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9" r:id="rId1"/>
  </p:sldMasterIdLst>
  <p:notesMasterIdLst>
    <p:notesMasterId r:id="rId17"/>
  </p:notesMasterIdLst>
  <p:handoutMasterIdLst>
    <p:handoutMasterId r:id="rId18"/>
  </p:handoutMasterIdLst>
  <p:sldIdLst>
    <p:sldId id="992" r:id="rId2"/>
    <p:sldId id="952" r:id="rId3"/>
    <p:sldId id="985" r:id="rId4"/>
    <p:sldId id="984" r:id="rId5"/>
    <p:sldId id="963" r:id="rId6"/>
    <p:sldId id="987" r:id="rId7"/>
    <p:sldId id="978" r:id="rId8"/>
    <p:sldId id="973" r:id="rId9"/>
    <p:sldId id="993" r:id="rId10"/>
    <p:sldId id="975" r:id="rId11"/>
    <p:sldId id="998" r:id="rId12"/>
    <p:sldId id="956" r:id="rId13"/>
    <p:sldId id="955" r:id="rId14"/>
    <p:sldId id="959" r:id="rId15"/>
    <p:sldId id="961" r:id="rId16"/>
  </p:sldIdLst>
  <p:sldSz cx="12160250" cy="6840538"/>
  <p:notesSz cx="7315200" cy="96012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4" userDrawn="1">
          <p15:clr>
            <a:srgbClr val="A4A3A4"/>
          </p15:clr>
        </p15:guide>
        <p15:guide id="2" pos="383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0">
          <p15:clr>
            <a:srgbClr val="A4A3A4"/>
          </p15:clr>
        </p15:guide>
        <p15:guide id="2" pos="2232">
          <p15:clr>
            <a:srgbClr val="A4A3A4"/>
          </p15:clr>
        </p15:guide>
        <p15:guide id="3" orient="horz" pos="3024">
          <p15:clr>
            <a:srgbClr val="A4A3A4"/>
          </p15:clr>
        </p15:guide>
        <p15:guide id="4" pos="23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tteo" initials="MSR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8A8488"/>
    <a:srgbClr val="827E7F"/>
    <a:srgbClr val="948E90"/>
    <a:srgbClr val="837F80"/>
    <a:srgbClr val="8A8687"/>
    <a:srgbClr val="7E7A7B"/>
    <a:srgbClr val="948E8E"/>
    <a:srgbClr val="8E8888"/>
    <a:srgbClr val="8D89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824" autoAdjust="0"/>
    <p:restoredTop sz="96433" autoAdjust="0"/>
  </p:normalViewPr>
  <p:slideViewPr>
    <p:cSldViewPr snapToGrid="0" showGuides="1">
      <p:cViewPr varScale="1">
        <p:scale>
          <a:sx n="68" d="100"/>
          <a:sy n="68" d="100"/>
        </p:scale>
        <p:origin x="426" y="60"/>
      </p:cViewPr>
      <p:guideLst>
        <p:guide orient="horz" pos="2154"/>
        <p:guide pos="3830"/>
      </p:guideLst>
    </p:cSldViewPr>
  </p:slideViewPr>
  <p:outlineViewPr>
    <p:cViewPr>
      <p:scale>
        <a:sx n="33" d="100"/>
        <a:sy n="33" d="100"/>
      </p:scale>
      <p:origin x="0" y="-3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howGuides="1">
      <p:cViewPr varScale="1">
        <p:scale>
          <a:sx n="65" d="100"/>
          <a:sy n="65" d="100"/>
        </p:scale>
        <p:origin x="-1980" y="-108"/>
      </p:cViewPr>
      <p:guideLst>
        <p:guide orient="horz" pos="3220"/>
        <p:guide pos="2232"/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731520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19" rIns="99040" bIns="49519" numCol="1" anchor="t" anchorCtr="0" compatLnSpc="1">
            <a:prstTxWarp prst="textNoShape">
              <a:avLst/>
            </a:prstTxWarp>
          </a:bodyPr>
          <a:lstStyle>
            <a:lvl1pPr defTabSz="990299">
              <a:defRPr sz="1300"/>
            </a:lvl1pPr>
          </a:lstStyle>
          <a:p>
            <a:r>
              <a:rPr lang="de-DE"/>
              <a:t>TTEP ITC'2015 - Combining Structural and Functional Test Approaches Across System Levels. ArturJutman, Hans-Joachim Wunderlich, Matteo Sonza Reorda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" y="9121141"/>
            <a:ext cx="984599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19" rIns="99040" bIns="49519" numCol="1" anchor="b" anchorCtr="0" compatLnSpc="1">
            <a:prstTxWarp prst="textNoShape">
              <a:avLst/>
            </a:prstTxWarp>
          </a:bodyPr>
          <a:lstStyle>
            <a:lvl1pPr algn="r" defTabSz="990299">
              <a:defRPr sz="1300"/>
            </a:lvl1pPr>
          </a:lstStyle>
          <a:p>
            <a:pPr algn="l"/>
            <a:r>
              <a:rPr lang="en-US"/>
              <a:t>5/10/2015</a:t>
            </a:r>
            <a:endParaRPr lang="de-DE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004795" y="9121141"/>
            <a:ext cx="5785174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19" rIns="99040" bIns="49519" numCol="1" anchor="b" anchorCtr="0" compatLnSpc="1">
            <a:prstTxWarp prst="textNoShape">
              <a:avLst/>
            </a:prstTxWarp>
          </a:bodyPr>
          <a:lstStyle>
            <a:lvl1pPr defTabSz="990299">
              <a:defRPr sz="1300"/>
            </a:lvl1pPr>
          </a:lstStyle>
          <a:p>
            <a:r>
              <a:rPr lang="en-US" dirty="0"/>
              <a:t>Board Level Test - Artur Jutman</a:t>
            </a:r>
            <a:endParaRPr lang="de-DE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805192" y="9121141"/>
            <a:ext cx="510008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19" rIns="99040" bIns="49519" numCol="1" anchor="b" anchorCtr="0" compatLnSpc="1">
            <a:prstTxWarp prst="textNoShape">
              <a:avLst/>
            </a:prstTxWarp>
          </a:bodyPr>
          <a:lstStyle>
            <a:lvl1pPr algn="r" defTabSz="990299">
              <a:defRPr sz="1300"/>
            </a:lvl1pPr>
          </a:lstStyle>
          <a:p>
            <a:fld id="{B15BC41F-6BBC-5847-9E72-89414FF956BA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8974866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169264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19" rIns="99040" bIns="49519" numCol="1" anchor="t" anchorCtr="0" compatLnSpc="1">
            <a:prstTxWarp prst="textNoShape">
              <a:avLst/>
            </a:prstTxWarp>
          </a:bodyPr>
          <a:lstStyle>
            <a:lvl1pPr defTabSz="990299">
              <a:defRPr sz="1300"/>
            </a:lvl1pPr>
          </a:lstStyle>
          <a:p>
            <a:r>
              <a:rPr lang="de-DE"/>
              <a:t>TTEP ITC'2015 - Combining Structural and Functional Test Approaches Across System Levels. ArturJutman, Hans-Joachim Wunderlich, Matteo Sonza Reorda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5936" y="1"/>
            <a:ext cx="3169264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19" rIns="99040" bIns="49519" numCol="1" anchor="t" anchorCtr="0" compatLnSpc="1">
            <a:prstTxWarp prst="textNoShape">
              <a:avLst/>
            </a:prstTxWarp>
          </a:bodyPr>
          <a:lstStyle>
            <a:lvl1pPr algn="r" defTabSz="990299">
              <a:defRPr sz="1300"/>
            </a:lvl1pPr>
          </a:lstStyle>
          <a:p>
            <a:r>
              <a:rPr lang="en-US"/>
              <a:t>5/10/2015</a:t>
            </a:r>
            <a:endParaRPr lang="de-DE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60375" y="720725"/>
            <a:ext cx="6394450" cy="3598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88336" y="4560571"/>
            <a:ext cx="6420465" cy="1244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19" rIns="99040" bIns="49519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/>
              <a:t>Klicken Sie, um die Formate des Vorlagentextes zu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121141"/>
            <a:ext cx="3169264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19" rIns="99040" bIns="49519" numCol="1" anchor="b" anchorCtr="0" compatLnSpc="1">
            <a:prstTxWarp prst="textNoShape">
              <a:avLst/>
            </a:prstTxWarp>
          </a:bodyPr>
          <a:lstStyle>
            <a:lvl1pPr defTabSz="990299">
              <a:defRPr sz="1300"/>
            </a:lvl1pPr>
          </a:lstStyle>
          <a:p>
            <a:r>
              <a:rPr lang="en-US"/>
              <a:t>Board Level Test - Artur Jutman</a:t>
            </a:r>
            <a:endParaRPr lang="de-DE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5936" y="9121141"/>
            <a:ext cx="3169264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19" rIns="99040" bIns="49519" numCol="1" anchor="b" anchorCtr="0" compatLnSpc="1">
            <a:prstTxWarp prst="textNoShape">
              <a:avLst/>
            </a:prstTxWarp>
          </a:bodyPr>
          <a:lstStyle>
            <a:lvl1pPr algn="r" defTabSz="990299">
              <a:defRPr sz="1300"/>
            </a:lvl1pPr>
          </a:lstStyle>
          <a:p>
            <a:fld id="{D2905075-AB93-624B-AF8D-6E3F9209E545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320782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2024" y="2125001"/>
            <a:ext cx="10336213" cy="146628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4043" y="3876312"/>
            <a:ext cx="8512175" cy="17481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898989"/>
                </a:solidFill>
              </a:defRPr>
            </a:lvl1pPr>
            <a:lvl2pPr marL="457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1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53" y="6140038"/>
            <a:ext cx="4456853" cy="69539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16502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6A685-CD99-ED46-A5BE-9D088DACE7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idx="1" hasCustomPrompt="1"/>
          </p:nvPr>
        </p:nvSpPr>
        <p:spPr>
          <a:xfrm>
            <a:off x="161418" y="1149462"/>
            <a:ext cx="11765622" cy="5278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0363" marR="0" indent="-360363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F79646">
                  <a:lumMod val="75000"/>
                </a:srgbClr>
              </a:buClr>
              <a:buSzPct val="70000"/>
              <a:buFontTx/>
              <a:buBlip>
                <a:blip r:embed="rId2"/>
              </a:buBlip>
              <a:tabLst/>
              <a:defRPr kern="1200" baseline="0"/>
            </a:lvl1pPr>
            <a:lvl2pPr marL="623888" marR="0" indent="-285750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69B4"/>
              </a:buClr>
              <a:buSzPct val="70000"/>
              <a:buFontTx/>
              <a:buBlip>
                <a:blip r:embed="rId3"/>
              </a:buBlip>
              <a:tabLst/>
              <a:defRPr kern="1200" baseline="0"/>
            </a:lvl2pPr>
            <a:lvl3pPr marL="895350" marR="0" indent="-228600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1C75BC"/>
              </a:buClr>
              <a:buSzPct val="70000"/>
              <a:buFont typeface="Wingdings" panose="05000000000000000000" pitchFamily="2" charset="2"/>
              <a:buChar char=""/>
              <a:tabLst/>
              <a:defRPr kern="1200" baseline="0"/>
            </a:lvl3pPr>
            <a:lvl4pPr marL="1165225" marR="0" indent="-228600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Pct val="70000"/>
              <a:buFont typeface="Arial"/>
              <a:buChar char="–"/>
              <a:tabLst/>
              <a:defRPr kern="1200" baseline="0"/>
            </a:lvl4pPr>
            <a:lvl5pPr marL="1525588" marR="0" indent="-228600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Pct val="70000"/>
              <a:buFont typeface="Arial"/>
              <a:buChar char="»"/>
              <a:tabLst/>
              <a:defRPr kern="1200" baseline="0"/>
            </a:lvl5pPr>
          </a:lstStyle>
          <a:p>
            <a:pPr marL="360363" marR="0" lvl="0" indent="-360363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F79646">
                  <a:lumMod val="75000"/>
                </a:srgbClr>
              </a:buClr>
              <a:buSzPct val="70000"/>
              <a:buFontTx/>
              <a:buBlip>
                <a:blip r:embed="rId2"/>
              </a:buBlip>
              <a:tabLst/>
              <a:defRPr/>
            </a:pPr>
            <a:r>
              <a:rPr kumimoji="0" lang="en-US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23888" marR="0" lvl="1" indent="-285750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69B4"/>
              </a:buClr>
              <a:buSzPct val="70000"/>
              <a:buFontTx/>
              <a:buBlip>
                <a:blip r:embed="rId3"/>
              </a:buBlip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Second level</a:t>
            </a:r>
          </a:p>
          <a:p>
            <a:pPr marL="895350" marR="0" lvl="2" indent="-228600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1C75BC"/>
              </a:buClr>
              <a:buSzPct val="70000"/>
              <a:buFont typeface="Wingdings" panose="05000000000000000000" pitchFamily="2" charset="2"/>
              <a:buChar char="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Third level</a:t>
            </a:r>
          </a:p>
          <a:p>
            <a:pPr marL="1165225" marR="0" lvl="3" indent="-228600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Pct val="70000"/>
              <a:buFont typeface="Arial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Fourth level</a:t>
            </a:r>
          </a:p>
          <a:p>
            <a:pPr marL="1525588" marR="0" lvl="4" indent="-228600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Pct val="70000"/>
              <a:buFont typeface="Arial"/>
              <a:buChar char="»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Fifth level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4547" y="6619882"/>
            <a:ext cx="6397612" cy="1944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rgbClr val="898989"/>
                </a:solidFill>
                <a:latin typeface="+mn-lt"/>
              </a:defRPr>
            </a:lvl1pPr>
          </a:lstStyle>
          <a:p>
            <a:r>
              <a:rPr lang="en-US"/>
              <a:t>Testonica Lab - FCC Estonia Engagement Meeting - March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3283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0580" y="4395686"/>
            <a:ext cx="10336213" cy="135860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0580" y="2899314"/>
            <a:ext cx="10336213" cy="14963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10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5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7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Testonica Lab - FCC Estonia Engagement Meeting - March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6A685-CD99-ED46-A5BE-9D088DACE7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448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83188" y="1436832"/>
            <a:ext cx="5695607" cy="4673739"/>
          </a:xfrm>
          <a:prstGeom prst="rect">
            <a:avLst/>
          </a:prstGeom>
        </p:spPr>
        <p:txBody>
          <a:bodyPr/>
          <a:lstStyle>
            <a:lvl1pPr marL="360363" marR="0" indent="-360363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F79646">
                  <a:lumMod val="75000"/>
                </a:srgbClr>
              </a:buClr>
              <a:buSzPct val="70000"/>
              <a:buFontTx/>
              <a:buBlip>
                <a:blip r:embed="rId2"/>
              </a:buBlip>
              <a:tabLst/>
              <a:defRPr sz="2800">
                <a:solidFill>
                  <a:srgbClr val="E46C0A"/>
                </a:solidFill>
                <a:latin typeface="+mn-lt"/>
              </a:defRPr>
            </a:lvl1pPr>
            <a:lvl2pPr marL="623888" marR="0" indent="-285750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69B4"/>
              </a:buClr>
              <a:buSzPct val="70000"/>
              <a:buFontTx/>
              <a:buBlip>
                <a:blip r:embed="rId3"/>
              </a:buBlip>
              <a:tabLst/>
              <a:defRPr sz="2400"/>
            </a:lvl2pPr>
            <a:lvl3pPr marL="895350" marR="0" indent="-228600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1C75BC"/>
              </a:buClr>
              <a:buSzPct val="70000"/>
              <a:buFont typeface="Wingdings" panose="05000000000000000000" pitchFamily="2" charset="2"/>
              <a:buChar char=""/>
              <a:tabLst/>
              <a:defRPr sz="2000"/>
            </a:lvl3pPr>
            <a:lvl4pPr marL="1165225" marR="0" indent="-228600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Pct val="70000"/>
              <a:buFont typeface="Arial"/>
              <a:buChar char="–"/>
              <a:tabLst/>
              <a:defRPr sz="1800"/>
            </a:lvl4pPr>
            <a:lvl5pPr marL="1525588" marR="0" indent="-228600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Pct val="70000"/>
              <a:buFont typeface="Arial"/>
              <a:buChar char="»"/>
              <a:tabLst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60363" marR="0" lvl="0" indent="-360363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F79646">
                  <a:lumMod val="75000"/>
                </a:srgbClr>
              </a:buClr>
              <a:buSzPct val="70000"/>
              <a:buFontTx/>
              <a:buBlip>
                <a:blip r:embed="rId2"/>
              </a:buBlip>
              <a:tabLst/>
              <a:defRPr/>
            </a:pPr>
            <a:r>
              <a:rPr kumimoji="0" lang="en-US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23888" marR="0" lvl="1" indent="-285750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69B4"/>
              </a:buClr>
              <a:buSzPct val="70000"/>
              <a:buFontTx/>
              <a:buBlip>
                <a:blip r:embed="rId3"/>
              </a:buBlip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Second level</a:t>
            </a:r>
          </a:p>
          <a:p>
            <a:pPr marL="895350" marR="0" lvl="2" indent="-228600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1C75BC"/>
              </a:buClr>
              <a:buSzPct val="70000"/>
              <a:buFont typeface="Wingdings" panose="05000000000000000000" pitchFamily="2" charset="2"/>
              <a:buChar char="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Third level</a:t>
            </a:r>
          </a:p>
          <a:p>
            <a:pPr marL="1165225" marR="0" lvl="3" indent="-228600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Pct val="70000"/>
              <a:buFont typeface="Arial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Fourth level</a:t>
            </a:r>
          </a:p>
          <a:p>
            <a:pPr marL="1525588" marR="0" lvl="4" indent="-228600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Pct val="70000"/>
              <a:buFont typeface="Arial"/>
              <a:buChar char="»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81464" y="1436827"/>
            <a:ext cx="5695607" cy="46737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0363" marR="0" indent="-360363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F79646">
                  <a:lumMod val="75000"/>
                </a:srgbClr>
              </a:buClr>
              <a:buSzPct val="70000"/>
              <a:buFontTx/>
              <a:buBlip>
                <a:blip r:embed="rId2"/>
              </a:buBlip>
              <a:tabLst/>
              <a:defRPr lang="en-US" sz="2800" dirty="0" smtClean="0">
                <a:solidFill>
                  <a:srgbClr val="E46C0A"/>
                </a:solidFill>
                <a:latin typeface="+mn-lt"/>
              </a:defRPr>
            </a:lvl1pPr>
            <a:lvl2pPr marL="623888" marR="0" indent="-285750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69B4"/>
              </a:buClr>
              <a:buSzPct val="70000"/>
              <a:buFontTx/>
              <a:buBlip>
                <a:blip r:embed="rId3"/>
              </a:buBlip>
              <a:tabLst/>
              <a:defRPr lang="en-US" sz="2400" dirty="0" smtClean="0"/>
            </a:lvl2pPr>
            <a:lvl3pPr marL="895350" marR="0" indent="-228600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1C75BC"/>
              </a:buClr>
              <a:buSzPct val="70000"/>
              <a:buFont typeface="Wingdings" panose="05000000000000000000" pitchFamily="2" charset="2"/>
              <a:buChar char=""/>
              <a:tabLst/>
              <a:defRPr lang="en-US" sz="2000" dirty="0" smtClean="0"/>
            </a:lvl3pPr>
            <a:lvl4pPr marL="1165225" marR="0" indent="-228600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Pct val="70000"/>
              <a:buFont typeface="Arial"/>
              <a:buChar char="–"/>
              <a:tabLst/>
              <a:defRPr lang="en-US" sz="1800" dirty="0" smtClean="0"/>
            </a:lvl4pPr>
            <a:lvl5pPr marL="1525588" marR="0" indent="-228600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Pct val="70000"/>
              <a:buFont typeface="Arial"/>
              <a:buChar char="»"/>
              <a:tabLst/>
              <a:defRPr lang="en-US" sz="1800" dirty="0"/>
            </a:lvl5pPr>
          </a:lstStyle>
          <a:p>
            <a:pPr marL="360363" marR="0" lvl="0" indent="-360363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F79646">
                  <a:lumMod val="75000"/>
                </a:srgbClr>
              </a:buClr>
              <a:buSzPct val="70000"/>
              <a:buFontTx/>
              <a:buBlip>
                <a:blip r:embed="rId2"/>
              </a:buBlip>
              <a:tabLst/>
              <a:defRPr/>
            </a:pPr>
            <a:r>
              <a:rPr kumimoji="0" lang="en-US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23888" marR="0" lvl="1" indent="-285750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69B4"/>
              </a:buClr>
              <a:buSzPct val="70000"/>
              <a:buFontTx/>
              <a:buBlip>
                <a:blip r:embed="rId3"/>
              </a:buBlip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Second level</a:t>
            </a:r>
          </a:p>
          <a:p>
            <a:pPr marL="895350" marR="0" lvl="2" indent="-228600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1C75BC"/>
              </a:buClr>
              <a:buSzPct val="70000"/>
              <a:buFont typeface="Wingdings" panose="05000000000000000000" pitchFamily="2" charset="2"/>
              <a:buChar char="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Third level</a:t>
            </a:r>
          </a:p>
          <a:p>
            <a:pPr marL="1165225" marR="0" lvl="3" indent="-228600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Pct val="70000"/>
              <a:buFont typeface="Arial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Fourth level</a:t>
            </a:r>
          </a:p>
          <a:p>
            <a:pPr marL="1525588" marR="0" lvl="4" indent="-228600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Pct val="70000"/>
              <a:buFont typeface="Arial"/>
              <a:buChar char="»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Testonica Lab - FCC Estonia Engagement Meeting - March 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6A685-CD99-ED46-A5BE-9D088DACE7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8310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3184" y="1149461"/>
            <a:ext cx="5697718" cy="769994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800" b="1">
                <a:solidFill>
                  <a:schemeClr val="accent6">
                    <a:lumMod val="75000"/>
                  </a:schemeClr>
                </a:solidFill>
              </a:defRPr>
            </a:lvl1pPr>
            <a:lvl2pPr marL="457220" indent="0">
              <a:buNone/>
              <a:defRPr sz="2000" b="1"/>
            </a:lvl2pPr>
            <a:lvl3pPr marL="914440" indent="0">
              <a:buNone/>
              <a:defRPr sz="1800" b="1"/>
            </a:lvl3pPr>
            <a:lvl4pPr marL="1371660" indent="0">
              <a:buNone/>
              <a:defRPr sz="1600" b="1"/>
            </a:lvl4pPr>
            <a:lvl5pPr marL="1828881" indent="0">
              <a:buNone/>
              <a:defRPr sz="1600" b="1"/>
            </a:lvl5pPr>
            <a:lvl6pPr marL="2286101" indent="0">
              <a:buNone/>
              <a:defRPr sz="1600" b="1"/>
            </a:lvl6pPr>
            <a:lvl7pPr marL="2743320" indent="0">
              <a:buNone/>
              <a:defRPr sz="1600" b="1"/>
            </a:lvl7pPr>
            <a:lvl8pPr marL="3200540" indent="0">
              <a:buNone/>
              <a:defRPr sz="1600" b="1"/>
            </a:lvl8pPr>
            <a:lvl9pPr marL="365776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7241" y="1149461"/>
            <a:ext cx="5666511" cy="76999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>
              <a:defRPr lang="en-US" sz="2800" b="1" dirty="0" smtClean="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Testonica Lab - FCC Estonia Engagement Meeting - March 2022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6A685-CD99-ED46-A5BE-9D088DACE7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 hasCustomPrompt="1"/>
          </p:nvPr>
        </p:nvSpPr>
        <p:spPr>
          <a:xfrm>
            <a:off x="283188" y="1929758"/>
            <a:ext cx="5695607" cy="4180813"/>
          </a:xfrm>
          <a:prstGeom prst="rect">
            <a:avLst/>
          </a:prstGeom>
        </p:spPr>
        <p:txBody>
          <a:bodyPr/>
          <a:lstStyle>
            <a:lvl1pPr marL="360363" marR="0" indent="-360363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F79646">
                  <a:lumMod val="75000"/>
                </a:srgbClr>
              </a:buClr>
              <a:buSzPct val="70000"/>
              <a:buFontTx/>
              <a:buBlip>
                <a:blip r:embed="rId2"/>
              </a:buBlip>
              <a:tabLst/>
              <a:defRPr sz="2800">
                <a:solidFill>
                  <a:schemeClr val="accent6">
                    <a:lumMod val="75000"/>
                  </a:schemeClr>
                </a:solidFill>
              </a:defRPr>
            </a:lvl1pPr>
            <a:lvl2pPr marL="623888" marR="0" indent="-285750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69B4"/>
              </a:buClr>
              <a:buSzPct val="70000"/>
              <a:buFontTx/>
              <a:buBlip>
                <a:blip r:embed="rId3"/>
              </a:buBlip>
              <a:tabLst/>
              <a:defRPr sz="2400"/>
            </a:lvl2pPr>
            <a:lvl3pPr marL="895350" marR="0" indent="-228600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1C75BC"/>
              </a:buClr>
              <a:buSzPct val="70000"/>
              <a:buFont typeface="Wingdings" panose="05000000000000000000" pitchFamily="2" charset="2"/>
              <a:buChar char=""/>
              <a:tabLst/>
              <a:defRPr sz="2000"/>
            </a:lvl3pPr>
            <a:lvl4pPr marL="1165225" marR="0" indent="-228600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Pct val="70000"/>
              <a:buFont typeface="Arial"/>
              <a:buChar char="–"/>
              <a:tabLst/>
              <a:defRPr sz="1800"/>
            </a:lvl4pPr>
            <a:lvl5pPr marL="1525588" marR="0" indent="-228600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Pct val="70000"/>
              <a:buFont typeface="Arial"/>
              <a:buChar char="»"/>
              <a:tabLst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60363" marR="0" lvl="0" indent="-360363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F79646">
                  <a:lumMod val="75000"/>
                </a:srgbClr>
              </a:buClr>
              <a:buSzPct val="70000"/>
              <a:buFontTx/>
              <a:buBlip>
                <a:blip r:embed="rId2"/>
              </a:buBlip>
              <a:tabLst/>
              <a:defRPr/>
            </a:pPr>
            <a:r>
              <a:rPr kumimoji="0" lang="en-US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23888" marR="0" lvl="1" indent="-285750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69B4"/>
              </a:buClr>
              <a:buSzPct val="70000"/>
              <a:buFontTx/>
              <a:buBlip>
                <a:blip r:embed="rId3"/>
              </a:buBlip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Second level</a:t>
            </a:r>
          </a:p>
          <a:p>
            <a:pPr marL="895350" marR="0" lvl="2" indent="-228600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1C75BC"/>
              </a:buClr>
              <a:buSzPct val="70000"/>
              <a:buFont typeface="Wingdings" panose="05000000000000000000" pitchFamily="2" charset="2"/>
              <a:buChar char="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Third level</a:t>
            </a:r>
          </a:p>
          <a:p>
            <a:pPr marL="1165225" marR="0" lvl="3" indent="-228600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Pct val="70000"/>
              <a:buFont typeface="Arial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Fourth level</a:t>
            </a:r>
          </a:p>
          <a:p>
            <a:pPr marL="1525588" marR="0" lvl="4" indent="-228600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Pct val="70000"/>
              <a:buFont typeface="Arial"/>
              <a:buChar char="»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Fifth level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81464" y="1929753"/>
            <a:ext cx="5695607" cy="41808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0363" marR="0" indent="-360363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F79646">
                  <a:lumMod val="75000"/>
                </a:srgbClr>
              </a:buClr>
              <a:buSzPct val="70000"/>
              <a:buFontTx/>
              <a:buBlip>
                <a:blip r:embed="rId2"/>
              </a:buBlip>
              <a:tabLst/>
              <a:defRPr lang="en-US" sz="2800" dirty="0" smtClean="0">
                <a:solidFill>
                  <a:schemeClr val="accent6">
                    <a:lumMod val="75000"/>
                  </a:schemeClr>
                </a:solidFill>
              </a:defRPr>
            </a:lvl1pPr>
            <a:lvl2pPr marL="623888" marR="0" indent="-285750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69B4"/>
              </a:buClr>
              <a:buSzPct val="70000"/>
              <a:buFontTx/>
              <a:buBlip>
                <a:blip r:embed="rId3"/>
              </a:buBlip>
              <a:tabLst/>
              <a:defRPr lang="en-US" sz="2400" dirty="0" smtClean="0"/>
            </a:lvl2pPr>
            <a:lvl3pPr marL="895350" marR="0" indent="-228600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1C75BC"/>
              </a:buClr>
              <a:buSzPct val="70000"/>
              <a:buFont typeface="Wingdings" panose="05000000000000000000" pitchFamily="2" charset="2"/>
              <a:buChar char=""/>
              <a:tabLst/>
              <a:defRPr lang="en-US" sz="2000" dirty="0" smtClean="0"/>
            </a:lvl3pPr>
            <a:lvl4pPr marL="1165225" marR="0" indent="-228600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Pct val="70000"/>
              <a:buFont typeface="Arial"/>
              <a:buChar char="–"/>
              <a:tabLst/>
              <a:defRPr lang="en-US" sz="1800" dirty="0" smtClean="0"/>
            </a:lvl4pPr>
            <a:lvl5pPr marL="1525588" marR="0" indent="-228600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Pct val="70000"/>
              <a:buFont typeface="Arial"/>
              <a:buChar char="»"/>
              <a:tabLst/>
              <a:defRPr lang="en-US" sz="1800" dirty="0"/>
            </a:lvl5pPr>
          </a:lstStyle>
          <a:p>
            <a:pPr marL="360363" marR="0" lvl="0" indent="-360363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F79646">
                  <a:lumMod val="75000"/>
                </a:srgbClr>
              </a:buClr>
              <a:buSzPct val="70000"/>
              <a:buFontTx/>
              <a:buBlip>
                <a:blip r:embed="rId2"/>
              </a:buBlip>
              <a:tabLst/>
              <a:defRPr/>
            </a:pPr>
            <a:r>
              <a:rPr kumimoji="0" lang="en-US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23888" marR="0" lvl="1" indent="-285750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69B4"/>
              </a:buClr>
              <a:buSzPct val="70000"/>
              <a:buFontTx/>
              <a:buBlip>
                <a:blip r:embed="rId3"/>
              </a:buBlip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Second level</a:t>
            </a:r>
          </a:p>
          <a:p>
            <a:pPr marL="895350" marR="0" lvl="2" indent="-228600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1C75BC"/>
              </a:buClr>
              <a:buSzPct val="70000"/>
              <a:buFont typeface="Wingdings" panose="05000000000000000000" pitchFamily="2" charset="2"/>
              <a:buChar char="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Third level</a:t>
            </a:r>
          </a:p>
          <a:p>
            <a:pPr marL="1165225" marR="0" lvl="3" indent="-228600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Pct val="70000"/>
              <a:buFont typeface="Arial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Fourth level</a:t>
            </a:r>
          </a:p>
          <a:p>
            <a:pPr marL="1525588" marR="0" lvl="4" indent="-228600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Pct val="70000"/>
              <a:buFont typeface="Arial"/>
              <a:buChar char="»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21647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Testonica Lab - FCC Estonia Engagement Meeting - March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6A685-CD99-ED46-A5BE-9D088DACE7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214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Testonica Lab - FCC Estonia Engagement Meeting - March 2022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6A685-CD99-ED46-A5BE-9D088DACE7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075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013" y="272362"/>
            <a:ext cx="4000639" cy="11590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013" y="1431447"/>
            <a:ext cx="4000639" cy="46791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20" indent="0">
              <a:buNone/>
              <a:defRPr sz="1200"/>
            </a:lvl2pPr>
            <a:lvl3pPr marL="914440" indent="0">
              <a:buNone/>
              <a:defRPr sz="1000"/>
            </a:lvl3pPr>
            <a:lvl4pPr marL="1371660" indent="0">
              <a:buNone/>
              <a:defRPr sz="900"/>
            </a:lvl4pPr>
            <a:lvl5pPr marL="1828881" indent="0">
              <a:buNone/>
              <a:defRPr sz="900"/>
            </a:lvl5pPr>
            <a:lvl6pPr marL="2286101" indent="0">
              <a:buNone/>
              <a:defRPr sz="900"/>
            </a:lvl6pPr>
            <a:lvl7pPr marL="2743320" indent="0">
              <a:buNone/>
              <a:defRPr sz="900"/>
            </a:lvl7pPr>
            <a:lvl8pPr marL="3200540" indent="0">
              <a:buNone/>
              <a:defRPr sz="900"/>
            </a:lvl8pPr>
            <a:lvl9pPr marL="365776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Testonica Lab - FCC Estonia Engagement Meeting - March 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6A685-CD99-ED46-A5BE-9D088DACE7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idx="1" hasCustomPrompt="1"/>
          </p:nvPr>
        </p:nvSpPr>
        <p:spPr>
          <a:xfrm>
            <a:off x="4765182" y="272362"/>
            <a:ext cx="6994999" cy="58382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0363" marR="0" indent="-360363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F79646">
                  <a:lumMod val="75000"/>
                </a:srgbClr>
              </a:buClr>
              <a:buSzPct val="70000"/>
              <a:buFontTx/>
              <a:buBlip>
                <a:blip r:embed="rId2"/>
              </a:buBlip>
              <a:tabLst/>
              <a:defRPr/>
            </a:lvl1pPr>
            <a:lvl2pPr marL="623888" marR="0" indent="-285750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69B4"/>
              </a:buClr>
              <a:buSzPct val="70000"/>
              <a:buFontTx/>
              <a:buBlip>
                <a:blip r:embed="rId3"/>
              </a:buBlip>
              <a:tabLst/>
              <a:defRPr/>
            </a:lvl2pPr>
            <a:lvl3pPr marL="895350" marR="0" indent="-228600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1C75BC"/>
              </a:buClr>
              <a:buSzPct val="70000"/>
              <a:buFont typeface="Wingdings" panose="05000000000000000000" pitchFamily="2" charset="2"/>
              <a:buChar char=""/>
              <a:tabLst/>
              <a:defRPr/>
            </a:lvl3pPr>
            <a:lvl4pPr marL="1165225" marR="0" indent="-228600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Pct val="70000"/>
              <a:buFont typeface="Arial"/>
              <a:buChar char="–"/>
              <a:tabLst/>
              <a:defRPr/>
            </a:lvl4pPr>
            <a:lvl5pPr marL="1525588" marR="0" indent="-228600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Pct val="70000"/>
              <a:buFont typeface="Arial"/>
              <a:buChar char="»"/>
              <a:tabLst/>
              <a:defRPr/>
            </a:lvl5pPr>
          </a:lstStyle>
          <a:p>
            <a:pPr marL="360363" marR="0" lvl="0" indent="-360363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F79646">
                  <a:lumMod val="75000"/>
                </a:srgbClr>
              </a:buClr>
              <a:buSzPct val="70000"/>
              <a:buFontTx/>
              <a:buBlip>
                <a:blip r:embed="rId2"/>
              </a:buBlip>
              <a:tabLst/>
              <a:defRPr/>
            </a:pPr>
            <a:r>
              <a:rPr kumimoji="0" lang="en-US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23888" marR="0" lvl="1" indent="-285750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69B4"/>
              </a:buClr>
              <a:buSzPct val="70000"/>
              <a:buFontTx/>
              <a:buBlip>
                <a:blip r:embed="rId3"/>
              </a:buBlip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Second level</a:t>
            </a:r>
          </a:p>
          <a:p>
            <a:pPr marL="895350" marR="0" lvl="2" indent="-228600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1C75BC"/>
              </a:buClr>
              <a:buSzPct val="70000"/>
              <a:buFont typeface="Wingdings" panose="05000000000000000000" pitchFamily="2" charset="2"/>
              <a:buChar char="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Third level</a:t>
            </a:r>
          </a:p>
          <a:p>
            <a:pPr marL="1165225" marR="0" lvl="3" indent="-228600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Pct val="70000"/>
              <a:buFont typeface="Arial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Fourth level</a:t>
            </a:r>
          </a:p>
          <a:p>
            <a:pPr marL="1525588" marR="0" lvl="4" indent="-228600" algn="l" defTabSz="457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Pct val="70000"/>
              <a:buFont typeface="Arial"/>
              <a:buChar char="»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51241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3495" y="4788384"/>
            <a:ext cx="7296150" cy="56529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3495" y="611222"/>
            <a:ext cx="7296150" cy="4104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20" indent="0">
              <a:buNone/>
              <a:defRPr sz="2800"/>
            </a:lvl2pPr>
            <a:lvl3pPr marL="914440" indent="0">
              <a:buNone/>
              <a:defRPr sz="2400"/>
            </a:lvl3pPr>
            <a:lvl4pPr marL="1371660" indent="0">
              <a:buNone/>
              <a:defRPr sz="2000"/>
            </a:lvl4pPr>
            <a:lvl5pPr marL="1828881" indent="0">
              <a:buNone/>
              <a:defRPr sz="2000"/>
            </a:lvl5pPr>
            <a:lvl6pPr marL="2286101" indent="0">
              <a:buNone/>
              <a:defRPr sz="2000"/>
            </a:lvl6pPr>
            <a:lvl7pPr marL="2743320" indent="0">
              <a:buNone/>
              <a:defRPr sz="2000"/>
            </a:lvl7pPr>
            <a:lvl8pPr marL="3200540" indent="0">
              <a:buNone/>
              <a:defRPr sz="2000"/>
            </a:lvl8pPr>
            <a:lvl9pPr marL="365776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3495" y="5353678"/>
            <a:ext cx="7296150" cy="8028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20" indent="0">
              <a:buNone/>
              <a:defRPr sz="1200"/>
            </a:lvl2pPr>
            <a:lvl3pPr marL="914440" indent="0">
              <a:buNone/>
              <a:defRPr sz="1000"/>
            </a:lvl3pPr>
            <a:lvl4pPr marL="1371660" indent="0">
              <a:buNone/>
              <a:defRPr sz="900"/>
            </a:lvl4pPr>
            <a:lvl5pPr marL="1828881" indent="0">
              <a:buNone/>
              <a:defRPr sz="900"/>
            </a:lvl5pPr>
            <a:lvl6pPr marL="2286101" indent="0">
              <a:buNone/>
              <a:defRPr sz="900"/>
            </a:lvl6pPr>
            <a:lvl7pPr marL="2743320" indent="0">
              <a:buNone/>
              <a:defRPr sz="900"/>
            </a:lvl7pPr>
            <a:lvl8pPr marL="3200540" indent="0">
              <a:buNone/>
              <a:defRPr sz="900"/>
            </a:lvl8pPr>
            <a:lvl9pPr marL="365776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Testonica Lab - FCC Estonia Engagement Meeting - March 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6A685-CD99-ED46-A5BE-9D088DACE7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7718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4547" y="6619882"/>
            <a:ext cx="6397612" cy="1944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rgbClr val="898989"/>
                </a:solidFill>
                <a:latin typeface="+mn-lt"/>
              </a:defRPr>
            </a:lvl1pPr>
          </a:lstStyle>
          <a:p>
            <a:r>
              <a:rPr lang="en-US"/>
              <a:t>Testonica Lab - FCC Estonia Engagement Meeting - March 2022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-932"/>
            <a:ext cx="12160250" cy="11400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85485" y="6377923"/>
            <a:ext cx="574696" cy="2229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fld id="{8506A685-CD99-ED46-A5BE-9D088DACE7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61418" y="1149462"/>
            <a:ext cx="11765622" cy="5278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buSzPct val="70000"/>
            </a:pPr>
            <a:r>
              <a:rPr lang="en-US" dirty="0"/>
              <a:t>Click to edit Master text styles</a:t>
            </a:r>
          </a:p>
          <a:p>
            <a:pPr lvl="1">
              <a:buSzPct val="70000"/>
            </a:pPr>
            <a:r>
              <a:rPr lang="en-US" dirty="0"/>
              <a:t>Second level</a:t>
            </a:r>
          </a:p>
          <a:p>
            <a:pPr lvl="2">
              <a:buSzPct val="70000"/>
            </a:pPr>
            <a:r>
              <a:rPr lang="en-US" dirty="0"/>
              <a:t>Third level</a:t>
            </a:r>
          </a:p>
          <a:p>
            <a:pPr lvl="3">
              <a:buSzPct val="70000"/>
            </a:pPr>
            <a:r>
              <a:rPr lang="en-US" dirty="0"/>
              <a:t>Fourth level</a:t>
            </a:r>
          </a:p>
          <a:p>
            <a:pPr lvl="4">
              <a:buSzPct val="70000"/>
            </a:pPr>
            <a:r>
              <a:rPr lang="en-US" dirty="0"/>
              <a:t>Fifth level</a:t>
            </a:r>
          </a:p>
        </p:txBody>
      </p:sp>
      <p:pic>
        <p:nvPicPr>
          <p:cNvPr id="457" name="Picture 456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52" y="6441570"/>
            <a:ext cx="2355765" cy="36756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" name="Group 9"/>
          <p:cNvGrpSpPr/>
          <p:nvPr userDrawn="1"/>
        </p:nvGrpSpPr>
        <p:grpSpPr>
          <a:xfrm>
            <a:off x="10546632" y="5229243"/>
            <a:ext cx="1624354" cy="1619075"/>
            <a:chOff x="10546632" y="5229243"/>
            <a:chExt cx="1624354" cy="1619075"/>
          </a:xfrm>
        </p:grpSpPr>
        <p:sp>
          <p:nvSpPr>
            <p:cNvPr id="642" name="Freeform 165"/>
            <p:cNvSpPr>
              <a:spLocks/>
            </p:cNvSpPr>
            <p:nvPr userDrawn="1"/>
          </p:nvSpPr>
          <p:spPr bwMode="auto">
            <a:xfrm>
              <a:off x="11939788" y="6619294"/>
              <a:ext cx="56681" cy="57256"/>
            </a:xfrm>
            <a:custGeom>
              <a:avLst/>
              <a:gdLst>
                <a:gd name="T0" fmla="*/ 38 w 38"/>
                <a:gd name="T1" fmla="*/ 16 h 36"/>
                <a:gd name="T2" fmla="*/ 17 w 38"/>
                <a:gd name="T3" fmla="*/ 0 h 36"/>
                <a:gd name="T4" fmla="*/ 0 w 38"/>
                <a:gd name="T5" fmla="*/ 16 h 36"/>
                <a:gd name="T6" fmla="*/ 17 w 38"/>
                <a:gd name="T7" fmla="*/ 36 h 36"/>
                <a:gd name="T8" fmla="*/ 38 w 38"/>
                <a:gd name="T9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38" y="16"/>
                  </a:moveTo>
                  <a:lnTo>
                    <a:pt x="17" y="0"/>
                  </a:lnTo>
                  <a:lnTo>
                    <a:pt x="0" y="16"/>
                  </a:lnTo>
                  <a:lnTo>
                    <a:pt x="17" y="36"/>
                  </a:lnTo>
                  <a:lnTo>
                    <a:pt x="38" y="1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24" name="Freeform 47"/>
            <p:cNvSpPr>
              <a:spLocks/>
            </p:cNvSpPr>
            <p:nvPr userDrawn="1"/>
          </p:nvSpPr>
          <p:spPr bwMode="auto">
            <a:xfrm>
              <a:off x="11939788" y="6331423"/>
              <a:ext cx="56681" cy="55666"/>
            </a:xfrm>
            <a:custGeom>
              <a:avLst/>
              <a:gdLst>
                <a:gd name="T0" fmla="*/ 17 w 38"/>
                <a:gd name="T1" fmla="*/ 35 h 35"/>
                <a:gd name="T2" fmla="*/ 38 w 38"/>
                <a:gd name="T3" fmla="*/ 16 h 35"/>
                <a:gd name="T4" fmla="*/ 17 w 38"/>
                <a:gd name="T5" fmla="*/ 0 h 35"/>
                <a:gd name="T6" fmla="*/ 0 w 38"/>
                <a:gd name="T7" fmla="*/ 16 h 35"/>
                <a:gd name="T8" fmla="*/ 17 w 38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17" y="35"/>
                  </a:moveTo>
                  <a:lnTo>
                    <a:pt x="38" y="16"/>
                  </a:lnTo>
                  <a:lnTo>
                    <a:pt x="17" y="0"/>
                  </a:lnTo>
                  <a:lnTo>
                    <a:pt x="0" y="16"/>
                  </a:lnTo>
                  <a:lnTo>
                    <a:pt x="17" y="35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44" name="Freeform 167"/>
            <p:cNvSpPr>
              <a:spLocks/>
            </p:cNvSpPr>
            <p:nvPr userDrawn="1"/>
          </p:nvSpPr>
          <p:spPr bwMode="auto">
            <a:xfrm>
              <a:off x="11996469" y="6562038"/>
              <a:ext cx="56681" cy="57256"/>
            </a:xfrm>
            <a:custGeom>
              <a:avLst/>
              <a:gdLst>
                <a:gd name="T0" fmla="*/ 38 w 38"/>
                <a:gd name="T1" fmla="*/ 17 h 36"/>
                <a:gd name="T2" fmla="*/ 17 w 38"/>
                <a:gd name="T3" fmla="*/ 0 h 36"/>
                <a:gd name="T4" fmla="*/ 0 w 38"/>
                <a:gd name="T5" fmla="*/ 17 h 36"/>
                <a:gd name="T6" fmla="*/ 17 w 38"/>
                <a:gd name="T7" fmla="*/ 36 h 36"/>
                <a:gd name="T8" fmla="*/ 38 w 38"/>
                <a:gd name="T9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38" y="17"/>
                  </a:moveTo>
                  <a:lnTo>
                    <a:pt x="17" y="0"/>
                  </a:lnTo>
                  <a:lnTo>
                    <a:pt x="0" y="17"/>
                  </a:lnTo>
                  <a:lnTo>
                    <a:pt x="17" y="36"/>
                  </a:lnTo>
                  <a:lnTo>
                    <a:pt x="38" y="17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30" name="Freeform 53"/>
            <p:cNvSpPr>
              <a:spLocks/>
            </p:cNvSpPr>
            <p:nvPr userDrawn="1"/>
          </p:nvSpPr>
          <p:spPr bwMode="auto">
            <a:xfrm>
              <a:off x="11996469" y="6387089"/>
              <a:ext cx="56681" cy="57256"/>
            </a:xfrm>
            <a:custGeom>
              <a:avLst/>
              <a:gdLst>
                <a:gd name="T0" fmla="*/ 17 w 38"/>
                <a:gd name="T1" fmla="*/ 36 h 36"/>
                <a:gd name="T2" fmla="*/ 38 w 38"/>
                <a:gd name="T3" fmla="*/ 20 h 36"/>
                <a:gd name="T4" fmla="*/ 17 w 38"/>
                <a:gd name="T5" fmla="*/ 0 h 36"/>
                <a:gd name="T6" fmla="*/ 0 w 38"/>
                <a:gd name="T7" fmla="*/ 20 h 36"/>
                <a:gd name="T8" fmla="*/ 17 w 38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7" y="36"/>
                  </a:moveTo>
                  <a:lnTo>
                    <a:pt x="38" y="20"/>
                  </a:lnTo>
                  <a:lnTo>
                    <a:pt x="17" y="0"/>
                  </a:lnTo>
                  <a:lnTo>
                    <a:pt x="0" y="20"/>
                  </a:lnTo>
                  <a:lnTo>
                    <a:pt x="17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31" name="Freeform 54"/>
            <p:cNvSpPr>
              <a:spLocks/>
            </p:cNvSpPr>
            <p:nvPr userDrawn="1"/>
          </p:nvSpPr>
          <p:spPr bwMode="auto">
            <a:xfrm>
              <a:off x="11589261" y="6269396"/>
              <a:ext cx="463888" cy="462820"/>
            </a:xfrm>
            <a:custGeom>
              <a:avLst/>
              <a:gdLst>
                <a:gd name="T0" fmla="*/ 0 w 311"/>
                <a:gd name="T1" fmla="*/ 146 h 291"/>
                <a:gd name="T2" fmla="*/ 155 w 311"/>
                <a:gd name="T3" fmla="*/ 291 h 291"/>
                <a:gd name="T4" fmla="*/ 311 w 311"/>
                <a:gd name="T5" fmla="*/ 146 h 291"/>
                <a:gd name="T6" fmla="*/ 155 w 311"/>
                <a:gd name="T7" fmla="*/ 0 h 291"/>
                <a:gd name="T8" fmla="*/ 0 w 311"/>
                <a:gd name="T9" fmla="*/ 146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1" h="291">
                  <a:moveTo>
                    <a:pt x="0" y="146"/>
                  </a:moveTo>
                  <a:lnTo>
                    <a:pt x="155" y="291"/>
                  </a:lnTo>
                  <a:lnTo>
                    <a:pt x="311" y="146"/>
                  </a:lnTo>
                  <a:lnTo>
                    <a:pt x="155" y="0"/>
                  </a:lnTo>
                  <a:lnTo>
                    <a:pt x="0" y="146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" name="Oval 6"/>
            <p:cNvSpPr/>
            <p:nvPr userDrawn="1"/>
          </p:nvSpPr>
          <p:spPr>
            <a:xfrm>
              <a:off x="11803755" y="6369596"/>
              <a:ext cx="266382" cy="2664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1C75B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8" name="Freeform 11"/>
            <p:cNvSpPr>
              <a:spLocks/>
            </p:cNvSpPr>
            <p:nvPr userDrawn="1"/>
          </p:nvSpPr>
          <p:spPr bwMode="auto">
            <a:xfrm>
              <a:off x="11996469" y="5575961"/>
              <a:ext cx="56681" cy="55666"/>
            </a:xfrm>
            <a:custGeom>
              <a:avLst/>
              <a:gdLst>
                <a:gd name="T0" fmla="*/ 0 w 38"/>
                <a:gd name="T1" fmla="*/ 19 h 35"/>
                <a:gd name="T2" fmla="*/ 20 w 38"/>
                <a:gd name="T3" fmla="*/ 35 h 35"/>
                <a:gd name="T4" fmla="*/ 38 w 38"/>
                <a:gd name="T5" fmla="*/ 19 h 35"/>
                <a:gd name="T6" fmla="*/ 20 w 38"/>
                <a:gd name="T7" fmla="*/ 0 h 35"/>
                <a:gd name="T8" fmla="*/ 0 w 38"/>
                <a:gd name="T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0" y="19"/>
                  </a:moveTo>
                  <a:lnTo>
                    <a:pt x="20" y="35"/>
                  </a:lnTo>
                  <a:lnTo>
                    <a:pt x="38" y="19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89" name="Freeform 12"/>
            <p:cNvSpPr>
              <a:spLocks/>
            </p:cNvSpPr>
            <p:nvPr userDrawn="1"/>
          </p:nvSpPr>
          <p:spPr bwMode="auto">
            <a:xfrm>
              <a:off x="12053149" y="5924269"/>
              <a:ext cx="56681" cy="57256"/>
            </a:xfrm>
            <a:custGeom>
              <a:avLst/>
              <a:gdLst>
                <a:gd name="T0" fmla="*/ 0 w 38"/>
                <a:gd name="T1" fmla="*/ 17 h 36"/>
                <a:gd name="T2" fmla="*/ 20 w 38"/>
                <a:gd name="T3" fmla="*/ 36 h 36"/>
                <a:gd name="T4" fmla="*/ 38 w 38"/>
                <a:gd name="T5" fmla="*/ 17 h 36"/>
                <a:gd name="T6" fmla="*/ 20 w 38"/>
                <a:gd name="T7" fmla="*/ 0 h 36"/>
                <a:gd name="T8" fmla="*/ 0 w 38"/>
                <a:gd name="T9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7"/>
                  </a:moveTo>
                  <a:lnTo>
                    <a:pt x="20" y="36"/>
                  </a:lnTo>
                  <a:lnTo>
                    <a:pt x="38" y="17"/>
                  </a:lnTo>
                  <a:lnTo>
                    <a:pt x="20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94" name="Freeform 17"/>
            <p:cNvSpPr>
              <a:spLocks/>
            </p:cNvSpPr>
            <p:nvPr userDrawn="1"/>
          </p:nvSpPr>
          <p:spPr bwMode="auto">
            <a:xfrm>
              <a:off x="12053149" y="5631626"/>
              <a:ext cx="56681" cy="62027"/>
            </a:xfrm>
            <a:custGeom>
              <a:avLst/>
              <a:gdLst>
                <a:gd name="T0" fmla="*/ 20 w 38"/>
                <a:gd name="T1" fmla="*/ 0 h 39"/>
                <a:gd name="T2" fmla="*/ 0 w 38"/>
                <a:gd name="T3" fmla="*/ 20 h 39"/>
                <a:gd name="T4" fmla="*/ 20 w 38"/>
                <a:gd name="T5" fmla="*/ 39 h 39"/>
                <a:gd name="T6" fmla="*/ 38 w 38"/>
                <a:gd name="T7" fmla="*/ 20 h 39"/>
                <a:gd name="T8" fmla="*/ 20 w 38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20" y="0"/>
                  </a:moveTo>
                  <a:lnTo>
                    <a:pt x="0" y="20"/>
                  </a:lnTo>
                  <a:lnTo>
                    <a:pt x="20" y="39"/>
                  </a:lnTo>
                  <a:lnTo>
                    <a:pt x="38" y="2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00" name="Freeform 23"/>
            <p:cNvSpPr>
              <a:spLocks/>
            </p:cNvSpPr>
            <p:nvPr userDrawn="1"/>
          </p:nvSpPr>
          <p:spPr bwMode="auto">
            <a:xfrm>
              <a:off x="11183546" y="6676550"/>
              <a:ext cx="56681" cy="60437"/>
            </a:xfrm>
            <a:custGeom>
              <a:avLst/>
              <a:gdLst>
                <a:gd name="T0" fmla="*/ 38 w 38"/>
                <a:gd name="T1" fmla="*/ 19 h 38"/>
                <a:gd name="T2" fmla="*/ 20 w 38"/>
                <a:gd name="T3" fmla="*/ 0 h 38"/>
                <a:gd name="T4" fmla="*/ 0 w 38"/>
                <a:gd name="T5" fmla="*/ 19 h 38"/>
                <a:gd name="T6" fmla="*/ 20 w 38"/>
                <a:gd name="T7" fmla="*/ 38 h 38"/>
                <a:gd name="T8" fmla="*/ 38 w 38"/>
                <a:gd name="T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8" y="19"/>
                  </a:moveTo>
                  <a:lnTo>
                    <a:pt x="20" y="0"/>
                  </a:lnTo>
                  <a:lnTo>
                    <a:pt x="0" y="19"/>
                  </a:lnTo>
                  <a:lnTo>
                    <a:pt x="20" y="38"/>
                  </a:lnTo>
                  <a:lnTo>
                    <a:pt x="38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01" name="Freeform 24"/>
            <p:cNvSpPr>
              <a:spLocks/>
            </p:cNvSpPr>
            <p:nvPr userDrawn="1"/>
          </p:nvSpPr>
          <p:spPr bwMode="auto">
            <a:xfrm>
              <a:off x="10952348" y="6619294"/>
              <a:ext cx="56681" cy="57256"/>
            </a:xfrm>
            <a:custGeom>
              <a:avLst/>
              <a:gdLst>
                <a:gd name="T0" fmla="*/ 0 w 38"/>
                <a:gd name="T1" fmla="*/ 19 h 36"/>
                <a:gd name="T2" fmla="*/ 20 w 38"/>
                <a:gd name="T3" fmla="*/ 36 h 36"/>
                <a:gd name="T4" fmla="*/ 38 w 38"/>
                <a:gd name="T5" fmla="*/ 19 h 36"/>
                <a:gd name="T6" fmla="*/ 20 w 38"/>
                <a:gd name="T7" fmla="*/ 0 h 36"/>
                <a:gd name="T8" fmla="*/ 0 w 38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9"/>
                  </a:moveTo>
                  <a:lnTo>
                    <a:pt x="20" y="36"/>
                  </a:lnTo>
                  <a:lnTo>
                    <a:pt x="38" y="19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03" name="Freeform 26"/>
            <p:cNvSpPr>
              <a:spLocks/>
            </p:cNvSpPr>
            <p:nvPr userDrawn="1"/>
          </p:nvSpPr>
          <p:spPr bwMode="auto">
            <a:xfrm>
              <a:off x="11009028" y="6676550"/>
              <a:ext cx="56681" cy="60437"/>
            </a:xfrm>
            <a:custGeom>
              <a:avLst/>
              <a:gdLst>
                <a:gd name="T0" fmla="*/ 0 w 38"/>
                <a:gd name="T1" fmla="*/ 19 h 38"/>
                <a:gd name="T2" fmla="*/ 20 w 38"/>
                <a:gd name="T3" fmla="*/ 38 h 38"/>
                <a:gd name="T4" fmla="*/ 38 w 38"/>
                <a:gd name="T5" fmla="*/ 19 h 38"/>
                <a:gd name="T6" fmla="*/ 20 w 38"/>
                <a:gd name="T7" fmla="*/ 0 h 38"/>
                <a:gd name="T8" fmla="*/ 0 w 38"/>
                <a:gd name="T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0" y="19"/>
                  </a:moveTo>
                  <a:lnTo>
                    <a:pt x="20" y="38"/>
                  </a:lnTo>
                  <a:lnTo>
                    <a:pt x="38" y="19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08" name="Freeform 31"/>
            <p:cNvSpPr>
              <a:spLocks/>
            </p:cNvSpPr>
            <p:nvPr userDrawn="1"/>
          </p:nvSpPr>
          <p:spPr bwMode="auto">
            <a:xfrm>
              <a:off x="10952348" y="6736987"/>
              <a:ext cx="56681" cy="57256"/>
            </a:xfrm>
            <a:custGeom>
              <a:avLst/>
              <a:gdLst>
                <a:gd name="T0" fmla="*/ 17 w 38"/>
                <a:gd name="T1" fmla="*/ 36 h 36"/>
                <a:gd name="T2" fmla="*/ 38 w 38"/>
                <a:gd name="T3" fmla="*/ 16 h 36"/>
                <a:gd name="T4" fmla="*/ 17 w 38"/>
                <a:gd name="T5" fmla="*/ 0 h 36"/>
                <a:gd name="T6" fmla="*/ 0 w 38"/>
                <a:gd name="T7" fmla="*/ 16 h 36"/>
                <a:gd name="T8" fmla="*/ 17 w 38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7" y="36"/>
                  </a:moveTo>
                  <a:lnTo>
                    <a:pt x="38" y="16"/>
                  </a:lnTo>
                  <a:lnTo>
                    <a:pt x="17" y="0"/>
                  </a:lnTo>
                  <a:lnTo>
                    <a:pt x="0" y="16"/>
                  </a:lnTo>
                  <a:lnTo>
                    <a:pt x="17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11" name="Freeform 34"/>
            <p:cNvSpPr>
              <a:spLocks/>
            </p:cNvSpPr>
            <p:nvPr userDrawn="1"/>
          </p:nvSpPr>
          <p:spPr bwMode="auto">
            <a:xfrm>
              <a:off x="11645942" y="6736987"/>
              <a:ext cx="56681" cy="57256"/>
            </a:xfrm>
            <a:custGeom>
              <a:avLst/>
              <a:gdLst>
                <a:gd name="T0" fmla="*/ 0 w 38"/>
                <a:gd name="T1" fmla="*/ 16 h 36"/>
                <a:gd name="T2" fmla="*/ 21 w 38"/>
                <a:gd name="T3" fmla="*/ 36 h 36"/>
                <a:gd name="T4" fmla="*/ 38 w 38"/>
                <a:gd name="T5" fmla="*/ 16 h 36"/>
                <a:gd name="T6" fmla="*/ 21 w 38"/>
                <a:gd name="T7" fmla="*/ 0 h 36"/>
                <a:gd name="T8" fmla="*/ 0 w 38"/>
                <a:gd name="T9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6"/>
                  </a:moveTo>
                  <a:lnTo>
                    <a:pt x="21" y="36"/>
                  </a:lnTo>
                  <a:lnTo>
                    <a:pt x="38" y="16"/>
                  </a:lnTo>
                  <a:lnTo>
                    <a:pt x="21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14" name="Freeform 37"/>
            <p:cNvSpPr>
              <a:spLocks/>
            </p:cNvSpPr>
            <p:nvPr userDrawn="1"/>
          </p:nvSpPr>
          <p:spPr bwMode="auto">
            <a:xfrm>
              <a:off x="11707098" y="6676550"/>
              <a:ext cx="56681" cy="55666"/>
            </a:xfrm>
            <a:custGeom>
              <a:avLst/>
              <a:gdLst>
                <a:gd name="T0" fmla="*/ 18 w 38"/>
                <a:gd name="T1" fmla="*/ 0 h 35"/>
                <a:gd name="T2" fmla="*/ 0 w 38"/>
                <a:gd name="T3" fmla="*/ 19 h 35"/>
                <a:gd name="T4" fmla="*/ 18 w 38"/>
                <a:gd name="T5" fmla="*/ 35 h 35"/>
                <a:gd name="T6" fmla="*/ 38 w 38"/>
                <a:gd name="T7" fmla="*/ 19 h 35"/>
                <a:gd name="T8" fmla="*/ 18 w 38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18" y="0"/>
                  </a:moveTo>
                  <a:lnTo>
                    <a:pt x="0" y="19"/>
                  </a:lnTo>
                  <a:lnTo>
                    <a:pt x="18" y="35"/>
                  </a:lnTo>
                  <a:lnTo>
                    <a:pt x="38" y="19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15" name="Freeform 38"/>
            <p:cNvSpPr>
              <a:spLocks/>
            </p:cNvSpPr>
            <p:nvPr userDrawn="1"/>
          </p:nvSpPr>
          <p:spPr bwMode="auto">
            <a:xfrm>
              <a:off x="11645942" y="6619294"/>
              <a:ext cx="61156" cy="57256"/>
            </a:xfrm>
            <a:custGeom>
              <a:avLst/>
              <a:gdLst>
                <a:gd name="T0" fmla="*/ 21 w 41"/>
                <a:gd name="T1" fmla="*/ 0 h 36"/>
                <a:gd name="T2" fmla="*/ 0 w 41"/>
                <a:gd name="T3" fmla="*/ 16 h 36"/>
                <a:gd name="T4" fmla="*/ 21 w 41"/>
                <a:gd name="T5" fmla="*/ 36 h 36"/>
                <a:gd name="T6" fmla="*/ 41 w 41"/>
                <a:gd name="T7" fmla="*/ 16 h 36"/>
                <a:gd name="T8" fmla="*/ 21 w 41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21" y="0"/>
                  </a:moveTo>
                  <a:lnTo>
                    <a:pt x="0" y="16"/>
                  </a:lnTo>
                  <a:lnTo>
                    <a:pt x="21" y="36"/>
                  </a:lnTo>
                  <a:lnTo>
                    <a:pt x="41" y="16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16" name="Freeform 39"/>
            <p:cNvSpPr>
              <a:spLocks/>
            </p:cNvSpPr>
            <p:nvPr userDrawn="1"/>
          </p:nvSpPr>
          <p:spPr bwMode="auto">
            <a:xfrm>
              <a:off x="11707098" y="5981525"/>
              <a:ext cx="56681" cy="57256"/>
            </a:xfrm>
            <a:custGeom>
              <a:avLst/>
              <a:gdLst>
                <a:gd name="T0" fmla="*/ 0 w 38"/>
                <a:gd name="T1" fmla="*/ 19 h 36"/>
                <a:gd name="T2" fmla="*/ 18 w 38"/>
                <a:gd name="T3" fmla="*/ 36 h 36"/>
                <a:gd name="T4" fmla="*/ 38 w 38"/>
                <a:gd name="T5" fmla="*/ 19 h 36"/>
                <a:gd name="T6" fmla="*/ 18 w 38"/>
                <a:gd name="T7" fmla="*/ 0 h 36"/>
                <a:gd name="T8" fmla="*/ 0 w 38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9"/>
                  </a:moveTo>
                  <a:lnTo>
                    <a:pt x="18" y="36"/>
                  </a:lnTo>
                  <a:lnTo>
                    <a:pt x="38" y="19"/>
                  </a:lnTo>
                  <a:lnTo>
                    <a:pt x="18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17" name="Freeform 40"/>
            <p:cNvSpPr>
              <a:spLocks/>
            </p:cNvSpPr>
            <p:nvPr userDrawn="1"/>
          </p:nvSpPr>
          <p:spPr bwMode="auto">
            <a:xfrm>
              <a:off x="11645942" y="5924269"/>
              <a:ext cx="61156" cy="57256"/>
            </a:xfrm>
            <a:custGeom>
              <a:avLst/>
              <a:gdLst>
                <a:gd name="T0" fmla="*/ 0 w 41"/>
                <a:gd name="T1" fmla="*/ 17 h 36"/>
                <a:gd name="T2" fmla="*/ 21 w 41"/>
                <a:gd name="T3" fmla="*/ 36 h 36"/>
                <a:gd name="T4" fmla="*/ 41 w 41"/>
                <a:gd name="T5" fmla="*/ 17 h 36"/>
                <a:gd name="T6" fmla="*/ 21 w 41"/>
                <a:gd name="T7" fmla="*/ 0 h 36"/>
                <a:gd name="T8" fmla="*/ 0 w 41"/>
                <a:gd name="T9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0" y="17"/>
                  </a:moveTo>
                  <a:lnTo>
                    <a:pt x="21" y="36"/>
                  </a:lnTo>
                  <a:lnTo>
                    <a:pt x="41" y="17"/>
                  </a:lnTo>
                  <a:lnTo>
                    <a:pt x="21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18" name="Freeform 41"/>
            <p:cNvSpPr>
              <a:spLocks/>
            </p:cNvSpPr>
            <p:nvPr userDrawn="1"/>
          </p:nvSpPr>
          <p:spPr bwMode="auto">
            <a:xfrm>
              <a:off x="11996469" y="5693654"/>
              <a:ext cx="56681" cy="55666"/>
            </a:xfrm>
            <a:custGeom>
              <a:avLst/>
              <a:gdLst>
                <a:gd name="T0" fmla="*/ 17 w 38"/>
                <a:gd name="T1" fmla="*/ 35 h 35"/>
                <a:gd name="T2" fmla="*/ 38 w 38"/>
                <a:gd name="T3" fmla="*/ 16 h 35"/>
                <a:gd name="T4" fmla="*/ 17 w 38"/>
                <a:gd name="T5" fmla="*/ 0 h 35"/>
                <a:gd name="T6" fmla="*/ 0 w 38"/>
                <a:gd name="T7" fmla="*/ 16 h 35"/>
                <a:gd name="T8" fmla="*/ 17 w 38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17" y="35"/>
                  </a:moveTo>
                  <a:lnTo>
                    <a:pt x="38" y="16"/>
                  </a:lnTo>
                  <a:lnTo>
                    <a:pt x="17" y="0"/>
                  </a:lnTo>
                  <a:lnTo>
                    <a:pt x="0" y="16"/>
                  </a:lnTo>
                  <a:lnTo>
                    <a:pt x="17" y="35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19" name="Freeform 42"/>
            <p:cNvSpPr>
              <a:spLocks/>
            </p:cNvSpPr>
            <p:nvPr userDrawn="1"/>
          </p:nvSpPr>
          <p:spPr bwMode="auto">
            <a:xfrm>
              <a:off x="11707098" y="6269396"/>
              <a:ext cx="56681" cy="62027"/>
            </a:xfrm>
            <a:custGeom>
              <a:avLst/>
              <a:gdLst>
                <a:gd name="T0" fmla="*/ 18 w 38"/>
                <a:gd name="T1" fmla="*/ 0 h 39"/>
                <a:gd name="T2" fmla="*/ 0 w 38"/>
                <a:gd name="T3" fmla="*/ 19 h 39"/>
                <a:gd name="T4" fmla="*/ 18 w 38"/>
                <a:gd name="T5" fmla="*/ 39 h 39"/>
                <a:gd name="T6" fmla="*/ 38 w 38"/>
                <a:gd name="T7" fmla="*/ 19 h 39"/>
                <a:gd name="T8" fmla="*/ 18 w 38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18" y="0"/>
                  </a:moveTo>
                  <a:lnTo>
                    <a:pt x="0" y="19"/>
                  </a:lnTo>
                  <a:lnTo>
                    <a:pt x="18" y="39"/>
                  </a:lnTo>
                  <a:lnTo>
                    <a:pt x="38" y="19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20" name="Freeform 43"/>
            <p:cNvSpPr>
              <a:spLocks/>
            </p:cNvSpPr>
            <p:nvPr userDrawn="1"/>
          </p:nvSpPr>
          <p:spPr bwMode="auto">
            <a:xfrm>
              <a:off x="11589261" y="6387089"/>
              <a:ext cx="56681" cy="57256"/>
            </a:xfrm>
            <a:custGeom>
              <a:avLst/>
              <a:gdLst>
                <a:gd name="T0" fmla="*/ 21 w 38"/>
                <a:gd name="T1" fmla="*/ 0 h 36"/>
                <a:gd name="T2" fmla="*/ 0 w 38"/>
                <a:gd name="T3" fmla="*/ 20 h 36"/>
                <a:gd name="T4" fmla="*/ 21 w 38"/>
                <a:gd name="T5" fmla="*/ 36 h 36"/>
                <a:gd name="T6" fmla="*/ 38 w 38"/>
                <a:gd name="T7" fmla="*/ 20 h 36"/>
                <a:gd name="T8" fmla="*/ 21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1" y="0"/>
                  </a:moveTo>
                  <a:lnTo>
                    <a:pt x="0" y="20"/>
                  </a:lnTo>
                  <a:lnTo>
                    <a:pt x="21" y="36"/>
                  </a:lnTo>
                  <a:lnTo>
                    <a:pt x="38" y="2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21" name="Freeform 44"/>
            <p:cNvSpPr>
              <a:spLocks/>
            </p:cNvSpPr>
            <p:nvPr userDrawn="1"/>
          </p:nvSpPr>
          <p:spPr bwMode="auto">
            <a:xfrm>
              <a:off x="11589261" y="6562038"/>
              <a:ext cx="56681" cy="57256"/>
            </a:xfrm>
            <a:custGeom>
              <a:avLst/>
              <a:gdLst>
                <a:gd name="T0" fmla="*/ 21 w 38"/>
                <a:gd name="T1" fmla="*/ 36 h 36"/>
                <a:gd name="T2" fmla="*/ 38 w 38"/>
                <a:gd name="T3" fmla="*/ 17 h 36"/>
                <a:gd name="T4" fmla="*/ 21 w 38"/>
                <a:gd name="T5" fmla="*/ 0 h 36"/>
                <a:gd name="T6" fmla="*/ 0 w 38"/>
                <a:gd name="T7" fmla="*/ 17 h 36"/>
                <a:gd name="T8" fmla="*/ 21 w 38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1" y="36"/>
                  </a:moveTo>
                  <a:lnTo>
                    <a:pt x="38" y="17"/>
                  </a:lnTo>
                  <a:lnTo>
                    <a:pt x="21" y="0"/>
                  </a:lnTo>
                  <a:lnTo>
                    <a:pt x="0" y="17"/>
                  </a:lnTo>
                  <a:lnTo>
                    <a:pt x="21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23" name="Freeform 46"/>
            <p:cNvSpPr>
              <a:spLocks/>
            </p:cNvSpPr>
            <p:nvPr userDrawn="1"/>
          </p:nvSpPr>
          <p:spPr bwMode="auto">
            <a:xfrm>
              <a:off x="11939788" y="6038781"/>
              <a:ext cx="56681" cy="60437"/>
            </a:xfrm>
            <a:custGeom>
              <a:avLst/>
              <a:gdLst>
                <a:gd name="T0" fmla="*/ 0 w 38"/>
                <a:gd name="T1" fmla="*/ 19 h 38"/>
                <a:gd name="T2" fmla="*/ 17 w 38"/>
                <a:gd name="T3" fmla="*/ 38 h 38"/>
                <a:gd name="T4" fmla="*/ 38 w 38"/>
                <a:gd name="T5" fmla="*/ 19 h 38"/>
                <a:gd name="T6" fmla="*/ 17 w 38"/>
                <a:gd name="T7" fmla="*/ 0 h 38"/>
                <a:gd name="T8" fmla="*/ 0 w 38"/>
                <a:gd name="T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0" y="19"/>
                  </a:moveTo>
                  <a:lnTo>
                    <a:pt x="17" y="38"/>
                  </a:lnTo>
                  <a:lnTo>
                    <a:pt x="38" y="19"/>
                  </a:lnTo>
                  <a:lnTo>
                    <a:pt x="17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26" name="Freeform 49"/>
            <p:cNvSpPr>
              <a:spLocks/>
            </p:cNvSpPr>
            <p:nvPr userDrawn="1"/>
          </p:nvSpPr>
          <p:spPr bwMode="auto">
            <a:xfrm>
              <a:off x="11996469" y="5863832"/>
              <a:ext cx="56681" cy="60437"/>
            </a:xfrm>
            <a:custGeom>
              <a:avLst/>
              <a:gdLst>
                <a:gd name="T0" fmla="*/ 0 w 38"/>
                <a:gd name="T1" fmla="*/ 19 h 38"/>
                <a:gd name="T2" fmla="*/ 17 w 38"/>
                <a:gd name="T3" fmla="*/ 38 h 38"/>
                <a:gd name="T4" fmla="*/ 38 w 38"/>
                <a:gd name="T5" fmla="*/ 19 h 38"/>
                <a:gd name="T6" fmla="*/ 17 w 38"/>
                <a:gd name="T7" fmla="*/ 0 h 38"/>
                <a:gd name="T8" fmla="*/ 0 w 38"/>
                <a:gd name="T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0" y="19"/>
                  </a:moveTo>
                  <a:lnTo>
                    <a:pt x="17" y="38"/>
                  </a:lnTo>
                  <a:lnTo>
                    <a:pt x="38" y="19"/>
                  </a:lnTo>
                  <a:lnTo>
                    <a:pt x="17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27" name="Freeform 50"/>
            <p:cNvSpPr>
              <a:spLocks/>
            </p:cNvSpPr>
            <p:nvPr userDrawn="1"/>
          </p:nvSpPr>
          <p:spPr bwMode="auto">
            <a:xfrm>
              <a:off x="11939788" y="6213730"/>
              <a:ext cx="56681" cy="55666"/>
            </a:xfrm>
            <a:custGeom>
              <a:avLst/>
              <a:gdLst>
                <a:gd name="T0" fmla="*/ 38 w 38"/>
                <a:gd name="T1" fmla="*/ 19 h 35"/>
                <a:gd name="T2" fmla="*/ 17 w 38"/>
                <a:gd name="T3" fmla="*/ 0 h 35"/>
                <a:gd name="T4" fmla="*/ 0 w 38"/>
                <a:gd name="T5" fmla="*/ 19 h 35"/>
                <a:gd name="T6" fmla="*/ 17 w 38"/>
                <a:gd name="T7" fmla="*/ 35 h 35"/>
                <a:gd name="T8" fmla="*/ 38 w 38"/>
                <a:gd name="T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38" y="19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7" y="35"/>
                  </a:lnTo>
                  <a:lnTo>
                    <a:pt x="38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28" name="Freeform 51"/>
            <p:cNvSpPr>
              <a:spLocks/>
            </p:cNvSpPr>
            <p:nvPr userDrawn="1"/>
          </p:nvSpPr>
          <p:spPr bwMode="auto">
            <a:xfrm>
              <a:off x="11996469" y="5981525"/>
              <a:ext cx="56681" cy="57256"/>
            </a:xfrm>
            <a:custGeom>
              <a:avLst/>
              <a:gdLst>
                <a:gd name="T0" fmla="*/ 0 w 38"/>
                <a:gd name="T1" fmla="*/ 19 h 36"/>
                <a:gd name="T2" fmla="*/ 17 w 38"/>
                <a:gd name="T3" fmla="*/ 36 h 36"/>
                <a:gd name="T4" fmla="*/ 38 w 38"/>
                <a:gd name="T5" fmla="*/ 19 h 36"/>
                <a:gd name="T6" fmla="*/ 17 w 38"/>
                <a:gd name="T7" fmla="*/ 0 h 36"/>
                <a:gd name="T8" fmla="*/ 0 w 38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9"/>
                  </a:moveTo>
                  <a:lnTo>
                    <a:pt x="17" y="36"/>
                  </a:lnTo>
                  <a:lnTo>
                    <a:pt x="38" y="19"/>
                  </a:lnTo>
                  <a:lnTo>
                    <a:pt x="17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29" name="Freeform 52"/>
            <p:cNvSpPr>
              <a:spLocks/>
            </p:cNvSpPr>
            <p:nvPr userDrawn="1"/>
          </p:nvSpPr>
          <p:spPr bwMode="auto">
            <a:xfrm>
              <a:off x="11939788" y="5924269"/>
              <a:ext cx="56681" cy="57256"/>
            </a:xfrm>
            <a:custGeom>
              <a:avLst/>
              <a:gdLst>
                <a:gd name="T0" fmla="*/ 0 w 38"/>
                <a:gd name="T1" fmla="*/ 17 h 36"/>
                <a:gd name="T2" fmla="*/ 17 w 38"/>
                <a:gd name="T3" fmla="*/ 36 h 36"/>
                <a:gd name="T4" fmla="*/ 38 w 38"/>
                <a:gd name="T5" fmla="*/ 17 h 36"/>
                <a:gd name="T6" fmla="*/ 17 w 38"/>
                <a:gd name="T7" fmla="*/ 0 h 36"/>
                <a:gd name="T8" fmla="*/ 0 w 38"/>
                <a:gd name="T9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7"/>
                  </a:moveTo>
                  <a:lnTo>
                    <a:pt x="17" y="36"/>
                  </a:lnTo>
                  <a:lnTo>
                    <a:pt x="38" y="17"/>
                  </a:lnTo>
                  <a:lnTo>
                    <a:pt x="17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32" name="Freeform 55"/>
            <p:cNvSpPr>
              <a:spLocks/>
            </p:cNvSpPr>
            <p:nvPr userDrawn="1"/>
          </p:nvSpPr>
          <p:spPr bwMode="auto">
            <a:xfrm>
              <a:off x="11878632" y="6676550"/>
              <a:ext cx="61156" cy="55666"/>
            </a:xfrm>
            <a:custGeom>
              <a:avLst/>
              <a:gdLst>
                <a:gd name="T0" fmla="*/ 20 w 41"/>
                <a:gd name="T1" fmla="*/ 0 h 35"/>
                <a:gd name="T2" fmla="*/ 0 w 41"/>
                <a:gd name="T3" fmla="*/ 19 h 35"/>
                <a:gd name="T4" fmla="*/ 20 w 41"/>
                <a:gd name="T5" fmla="*/ 35 h 35"/>
                <a:gd name="T6" fmla="*/ 41 w 41"/>
                <a:gd name="T7" fmla="*/ 19 h 35"/>
                <a:gd name="T8" fmla="*/ 20 w 41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5">
                  <a:moveTo>
                    <a:pt x="20" y="0"/>
                  </a:moveTo>
                  <a:lnTo>
                    <a:pt x="0" y="19"/>
                  </a:lnTo>
                  <a:lnTo>
                    <a:pt x="20" y="35"/>
                  </a:lnTo>
                  <a:lnTo>
                    <a:pt x="41" y="19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33" name="Freeform 56"/>
            <p:cNvSpPr>
              <a:spLocks/>
            </p:cNvSpPr>
            <p:nvPr userDrawn="1"/>
          </p:nvSpPr>
          <p:spPr bwMode="auto">
            <a:xfrm>
              <a:off x="11878632" y="5981525"/>
              <a:ext cx="61156" cy="57256"/>
            </a:xfrm>
            <a:custGeom>
              <a:avLst/>
              <a:gdLst>
                <a:gd name="T0" fmla="*/ 41 w 41"/>
                <a:gd name="T1" fmla="*/ 19 h 36"/>
                <a:gd name="T2" fmla="*/ 20 w 41"/>
                <a:gd name="T3" fmla="*/ 0 h 36"/>
                <a:gd name="T4" fmla="*/ 0 w 41"/>
                <a:gd name="T5" fmla="*/ 19 h 36"/>
                <a:gd name="T6" fmla="*/ 20 w 41"/>
                <a:gd name="T7" fmla="*/ 36 h 36"/>
                <a:gd name="T8" fmla="*/ 41 w 41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41" y="19"/>
                  </a:moveTo>
                  <a:lnTo>
                    <a:pt x="20" y="0"/>
                  </a:lnTo>
                  <a:lnTo>
                    <a:pt x="0" y="19"/>
                  </a:lnTo>
                  <a:lnTo>
                    <a:pt x="20" y="36"/>
                  </a:lnTo>
                  <a:lnTo>
                    <a:pt x="41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34" name="Freeform 57"/>
            <p:cNvSpPr>
              <a:spLocks/>
            </p:cNvSpPr>
            <p:nvPr userDrawn="1"/>
          </p:nvSpPr>
          <p:spPr bwMode="auto">
            <a:xfrm>
              <a:off x="11878632" y="6269396"/>
              <a:ext cx="61156" cy="62027"/>
            </a:xfrm>
            <a:custGeom>
              <a:avLst/>
              <a:gdLst>
                <a:gd name="T0" fmla="*/ 20 w 41"/>
                <a:gd name="T1" fmla="*/ 39 h 39"/>
                <a:gd name="T2" fmla="*/ 41 w 41"/>
                <a:gd name="T3" fmla="*/ 19 h 39"/>
                <a:gd name="T4" fmla="*/ 20 w 41"/>
                <a:gd name="T5" fmla="*/ 0 h 39"/>
                <a:gd name="T6" fmla="*/ 0 w 41"/>
                <a:gd name="T7" fmla="*/ 19 h 39"/>
                <a:gd name="T8" fmla="*/ 20 w 41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9">
                  <a:moveTo>
                    <a:pt x="20" y="39"/>
                  </a:moveTo>
                  <a:lnTo>
                    <a:pt x="41" y="19"/>
                  </a:lnTo>
                  <a:lnTo>
                    <a:pt x="20" y="0"/>
                  </a:lnTo>
                  <a:lnTo>
                    <a:pt x="0" y="19"/>
                  </a:lnTo>
                  <a:lnTo>
                    <a:pt x="20" y="3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35" name="Freeform 58"/>
            <p:cNvSpPr>
              <a:spLocks/>
            </p:cNvSpPr>
            <p:nvPr userDrawn="1"/>
          </p:nvSpPr>
          <p:spPr bwMode="auto">
            <a:xfrm>
              <a:off x="11240227" y="6038781"/>
              <a:ext cx="61156" cy="60437"/>
            </a:xfrm>
            <a:custGeom>
              <a:avLst/>
              <a:gdLst>
                <a:gd name="T0" fmla="*/ 21 w 41"/>
                <a:gd name="T1" fmla="*/ 0 h 38"/>
                <a:gd name="T2" fmla="*/ 0 w 41"/>
                <a:gd name="T3" fmla="*/ 19 h 38"/>
                <a:gd name="T4" fmla="*/ 21 w 41"/>
                <a:gd name="T5" fmla="*/ 38 h 38"/>
                <a:gd name="T6" fmla="*/ 41 w 41"/>
                <a:gd name="T7" fmla="*/ 19 h 38"/>
                <a:gd name="T8" fmla="*/ 21 w 41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21" y="0"/>
                  </a:moveTo>
                  <a:lnTo>
                    <a:pt x="0" y="19"/>
                  </a:lnTo>
                  <a:lnTo>
                    <a:pt x="21" y="38"/>
                  </a:lnTo>
                  <a:lnTo>
                    <a:pt x="41" y="19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36" name="Freeform 59"/>
            <p:cNvSpPr>
              <a:spLocks/>
            </p:cNvSpPr>
            <p:nvPr userDrawn="1"/>
          </p:nvSpPr>
          <p:spPr bwMode="auto">
            <a:xfrm>
              <a:off x="10895667" y="6387089"/>
              <a:ext cx="56681" cy="57256"/>
            </a:xfrm>
            <a:custGeom>
              <a:avLst/>
              <a:gdLst>
                <a:gd name="T0" fmla="*/ 17 w 38"/>
                <a:gd name="T1" fmla="*/ 0 h 36"/>
                <a:gd name="T2" fmla="*/ 0 w 38"/>
                <a:gd name="T3" fmla="*/ 20 h 36"/>
                <a:gd name="T4" fmla="*/ 17 w 38"/>
                <a:gd name="T5" fmla="*/ 36 h 36"/>
                <a:gd name="T6" fmla="*/ 38 w 38"/>
                <a:gd name="T7" fmla="*/ 20 h 36"/>
                <a:gd name="T8" fmla="*/ 17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7" y="0"/>
                  </a:moveTo>
                  <a:lnTo>
                    <a:pt x="0" y="20"/>
                  </a:lnTo>
                  <a:lnTo>
                    <a:pt x="17" y="36"/>
                  </a:lnTo>
                  <a:lnTo>
                    <a:pt x="38" y="2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37" name="Freeform 60"/>
            <p:cNvSpPr>
              <a:spLocks/>
            </p:cNvSpPr>
            <p:nvPr userDrawn="1"/>
          </p:nvSpPr>
          <p:spPr bwMode="auto">
            <a:xfrm>
              <a:off x="10952348" y="6331423"/>
              <a:ext cx="56681" cy="55666"/>
            </a:xfrm>
            <a:custGeom>
              <a:avLst/>
              <a:gdLst>
                <a:gd name="T0" fmla="*/ 20 w 38"/>
                <a:gd name="T1" fmla="*/ 0 h 35"/>
                <a:gd name="T2" fmla="*/ 0 w 38"/>
                <a:gd name="T3" fmla="*/ 16 h 35"/>
                <a:gd name="T4" fmla="*/ 20 w 38"/>
                <a:gd name="T5" fmla="*/ 35 h 35"/>
                <a:gd name="T6" fmla="*/ 38 w 38"/>
                <a:gd name="T7" fmla="*/ 16 h 35"/>
                <a:gd name="T8" fmla="*/ 20 w 38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20" y="0"/>
                  </a:moveTo>
                  <a:lnTo>
                    <a:pt x="0" y="16"/>
                  </a:lnTo>
                  <a:lnTo>
                    <a:pt x="20" y="35"/>
                  </a:lnTo>
                  <a:lnTo>
                    <a:pt x="38" y="1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38" name="Freeform 61"/>
            <p:cNvSpPr>
              <a:spLocks/>
            </p:cNvSpPr>
            <p:nvPr userDrawn="1"/>
          </p:nvSpPr>
          <p:spPr bwMode="auto">
            <a:xfrm>
              <a:off x="11009028" y="6274167"/>
              <a:ext cx="56681" cy="57256"/>
            </a:xfrm>
            <a:custGeom>
              <a:avLst/>
              <a:gdLst>
                <a:gd name="T0" fmla="*/ 20 w 38"/>
                <a:gd name="T1" fmla="*/ 0 h 36"/>
                <a:gd name="T2" fmla="*/ 0 w 38"/>
                <a:gd name="T3" fmla="*/ 16 h 36"/>
                <a:gd name="T4" fmla="*/ 20 w 38"/>
                <a:gd name="T5" fmla="*/ 36 h 36"/>
                <a:gd name="T6" fmla="*/ 38 w 38"/>
                <a:gd name="T7" fmla="*/ 16 h 36"/>
                <a:gd name="T8" fmla="*/ 20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0" y="0"/>
                  </a:moveTo>
                  <a:lnTo>
                    <a:pt x="0" y="16"/>
                  </a:lnTo>
                  <a:lnTo>
                    <a:pt x="20" y="36"/>
                  </a:lnTo>
                  <a:lnTo>
                    <a:pt x="38" y="1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39" name="Freeform 62"/>
            <p:cNvSpPr>
              <a:spLocks/>
            </p:cNvSpPr>
            <p:nvPr userDrawn="1"/>
          </p:nvSpPr>
          <p:spPr bwMode="auto">
            <a:xfrm>
              <a:off x="10546632" y="6736987"/>
              <a:ext cx="56681" cy="57256"/>
            </a:xfrm>
            <a:custGeom>
              <a:avLst/>
              <a:gdLst>
                <a:gd name="T0" fmla="*/ 20 w 38"/>
                <a:gd name="T1" fmla="*/ 0 h 36"/>
                <a:gd name="T2" fmla="*/ 0 w 38"/>
                <a:gd name="T3" fmla="*/ 16 h 36"/>
                <a:gd name="T4" fmla="*/ 20 w 38"/>
                <a:gd name="T5" fmla="*/ 36 h 36"/>
                <a:gd name="T6" fmla="*/ 38 w 38"/>
                <a:gd name="T7" fmla="*/ 16 h 36"/>
                <a:gd name="T8" fmla="*/ 20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0" y="0"/>
                  </a:moveTo>
                  <a:lnTo>
                    <a:pt x="0" y="16"/>
                  </a:lnTo>
                  <a:lnTo>
                    <a:pt x="20" y="36"/>
                  </a:lnTo>
                  <a:lnTo>
                    <a:pt x="38" y="1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40" name="Freeform 63"/>
            <p:cNvSpPr>
              <a:spLocks/>
            </p:cNvSpPr>
            <p:nvPr userDrawn="1"/>
          </p:nvSpPr>
          <p:spPr bwMode="auto">
            <a:xfrm>
              <a:off x="10664469" y="6619294"/>
              <a:ext cx="56681" cy="57256"/>
            </a:xfrm>
            <a:custGeom>
              <a:avLst/>
              <a:gdLst>
                <a:gd name="T0" fmla="*/ 17 w 38"/>
                <a:gd name="T1" fmla="*/ 0 h 36"/>
                <a:gd name="T2" fmla="*/ 0 w 38"/>
                <a:gd name="T3" fmla="*/ 19 h 36"/>
                <a:gd name="T4" fmla="*/ 17 w 38"/>
                <a:gd name="T5" fmla="*/ 36 h 36"/>
                <a:gd name="T6" fmla="*/ 38 w 38"/>
                <a:gd name="T7" fmla="*/ 19 h 36"/>
                <a:gd name="T8" fmla="*/ 17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7" y="0"/>
                  </a:moveTo>
                  <a:lnTo>
                    <a:pt x="0" y="19"/>
                  </a:lnTo>
                  <a:lnTo>
                    <a:pt x="17" y="36"/>
                  </a:lnTo>
                  <a:lnTo>
                    <a:pt x="38" y="19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41" name="Freeform 64"/>
            <p:cNvSpPr>
              <a:spLocks/>
            </p:cNvSpPr>
            <p:nvPr userDrawn="1"/>
          </p:nvSpPr>
          <p:spPr bwMode="auto">
            <a:xfrm>
              <a:off x="10603313" y="6676550"/>
              <a:ext cx="61156" cy="60437"/>
            </a:xfrm>
            <a:custGeom>
              <a:avLst/>
              <a:gdLst>
                <a:gd name="T0" fmla="*/ 20 w 41"/>
                <a:gd name="T1" fmla="*/ 0 h 38"/>
                <a:gd name="T2" fmla="*/ 0 w 41"/>
                <a:gd name="T3" fmla="*/ 19 h 38"/>
                <a:gd name="T4" fmla="*/ 20 w 41"/>
                <a:gd name="T5" fmla="*/ 38 h 38"/>
                <a:gd name="T6" fmla="*/ 41 w 41"/>
                <a:gd name="T7" fmla="*/ 19 h 38"/>
                <a:gd name="T8" fmla="*/ 20 w 41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20" y="0"/>
                  </a:moveTo>
                  <a:lnTo>
                    <a:pt x="0" y="19"/>
                  </a:lnTo>
                  <a:lnTo>
                    <a:pt x="20" y="38"/>
                  </a:lnTo>
                  <a:lnTo>
                    <a:pt x="41" y="19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42" name="Freeform 65"/>
            <p:cNvSpPr>
              <a:spLocks/>
            </p:cNvSpPr>
            <p:nvPr userDrawn="1"/>
          </p:nvSpPr>
          <p:spPr bwMode="auto">
            <a:xfrm>
              <a:off x="10895667" y="6274167"/>
              <a:ext cx="462396" cy="462820"/>
            </a:xfrm>
            <a:custGeom>
              <a:avLst/>
              <a:gdLst>
                <a:gd name="T0" fmla="*/ 155 w 310"/>
                <a:gd name="T1" fmla="*/ 291 h 291"/>
                <a:gd name="T2" fmla="*/ 310 w 310"/>
                <a:gd name="T3" fmla="*/ 145 h 291"/>
                <a:gd name="T4" fmla="*/ 155 w 310"/>
                <a:gd name="T5" fmla="*/ 0 h 291"/>
                <a:gd name="T6" fmla="*/ 0 w 310"/>
                <a:gd name="T7" fmla="*/ 145 h 291"/>
                <a:gd name="T8" fmla="*/ 155 w 310"/>
                <a:gd name="T9" fmla="*/ 2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0" h="291">
                  <a:moveTo>
                    <a:pt x="155" y="291"/>
                  </a:moveTo>
                  <a:lnTo>
                    <a:pt x="310" y="145"/>
                  </a:lnTo>
                  <a:lnTo>
                    <a:pt x="155" y="0"/>
                  </a:lnTo>
                  <a:lnTo>
                    <a:pt x="0" y="145"/>
                  </a:lnTo>
                  <a:lnTo>
                    <a:pt x="155" y="291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43" name="Freeform 66"/>
            <p:cNvSpPr>
              <a:spLocks/>
            </p:cNvSpPr>
            <p:nvPr userDrawn="1"/>
          </p:nvSpPr>
          <p:spPr bwMode="auto">
            <a:xfrm>
              <a:off x="11240227" y="5924269"/>
              <a:ext cx="462396" cy="462820"/>
            </a:xfrm>
            <a:custGeom>
              <a:avLst/>
              <a:gdLst>
                <a:gd name="T0" fmla="*/ 155 w 310"/>
                <a:gd name="T1" fmla="*/ 291 h 291"/>
                <a:gd name="T2" fmla="*/ 310 w 310"/>
                <a:gd name="T3" fmla="*/ 146 h 291"/>
                <a:gd name="T4" fmla="*/ 155 w 310"/>
                <a:gd name="T5" fmla="*/ 0 h 291"/>
                <a:gd name="T6" fmla="*/ 0 w 310"/>
                <a:gd name="T7" fmla="*/ 146 h 291"/>
                <a:gd name="T8" fmla="*/ 155 w 310"/>
                <a:gd name="T9" fmla="*/ 2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0" h="291">
                  <a:moveTo>
                    <a:pt x="155" y="291"/>
                  </a:moveTo>
                  <a:lnTo>
                    <a:pt x="310" y="146"/>
                  </a:lnTo>
                  <a:lnTo>
                    <a:pt x="155" y="0"/>
                  </a:lnTo>
                  <a:lnTo>
                    <a:pt x="0" y="146"/>
                  </a:lnTo>
                  <a:lnTo>
                    <a:pt x="155" y="291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44" name="Freeform 67"/>
            <p:cNvSpPr>
              <a:spLocks/>
            </p:cNvSpPr>
            <p:nvPr userDrawn="1"/>
          </p:nvSpPr>
          <p:spPr bwMode="auto">
            <a:xfrm>
              <a:off x="11358063" y="5924269"/>
              <a:ext cx="56681" cy="57256"/>
            </a:xfrm>
            <a:custGeom>
              <a:avLst/>
              <a:gdLst>
                <a:gd name="T0" fmla="*/ 21 w 38"/>
                <a:gd name="T1" fmla="*/ 0 h 36"/>
                <a:gd name="T2" fmla="*/ 0 w 38"/>
                <a:gd name="T3" fmla="*/ 17 h 36"/>
                <a:gd name="T4" fmla="*/ 21 w 38"/>
                <a:gd name="T5" fmla="*/ 36 h 36"/>
                <a:gd name="T6" fmla="*/ 38 w 38"/>
                <a:gd name="T7" fmla="*/ 17 h 36"/>
                <a:gd name="T8" fmla="*/ 21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1" y="0"/>
                  </a:moveTo>
                  <a:lnTo>
                    <a:pt x="0" y="17"/>
                  </a:lnTo>
                  <a:lnTo>
                    <a:pt x="21" y="36"/>
                  </a:lnTo>
                  <a:lnTo>
                    <a:pt x="38" y="17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45" name="Freeform 68"/>
            <p:cNvSpPr>
              <a:spLocks/>
            </p:cNvSpPr>
            <p:nvPr userDrawn="1"/>
          </p:nvSpPr>
          <p:spPr bwMode="auto">
            <a:xfrm>
              <a:off x="11589261" y="5693654"/>
              <a:ext cx="56681" cy="55666"/>
            </a:xfrm>
            <a:custGeom>
              <a:avLst/>
              <a:gdLst>
                <a:gd name="T0" fmla="*/ 21 w 38"/>
                <a:gd name="T1" fmla="*/ 0 h 35"/>
                <a:gd name="T2" fmla="*/ 0 w 38"/>
                <a:gd name="T3" fmla="*/ 16 h 35"/>
                <a:gd name="T4" fmla="*/ 21 w 38"/>
                <a:gd name="T5" fmla="*/ 35 h 35"/>
                <a:gd name="T6" fmla="*/ 38 w 38"/>
                <a:gd name="T7" fmla="*/ 16 h 35"/>
                <a:gd name="T8" fmla="*/ 21 w 38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21" y="0"/>
                  </a:moveTo>
                  <a:lnTo>
                    <a:pt x="0" y="16"/>
                  </a:lnTo>
                  <a:lnTo>
                    <a:pt x="21" y="35"/>
                  </a:lnTo>
                  <a:lnTo>
                    <a:pt x="38" y="16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46" name="Freeform 69"/>
            <p:cNvSpPr>
              <a:spLocks/>
            </p:cNvSpPr>
            <p:nvPr userDrawn="1"/>
          </p:nvSpPr>
          <p:spPr bwMode="auto">
            <a:xfrm>
              <a:off x="11589261" y="5575961"/>
              <a:ext cx="463888" cy="462820"/>
            </a:xfrm>
            <a:custGeom>
              <a:avLst/>
              <a:gdLst>
                <a:gd name="T0" fmla="*/ 155 w 311"/>
                <a:gd name="T1" fmla="*/ 291 h 291"/>
                <a:gd name="T2" fmla="*/ 311 w 311"/>
                <a:gd name="T3" fmla="*/ 145 h 291"/>
                <a:gd name="T4" fmla="*/ 155 w 311"/>
                <a:gd name="T5" fmla="*/ 0 h 291"/>
                <a:gd name="T6" fmla="*/ 0 w 311"/>
                <a:gd name="T7" fmla="*/ 145 h 291"/>
                <a:gd name="T8" fmla="*/ 155 w 311"/>
                <a:gd name="T9" fmla="*/ 2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1" h="291">
                  <a:moveTo>
                    <a:pt x="155" y="291"/>
                  </a:moveTo>
                  <a:lnTo>
                    <a:pt x="311" y="145"/>
                  </a:lnTo>
                  <a:lnTo>
                    <a:pt x="155" y="0"/>
                  </a:lnTo>
                  <a:lnTo>
                    <a:pt x="0" y="145"/>
                  </a:lnTo>
                  <a:lnTo>
                    <a:pt x="155" y="291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47" name="Freeform 70"/>
            <p:cNvSpPr>
              <a:spLocks/>
            </p:cNvSpPr>
            <p:nvPr userDrawn="1"/>
          </p:nvSpPr>
          <p:spPr bwMode="auto">
            <a:xfrm>
              <a:off x="11301382" y="5981525"/>
              <a:ext cx="56681" cy="57256"/>
            </a:xfrm>
            <a:custGeom>
              <a:avLst/>
              <a:gdLst>
                <a:gd name="T0" fmla="*/ 18 w 38"/>
                <a:gd name="T1" fmla="*/ 0 h 36"/>
                <a:gd name="T2" fmla="*/ 0 w 38"/>
                <a:gd name="T3" fmla="*/ 19 h 36"/>
                <a:gd name="T4" fmla="*/ 18 w 38"/>
                <a:gd name="T5" fmla="*/ 36 h 36"/>
                <a:gd name="T6" fmla="*/ 38 w 38"/>
                <a:gd name="T7" fmla="*/ 19 h 36"/>
                <a:gd name="T8" fmla="*/ 18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8" y="0"/>
                  </a:moveTo>
                  <a:lnTo>
                    <a:pt x="0" y="19"/>
                  </a:lnTo>
                  <a:lnTo>
                    <a:pt x="18" y="36"/>
                  </a:lnTo>
                  <a:lnTo>
                    <a:pt x="38" y="19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48" name="Freeform 71"/>
            <p:cNvSpPr>
              <a:spLocks/>
            </p:cNvSpPr>
            <p:nvPr userDrawn="1"/>
          </p:nvSpPr>
          <p:spPr bwMode="auto">
            <a:xfrm>
              <a:off x="11645942" y="6038781"/>
              <a:ext cx="56681" cy="60437"/>
            </a:xfrm>
            <a:custGeom>
              <a:avLst/>
              <a:gdLst>
                <a:gd name="T0" fmla="*/ 21 w 38"/>
                <a:gd name="T1" fmla="*/ 38 h 38"/>
                <a:gd name="T2" fmla="*/ 38 w 38"/>
                <a:gd name="T3" fmla="*/ 19 h 38"/>
                <a:gd name="T4" fmla="*/ 21 w 38"/>
                <a:gd name="T5" fmla="*/ 0 h 38"/>
                <a:gd name="T6" fmla="*/ 0 w 38"/>
                <a:gd name="T7" fmla="*/ 19 h 38"/>
                <a:gd name="T8" fmla="*/ 21 w 38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21" y="38"/>
                  </a:moveTo>
                  <a:lnTo>
                    <a:pt x="38" y="19"/>
                  </a:lnTo>
                  <a:lnTo>
                    <a:pt x="21" y="0"/>
                  </a:lnTo>
                  <a:lnTo>
                    <a:pt x="0" y="19"/>
                  </a:lnTo>
                  <a:lnTo>
                    <a:pt x="21" y="38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55" name="Freeform 78"/>
            <p:cNvSpPr>
              <a:spLocks/>
            </p:cNvSpPr>
            <p:nvPr userDrawn="1"/>
          </p:nvSpPr>
          <p:spPr bwMode="auto">
            <a:xfrm>
              <a:off x="11645942" y="5631626"/>
              <a:ext cx="61156" cy="62027"/>
            </a:xfrm>
            <a:custGeom>
              <a:avLst/>
              <a:gdLst>
                <a:gd name="T0" fmla="*/ 21 w 41"/>
                <a:gd name="T1" fmla="*/ 0 h 39"/>
                <a:gd name="T2" fmla="*/ 0 w 41"/>
                <a:gd name="T3" fmla="*/ 20 h 39"/>
                <a:gd name="T4" fmla="*/ 21 w 41"/>
                <a:gd name="T5" fmla="*/ 39 h 39"/>
                <a:gd name="T6" fmla="*/ 41 w 41"/>
                <a:gd name="T7" fmla="*/ 20 h 39"/>
                <a:gd name="T8" fmla="*/ 21 w 41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9">
                  <a:moveTo>
                    <a:pt x="21" y="0"/>
                  </a:moveTo>
                  <a:lnTo>
                    <a:pt x="0" y="20"/>
                  </a:lnTo>
                  <a:lnTo>
                    <a:pt x="21" y="39"/>
                  </a:lnTo>
                  <a:lnTo>
                    <a:pt x="41" y="2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62" name="Freeform 85"/>
            <p:cNvSpPr>
              <a:spLocks/>
            </p:cNvSpPr>
            <p:nvPr userDrawn="1"/>
          </p:nvSpPr>
          <p:spPr bwMode="auto">
            <a:xfrm>
              <a:off x="11240227" y="6619294"/>
              <a:ext cx="56681" cy="57256"/>
            </a:xfrm>
            <a:custGeom>
              <a:avLst/>
              <a:gdLst>
                <a:gd name="T0" fmla="*/ 0 w 38"/>
                <a:gd name="T1" fmla="*/ 19 h 36"/>
                <a:gd name="T2" fmla="*/ 21 w 38"/>
                <a:gd name="T3" fmla="*/ 36 h 36"/>
                <a:gd name="T4" fmla="*/ 38 w 38"/>
                <a:gd name="T5" fmla="*/ 19 h 36"/>
                <a:gd name="T6" fmla="*/ 21 w 38"/>
                <a:gd name="T7" fmla="*/ 0 h 36"/>
                <a:gd name="T8" fmla="*/ 0 w 38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9"/>
                  </a:moveTo>
                  <a:lnTo>
                    <a:pt x="21" y="36"/>
                  </a:lnTo>
                  <a:lnTo>
                    <a:pt x="38" y="19"/>
                  </a:lnTo>
                  <a:lnTo>
                    <a:pt x="21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63" name="Freeform 86"/>
            <p:cNvSpPr>
              <a:spLocks/>
            </p:cNvSpPr>
            <p:nvPr userDrawn="1"/>
          </p:nvSpPr>
          <p:spPr bwMode="auto">
            <a:xfrm>
              <a:off x="11301382" y="6269396"/>
              <a:ext cx="56681" cy="62027"/>
            </a:xfrm>
            <a:custGeom>
              <a:avLst/>
              <a:gdLst>
                <a:gd name="T0" fmla="*/ 0 w 38"/>
                <a:gd name="T1" fmla="*/ 19 h 39"/>
                <a:gd name="T2" fmla="*/ 18 w 38"/>
                <a:gd name="T3" fmla="*/ 39 h 39"/>
                <a:gd name="T4" fmla="*/ 38 w 38"/>
                <a:gd name="T5" fmla="*/ 19 h 39"/>
                <a:gd name="T6" fmla="*/ 18 w 38"/>
                <a:gd name="T7" fmla="*/ 0 h 39"/>
                <a:gd name="T8" fmla="*/ 0 w 38"/>
                <a:gd name="T9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0" y="19"/>
                  </a:moveTo>
                  <a:lnTo>
                    <a:pt x="18" y="39"/>
                  </a:lnTo>
                  <a:lnTo>
                    <a:pt x="38" y="19"/>
                  </a:lnTo>
                  <a:lnTo>
                    <a:pt x="18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65" name="Freeform 88"/>
            <p:cNvSpPr>
              <a:spLocks/>
            </p:cNvSpPr>
            <p:nvPr userDrawn="1"/>
          </p:nvSpPr>
          <p:spPr bwMode="auto">
            <a:xfrm>
              <a:off x="11296908" y="6676550"/>
              <a:ext cx="61156" cy="60437"/>
            </a:xfrm>
            <a:custGeom>
              <a:avLst/>
              <a:gdLst>
                <a:gd name="T0" fmla="*/ 0 w 41"/>
                <a:gd name="T1" fmla="*/ 19 h 38"/>
                <a:gd name="T2" fmla="*/ 21 w 41"/>
                <a:gd name="T3" fmla="*/ 38 h 38"/>
                <a:gd name="T4" fmla="*/ 41 w 41"/>
                <a:gd name="T5" fmla="*/ 19 h 38"/>
                <a:gd name="T6" fmla="*/ 21 w 41"/>
                <a:gd name="T7" fmla="*/ 0 h 38"/>
                <a:gd name="T8" fmla="*/ 0 w 41"/>
                <a:gd name="T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0" y="19"/>
                  </a:moveTo>
                  <a:lnTo>
                    <a:pt x="21" y="38"/>
                  </a:lnTo>
                  <a:lnTo>
                    <a:pt x="41" y="19"/>
                  </a:lnTo>
                  <a:lnTo>
                    <a:pt x="21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66" name="Freeform 89"/>
            <p:cNvSpPr>
              <a:spLocks/>
            </p:cNvSpPr>
            <p:nvPr userDrawn="1"/>
          </p:nvSpPr>
          <p:spPr bwMode="auto">
            <a:xfrm>
              <a:off x="11296908" y="6387089"/>
              <a:ext cx="61156" cy="57256"/>
            </a:xfrm>
            <a:custGeom>
              <a:avLst/>
              <a:gdLst>
                <a:gd name="T0" fmla="*/ 21 w 41"/>
                <a:gd name="T1" fmla="*/ 36 h 36"/>
                <a:gd name="T2" fmla="*/ 41 w 41"/>
                <a:gd name="T3" fmla="*/ 20 h 36"/>
                <a:gd name="T4" fmla="*/ 21 w 41"/>
                <a:gd name="T5" fmla="*/ 0 h 36"/>
                <a:gd name="T6" fmla="*/ 0 w 41"/>
                <a:gd name="T7" fmla="*/ 20 h 36"/>
                <a:gd name="T8" fmla="*/ 21 w 41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21" y="36"/>
                  </a:moveTo>
                  <a:lnTo>
                    <a:pt x="41" y="20"/>
                  </a:lnTo>
                  <a:lnTo>
                    <a:pt x="21" y="0"/>
                  </a:lnTo>
                  <a:lnTo>
                    <a:pt x="0" y="20"/>
                  </a:lnTo>
                  <a:lnTo>
                    <a:pt x="21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67" name="Freeform 90"/>
            <p:cNvSpPr>
              <a:spLocks/>
            </p:cNvSpPr>
            <p:nvPr userDrawn="1"/>
          </p:nvSpPr>
          <p:spPr bwMode="auto">
            <a:xfrm>
              <a:off x="11358063" y="6331423"/>
              <a:ext cx="56681" cy="55666"/>
            </a:xfrm>
            <a:custGeom>
              <a:avLst/>
              <a:gdLst>
                <a:gd name="T0" fmla="*/ 21 w 38"/>
                <a:gd name="T1" fmla="*/ 0 h 35"/>
                <a:gd name="T2" fmla="*/ 0 w 38"/>
                <a:gd name="T3" fmla="*/ 16 h 35"/>
                <a:gd name="T4" fmla="*/ 21 w 38"/>
                <a:gd name="T5" fmla="*/ 35 h 35"/>
                <a:gd name="T6" fmla="*/ 38 w 38"/>
                <a:gd name="T7" fmla="*/ 16 h 35"/>
                <a:gd name="T8" fmla="*/ 21 w 38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21" y="0"/>
                  </a:moveTo>
                  <a:lnTo>
                    <a:pt x="0" y="16"/>
                  </a:lnTo>
                  <a:lnTo>
                    <a:pt x="21" y="35"/>
                  </a:lnTo>
                  <a:lnTo>
                    <a:pt x="38" y="16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69" name="Freeform 92"/>
            <p:cNvSpPr>
              <a:spLocks/>
            </p:cNvSpPr>
            <p:nvPr userDrawn="1"/>
          </p:nvSpPr>
          <p:spPr bwMode="auto">
            <a:xfrm>
              <a:off x="11358063" y="6619294"/>
              <a:ext cx="56681" cy="57256"/>
            </a:xfrm>
            <a:custGeom>
              <a:avLst/>
              <a:gdLst>
                <a:gd name="T0" fmla="*/ 0 w 38"/>
                <a:gd name="T1" fmla="*/ 19 h 36"/>
                <a:gd name="T2" fmla="*/ 18 w 38"/>
                <a:gd name="T3" fmla="*/ 36 h 36"/>
                <a:gd name="T4" fmla="*/ 38 w 38"/>
                <a:gd name="T5" fmla="*/ 19 h 36"/>
                <a:gd name="T6" fmla="*/ 18 w 38"/>
                <a:gd name="T7" fmla="*/ 0 h 36"/>
                <a:gd name="T8" fmla="*/ 0 w 38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9"/>
                  </a:moveTo>
                  <a:lnTo>
                    <a:pt x="18" y="36"/>
                  </a:lnTo>
                  <a:lnTo>
                    <a:pt x="38" y="19"/>
                  </a:lnTo>
                  <a:lnTo>
                    <a:pt x="18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72" name="Freeform 95"/>
            <p:cNvSpPr>
              <a:spLocks/>
            </p:cNvSpPr>
            <p:nvPr userDrawn="1"/>
          </p:nvSpPr>
          <p:spPr bwMode="auto">
            <a:xfrm>
              <a:off x="11240227" y="6736987"/>
              <a:ext cx="56681" cy="57256"/>
            </a:xfrm>
            <a:custGeom>
              <a:avLst/>
              <a:gdLst>
                <a:gd name="T0" fmla="*/ 0 w 38"/>
                <a:gd name="T1" fmla="*/ 16 h 36"/>
                <a:gd name="T2" fmla="*/ 21 w 38"/>
                <a:gd name="T3" fmla="*/ 36 h 36"/>
                <a:gd name="T4" fmla="*/ 38 w 38"/>
                <a:gd name="T5" fmla="*/ 16 h 36"/>
                <a:gd name="T6" fmla="*/ 21 w 38"/>
                <a:gd name="T7" fmla="*/ 0 h 36"/>
                <a:gd name="T8" fmla="*/ 0 w 38"/>
                <a:gd name="T9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6"/>
                  </a:moveTo>
                  <a:lnTo>
                    <a:pt x="21" y="36"/>
                  </a:lnTo>
                  <a:lnTo>
                    <a:pt x="38" y="16"/>
                  </a:lnTo>
                  <a:lnTo>
                    <a:pt x="21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73" name="Freeform 96"/>
            <p:cNvSpPr>
              <a:spLocks/>
            </p:cNvSpPr>
            <p:nvPr userDrawn="1"/>
          </p:nvSpPr>
          <p:spPr bwMode="auto">
            <a:xfrm>
              <a:off x="11296908" y="6562038"/>
              <a:ext cx="61156" cy="57256"/>
            </a:xfrm>
            <a:custGeom>
              <a:avLst/>
              <a:gdLst>
                <a:gd name="T0" fmla="*/ 0 w 41"/>
                <a:gd name="T1" fmla="*/ 17 h 36"/>
                <a:gd name="T2" fmla="*/ 21 w 41"/>
                <a:gd name="T3" fmla="*/ 36 h 36"/>
                <a:gd name="T4" fmla="*/ 41 w 41"/>
                <a:gd name="T5" fmla="*/ 17 h 36"/>
                <a:gd name="T6" fmla="*/ 21 w 41"/>
                <a:gd name="T7" fmla="*/ 0 h 36"/>
                <a:gd name="T8" fmla="*/ 0 w 41"/>
                <a:gd name="T9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0" y="17"/>
                  </a:moveTo>
                  <a:lnTo>
                    <a:pt x="21" y="36"/>
                  </a:lnTo>
                  <a:lnTo>
                    <a:pt x="41" y="17"/>
                  </a:lnTo>
                  <a:lnTo>
                    <a:pt x="21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77" name="Freeform 100"/>
            <p:cNvSpPr>
              <a:spLocks/>
            </p:cNvSpPr>
            <p:nvPr userDrawn="1"/>
          </p:nvSpPr>
          <p:spPr bwMode="auto">
            <a:xfrm>
              <a:off x="12053149" y="5230833"/>
              <a:ext cx="56681" cy="55666"/>
            </a:xfrm>
            <a:custGeom>
              <a:avLst/>
              <a:gdLst>
                <a:gd name="T0" fmla="*/ 20 w 38"/>
                <a:gd name="T1" fmla="*/ 0 h 35"/>
                <a:gd name="T2" fmla="*/ 0 w 38"/>
                <a:gd name="T3" fmla="*/ 16 h 35"/>
                <a:gd name="T4" fmla="*/ 20 w 38"/>
                <a:gd name="T5" fmla="*/ 35 h 35"/>
                <a:gd name="T6" fmla="*/ 38 w 38"/>
                <a:gd name="T7" fmla="*/ 16 h 35"/>
                <a:gd name="T8" fmla="*/ 20 w 38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20" y="0"/>
                  </a:moveTo>
                  <a:lnTo>
                    <a:pt x="0" y="16"/>
                  </a:lnTo>
                  <a:lnTo>
                    <a:pt x="20" y="35"/>
                  </a:lnTo>
                  <a:lnTo>
                    <a:pt x="38" y="1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78" name="Freeform 101"/>
            <p:cNvSpPr>
              <a:spLocks/>
            </p:cNvSpPr>
            <p:nvPr userDrawn="1"/>
          </p:nvSpPr>
          <p:spPr bwMode="auto">
            <a:xfrm>
              <a:off x="11936805" y="5229243"/>
              <a:ext cx="231198" cy="462820"/>
            </a:xfrm>
            <a:custGeom>
              <a:avLst/>
              <a:gdLst>
                <a:gd name="T0" fmla="*/ 0 w 155"/>
                <a:gd name="T1" fmla="*/ 145 h 291"/>
                <a:gd name="T2" fmla="*/ 155 w 155"/>
                <a:gd name="T3" fmla="*/ 291 h 291"/>
                <a:gd name="T4" fmla="*/ 155 w 155"/>
                <a:gd name="T5" fmla="*/ 291 h 291"/>
                <a:gd name="T6" fmla="*/ 155 w 155"/>
                <a:gd name="T7" fmla="*/ 0 h 291"/>
                <a:gd name="T8" fmla="*/ 155 w 155"/>
                <a:gd name="T9" fmla="*/ 0 h 291"/>
                <a:gd name="T10" fmla="*/ 0 w 155"/>
                <a:gd name="T11" fmla="*/ 145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291">
                  <a:moveTo>
                    <a:pt x="0" y="145"/>
                  </a:moveTo>
                  <a:lnTo>
                    <a:pt x="155" y="291"/>
                  </a:lnTo>
                  <a:lnTo>
                    <a:pt x="155" y="291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0" y="145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79" name="Freeform 102"/>
            <p:cNvSpPr>
              <a:spLocks/>
            </p:cNvSpPr>
            <p:nvPr userDrawn="1"/>
          </p:nvSpPr>
          <p:spPr bwMode="auto">
            <a:xfrm>
              <a:off x="11996469" y="5286499"/>
              <a:ext cx="56681" cy="57256"/>
            </a:xfrm>
            <a:custGeom>
              <a:avLst/>
              <a:gdLst>
                <a:gd name="T0" fmla="*/ 20 w 38"/>
                <a:gd name="T1" fmla="*/ 0 h 36"/>
                <a:gd name="T2" fmla="*/ 0 w 38"/>
                <a:gd name="T3" fmla="*/ 17 h 36"/>
                <a:gd name="T4" fmla="*/ 20 w 38"/>
                <a:gd name="T5" fmla="*/ 36 h 36"/>
                <a:gd name="T6" fmla="*/ 38 w 38"/>
                <a:gd name="T7" fmla="*/ 17 h 36"/>
                <a:gd name="T8" fmla="*/ 20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0" y="0"/>
                  </a:moveTo>
                  <a:lnTo>
                    <a:pt x="0" y="17"/>
                  </a:lnTo>
                  <a:lnTo>
                    <a:pt x="20" y="36"/>
                  </a:lnTo>
                  <a:lnTo>
                    <a:pt x="38" y="17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80" name="Freeform 103"/>
            <p:cNvSpPr>
              <a:spLocks/>
            </p:cNvSpPr>
            <p:nvPr userDrawn="1"/>
          </p:nvSpPr>
          <p:spPr bwMode="auto">
            <a:xfrm>
              <a:off x="11707098" y="5575961"/>
              <a:ext cx="56681" cy="55666"/>
            </a:xfrm>
            <a:custGeom>
              <a:avLst/>
              <a:gdLst>
                <a:gd name="T0" fmla="*/ 18 w 38"/>
                <a:gd name="T1" fmla="*/ 0 h 35"/>
                <a:gd name="T2" fmla="*/ 0 w 38"/>
                <a:gd name="T3" fmla="*/ 19 h 35"/>
                <a:gd name="T4" fmla="*/ 18 w 38"/>
                <a:gd name="T5" fmla="*/ 35 h 35"/>
                <a:gd name="T6" fmla="*/ 38 w 38"/>
                <a:gd name="T7" fmla="*/ 19 h 35"/>
                <a:gd name="T8" fmla="*/ 18 w 38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18" y="0"/>
                  </a:moveTo>
                  <a:lnTo>
                    <a:pt x="0" y="19"/>
                  </a:lnTo>
                  <a:lnTo>
                    <a:pt x="18" y="35"/>
                  </a:lnTo>
                  <a:lnTo>
                    <a:pt x="38" y="19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81" name="Freeform 104"/>
            <p:cNvSpPr>
              <a:spLocks/>
            </p:cNvSpPr>
            <p:nvPr userDrawn="1"/>
          </p:nvSpPr>
          <p:spPr bwMode="auto">
            <a:xfrm>
              <a:off x="11939788" y="5343755"/>
              <a:ext cx="56681" cy="57256"/>
            </a:xfrm>
            <a:custGeom>
              <a:avLst/>
              <a:gdLst>
                <a:gd name="T0" fmla="*/ 17 w 38"/>
                <a:gd name="T1" fmla="*/ 0 h 36"/>
                <a:gd name="T2" fmla="*/ 0 w 38"/>
                <a:gd name="T3" fmla="*/ 19 h 36"/>
                <a:gd name="T4" fmla="*/ 17 w 38"/>
                <a:gd name="T5" fmla="*/ 36 h 36"/>
                <a:gd name="T6" fmla="*/ 38 w 38"/>
                <a:gd name="T7" fmla="*/ 19 h 36"/>
                <a:gd name="T8" fmla="*/ 17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7" y="0"/>
                  </a:moveTo>
                  <a:lnTo>
                    <a:pt x="0" y="19"/>
                  </a:lnTo>
                  <a:lnTo>
                    <a:pt x="17" y="36"/>
                  </a:lnTo>
                  <a:lnTo>
                    <a:pt x="38" y="19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96" name="Freeform 119"/>
            <p:cNvSpPr>
              <a:spLocks/>
            </p:cNvSpPr>
            <p:nvPr userDrawn="1"/>
          </p:nvSpPr>
          <p:spPr bwMode="auto">
            <a:xfrm>
              <a:off x="10546632" y="6616113"/>
              <a:ext cx="462396" cy="232205"/>
            </a:xfrm>
            <a:custGeom>
              <a:avLst/>
              <a:gdLst>
                <a:gd name="T0" fmla="*/ 155 w 310"/>
                <a:gd name="T1" fmla="*/ 0 h 146"/>
                <a:gd name="T2" fmla="*/ 0 w 310"/>
                <a:gd name="T3" fmla="*/ 146 h 146"/>
                <a:gd name="T4" fmla="*/ 3 w 310"/>
                <a:gd name="T5" fmla="*/ 146 h 146"/>
                <a:gd name="T6" fmla="*/ 310 w 310"/>
                <a:gd name="T7" fmla="*/ 146 h 146"/>
                <a:gd name="T8" fmla="*/ 310 w 310"/>
                <a:gd name="T9" fmla="*/ 146 h 146"/>
                <a:gd name="T10" fmla="*/ 155 w 310"/>
                <a:gd name="T11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0" h="146">
                  <a:moveTo>
                    <a:pt x="155" y="0"/>
                  </a:moveTo>
                  <a:lnTo>
                    <a:pt x="0" y="146"/>
                  </a:lnTo>
                  <a:lnTo>
                    <a:pt x="3" y="146"/>
                  </a:lnTo>
                  <a:lnTo>
                    <a:pt x="310" y="146"/>
                  </a:lnTo>
                  <a:lnTo>
                    <a:pt x="310" y="146"/>
                  </a:lnTo>
                  <a:lnTo>
                    <a:pt x="155" y="0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02" name="Freeform 125"/>
            <p:cNvSpPr>
              <a:spLocks/>
            </p:cNvSpPr>
            <p:nvPr userDrawn="1"/>
          </p:nvSpPr>
          <p:spPr bwMode="auto">
            <a:xfrm>
              <a:off x="11589261" y="5981525"/>
              <a:ext cx="56681" cy="57256"/>
            </a:xfrm>
            <a:custGeom>
              <a:avLst/>
              <a:gdLst>
                <a:gd name="T0" fmla="*/ 21 w 38"/>
                <a:gd name="T1" fmla="*/ 36 h 36"/>
                <a:gd name="T2" fmla="*/ 38 w 38"/>
                <a:gd name="T3" fmla="*/ 19 h 36"/>
                <a:gd name="T4" fmla="*/ 21 w 38"/>
                <a:gd name="T5" fmla="*/ 0 h 36"/>
                <a:gd name="T6" fmla="*/ 0 w 38"/>
                <a:gd name="T7" fmla="*/ 19 h 36"/>
                <a:gd name="T8" fmla="*/ 21 w 38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1" y="36"/>
                  </a:moveTo>
                  <a:lnTo>
                    <a:pt x="38" y="19"/>
                  </a:lnTo>
                  <a:lnTo>
                    <a:pt x="21" y="0"/>
                  </a:lnTo>
                  <a:lnTo>
                    <a:pt x="0" y="19"/>
                  </a:lnTo>
                  <a:lnTo>
                    <a:pt x="21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03" name="Freeform 126"/>
            <p:cNvSpPr>
              <a:spLocks/>
            </p:cNvSpPr>
            <p:nvPr userDrawn="1"/>
          </p:nvSpPr>
          <p:spPr bwMode="auto">
            <a:xfrm>
              <a:off x="11183546" y="6274167"/>
              <a:ext cx="56681" cy="57256"/>
            </a:xfrm>
            <a:custGeom>
              <a:avLst/>
              <a:gdLst>
                <a:gd name="T0" fmla="*/ 0 w 38"/>
                <a:gd name="T1" fmla="*/ 16 h 36"/>
                <a:gd name="T2" fmla="*/ 20 w 38"/>
                <a:gd name="T3" fmla="*/ 36 h 36"/>
                <a:gd name="T4" fmla="*/ 38 w 38"/>
                <a:gd name="T5" fmla="*/ 16 h 36"/>
                <a:gd name="T6" fmla="*/ 20 w 38"/>
                <a:gd name="T7" fmla="*/ 0 h 36"/>
                <a:gd name="T8" fmla="*/ 0 w 38"/>
                <a:gd name="T9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6"/>
                  </a:moveTo>
                  <a:lnTo>
                    <a:pt x="20" y="36"/>
                  </a:lnTo>
                  <a:lnTo>
                    <a:pt x="38" y="16"/>
                  </a:lnTo>
                  <a:lnTo>
                    <a:pt x="20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04" name="Freeform 127"/>
            <p:cNvSpPr>
              <a:spLocks/>
            </p:cNvSpPr>
            <p:nvPr userDrawn="1"/>
          </p:nvSpPr>
          <p:spPr bwMode="auto">
            <a:xfrm>
              <a:off x="10895667" y="6676550"/>
              <a:ext cx="56681" cy="60437"/>
            </a:xfrm>
            <a:custGeom>
              <a:avLst/>
              <a:gdLst>
                <a:gd name="T0" fmla="*/ 17 w 38"/>
                <a:gd name="T1" fmla="*/ 38 h 38"/>
                <a:gd name="T2" fmla="*/ 38 w 38"/>
                <a:gd name="T3" fmla="*/ 19 h 38"/>
                <a:gd name="T4" fmla="*/ 17 w 38"/>
                <a:gd name="T5" fmla="*/ 0 h 38"/>
                <a:gd name="T6" fmla="*/ 0 w 38"/>
                <a:gd name="T7" fmla="*/ 19 h 38"/>
                <a:gd name="T8" fmla="*/ 17 w 38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17" y="38"/>
                  </a:moveTo>
                  <a:lnTo>
                    <a:pt x="38" y="19"/>
                  </a:lnTo>
                  <a:lnTo>
                    <a:pt x="17" y="0"/>
                  </a:lnTo>
                  <a:lnTo>
                    <a:pt x="0" y="19"/>
                  </a:lnTo>
                  <a:lnTo>
                    <a:pt x="17" y="38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05" name="Freeform 128"/>
            <p:cNvSpPr>
              <a:spLocks/>
            </p:cNvSpPr>
            <p:nvPr userDrawn="1"/>
          </p:nvSpPr>
          <p:spPr bwMode="auto">
            <a:xfrm>
              <a:off x="11240227" y="6331423"/>
              <a:ext cx="56681" cy="55666"/>
            </a:xfrm>
            <a:custGeom>
              <a:avLst/>
              <a:gdLst>
                <a:gd name="T0" fmla="*/ 21 w 38"/>
                <a:gd name="T1" fmla="*/ 35 h 35"/>
                <a:gd name="T2" fmla="*/ 38 w 38"/>
                <a:gd name="T3" fmla="*/ 16 h 35"/>
                <a:gd name="T4" fmla="*/ 21 w 38"/>
                <a:gd name="T5" fmla="*/ 0 h 35"/>
                <a:gd name="T6" fmla="*/ 0 w 38"/>
                <a:gd name="T7" fmla="*/ 16 h 35"/>
                <a:gd name="T8" fmla="*/ 21 w 38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21" y="35"/>
                  </a:moveTo>
                  <a:lnTo>
                    <a:pt x="38" y="16"/>
                  </a:lnTo>
                  <a:lnTo>
                    <a:pt x="21" y="0"/>
                  </a:lnTo>
                  <a:lnTo>
                    <a:pt x="0" y="16"/>
                  </a:lnTo>
                  <a:lnTo>
                    <a:pt x="21" y="35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06" name="Freeform 129"/>
            <p:cNvSpPr>
              <a:spLocks/>
            </p:cNvSpPr>
            <p:nvPr userDrawn="1"/>
          </p:nvSpPr>
          <p:spPr bwMode="auto">
            <a:xfrm>
              <a:off x="10895667" y="6562038"/>
              <a:ext cx="56681" cy="57256"/>
            </a:xfrm>
            <a:custGeom>
              <a:avLst/>
              <a:gdLst>
                <a:gd name="T0" fmla="*/ 17 w 38"/>
                <a:gd name="T1" fmla="*/ 36 h 36"/>
                <a:gd name="T2" fmla="*/ 38 w 38"/>
                <a:gd name="T3" fmla="*/ 17 h 36"/>
                <a:gd name="T4" fmla="*/ 17 w 38"/>
                <a:gd name="T5" fmla="*/ 0 h 36"/>
                <a:gd name="T6" fmla="*/ 0 w 38"/>
                <a:gd name="T7" fmla="*/ 17 h 36"/>
                <a:gd name="T8" fmla="*/ 17 w 38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7" y="36"/>
                  </a:moveTo>
                  <a:lnTo>
                    <a:pt x="38" y="17"/>
                  </a:lnTo>
                  <a:lnTo>
                    <a:pt x="17" y="0"/>
                  </a:lnTo>
                  <a:lnTo>
                    <a:pt x="0" y="17"/>
                  </a:lnTo>
                  <a:lnTo>
                    <a:pt x="17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07" name="Freeform 130"/>
            <p:cNvSpPr>
              <a:spLocks/>
            </p:cNvSpPr>
            <p:nvPr userDrawn="1"/>
          </p:nvSpPr>
          <p:spPr bwMode="auto">
            <a:xfrm>
              <a:off x="11532581" y="5924269"/>
              <a:ext cx="56681" cy="57256"/>
            </a:xfrm>
            <a:custGeom>
              <a:avLst/>
              <a:gdLst>
                <a:gd name="T0" fmla="*/ 0 w 38"/>
                <a:gd name="T1" fmla="*/ 17 h 36"/>
                <a:gd name="T2" fmla="*/ 18 w 38"/>
                <a:gd name="T3" fmla="*/ 36 h 36"/>
                <a:gd name="T4" fmla="*/ 38 w 38"/>
                <a:gd name="T5" fmla="*/ 17 h 36"/>
                <a:gd name="T6" fmla="*/ 18 w 38"/>
                <a:gd name="T7" fmla="*/ 0 h 36"/>
                <a:gd name="T8" fmla="*/ 0 w 38"/>
                <a:gd name="T9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7"/>
                  </a:moveTo>
                  <a:lnTo>
                    <a:pt x="18" y="36"/>
                  </a:lnTo>
                  <a:lnTo>
                    <a:pt x="38" y="17"/>
                  </a:lnTo>
                  <a:lnTo>
                    <a:pt x="18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08" name="Freeform 131"/>
            <p:cNvSpPr>
              <a:spLocks/>
            </p:cNvSpPr>
            <p:nvPr userDrawn="1"/>
          </p:nvSpPr>
          <p:spPr bwMode="auto">
            <a:xfrm>
              <a:off x="11240227" y="6213730"/>
              <a:ext cx="61156" cy="55666"/>
            </a:xfrm>
            <a:custGeom>
              <a:avLst/>
              <a:gdLst>
                <a:gd name="T0" fmla="*/ 21 w 41"/>
                <a:gd name="T1" fmla="*/ 35 h 35"/>
                <a:gd name="T2" fmla="*/ 41 w 41"/>
                <a:gd name="T3" fmla="*/ 19 h 35"/>
                <a:gd name="T4" fmla="*/ 21 w 41"/>
                <a:gd name="T5" fmla="*/ 0 h 35"/>
                <a:gd name="T6" fmla="*/ 0 w 41"/>
                <a:gd name="T7" fmla="*/ 19 h 35"/>
                <a:gd name="T8" fmla="*/ 21 w 41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5">
                  <a:moveTo>
                    <a:pt x="21" y="35"/>
                  </a:moveTo>
                  <a:lnTo>
                    <a:pt x="41" y="19"/>
                  </a:lnTo>
                  <a:lnTo>
                    <a:pt x="21" y="0"/>
                  </a:lnTo>
                  <a:lnTo>
                    <a:pt x="0" y="19"/>
                  </a:lnTo>
                  <a:lnTo>
                    <a:pt x="21" y="35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10" name="Freeform 133"/>
            <p:cNvSpPr>
              <a:spLocks/>
            </p:cNvSpPr>
            <p:nvPr userDrawn="1"/>
          </p:nvSpPr>
          <p:spPr bwMode="auto">
            <a:xfrm>
              <a:off x="10834511" y="6619294"/>
              <a:ext cx="61156" cy="57256"/>
            </a:xfrm>
            <a:custGeom>
              <a:avLst/>
              <a:gdLst>
                <a:gd name="T0" fmla="*/ 0 w 41"/>
                <a:gd name="T1" fmla="*/ 19 h 36"/>
                <a:gd name="T2" fmla="*/ 20 w 41"/>
                <a:gd name="T3" fmla="*/ 36 h 36"/>
                <a:gd name="T4" fmla="*/ 41 w 41"/>
                <a:gd name="T5" fmla="*/ 19 h 36"/>
                <a:gd name="T6" fmla="*/ 20 w 41"/>
                <a:gd name="T7" fmla="*/ 0 h 36"/>
                <a:gd name="T8" fmla="*/ 0 w 41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0" y="19"/>
                  </a:moveTo>
                  <a:lnTo>
                    <a:pt x="20" y="36"/>
                  </a:lnTo>
                  <a:lnTo>
                    <a:pt x="41" y="19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22" name="Freeform 145"/>
            <p:cNvSpPr>
              <a:spLocks/>
            </p:cNvSpPr>
            <p:nvPr userDrawn="1"/>
          </p:nvSpPr>
          <p:spPr bwMode="auto">
            <a:xfrm>
              <a:off x="11938200" y="5922678"/>
              <a:ext cx="231198" cy="462820"/>
            </a:xfrm>
            <a:custGeom>
              <a:avLst/>
              <a:gdLst>
                <a:gd name="T0" fmla="*/ 155 w 155"/>
                <a:gd name="T1" fmla="*/ 291 h 291"/>
                <a:gd name="T2" fmla="*/ 155 w 155"/>
                <a:gd name="T3" fmla="*/ 3 h 291"/>
                <a:gd name="T4" fmla="*/ 155 w 155"/>
                <a:gd name="T5" fmla="*/ 0 h 291"/>
                <a:gd name="T6" fmla="*/ 0 w 155"/>
                <a:gd name="T7" fmla="*/ 146 h 291"/>
                <a:gd name="T8" fmla="*/ 155 w 155"/>
                <a:gd name="T9" fmla="*/ 291 h 291"/>
                <a:gd name="T10" fmla="*/ 155 w 155"/>
                <a:gd name="T11" fmla="*/ 2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291">
                  <a:moveTo>
                    <a:pt x="155" y="291"/>
                  </a:moveTo>
                  <a:lnTo>
                    <a:pt x="155" y="3"/>
                  </a:lnTo>
                  <a:lnTo>
                    <a:pt x="155" y="0"/>
                  </a:lnTo>
                  <a:lnTo>
                    <a:pt x="0" y="146"/>
                  </a:lnTo>
                  <a:lnTo>
                    <a:pt x="155" y="291"/>
                  </a:lnTo>
                  <a:lnTo>
                    <a:pt x="155" y="291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23" name="Freeform 146"/>
            <p:cNvSpPr>
              <a:spLocks/>
            </p:cNvSpPr>
            <p:nvPr userDrawn="1"/>
          </p:nvSpPr>
          <p:spPr bwMode="auto">
            <a:xfrm>
              <a:off x="11238735" y="6616113"/>
              <a:ext cx="462396" cy="232205"/>
            </a:xfrm>
            <a:custGeom>
              <a:avLst/>
              <a:gdLst>
                <a:gd name="T0" fmla="*/ 155 w 310"/>
                <a:gd name="T1" fmla="*/ 0 h 146"/>
                <a:gd name="T2" fmla="*/ 0 w 310"/>
                <a:gd name="T3" fmla="*/ 146 h 146"/>
                <a:gd name="T4" fmla="*/ 310 w 310"/>
                <a:gd name="T5" fmla="*/ 146 h 146"/>
                <a:gd name="T6" fmla="*/ 155 w 310"/>
                <a:gd name="T7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0" h="146">
                  <a:moveTo>
                    <a:pt x="155" y="0"/>
                  </a:moveTo>
                  <a:lnTo>
                    <a:pt x="0" y="146"/>
                  </a:lnTo>
                  <a:lnTo>
                    <a:pt x="310" y="146"/>
                  </a:lnTo>
                  <a:lnTo>
                    <a:pt x="155" y="0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24" name="Freeform 147"/>
            <p:cNvSpPr>
              <a:spLocks/>
            </p:cNvSpPr>
            <p:nvPr userDrawn="1"/>
          </p:nvSpPr>
          <p:spPr bwMode="auto">
            <a:xfrm>
              <a:off x="11939788" y="6617703"/>
              <a:ext cx="231198" cy="230615"/>
            </a:xfrm>
            <a:custGeom>
              <a:avLst/>
              <a:gdLst>
                <a:gd name="T0" fmla="*/ 155 w 155"/>
                <a:gd name="T1" fmla="*/ 0 h 291"/>
                <a:gd name="T2" fmla="*/ 155 w 155"/>
                <a:gd name="T3" fmla="*/ 0 h 291"/>
                <a:gd name="T4" fmla="*/ 0 w 155"/>
                <a:gd name="T5" fmla="*/ 145 h 291"/>
                <a:gd name="T6" fmla="*/ 155 w 155"/>
                <a:gd name="T7" fmla="*/ 291 h 291"/>
                <a:gd name="T8" fmla="*/ 155 w 155"/>
                <a:gd name="T9" fmla="*/ 288 h 291"/>
                <a:gd name="T10" fmla="*/ 155 w 155"/>
                <a:gd name="T11" fmla="*/ 0 h 291"/>
                <a:gd name="connsiteX0" fmla="*/ 10000 w 10000"/>
                <a:gd name="connsiteY0" fmla="*/ 0 h 10000"/>
                <a:gd name="connsiteX1" fmla="*/ 10000 w 10000"/>
                <a:gd name="connsiteY1" fmla="*/ 0 h 10000"/>
                <a:gd name="connsiteX2" fmla="*/ 0 w 10000"/>
                <a:gd name="connsiteY2" fmla="*/ 4983 h 10000"/>
                <a:gd name="connsiteX3" fmla="*/ 10000 w 10000"/>
                <a:gd name="connsiteY3" fmla="*/ 10000 h 10000"/>
                <a:gd name="connsiteX4" fmla="*/ 9931 w 10000"/>
                <a:gd name="connsiteY4" fmla="*/ 4958 h 10000"/>
                <a:gd name="connsiteX5" fmla="*/ 10000 w 10000"/>
                <a:gd name="connsiteY5" fmla="*/ 0 h 10000"/>
                <a:gd name="connsiteX0" fmla="*/ 10000 w 10000"/>
                <a:gd name="connsiteY0" fmla="*/ 0 h 7633"/>
                <a:gd name="connsiteX1" fmla="*/ 10000 w 10000"/>
                <a:gd name="connsiteY1" fmla="*/ 0 h 7633"/>
                <a:gd name="connsiteX2" fmla="*/ 0 w 10000"/>
                <a:gd name="connsiteY2" fmla="*/ 4983 h 7633"/>
                <a:gd name="connsiteX3" fmla="*/ 8283 w 10000"/>
                <a:gd name="connsiteY3" fmla="*/ 7633 h 7633"/>
                <a:gd name="connsiteX4" fmla="*/ 9931 w 10000"/>
                <a:gd name="connsiteY4" fmla="*/ 4958 h 7633"/>
                <a:gd name="connsiteX5" fmla="*/ 10000 w 10000"/>
                <a:gd name="connsiteY5" fmla="*/ 0 h 7633"/>
                <a:gd name="connsiteX0" fmla="*/ 10000 w 10000"/>
                <a:gd name="connsiteY0" fmla="*/ 0 h 6528"/>
                <a:gd name="connsiteX1" fmla="*/ 10000 w 10000"/>
                <a:gd name="connsiteY1" fmla="*/ 0 h 6528"/>
                <a:gd name="connsiteX2" fmla="*/ 0 w 10000"/>
                <a:gd name="connsiteY2" fmla="*/ 6528 h 6528"/>
                <a:gd name="connsiteX3" fmla="*/ 9931 w 10000"/>
                <a:gd name="connsiteY3" fmla="*/ 6495 h 6528"/>
                <a:gd name="connsiteX4" fmla="*/ 10000 w 10000"/>
                <a:gd name="connsiteY4" fmla="*/ 0 h 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6528">
                  <a:moveTo>
                    <a:pt x="10000" y="0"/>
                  </a:moveTo>
                  <a:lnTo>
                    <a:pt x="10000" y="0"/>
                  </a:lnTo>
                  <a:lnTo>
                    <a:pt x="0" y="6528"/>
                  </a:lnTo>
                  <a:lnTo>
                    <a:pt x="9931" y="6495"/>
                  </a:lnTo>
                  <a:cubicBezTo>
                    <a:pt x="9954" y="4330"/>
                    <a:pt x="9977" y="2166"/>
                    <a:pt x="10000" y="0"/>
                  </a:cubicBez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43" name="Freeform 166"/>
            <p:cNvSpPr>
              <a:spLocks/>
            </p:cNvSpPr>
            <p:nvPr userDrawn="1"/>
          </p:nvSpPr>
          <p:spPr bwMode="auto">
            <a:xfrm>
              <a:off x="11996469" y="6676550"/>
              <a:ext cx="56681" cy="55666"/>
            </a:xfrm>
            <a:custGeom>
              <a:avLst/>
              <a:gdLst>
                <a:gd name="T0" fmla="*/ 38 w 38"/>
                <a:gd name="T1" fmla="*/ 19 h 35"/>
                <a:gd name="T2" fmla="*/ 17 w 38"/>
                <a:gd name="T3" fmla="*/ 0 h 35"/>
                <a:gd name="T4" fmla="*/ 0 w 38"/>
                <a:gd name="T5" fmla="*/ 19 h 35"/>
                <a:gd name="T6" fmla="*/ 17 w 38"/>
                <a:gd name="T7" fmla="*/ 35 h 35"/>
                <a:gd name="T8" fmla="*/ 38 w 38"/>
                <a:gd name="T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38" y="19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7" y="35"/>
                  </a:lnTo>
                  <a:lnTo>
                    <a:pt x="38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45" name="Freeform 168"/>
            <p:cNvSpPr>
              <a:spLocks/>
            </p:cNvSpPr>
            <p:nvPr userDrawn="1"/>
          </p:nvSpPr>
          <p:spPr bwMode="auto">
            <a:xfrm>
              <a:off x="11939788" y="6732216"/>
              <a:ext cx="56681" cy="62027"/>
            </a:xfrm>
            <a:custGeom>
              <a:avLst/>
              <a:gdLst>
                <a:gd name="T0" fmla="*/ 38 w 38"/>
                <a:gd name="T1" fmla="*/ 19 h 39"/>
                <a:gd name="T2" fmla="*/ 17 w 38"/>
                <a:gd name="T3" fmla="*/ 0 h 39"/>
                <a:gd name="T4" fmla="*/ 0 w 38"/>
                <a:gd name="T5" fmla="*/ 19 h 39"/>
                <a:gd name="T6" fmla="*/ 17 w 38"/>
                <a:gd name="T7" fmla="*/ 39 h 39"/>
                <a:gd name="T8" fmla="*/ 38 w 38"/>
                <a:gd name="T9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38" y="19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7" y="39"/>
                  </a:lnTo>
                  <a:lnTo>
                    <a:pt x="38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48" name="Freeform 171"/>
            <p:cNvSpPr>
              <a:spLocks/>
            </p:cNvSpPr>
            <p:nvPr userDrawn="1"/>
          </p:nvSpPr>
          <p:spPr bwMode="auto">
            <a:xfrm>
              <a:off x="11996469" y="6269396"/>
              <a:ext cx="56681" cy="57256"/>
            </a:xfrm>
            <a:custGeom>
              <a:avLst/>
              <a:gdLst>
                <a:gd name="T0" fmla="*/ 20 w 38"/>
                <a:gd name="T1" fmla="*/ 0 h 36"/>
                <a:gd name="T2" fmla="*/ 0 w 38"/>
                <a:gd name="T3" fmla="*/ 19 h 36"/>
                <a:gd name="T4" fmla="*/ 20 w 38"/>
                <a:gd name="T5" fmla="*/ 36 h 36"/>
                <a:gd name="T6" fmla="*/ 38 w 38"/>
                <a:gd name="T7" fmla="*/ 19 h 36"/>
                <a:gd name="T8" fmla="*/ 20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0" y="0"/>
                  </a:moveTo>
                  <a:lnTo>
                    <a:pt x="0" y="19"/>
                  </a:lnTo>
                  <a:lnTo>
                    <a:pt x="20" y="36"/>
                  </a:lnTo>
                  <a:lnTo>
                    <a:pt x="38" y="19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53" name="Freeform 176"/>
            <p:cNvSpPr>
              <a:spLocks/>
            </p:cNvSpPr>
            <p:nvPr userDrawn="1"/>
          </p:nvSpPr>
          <p:spPr bwMode="auto">
            <a:xfrm>
              <a:off x="12053149" y="6619294"/>
              <a:ext cx="56681" cy="57256"/>
            </a:xfrm>
            <a:custGeom>
              <a:avLst/>
              <a:gdLst>
                <a:gd name="T0" fmla="*/ 0 w 38"/>
                <a:gd name="T1" fmla="*/ 19 h 36"/>
                <a:gd name="T2" fmla="*/ 20 w 38"/>
                <a:gd name="T3" fmla="*/ 36 h 36"/>
                <a:gd name="T4" fmla="*/ 38 w 38"/>
                <a:gd name="T5" fmla="*/ 19 h 36"/>
                <a:gd name="T6" fmla="*/ 20 w 38"/>
                <a:gd name="T7" fmla="*/ 0 h 36"/>
                <a:gd name="T8" fmla="*/ 0 w 38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9"/>
                  </a:moveTo>
                  <a:lnTo>
                    <a:pt x="20" y="36"/>
                  </a:lnTo>
                  <a:lnTo>
                    <a:pt x="38" y="19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54" name="Freeform 177"/>
            <p:cNvSpPr>
              <a:spLocks/>
            </p:cNvSpPr>
            <p:nvPr userDrawn="1"/>
          </p:nvSpPr>
          <p:spPr bwMode="auto">
            <a:xfrm>
              <a:off x="12053149" y="6326652"/>
              <a:ext cx="56681" cy="60437"/>
            </a:xfrm>
            <a:custGeom>
              <a:avLst/>
              <a:gdLst>
                <a:gd name="T0" fmla="*/ 20 w 38"/>
                <a:gd name="T1" fmla="*/ 0 h 38"/>
                <a:gd name="T2" fmla="*/ 0 w 38"/>
                <a:gd name="T3" fmla="*/ 19 h 38"/>
                <a:gd name="T4" fmla="*/ 20 w 38"/>
                <a:gd name="T5" fmla="*/ 38 h 38"/>
                <a:gd name="T6" fmla="*/ 38 w 38"/>
                <a:gd name="T7" fmla="*/ 19 h 38"/>
                <a:gd name="T8" fmla="*/ 20 w 38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20" y="0"/>
                  </a:moveTo>
                  <a:lnTo>
                    <a:pt x="0" y="19"/>
                  </a:lnTo>
                  <a:lnTo>
                    <a:pt x="20" y="38"/>
                  </a:lnTo>
                  <a:lnTo>
                    <a:pt x="38" y="19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58" name="Freeform 181"/>
            <p:cNvSpPr>
              <a:spLocks/>
            </p:cNvSpPr>
            <p:nvPr userDrawn="1"/>
          </p:nvSpPr>
          <p:spPr bwMode="auto">
            <a:xfrm>
              <a:off x="11532581" y="6331423"/>
              <a:ext cx="56681" cy="55666"/>
            </a:xfrm>
            <a:custGeom>
              <a:avLst/>
              <a:gdLst>
                <a:gd name="T0" fmla="*/ 38 w 38"/>
                <a:gd name="T1" fmla="*/ 16 h 35"/>
                <a:gd name="T2" fmla="*/ 18 w 38"/>
                <a:gd name="T3" fmla="*/ 0 h 35"/>
                <a:gd name="T4" fmla="*/ 0 w 38"/>
                <a:gd name="T5" fmla="*/ 16 h 35"/>
                <a:gd name="T6" fmla="*/ 18 w 38"/>
                <a:gd name="T7" fmla="*/ 35 h 35"/>
                <a:gd name="T8" fmla="*/ 38 w 38"/>
                <a:gd name="T9" fmla="*/ 1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38" y="16"/>
                  </a:moveTo>
                  <a:lnTo>
                    <a:pt x="18" y="0"/>
                  </a:lnTo>
                  <a:lnTo>
                    <a:pt x="0" y="16"/>
                  </a:lnTo>
                  <a:lnTo>
                    <a:pt x="18" y="35"/>
                  </a:lnTo>
                  <a:lnTo>
                    <a:pt x="38" y="1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59" name="Freeform 182"/>
            <p:cNvSpPr>
              <a:spLocks/>
            </p:cNvSpPr>
            <p:nvPr userDrawn="1"/>
          </p:nvSpPr>
          <p:spPr bwMode="auto">
            <a:xfrm>
              <a:off x="11589261" y="6676550"/>
              <a:ext cx="56681" cy="60437"/>
            </a:xfrm>
            <a:custGeom>
              <a:avLst/>
              <a:gdLst>
                <a:gd name="T0" fmla="*/ 18 w 38"/>
                <a:gd name="T1" fmla="*/ 38 h 38"/>
                <a:gd name="T2" fmla="*/ 38 w 38"/>
                <a:gd name="T3" fmla="*/ 19 h 38"/>
                <a:gd name="T4" fmla="*/ 18 w 38"/>
                <a:gd name="T5" fmla="*/ 0 h 38"/>
                <a:gd name="T6" fmla="*/ 0 w 38"/>
                <a:gd name="T7" fmla="*/ 19 h 38"/>
                <a:gd name="T8" fmla="*/ 18 w 38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18" y="38"/>
                  </a:moveTo>
                  <a:lnTo>
                    <a:pt x="38" y="19"/>
                  </a:lnTo>
                  <a:lnTo>
                    <a:pt x="18" y="0"/>
                  </a:lnTo>
                  <a:lnTo>
                    <a:pt x="0" y="19"/>
                  </a:lnTo>
                  <a:lnTo>
                    <a:pt x="18" y="38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60" name="Freeform 183"/>
            <p:cNvSpPr>
              <a:spLocks/>
            </p:cNvSpPr>
            <p:nvPr userDrawn="1"/>
          </p:nvSpPr>
          <p:spPr bwMode="auto">
            <a:xfrm>
              <a:off x="11645942" y="6213730"/>
              <a:ext cx="56681" cy="55666"/>
            </a:xfrm>
            <a:custGeom>
              <a:avLst/>
              <a:gdLst>
                <a:gd name="T0" fmla="*/ 0 w 38"/>
                <a:gd name="T1" fmla="*/ 19 h 35"/>
                <a:gd name="T2" fmla="*/ 21 w 38"/>
                <a:gd name="T3" fmla="*/ 35 h 35"/>
                <a:gd name="T4" fmla="*/ 38 w 38"/>
                <a:gd name="T5" fmla="*/ 19 h 35"/>
                <a:gd name="T6" fmla="*/ 21 w 38"/>
                <a:gd name="T7" fmla="*/ 0 h 35"/>
                <a:gd name="T8" fmla="*/ 0 w 38"/>
                <a:gd name="T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0" y="19"/>
                  </a:moveTo>
                  <a:lnTo>
                    <a:pt x="21" y="35"/>
                  </a:lnTo>
                  <a:lnTo>
                    <a:pt x="38" y="19"/>
                  </a:lnTo>
                  <a:lnTo>
                    <a:pt x="21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61" name="Freeform 184"/>
            <p:cNvSpPr>
              <a:spLocks/>
            </p:cNvSpPr>
            <p:nvPr userDrawn="1"/>
          </p:nvSpPr>
          <p:spPr bwMode="auto">
            <a:xfrm>
              <a:off x="11589261" y="6269396"/>
              <a:ext cx="56681" cy="62027"/>
            </a:xfrm>
            <a:custGeom>
              <a:avLst/>
              <a:gdLst>
                <a:gd name="T0" fmla="*/ 0 w 38"/>
                <a:gd name="T1" fmla="*/ 19 h 39"/>
                <a:gd name="T2" fmla="*/ 21 w 38"/>
                <a:gd name="T3" fmla="*/ 39 h 39"/>
                <a:gd name="T4" fmla="*/ 38 w 38"/>
                <a:gd name="T5" fmla="*/ 19 h 39"/>
                <a:gd name="T6" fmla="*/ 21 w 38"/>
                <a:gd name="T7" fmla="*/ 0 h 39"/>
                <a:gd name="T8" fmla="*/ 0 w 38"/>
                <a:gd name="T9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0" y="19"/>
                  </a:moveTo>
                  <a:lnTo>
                    <a:pt x="21" y="39"/>
                  </a:lnTo>
                  <a:lnTo>
                    <a:pt x="38" y="19"/>
                  </a:lnTo>
                  <a:lnTo>
                    <a:pt x="21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62" name="Freeform 185"/>
            <p:cNvSpPr>
              <a:spLocks/>
            </p:cNvSpPr>
            <p:nvPr userDrawn="1"/>
          </p:nvSpPr>
          <p:spPr bwMode="auto">
            <a:xfrm>
              <a:off x="11528106" y="6619294"/>
              <a:ext cx="61156" cy="57256"/>
            </a:xfrm>
            <a:custGeom>
              <a:avLst/>
              <a:gdLst>
                <a:gd name="T0" fmla="*/ 21 w 41"/>
                <a:gd name="T1" fmla="*/ 36 h 36"/>
                <a:gd name="T2" fmla="*/ 41 w 41"/>
                <a:gd name="T3" fmla="*/ 19 h 36"/>
                <a:gd name="T4" fmla="*/ 21 w 41"/>
                <a:gd name="T5" fmla="*/ 0 h 36"/>
                <a:gd name="T6" fmla="*/ 0 w 41"/>
                <a:gd name="T7" fmla="*/ 19 h 36"/>
                <a:gd name="T8" fmla="*/ 21 w 41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21" y="36"/>
                  </a:moveTo>
                  <a:lnTo>
                    <a:pt x="41" y="19"/>
                  </a:lnTo>
                  <a:lnTo>
                    <a:pt x="21" y="0"/>
                  </a:lnTo>
                  <a:lnTo>
                    <a:pt x="0" y="19"/>
                  </a:lnTo>
                  <a:lnTo>
                    <a:pt x="21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77" name="Freeform 200"/>
            <p:cNvSpPr>
              <a:spLocks/>
            </p:cNvSpPr>
            <p:nvPr userDrawn="1"/>
          </p:nvSpPr>
          <p:spPr bwMode="auto">
            <a:xfrm>
              <a:off x="11878632" y="5575961"/>
              <a:ext cx="61156" cy="55666"/>
            </a:xfrm>
            <a:custGeom>
              <a:avLst/>
              <a:gdLst>
                <a:gd name="T0" fmla="*/ 0 w 41"/>
                <a:gd name="T1" fmla="*/ 19 h 35"/>
                <a:gd name="T2" fmla="*/ 20 w 41"/>
                <a:gd name="T3" fmla="*/ 35 h 35"/>
                <a:gd name="T4" fmla="*/ 41 w 41"/>
                <a:gd name="T5" fmla="*/ 19 h 35"/>
                <a:gd name="T6" fmla="*/ 20 w 41"/>
                <a:gd name="T7" fmla="*/ 0 h 35"/>
                <a:gd name="T8" fmla="*/ 0 w 41"/>
                <a:gd name="T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5">
                  <a:moveTo>
                    <a:pt x="0" y="19"/>
                  </a:moveTo>
                  <a:lnTo>
                    <a:pt x="20" y="35"/>
                  </a:lnTo>
                  <a:lnTo>
                    <a:pt x="41" y="19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78" name="Freeform 201"/>
            <p:cNvSpPr>
              <a:spLocks/>
            </p:cNvSpPr>
            <p:nvPr userDrawn="1"/>
          </p:nvSpPr>
          <p:spPr bwMode="auto">
            <a:xfrm>
              <a:off x="11939788" y="5631626"/>
              <a:ext cx="56681" cy="62027"/>
            </a:xfrm>
            <a:custGeom>
              <a:avLst/>
              <a:gdLst>
                <a:gd name="T0" fmla="*/ 17 w 38"/>
                <a:gd name="T1" fmla="*/ 39 h 39"/>
                <a:gd name="T2" fmla="*/ 38 w 38"/>
                <a:gd name="T3" fmla="*/ 20 h 39"/>
                <a:gd name="T4" fmla="*/ 17 w 38"/>
                <a:gd name="T5" fmla="*/ 0 h 39"/>
                <a:gd name="T6" fmla="*/ 0 w 38"/>
                <a:gd name="T7" fmla="*/ 20 h 39"/>
                <a:gd name="T8" fmla="*/ 17 w 38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17" y="39"/>
                  </a:moveTo>
                  <a:lnTo>
                    <a:pt x="38" y="20"/>
                  </a:lnTo>
                  <a:lnTo>
                    <a:pt x="17" y="0"/>
                  </a:lnTo>
                  <a:lnTo>
                    <a:pt x="0" y="20"/>
                  </a:lnTo>
                  <a:lnTo>
                    <a:pt x="17" y="3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81" name="Freeform 204"/>
            <p:cNvSpPr>
              <a:spLocks/>
            </p:cNvSpPr>
            <p:nvPr userDrawn="1"/>
          </p:nvSpPr>
          <p:spPr bwMode="auto">
            <a:xfrm>
              <a:off x="11939788" y="5518704"/>
              <a:ext cx="56681" cy="57256"/>
            </a:xfrm>
            <a:custGeom>
              <a:avLst/>
              <a:gdLst>
                <a:gd name="T0" fmla="*/ 17 w 38"/>
                <a:gd name="T1" fmla="*/ 36 h 36"/>
                <a:gd name="T2" fmla="*/ 38 w 38"/>
                <a:gd name="T3" fmla="*/ 16 h 36"/>
                <a:gd name="T4" fmla="*/ 17 w 38"/>
                <a:gd name="T5" fmla="*/ 0 h 36"/>
                <a:gd name="T6" fmla="*/ 0 w 38"/>
                <a:gd name="T7" fmla="*/ 16 h 36"/>
                <a:gd name="T8" fmla="*/ 17 w 38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7" y="36"/>
                  </a:moveTo>
                  <a:lnTo>
                    <a:pt x="38" y="16"/>
                  </a:lnTo>
                  <a:lnTo>
                    <a:pt x="17" y="0"/>
                  </a:lnTo>
                  <a:lnTo>
                    <a:pt x="0" y="16"/>
                  </a:lnTo>
                  <a:lnTo>
                    <a:pt x="17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61" name="Freeform 206"/>
            <p:cNvSpPr>
              <a:spLocks/>
            </p:cNvSpPr>
            <p:nvPr userDrawn="1"/>
          </p:nvSpPr>
          <p:spPr bwMode="auto">
            <a:xfrm>
              <a:off x="11645942" y="6331423"/>
              <a:ext cx="61156" cy="55666"/>
            </a:xfrm>
            <a:custGeom>
              <a:avLst/>
              <a:gdLst>
                <a:gd name="T0" fmla="*/ 0 w 41"/>
                <a:gd name="T1" fmla="*/ 16 h 35"/>
                <a:gd name="T2" fmla="*/ 21 w 41"/>
                <a:gd name="T3" fmla="*/ 35 h 35"/>
                <a:gd name="T4" fmla="*/ 41 w 41"/>
                <a:gd name="T5" fmla="*/ 16 h 35"/>
                <a:gd name="T6" fmla="*/ 21 w 41"/>
                <a:gd name="T7" fmla="*/ 0 h 35"/>
                <a:gd name="T8" fmla="*/ 0 w 41"/>
                <a:gd name="T9" fmla="*/ 1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5">
                  <a:moveTo>
                    <a:pt x="0" y="16"/>
                  </a:moveTo>
                  <a:lnTo>
                    <a:pt x="21" y="35"/>
                  </a:lnTo>
                  <a:lnTo>
                    <a:pt x="41" y="16"/>
                  </a:lnTo>
                  <a:lnTo>
                    <a:pt x="21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67" name="Freeform 212"/>
            <p:cNvSpPr>
              <a:spLocks/>
            </p:cNvSpPr>
            <p:nvPr userDrawn="1"/>
          </p:nvSpPr>
          <p:spPr bwMode="auto">
            <a:xfrm>
              <a:off x="11589262" y="5863832"/>
              <a:ext cx="56681" cy="60437"/>
            </a:xfrm>
            <a:custGeom>
              <a:avLst/>
              <a:gdLst>
                <a:gd name="T0" fmla="*/ 21 w 38"/>
                <a:gd name="T1" fmla="*/ 38 h 38"/>
                <a:gd name="T2" fmla="*/ 38 w 38"/>
                <a:gd name="T3" fmla="*/ 19 h 38"/>
                <a:gd name="T4" fmla="*/ 21 w 38"/>
                <a:gd name="T5" fmla="*/ 0 h 38"/>
                <a:gd name="T6" fmla="*/ 0 w 38"/>
                <a:gd name="T7" fmla="*/ 19 h 38"/>
                <a:gd name="T8" fmla="*/ 21 w 38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21" y="38"/>
                  </a:moveTo>
                  <a:lnTo>
                    <a:pt x="38" y="19"/>
                  </a:lnTo>
                  <a:lnTo>
                    <a:pt x="21" y="0"/>
                  </a:lnTo>
                  <a:lnTo>
                    <a:pt x="0" y="19"/>
                  </a:lnTo>
                  <a:lnTo>
                    <a:pt x="21" y="38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77" name="Rectangle 222"/>
            <p:cNvSpPr>
              <a:spLocks noChangeArrowheads="1"/>
            </p:cNvSpPr>
            <p:nvPr userDrawn="1"/>
          </p:nvSpPr>
          <p:spPr bwMode="auto">
            <a:xfrm>
              <a:off x="11931127" y="6589076"/>
              <a:ext cx="10800" cy="38171"/>
            </a:xfrm>
            <a:prstGeom prst="rect">
              <a:avLst/>
            </a:prstGeom>
            <a:solidFill>
              <a:srgbClr val="1C7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78" name="Rectangle 223"/>
            <p:cNvSpPr>
              <a:spLocks noChangeArrowheads="1"/>
            </p:cNvSpPr>
            <p:nvPr userDrawn="1"/>
          </p:nvSpPr>
          <p:spPr bwMode="auto">
            <a:xfrm>
              <a:off x="11932715" y="6375961"/>
              <a:ext cx="10800" cy="39761"/>
            </a:xfrm>
            <a:prstGeom prst="rect">
              <a:avLst/>
            </a:prstGeom>
            <a:solidFill>
              <a:srgbClr val="1C75B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79" name="Rectangle 224"/>
            <p:cNvSpPr>
              <a:spLocks noChangeArrowheads="1"/>
            </p:cNvSpPr>
            <p:nvPr userDrawn="1"/>
          </p:nvSpPr>
          <p:spPr bwMode="auto">
            <a:xfrm>
              <a:off x="11808237" y="6495235"/>
              <a:ext cx="39600" cy="10800"/>
            </a:xfrm>
            <a:prstGeom prst="rect">
              <a:avLst/>
            </a:prstGeom>
            <a:solidFill>
              <a:srgbClr val="1C7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80" name="Rectangle 225"/>
            <p:cNvSpPr>
              <a:spLocks noChangeArrowheads="1"/>
            </p:cNvSpPr>
            <p:nvPr userDrawn="1"/>
          </p:nvSpPr>
          <p:spPr bwMode="auto">
            <a:xfrm>
              <a:off x="12026301" y="6496823"/>
              <a:ext cx="39600" cy="10800"/>
            </a:xfrm>
            <a:prstGeom prst="rect">
              <a:avLst/>
            </a:prstGeom>
            <a:solidFill>
              <a:srgbClr val="1C7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" name="Diamond 8"/>
            <p:cNvSpPr/>
            <p:nvPr userDrawn="1"/>
          </p:nvSpPr>
          <p:spPr>
            <a:xfrm>
              <a:off x="11878619" y="6444500"/>
              <a:ext cx="115200" cy="115200"/>
            </a:xfrm>
            <a:prstGeom prst="diamond">
              <a:avLst/>
            </a:prstGeom>
            <a:noFill/>
            <a:ln w="12700">
              <a:solidFill>
                <a:srgbClr val="1C75B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997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</p:sldLayoutIdLst>
  <p:hf hdr="0" dt="0"/>
  <p:txStyles>
    <p:titleStyle>
      <a:lvl1pPr algn="ctr" defTabSz="457220" rtl="0" eaLnBrk="1" latinLnBrk="0" hangingPunct="1">
        <a:spcBef>
          <a:spcPct val="0"/>
        </a:spcBef>
        <a:buNone/>
        <a:defRPr sz="4400" b="1" kern="1200">
          <a:solidFill>
            <a:srgbClr val="0069B4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60363" indent="-360363" algn="l" defTabSz="45722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chemeClr val="accent6">
            <a:lumMod val="75000"/>
          </a:schemeClr>
        </a:buClr>
        <a:buSzPct val="80000"/>
        <a:buFontTx/>
        <a:buBlip>
          <a:blip r:embed="rId12"/>
        </a:buBlip>
        <a:defRPr kumimoji="0" lang="en-US" altLang="en-US" sz="3200" i="0" u="none" strike="noStrike" kern="1200" cap="none" spc="0" normalizeH="0" baseline="0" smtClean="0">
          <a:ln>
            <a:noFill/>
          </a:ln>
          <a:solidFill>
            <a:schemeClr val="tx1">
              <a:lumMod val="50000"/>
              <a:lumOff val="50000"/>
            </a:schemeClr>
          </a:solidFill>
          <a:effectLst/>
          <a:uLnTx/>
          <a:uFillTx/>
          <a:latin typeface="+mj-lt"/>
          <a:ea typeface="+mn-ea"/>
          <a:cs typeface="Arial" panose="020B0604020202020204" pitchFamily="34" charset="0"/>
        </a:defRPr>
      </a:lvl1pPr>
      <a:lvl2pPr marL="623888" indent="-285750" algn="l" defTabSz="45722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rgbClr val="0069B4"/>
        </a:buClr>
        <a:buSzPct val="60000"/>
        <a:buFontTx/>
        <a:buBlip>
          <a:blip r:embed="rId13"/>
        </a:buBlip>
        <a:defRPr lang="en-US" sz="2800" kern="1200" spc="0" smtClean="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895350" indent="-228600" algn="l" defTabSz="45722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rgbClr val="1C75BC"/>
        </a:buClr>
        <a:buFont typeface="Wingdings" panose="05000000000000000000" pitchFamily="2" charset="2"/>
        <a:buChar char=""/>
        <a:defRPr lang="en-US" sz="2400" kern="1200" spc="0" smtClean="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165225" indent="-228600" algn="l" defTabSz="45722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/>
        <a:buChar char="–"/>
        <a:defRPr lang="en-US" sz="2000" kern="1200" spc="0" smtClean="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1525588" indent="-228600" algn="l" defTabSz="45722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/>
        <a:buChar char="»"/>
        <a:defRPr lang="en-US" sz="2000" kern="1200" spc="0" smtClean="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711" indent="-228611" algn="l" defTabSz="45722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929" indent="-228611" algn="l" defTabSz="45722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150" indent="-228611" algn="l" defTabSz="45722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371" indent="-228611" algn="l" defTabSz="45722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2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20" algn="l" defTabSz="45722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40" algn="l" defTabSz="45722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60" algn="l" defTabSz="45722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81" algn="l" defTabSz="45722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01" algn="l" defTabSz="45722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320" algn="l" defTabSz="45722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540" algn="l" defTabSz="45722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760" algn="l" defTabSz="45722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7" Type="http://schemas.openxmlformats.org/officeDocument/2006/relationships/image" Target="../media/image33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jpg"/><Relationship Id="rId5" Type="http://schemas.openxmlformats.org/officeDocument/2006/relationships/image" Target="../media/image31.jpg"/><Relationship Id="rId4" Type="http://schemas.openxmlformats.org/officeDocument/2006/relationships/image" Target="../media/image3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6.png"/><Relationship Id="rId7" Type="http://schemas.openxmlformats.org/officeDocument/2006/relationships/image" Target="../media/image42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jpg"/><Relationship Id="rId5" Type="http://schemas.openxmlformats.org/officeDocument/2006/relationships/image" Target="../media/image40.jpg"/><Relationship Id="rId10" Type="http://schemas.openxmlformats.org/officeDocument/2006/relationships/image" Target="../media/image3.emf"/><Relationship Id="rId4" Type="http://schemas.openxmlformats.org/officeDocument/2006/relationships/image" Target="../media/image39.jpg"/><Relationship Id="rId9" Type="http://schemas.openxmlformats.org/officeDocument/2006/relationships/image" Target="../media/image2.emf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3.jpg"/><Relationship Id="rId7" Type="http://schemas.openxmlformats.org/officeDocument/2006/relationships/image" Target="../media/image2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gif"/><Relationship Id="rId5" Type="http://schemas.openxmlformats.org/officeDocument/2006/relationships/image" Target="../media/image1.emf"/><Relationship Id="rId4" Type="http://schemas.openxmlformats.org/officeDocument/2006/relationships/image" Target="../media/image24.png"/><Relationship Id="rId9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60250" cy="6840538"/>
          </a:xfrm>
          <a:prstGeom prst="rect">
            <a:avLst/>
          </a:prstGeom>
        </p:spPr>
      </p:pic>
      <p:pic>
        <p:nvPicPr>
          <p:cNvPr id="98" name="Picture 97"/>
          <p:cNvPicPr>
            <a:picLocks noChangeAspect="1"/>
          </p:cNvPicPr>
          <p:nvPr/>
        </p:nvPicPr>
        <p:blipFill>
          <a:blip r:embed="rId3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03" y="-932"/>
            <a:ext cx="12160250" cy="6873675"/>
          </a:xfrm>
          <a:prstGeom prst="rect">
            <a:avLst/>
          </a:prstGeom>
        </p:spPr>
      </p:pic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5946280" y="1684070"/>
            <a:ext cx="5724381" cy="832106"/>
          </a:xfrm>
        </p:spPr>
        <p:txBody>
          <a:bodyPr>
            <a:normAutofit/>
          </a:bodyPr>
          <a:lstStyle/>
          <a:p>
            <a:pPr algn="r"/>
            <a:r>
              <a:rPr lang="en-US" sz="3000" dirty="0">
                <a:solidFill>
                  <a:schemeClr val="bg1"/>
                </a:solidFill>
              </a:rPr>
              <a:t>Celebrating 15 years of innovation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2674" y="535494"/>
            <a:ext cx="5361443" cy="832106"/>
          </a:xfrm>
          <a:prstGeom prst="rect">
            <a:avLst/>
          </a:prstGeom>
        </p:spPr>
      </p:pic>
      <p:sp>
        <p:nvSpPr>
          <p:cNvPr id="7" name="Subtitle 5">
            <a:extLst>
              <a:ext uri="{FF2B5EF4-FFF2-40B4-BE49-F238E27FC236}">
                <a16:creationId xmlns:a16="http://schemas.microsoft.com/office/drawing/2014/main" id="{67806449-71F3-405B-BFCA-EE04E106E186}"/>
              </a:ext>
            </a:extLst>
          </p:cNvPr>
          <p:cNvSpPr txBox="1">
            <a:spLocks/>
          </p:cNvSpPr>
          <p:nvPr/>
        </p:nvSpPr>
        <p:spPr>
          <a:xfrm>
            <a:off x="540229" y="907403"/>
            <a:ext cx="5535693" cy="18884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2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80000"/>
              <a:buFontTx/>
              <a:buNone/>
              <a:defRPr kumimoji="0" lang="en-US" altLang="en-US" sz="3200" i="0" u="none" strike="noStrike" kern="1200" cap="none" spc="0" normalizeH="0" baseline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+mj-lt"/>
                <a:ea typeface="+mn-ea"/>
                <a:cs typeface="Arial" panose="020B0604020202020204" pitchFamily="34" charset="0"/>
              </a:defRPr>
            </a:lvl1pPr>
            <a:lvl2pPr marL="457220" indent="0" algn="ctr" defTabSz="45722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69B4"/>
              </a:buClr>
              <a:buSzPct val="60000"/>
              <a:buFontTx/>
              <a:buNone/>
              <a:defRPr lang="en-US" sz="2800" kern="1200" spc="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40" indent="0" algn="ctr" defTabSz="45722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1C75BC"/>
              </a:buClr>
              <a:buFont typeface="Wingdings" panose="05000000000000000000" pitchFamily="2" charset="2"/>
              <a:buNone/>
              <a:defRPr lang="en-US" sz="2400" kern="1200" spc="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60" indent="0" algn="ctr" defTabSz="45722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/>
              <a:buNone/>
              <a:defRPr lang="en-US" sz="2000" kern="1200" spc="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81" indent="0" algn="ctr" defTabSz="45722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/>
              <a:buNone/>
              <a:defRPr lang="en-US" sz="2000" kern="1200" spc="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101" indent="0" algn="ctr" defTabSz="45722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320" indent="0" algn="ctr" defTabSz="45722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540" indent="0" algn="ctr" defTabSz="45722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760" indent="0" algn="ctr" defTabSz="45722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/>
            <a:r>
              <a:rPr lang="en-US" sz="6000" b="1" dirty="0">
                <a:solidFill>
                  <a:prstClr val="white"/>
                </a:solidFill>
                <a:latin typeface="Arial" panose="020B0604020202020204" pitchFamily="34" charset="0"/>
                <a:ea typeface="+mj-ea"/>
              </a:rPr>
              <a:t>FPGA-based </a:t>
            </a:r>
          </a:p>
          <a:p>
            <a:pPr algn="l" fontAlgn="auto"/>
            <a:r>
              <a:rPr lang="en-US" sz="5400" b="1" dirty="0">
                <a:solidFill>
                  <a:prstClr val="white"/>
                </a:solidFill>
                <a:latin typeface="Arial" panose="020B0604020202020204" pitchFamily="34" charset="0"/>
                <a:ea typeface="+mj-ea"/>
              </a:rPr>
              <a:t>Design &amp; Test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9028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B82FA8-9B43-49D0-999C-DDBA2CF54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 Health-Awareness</a:t>
            </a:r>
            <a:endParaRPr lang="et-E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38462E4-0EC3-4077-ACCD-9A238DD0B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Testonica Lab - FCC Estonia Engagement Meeting - March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8355C5-0238-4B0A-B16E-BDC0F69F6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6A685-CD99-ED46-A5BE-9D088DACE75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EDE90D4A-7C33-4EE8-8FE3-1E2114860F44}"/>
              </a:ext>
            </a:extLst>
          </p:cNvPr>
          <p:cNvSpPr txBox="1">
            <a:spLocks/>
          </p:cNvSpPr>
          <p:nvPr/>
        </p:nvSpPr>
        <p:spPr>
          <a:xfrm>
            <a:off x="1397000" y="1322832"/>
            <a:ext cx="8138404" cy="5104793"/>
          </a:xfrm>
          <a:prstGeom prst="rect">
            <a:avLst/>
          </a:prstGeom>
        </p:spPr>
        <p:txBody>
          <a:bodyPr/>
          <a:lstStyle>
            <a:lvl1pPr marL="360363" indent="-360363" algn="l" defTabSz="45722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80000"/>
              <a:buFontTx/>
              <a:buBlip>
                <a:blip r:embed="rId2"/>
              </a:buBlip>
              <a:defRPr kumimoji="0" lang="en-US" altLang="en-US" sz="3200" i="0" u="none" strike="noStrike" kern="1200" cap="none" spc="0" normalizeH="0" baseline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Arial" panose="020B0604020202020204" pitchFamily="34" charset="0"/>
              </a:defRPr>
            </a:lvl1pPr>
            <a:lvl2pPr marL="623888" indent="-285750" algn="l" defTabSz="45722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69B4"/>
              </a:buClr>
              <a:buSzPct val="60000"/>
              <a:buFontTx/>
              <a:buBlip>
                <a:blip r:embed="rId3"/>
              </a:buBlip>
              <a:defRPr lang="en-US" sz="2800" kern="1200" spc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895350" indent="-228600" algn="l" defTabSz="45722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1C75BC"/>
              </a:buClr>
              <a:buFont typeface="Wingdings" panose="05000000000000000000" pitchFamily="2" charset="2"/>
              <a:buChar char=""/>
              <a:defRPr lang="en-US" sz="2400" kern="1200" spc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165225" indent="-228600" algn="l" defTabSz="45722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/>
              <a:buChar char="–"/>
              <a:defRPr lang="en-US" sz="2000" kern="1200" spc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525588" indent="-228600" algn="l" defTabSz="45722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/>
              <a:buChar char="»"/>
              <a:defRPr lang="en-US" sz="2000" kern="1200" spc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711" indent="-228611" algn="l" defTabSz="45722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929" indent="-228611" algn="l" defTabSz="45722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50" indent="-228611" algn="l" defTabSz="45722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71" indent="-228611" algn="l" defTabSz="45722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et-EE" dirty="0">
                <a:latin typeface="Arial" panose="020B0604020202020204" pitchFamily="34" charset="0"/>
              </a:rPr>
              <a:t>(AI-</a:t>
            </a:r>
            <a:r>
              <a:rPr lang="et-EE" dirty="0" err="1">
                <a:latin typeface="Arial" panose="020B0604020202020204" pitchFamily="34" charset="0"/>
              </a:rPr>
              <a:t>driven</a:t>
            </a:r>
            <a:r>
              <a:rPr lang="et-EE" dirty="0">
                <a:latin typeface="Arial" panose="020B0604020202020204" pitchFamily="34" charset="0"/>
              </a:rPr>
              <a:t>) </a:t>
            </a:r>
            <a:r>
              <a:rPr lang="et-EE" dirty="0" err="1">
                <a:latin typeface="Arial" panose="020B0604020202020204" pitchFamily="34" charset="0"/>
              </a:rPr>
              <a:t>predictive</a:t>
            </a:r>
            <a:r>
              <a:rPr lang="et-EE" dirty="0">
                <a:latin typeface="Arial" panose="020B0604020202020204" pitchFamily="34" charset="0"/>
              </a:rPr>
              <a:t> </a:t>
            </a:r>
            <a:r>
              <a:rPr lang="et-EE" dirty="0" err="1">
                <a:solidFill>
                  <a:srgbClr val="0069B4"/>
                </a:solidFill>
                <a:latin typeface="Arial" panose="020B0604020202020204" pitchFamily="34" charset="0"/>
              </a:rPr>
              <a:t>maintenance</a:t>
            </a:r>
            <a:endParaRPr lang="et-EE" dirty="0">
              <a:solidFill>
                <a:srgbClr val="0069B4"/>
              </a:solidFill>
              <a:latin typeface="Arial" panose="020B0604020202020204" pitchFamily="34" charset="0"/>
            </a:endParaRPr>
          </a:p>
          <a:p>
            <a:pPr fontAlgn="auto"/>
            <a:r>
              <a:rPr lang="et-EE" dirty="0" err="1">
                <a:solidFill>
                  <a:srgbClr val="0069B4"/>
                </a:solidFill>
                <a:latin typeface="Arial" panose="020B0604020202020204" pitchFamily="34" charset="0"/>
              </a:rPr>
              <a:t>Self</a:t>
            </a:r>
            <a:r>
              <a:rPr lang="et-EE" dirty="0">
                <a:solidFill>
                  <a:srgbClr val="0069B4"/>
                </a:solidFill>
                <a:latin typeface="Arial" panose="020B0604020202020204" pitchFamily="34" charset="0"/>
              </a:rPr>
              <a:t>-healing</a:t>
            </a:r>
          </a:p>
          <a:p>
            <a:pPr fontAlgn="auto"/>
            <a:r>
              <a:rPr lang="et-EE" dirty="0" err="1">
                <a:latin typeface="Arial" panose="020B0604020202020204" pitchFamily="34" charset="0"/>
              </a:rPr>
              <a:t>Self-adaptation</a:t>
            </a:r>
            <a:r>
              <a:rPr lang="et-EE" dirty="0">
                <a:latin typeface="Arial" panose="020B0604020202020204" pitchFamily="34" charset="0"/>
              </a:rPr>
              <a:t> </a:t>
            </a:r>
            <a:r>
              <a:rPr lang="et-EE" dirty="0" err="1">
                <a:latin typeface="Arial" panose="020B0604020202020204" pitchFamily="34" charset="0"/>
              </a:rPr>
              <a:t>to</a:t>
            </a:r>
            <a:r>
              <a:rPr lang="et-EE" dirty="0">
                <a:latin typeface="Arial" panose="020B0604020202020204" pitchFamily="34" charset="0"/>
              </a:rPr>
              <a:t> </a:t>
            </a:r>
            <a:r>
              <a:rPr lang="et-EE" dirty="0" err="1">
                <a:solidFill>
                  <a:srgbClr val="0069B4"/>
                </a:solidFill>
                <a:latin typeface="Arial" panose="020B0604020202020204" pitchFamily="34" charset="0"/>
              </a:rPr>
              <a:t>damage</a:t>
            </a:r>
            <a:endParaRPr lang="et-EE" dirty="0">
              <a:solidFill>
                <a:srgbClr val="0069B4"/>
              </a:solidFill>
              <a:latin typeface="Arial" panose="020B0604020202020204" pitchFamily="34" charset="0"/>
            </a:endParaRPr>
          </a:p>
          <a:p>
            <a:pPr fontAlgn="auto"/>
            <a:r>
              <a:rPr lang="et-EE" dirty="0" err="1">
                <a:solidFill>
                  <a:srgbClr val="0069B4"/>
                </a:solidFill>
                <a:latin typeface="Arial" panose="020B0604020202020204" pitchFamily="34" charset="0"/>
              </a:rPr>
              <a:t>Instant</a:t>
            </a:r>
            <a:r>
              <a:rPr lang="et-EE" dirty="0">
                <a:latin typeface="Arial" panose="020B0604020202020204" pitchFamily="34" charset="0"/>
              </a:rPr>
              <a:t> </a:t>
            </a:r>
            <a:r>
              <a:rPr lang="et-EE" dirty="0" err="1">
                <a:latin typeface="Arial" panose="020B0604020202020204" pitchFamily="34" charset="0"/>
              </a:rPr>
              <a:t>failure</a:t>
            </a:r>
            <a:r>
              <a:rPr lang="et-EE" dirty="0">
                <a:latin typeface="Arial" panose="020B0604020202020204" pitchFamily="34" charset="0"/>
              </a:rPr>
              <a:t> </a:t>
            </a:r>
            <a:r>
              <a:rPr lang="et-EE" dirty="0" err="1">
                <a:latin typeface="Arial" panose="020B0604020202020204" pitchFamily="34" charset="0"/>
              </a:rPr>
              <a:t>recovery</a:t>
            </a:r>
            <a:endParaRPr lang="et-EE" dirty="0">
              <a:latin typeface="Arial" panose="020B0604020202020204" pitchFamily="34" charset="0"/>
            </a:endParaRPr>
          </a:p>
          <a:p>
            <a:pPr fontAlgn="auto"/>
            <a:r>
              <a:rPr lang="et-EE" dirty="0" err="1">
                <a:latin typeface="Arial" panose="020B0604020202020204" pitchFamily="34" charset="0"/>
              </a:rPr>
              <a:t>Fault</a:t>
            </a:r>
            <a:r>
              <a:rPr lang="et-EE" dirty="0">
                <a:latin typeface="Arial" panose="020B0604020202020204" pitchFamily="34" charset="0"/>
              </a:rPr>
              <a:t>/</a:t>
            </a:r>
            <a:r>
              <a:rPr lang="et-EE" dirty="0" err="1">
                <a:latin typeface="Arial" panose="020B0604020202020204" pitchFamily="34" charset="0"/>
              </a:rPr>
              <a:t>error</a:t>
            </a:r>
            <a:r>
              <a:rPr lang="et-EE" dirty="0">
                <a:latin typeface="Arial" panose="020B0604020202020204" pitchFamily="34" charset="0"/>
              </a:rPr>
              <a:t> </a:t>
            </a:r>
            <a:r>
              <a:rPr lang="et-EE" dirty="0" err="1">
                <a:solidFill>
                  <a:srgbClr val="0069B4"/>
                </a:solidFill>
                <a:latin typeface="Arial" panose="020B0604020202020204" pitchFamily="34" charset="0"/>
              </a:rPr>
              <a:t>immediate</a:t>
            </a:r>
            <a:r>
              <a:rPr lang="et-EE" dirty="0">
                <a:latin typeface="Arial" panose="020B0604020202020204" pitchFamily="34" charset="0"/>
              </a:rPr>
              <a:t> </a:t>
            </a:r>
            <a:r>
              <a:rPr lang="et-EE" dirty="0" err="1">
                <a:latin typeface="Arial" panose="020B0604020202020204" pitchFamily="34" charset="0"/>
              </a:rPr>
              <a:t>reporting</a:t>
            </a:r>
            <a:endParaRPr lang="et-EE" dirty="0">
              <a:latin typeface="Arial" panose="020B0604020202020204" pitchFamily="34" charset="0"/>
            </a:endParaRPr>
          </a:p>
          <a:p>
            <a:pPr fontAlgn="auto"/>
            <a:r>
              <a:rPr lang="et-EE" dirty="0" err="1">
                <a:solidFill>
                  <a:srgbClr val="0069B4"/>
                </a:solidFill>
                <a:latin typeface="Arial" panose="020B0604020202020204" pitchFamily="34" charset="0"/>
              </a:rPr>
              <a:t>Event-triggered</a:t>
            </a:r>
            <a:r>
              <a:rPr lang="et-EE" dirty="0">
                <a:solidFill>
                  <a:srgbClr val="0069B4"/>
                </a:solidFill>
                <a:latin typeface="Arial" panose="020B0604020202020204" pitchFamily="34" charset="0"/>
              </a:rPr>
              <a:t> </a:t>
            </a:r>
            <a:r>
              <a:rPr lang="et-EE" dirty="0" err="1">
                <a:latin typeface="Arial" panose="020B0604020202020204" pitchFamily="34" charset="0"/>
              </a:rPr>
              <a:t>monitoring</a:t>
            </a:r>
            <a:r>
              <a:rPr lang="et-EE" dirty="0">
                <a:latin typeface="Arial" panose="020B0604020202020204" pitchFamily="34" charset="0"/>
              </a:rPr>
              <a:t> </a:t>
            </a:r>
            <a:r>
              <a:rPr lang="et-EE" dirty="0" err="1">
                <a:latin typeface="Arial" panose="020B0604020202020204" pitchFamily="34" charset="0"/>
              </a:rPr>
              <a:t>data</a:t>
            </a:r>
            <a:r>
              <a:rPr lang="et-EE" dirty="0">
                <a:latin typeface="Arial" panose="020B0604020202020204" pitchFamily="34" charset="0"/>
              </a:rPr>
              <a:t> </a:t>
            </a:r>
            <a:r>
              <a:rPr lang="et-EE" dirty="0" err="1">
                <a:latin typeface="Arial" panose="020B0604020202020204" pitchFamily="34" charset="0"/>
              </a:rPr>
              <a:t>filtering</a:t>
            </a:r>
            <a:endParaRPr lang="et-EE" dirty="0">
              <a:latin typeface="Arial" panose="020B0604020202020204" pitchFamily="34" charset="0"/>
            </a:endParaRPr>
          </a:p>
          <a:p>
            <a:pPr fontAlgn="auto"/>
            <a:r>
              <a:rPr lang="et-EE" dirty="0" err="1">
                <a:solidFill>
                  <a:srgbClr val="0069B4"/>
                </a:solidFill>
                <a:latin typeface="Arial" panose="020B0604020202020204" pitchFamily="34" charset="0"/>
              </a:rPr>
              <a:t>Distributed</a:t>
            </a:r>
            <a:r>
              <a:rPr lang="et-EE" dirty="0">
                <a:latin typeface="Arial" panose="020B0604020202020204" pitchFamily="34" charset="0"/>
              </a:rPr>
              <a:t> </a:t>
            </a:r>
            <a:r>
              <a:rPr lang="et-EE" dirty="0" err="1">
                <a:latin typeface="Arial" panose="020B0604020202020204" pitchFamily="34" charset="0"/>
              </a:rPr>
              <a:t>fitness</a:t>
            </a:r>
            <a:r>
              <a:rPr lang="et-EE" dirty="0">
                <a:latin typeface="Arial" panose="020B0604020202020204" pitchFamily="34" charset="0"/>
              </a:rPr>
              <a:t> </a:t>
            </a:r>
            <a:r>
              <a:rPr lang="et-EE" dirty="0" err="1">
                <a:latin typeface="Arial" panose="020B0604020202020204" pitchFamily="34" charset="0"/>
              </a:rPr>
              <a:t>data</a:t>
            </a:r>
            <a:r>
              <a:rPr lang="et-EE" dirty="0">
                <a:latin typeface="Arial" panose="020B0604020202020204" pitchFamily="34" charset="0"/>
              </a:rPr>
              <a:t> </a:t>
            </a:r>
            <a:r>
              <a:rPr lang="et-EE" dirty="0" err="1">
                <a:latin typeface="Arial" panose="020B0604020202020204" pitchFamily="34" charset="0"/>
              </a:rPr>
              <a:t>collection</a:t>
            </a:r>
            <a:endParaRPr lang="et-EE" dirty="0">
              <a:latin typeface="Arial" panose="020B0604020202020204" pitchFamily="34" charset="0"/>
            </a:endParaRPr>
          </a:p>
          <a:p>
            <a:pPr fontAlgn="auto"/>
            <a:r>
              <a:rPr lang="et-EE" dirty="0" err="1">
                <a:solidFill>
                  <a:srgbClr val="0069B4"/>
                </a:solidFill>
                <a:latin typeface="Arial" panose="020B0604020202020204" pitchFamily="34" charset="0"/>
              </a:rPr>
              <a:t>Smart</a:t>
            </a:r>
            <a:r>
              <a:rPr lang="et-EE" dirty="0">
                <a:latin typeface="Arial" panose="020B0604020202020204" pitchFamily="34" charset="0"/>
              </a:rPr>
              <a:t> on-</a:t>
            </a:r>
            <a:r>
              <a:rPr lang="et-EE" dirty="0" err="1">
                <a:latin typeface="Arial" panose="020B0604020202020204" pitchFamily="34" charset="0"/>
              </a:rPr>
              <a:t>chip</a:t>
            </a:r>
            <a:r>
              <a:rPr lang="et-EE" dirty="0">
                <a:latin typeface="Arial" panose="020B0604020202020204" pitchFamily="34" charset="0"/>
              </a:rPr>
              <a:t> </a:t>
            </a:r>
            <a:r>
              <a:rPr lang="et-EE" dirty="0" err="1">
                <a:latin typeface="Arial" panose="020B0604020202020204" pitchFamily="34" charset="0"/>
              </a:rPr>
              <a:t>sensors</a:t>
            </a:r>
            <a:r>
              <a:rPr lang="et-EE" dirty="0">
                <a:latin typeface="Arial" panose="020B0604020202020204" pitchFamily="34" charset="0"/>
              </a:rPr>
              <a:t>/</a:t>
            </a:r>
            <a:r>
              <a:rPr lang="et-EE" dirty="0" err="1">
                <a:latin typeface="Arial" panose="020B0604020202020204" pitchFamily="34" charset="0"/>
              </a:rPr>
              <a:t>checkers</a:t>
            </a:r>
            <a:endParaRPr lang="et-EE" dirty="0">
              <a:latin typeface="Arial" panose="020B0604020202020204" pitchFamily="34" charset="0"/>
            </a:endParaRPr>
          </a:p>
        </p:txBody>
      </p:sp>
      <p:sp>
        <p:nvSpPr>
          <p:cNvPr id="6" name="Left Arrow 8">
            <a:extLst>
              <a:ext uri="{FF2B5EF4-FFF2-40B4-BE49-F238E27FC236}">
                <a16:creationId xmlns:a16="http://schemas.microsoft.com/office/drawing/2014/main" id="{0677C64A-2460-4FD4-96F6-C661D0F19B66}"/>
              </a:ext>
            </a:extLst>
          </p:cNvPr>
          <p:cNvSpPr/>
          <p:nvPr/>
        </p:nvSpPr>
        <p:spPr>
          <a:xfrm rot="16200000" flipH="1">
            <a:off x="-1441784" y="2835198"/>
            <a:ext cx="4320227" cy="117856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Systematic approach</a:t>
            </a:r>
          </a:p>
        </p:txBody>
      </p:sp>
      <p:sp>
        <p:nvSpPr>
          <p:cNvPr id="7" name="Rounded Rectangle 15">
            <a:extLst>
              <a:ext uri="{FF2B5EF4-FFF2-40B4-BE49-F238E27FC236}">
                <a16:creationId xmlns:a16="http://schemas.microsoft.com/office/drawing/2014/main" id="{337AA039-D3FC-49B6-BB44-826EC88FEFC7}"/>
              </a:ext>
            </a:extLst>
          </p:cNvPr>
          <p:cNvSpPr/>
          <p:nvPr/>
        </p:nvSpPr>
        <p:spPr>
          <a:xfrm>
            <a:off x="427846" y="5735242"/>
            <a:ext cx="7593936" cy="560194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Effective Fitness Data Collection Is the Cornerstone</a:t>
            </a:r>
          </a:p>
        </p:txBody>
      </p:sp>
    </p:spTree>
    <p:extLst>
      <p:ext uri="{BB962C8B-B14F-4D97-AF65-F5344CB8AC3E}">
        <p14:creationId xmlns:p14="http://schemas.microsoft.com/office/powerpoint/2010/main" val="3076609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9135090D-E31F-464A-9AA1-C543B7EC2F01}"/>
              </a:ext>
            </a:extLst>
          </p:cNvPr>
          <p:cNvGrpSpPr/>
          <p:nvPr/>
        </p:nvGrpSpPr>
        <p:grpSpPr>
          <a:xfrm>
            <a:off x="2461258" y="2163214"/>
            <a:ext cx="4080387" cy="4080387"/>
            <a:chOff x="7392446" y="1839326"/>
            <a:chExt cx="4080387" cy="4080387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5B2439C9-DCEB-41CA-8B2E-27C33C3E214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2446" y="1839326"/>
              <a:ext cx="4080387" cy="4080387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0C7F0BBE-7024-4F29-9CD8-89D705C2112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641903" y="5415379"/>
              <a:ext cx="680252" cy="380941"/>
            </a:xfrm>
            <a:prstGeom prst="rect">
              <a:avLst/>
            </a:prstGeom>
          </p:spPr>
        </p:pic>
      </p:grpSp>
      <p:pic>
        <p:nvPicPr>
          <p:cNvPr id="14" name="Content Placeholder 9">
            <a:extLst>
              <a:ext uri="{FF2B5EF4-FFF2-40B4-BE49-F238E27FC236}">
                <a16:creationId xmlns:a16="http://schemas.microsoft.com/office/drawing/2014/main" id="{E6D29A8D-A88C-467F-8424-0C172CE5F4D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202"/>
          <a:stretch/>
        </p:blipFill>
        <p:spPr>
          <a:xfrm>
            <a:off x="2232564" y="2791608"/>
            <a:ext cx="5185506" cy="3453337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265F079-48C9-45E6-8DB7-BE8154F28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Testonica Lab - FCC Estonia Engagement Meeting - March 2022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770DB1C-DDB7-42AB-BBC4-9DA81162A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6A685-CD99-ED46-A5BE-9D088DACE75B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694AA71-8815-4F98-9553-32EACD1297F1}"/>
              </a:ext>
            </a:extLst>
          </p:cNvPr>
          <p:cNvGrpSpPr/>
          <p:nvPr/>
        </p:nvGrpSpPr>
        <p:grpSpPr>
          <a:xfrm>
            <a:off x="0" y="2550946"/>
            <a:ext cx="12162503" cy="3691312"/>
            <a:chOff x="0" y="2398546"/>
            <a:chExt cx="12162503" cy="369131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0309C1D-A460-404C-8EFB-F8BCC78689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8120" b="16899"/>
            <a:stretch/>
          </p:blipFill>
          <p:spPr>
            <a:xfrm>
              <a:off x="6625713" y="2398546"/>
              <a:ext cx="5536790" cy="3691312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67FD401-92AC-4EF7-82EB-8D7A1445F31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0" y="2636520"/>
              <a:ext cx="2461260" cy="3453338"/>
            </a:xfrm>
            <a:prstGeom prst="rect">
              <a:avLst/>
            </a:prstGeom>
          </p:spPr>
        </p:pic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D4CC9734-60C4-4AF5-96BA-E3072F8AAD0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60"/>
          <a:stretch/>
        </p:blipFill>
        <p:spPr>
          <a:xfrm rot="10800000">
            <a:off x="0" y="0"/>
            <a:ext cx="12160250" cy="2786588"/>
          </a:xfrm>
          <a:prstGeom prst="rect">
            <a:avLst/>
          </a:prstGeom>
        </p:spPr>
      </p:pic>
      <p:sp>
        <p:nvSpPr>
          <p:cNvPr id="12" name="Title 11">
            <a:extLst>
              <a:ext uri="{FF2B5EF4-FFF2-40B4-BE49-F238E27FC236}">
                <a16:creationId xmlns:a16="http://schemas.microsoft.com/office/drawing/2014/main" id="{679CFA12-3C65-4A4F-9FCC-D79E71241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0568" y="-932"/>
            <a:ext cx="11149682" cy="1140090"/>
          </a:xfrm>
        </p:spPr>
        <p:txBody>
          <a:bodyPr>
            <a:normAutofit/>
          </a:bodyPr>
          <a:lstStyle/>
          <a:p>
            <a:pPr>
              <a:tabLst>
                <a:tab pos="8343900" algn="l"/>
              </a:tabLst>
            </a:pPr>
            <a:r>
              <a:rPr lang="en-US" dirty="0">
                <a:solidFill>
                  <a:schemeClr val="bg1"/>
                </a:solidFill>
              </a:rPr>
              <a:t>SW Dev Support</a:t>
            </a:r>
            <a:r>
              <a:rPr lang="et-EE" dirty="0">
                <a:solidFill>
                  <a:schemeClr val="bg1"/>
                </a:solidFill>
              </a:rPr>
              <a:t> for </a:t>
            </a:r>
            <a:r>
              <a:rPr lang="en-US" dirty="0" err="1">
                <a:solidFill>
                  <a:schemeClr val="bg1"/>
                </a:solidFill>
              </a:rPr>
              <a:t>TalTech’s</a:t>
            </a:r>
            <a:r>
              <a:rPr lang="en-US" dirty="0">
                <a:solidFill>
                  <a:schemeClr val="bg1"/>
                </a:solidFill>
              </a:rPr>
              <a:t> CubeSat</a:t>
            </a:r>
            <a:endParaRPr lang="et-EE" dirty="0">
              <a:solidFill>
                <a:schemeClr val="bg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DB868C1-474E-4EBB-AF51-A87B7C053B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105" y="337703"/>
            <a:ext cx="826463" cy="46282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0AD5732-6BD1-4385-9DDC-920D25F0CB97}"/>
              </a:ext>
            </a:extLst>
          </p:cNvPr>
          <p:cNvSpPr txBox="1"/>
          <p:nvPr/>
        </p:nvSpPr>
        <p:spPr>
          <a:xfrm>
            <a:off x="7418070" y="1867110"/>
            <a:ext cx="462915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1U Earth Observation CubeSat with RGB and NIR cameras</a:t>
            </a:r>
            <a:endParaRPr lang="et-EE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E5C6C7F-25BE-4603-8AD9-1F895D8AAEB3}"/>
              </a:ext>
            </a:extLst>
          </p:cNvPr>
          <p:cNvSpPr txBox="1"/>
          <p:nvPr/>
        </p:nvSpPr>
        <p:spPr>
          <a:xfrm>
            <a:off x="6714204" y="2790925"/>
            <a:ext cx="432816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2 identical operational CubeSats are in orbit: </a:t>
            </a:r>
          </a:p>
          <a:p>
            <a:r>
              <a:rPr lang="en-US" sz="1600" dirty="0">
                <a:solidFill>
                  <a:schemeClr val="bg1"/>
                </a:solidFill>
              </a:rPr>
              <a:t>- Soyuz launch on July 5, 2019 </a:t>
            </a:r>
          </a:p>
          <a:p>
            <a:r>
              <a:rPr lang="en-US" sz="1600" dirty="0">
                <a:solidFill>
                  <a:schemeClr val="bg1"/>
                </a:solidFill>
              </a:rPr>
              <a:t>- Vega VV16 launch on Sept. 3, 2020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F7CA22-7B7A-4BFB-9066-E786A5EC165A}"/>
              </a:ext>
            </a:extLst>
          </p:cNvPr>
          <p:cNvSpPr txBox="1"/>
          <p:nvPr/>
        </p:nvSpPr>
        <p:spPr>
          <a:xfrm>
            <a:off x="-1" y="2788919"/>
            <a:ext cx="246125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i="0" dirty="0">
                <a:solidFill>
                  <a:srgbClr val="0069B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Ground station 5m parabolic antenna</a:t>
            </a:r>
            <a:endParaRPr lang="en-US" sz="1600" dirty="0">
              <a:solidFill>
                <a:srgbClr val="0069B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41629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0CAB3A-1D68-47F3-93EC-CDC14718DB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t-E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6B16B0-F224-433C-A7E8-643709F6F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Testonica Lab - FCC Estonia Engagement Meeting - March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F8D502-38D6-44FB-B9EA-97FE713F8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6A685-CD99-ED46-A5BE-9D088DACE75B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35393BE-D7A3-4525-8586-20F3D312F345}"/>
              </a:ext>
            </a:extLst>
          </p:cNvPr>
          <p:cNvSpPr/>
          <p:nvPr/>
        </p:nvSpPr>
        <p:spPr>
          <a:xfrm>
            <a:off x="17800" y="1139158"/>
            <a:ext cx="7308000" cy="5688000"/>
          </a:xfrm>
          <a:custGeom>
            <a:avLst/>
            <a:gdLst>
              <a:gd name="connsiteX0" fmla="*/ 0 w 7205015"/>
              <a:gd name="connsiteY0" fmla="*/ 0 h 5701380"/>
              <a:gd name="connsiteX1" fmla="*/ 7205015 w 7205015"/>
              <a:gd name="connsiteY1" fmla="*/ 0 h 5701380"/>
              <a:gd name="connsiteX2" fmla="*/ 7205015 w 7205015"/>
              <a:gd name="connsiteY2" fmla="*/ 5701380 h 5701380"/>
              <a:gd name="connsiteX3" fmla="*/ 0 w 7205015"/>
              <a:gd name="connsiteY3" fmla="*/ 5701380 h 5701380"/>
              <a:gd name="connsiteX4" fmla="*/ 0 w 7205015"/>
              <a:gd name="connsiteY4" fmla="*/ 0 h 5701380"/>
              <a:gd name="connsiteX0" fmla="*/ 0 w 7205015"/>
              <a:gd name="connsiteY0" fmla="*/ 0 h 5701380"/>
              <a:gd name="connsiteX1" fmla="*/ 7205015 w 7205015"/>
              <a:gd name="connsiteY1" fmla="*/ 0 h 5701380"/>
              <a:gd name="connsiteX2" fmla="*/ 4753915 w 7205015"/>
              <a:gd name="connsiteY2" fmla="*/ 5701380 h 5701380"/>
              <a:gd name="connsiteX3" fmla="*/ 0 w 7205015"/>
              <a:gd name="connsiteY3" fmla="*/ 5701380 h 5701380"/>
              <a:gd name="connsiteX4" fmla="*/ 0 w 7205015"/>
              <a:gd name="connsiteY4" fmla="*/ 0 h 5701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05015" h="5701380">
                <a:moveTo>
                  <a:pt x="0" y="0"/>
                </a:moveTo>
                <a:lnTo>
                  <a:pt x="7205015" y="0"/>
                </a:lnTo>
                <a:lnTo>
                  <a:pt x="4753915" y="5701380"/>
                </a:lnTo>
                <a:lnTo>
                  <a:pt x="0" y="57013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728F660-C0C4-457C-A7A5-A99CE68D2067}"/>
              </a:ext>
            </a:extLst>
          </p:cNvPr>
          <p:cNvSpPr/>
          <p:nvPr/>
        </p:nvSpPr>
        <p:spPr>
          <a:xfrm>
            <a:off x="-2102" y="0"/>
            <a:ext cx="12160251" cy="6841923"/>
          </a:xfrm>
          <a:prstGeom prst="rect">
            <a:avLst/>
          </a:prstGeom>
          <a:solidFill>
            <a:schemeClr val="tx2">
              <a:lumMod val="60000"/>
              <a:lumOff val="4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0">
            <a:extLst>
              <a:ext uri="{FF2B5EF4-FFF2-40B4-BE49-F238E27FC236}">
                <a16:creationId xmlns:a16="http://schemas.microsoft.com/office/drawing/2014/main" id="{1A244658-338F-47A4-AC26-AF78AE52372A}"/>
              </a:ext>
            </a:extLst>
          </p:cNvPr>
          <p:cNvSpPr txBox="1">
            <a:spLocks/>
          </p:cNvSpPr>
          <p:nvPr/>
        </p:nvSpPr>
        <p:spPr>
          <a:xfrm>
            <a:off x="0" y="-932"/>
            <a:ext cx="12160249" cy="1140090"/>
          </a:xfrm>
          <a:prstGeom prst="rect">
            <a:avLst/>
          </a:prstGeom>
          <a:solidFill>
            <a:schemeClr val="tx2">
              <a:lumMod val="75000"/>
              <a:alpha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45722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69B4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t-EE" dirty="0">
                <a:solidFill>
                  <a:schemeClr val="bg1"/>
                </a:solidFill>
              </a:rPr>
              <a:t>Testing Right From the </a:t>
            </a:r>
            <a:r>
              <a:rPr lang="et-EE" dirty="0">
                <a:solidFill>
                  <a:schemeClr val="tx2">
                    <a:lumMod val="40000"/>
                    <a:lumOff val="60000"/>
                  </a:schemeClr>
                </a:solidFill>
              </a:rPr>
              <a:t>Inside</a:t>
            </a:r>
            <a:endParaRPr 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989B6E0-2F14-4632-858E-8DA48BBE53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76" y="6440102"/>
            <a:ext cx="2336416" cy="362616"/>
          </a:xfrm>
          <a:prstGeom prst="rect">
            <a:avLst/>
          </a:prstGeom>
        </p:spPr>
      </p:pic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1EE1AD17-AA43-4C67-8B31-00660ACD0C41}"/>
              </a:ext>
            </a:extLst>
          </p:cNvPr>
          <p:cNvSpPr/>
          <p:nvPr/>
        </p:nvSpPr>
        <p:spPr>
          <a:xfrm>
            <a:off x="-171942" y="4640551"/>
            <a:ext cx="2595965" cy="1398312"/>
          </a:xfrm>
          <a:prstGeom prst="roundRect">
            <a:avLst>
              <a:gd name="adj" fmla="val 7163"/>
            </a:avLst>
          </a:prstGeom>
          <a:solidFill>
            <a:schemeClr val="tx2">
              <a:lumMod val="75000"/>
              <a:alpha val="70000"/>
            </a:schemeClr>
          </a:solidFill>
        </p:spPr>
        <p:txBody>
          <a:bodyPr lIns="180000" rIns="288000" anchor="ctr"/>
          <a:lstStyle/>
          <a:p>
            <a:pPr algn="r"/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External Tester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2206D04-4801-41A1-96B5-0BB1138A19A4}"/>
              </a:ext>
            </a:extLst>
          </p:cNvPr>
          <p:cNvGrpSpPr/>
          <p:nvPr/>
        </p:nvGrpSpPr>
        <p:grpSpPr>
          <a:xfrm>
            <a:off x="4850149" y="1152538"/>
            <a:ext cx="7308000" cy="5688000"/>
            <a:chOff x="4850149" y="1152538"/>
            <a:chExt cx="7308000" cy="5688000"/>
          </a:xfrm>
        </p:grpSpPr>
        <p:sp>
          <p:nvSpPr>
            <p:cNvPr id="11" name="Rectangle 5">
              <a:extLst>
                <a:ext uri="{FF2B5EF4-FFF2-40B4-BE49-F238E27FC236}">
                  <a16:creationId xmlns:a16="http://schemas.microsoft.com/office/drawing/2014/main" id="{28019B27-9FF1-4022-9905-EB57DF6D9D80}"/>
                </a:ext>
              </a:extLst>
            </p:cNvPr>
            <p:cNvSpPr/>
            <p:nvPr/>
          </p:nvSpPr>
          <p:spPr>
            <a:xfrm flipH="1" flipV="1">
              <a:off x="4850149" y="1152538"/>
              <a:ext cx="7308000" cy="5688000"/>
            </a:xfrm>
            <a:custGeom>
              <a:avLst/>
              <a:gdLst>
                <a:gd name="connsiteX0" fmla="*/ 0 w 7205015"/>
                <a:gd name="connsiteY0" fmla="*/ 0 h 5701380"/>
                <a:gd name="connsiteX1" fmla="*/ 7205015 w 7205015"/>
                <a:gd name="connsiteY1" fmla="*/ 0 h 5701380"/>
                <a:gd name="connsiteX2" fmla="*/ 7205015 w 7205015"/>
                <a:gd name="connsiteY2" fmla="*/ 5701380 h 5701380"/>
                <a:gd name="connsiteX3" fmla="*/ 0 w 7205015"/>
                <a:gd name="connsiteY3" fmla="*/ 5701380 h 5701380"/>
                <a:gd name="connsiteX4" fmla="*/ 0 w 7205015"/>
                <a:gd name="connsiteY4" fmla="*/ 0 h 5701380"/>
                <a:gd name="connsiteX0" fmla="*/ 0 w 7205015"/>
                <a:gd name="connsiteY0" fmla="*/ 0 h 5701380"/>
                <a:gd name="connsiteX1" fmla="*/ 7205015 w 7205015"/>
                <a:gd name="connsiteY1" fmla="*/ 0 h 5701380"/>
                <a:gd name="connsiteX2" fmla="*/ 4753915 w 7205015"/>
                <a:gd name="connsiteY2" fmla="*/ 5701380 h 5701380"/>
                <a:gd name="connsiteX3" fmla="*/ 0 w 7205015"/>
                <a:gd name="connsiteY3" fmla="*/ 5701380 h 5701380"/>
                <a:gd name="connsiteX4" fmla="*/ 0 w 7205015"/>
                <a:gd name="connsiteY4" fmla="*/ 0 h 5701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05015" h="5701380">
                  <a:moveTo>
                    <a:pt x="0" y="0"/>
                  </a:moveTo>
                  <a:lnTo>
                    <a:pt x="7205015" y="0"/>
                  </a:lnTo>
                  <a:lnTo>
                    <a:pt x="4753915" y="5701380"/>
                  </a:lnTo>
                  <a:lnTo>
                    <a:pt x="0" y="570138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3C0298E-427D-4CD8-8FAF-84A4419A9AC1}"/>
                </a:ext>
              </a:extLst>
            </p:cNvPr>
            <p:cNvSpPr txBox="1"/>
            <p:nvPr/>
          </p:nvSpPr>
          <p:spPr>
            <a:xfrm rot="850426">
              <a:off x="6588689" y="4694400"/>
              <a:ext cx="48808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perspectiveRelaxedModerately"/>
                <a:lightRig rig="threePt" dir="t"/>
              </a:scene3d>
            </a:bodyPr>
            <a:lstStyle/>
            <a:p>
              <a:pPr algn="ctr"/>
              <a:r>
                <a:rPr lang="en-US" sz="3600" b="1" dirty="0">
                  <a:solidFill>
                    <a:schemeClr val="accent5">
                      <a:lumMod val="40000"/>
                      <a:lumOff val="60000"/>
                    </a:schemeClr>
                  </a:solidFill>
                  <a:effectLst>
                    <a:glow rad="228600">
                      <a:schemeClr val="accent1">
                        <a:satMod val="175000"/>
                        <a:alpha val="40000"/>
                      </a:schemeClr>
                    </a:glow>
                  </a:effectLst>
                </a:rPr>
                <a:t>At Speed. Always.</a:t>
              </a:r>
            </a:p>
          </p:txBody>
        </p:sp>
      </p:grpSp>
      <p:sp>
        <p:nvSpPr>
          <p:cNvPr id="13" name="Rounded Rectangle 9">
            <a:extLst>
              <a:ext uri="{FF2B5EF4-FFF2-40B4-BE49-F238E27FC236}">
                <a16:creationId xmlns:a16="http://schemas.microsoft.com/office/drawing/2014/main" id="{6AF94253-FE84-45C7-B3A0-B4EA7BAB3F7E}"/>
              </a:ext>
            </a:extLst>
          </p:cNvPr>
          <p:cNvSpPr/>
          <p:nvPr/>
        </p:nvSpPr>
        <p:spPr>
          <a:xfrm>
            <a:off x="10104923" y="1893072"/>
            <a:ext cx="2242968" cy="1398312"/>
          </a:xfrm>
          <a:prstGeom prst="roundRect">
            <a:avLst>
              <a:gd name="adj" fmla="val 11981"/>
            </a:avLst>
          </a:prstGeom>
          <a:solidFill>
            <a:srgbClr val="FF9900">
              <a:alpha val="70000"/>
            </a:srgbClr>
          </a:solidFill>
        </p:spPr>
        <p:txBody>
          <a:bodyPr lIns="180000" rIns="288000" anchor="ctr"/>
          <a:lstStyle/>
          <a:p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Tester </a:t>
            </a:r>
            <a:endParaRPr lang="ru-RU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Chip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38931D6-AB67-4D02-9F56-693C2350F280}"/>
              </a:ext>
            </a:extLst>
          </p:cNvPr>
          <p:cNvGrpSpPr/>
          <p:nvPr/>
        </p:nvGrpSpPr>
        <p:grpSpPr>
          <a:xfrm>
            <a:off x="10546632" y="5229243"/>
            <a:ext cx="1624354" cy="1619075"/>
            <a:chOff x="10546632" y="5229243"/>
            <a:chExt cx="1624354" cy="1619075"/>
          </a:xfrm>
        </p:grpSpPr>
        <p:sp>
          <p:nvSpPr>
            <p:cNvPr id="15" name="Freeform 165">
              <a:extLst>
                <a:ext uri="{FF2B5EF4-FFF2-40B4-BE49-F238E27FC236}">
                  <a16:creationId xmlns:a16="http://schemas.microsoft.com/office/drawing/2014/main" id="{8ACE62AE-3FB7-42B2-AD6B-0DCA1E417D1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9788" y="6619294"/>
              <a:ext cx="56681" cy="57256"/>
            </a:xfrm>
            <a:custGeom>
              <a:avLst/>
              <a:gdLst>
                <a:gd name="T0" fmla="*/ 38 w 38"/>
                <a:gd name="T1" fmla="*/ 16 h 36"/>
                <a:gd name="T2" fmla="*/ 17 w 38"/>
                <a:gd name="T3" fmla="*/ 0 h 36"/>
                <a:gd name="T4" fmla="*/ 0 w 38"/>
                <a:gd name="T5" fmla="*/ 16 h 36"/>
                <a:gd name="T6" fmla="*/ 17 w 38"/>
                <a:gd name="T7" fmla="*/ 36 h 36"/>
                <a:gd name="T8" fmla="*/ 38 w 38"/>
                <a:gd name="T9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38" y="16"/>
                  </a:moveTo>
                  <a:lnTo>
                    <a:pt x="17" y="0"/>
                  </a:lnTo>
                  <a:lnTo>
                    <a:pt x="0" y="16"/>
                  </a:lnTo>
                  <a:lnTo>
                    <a:pt x="17" y="36"/>
                  </a:lnTo>
                  <a:lnTo>
                    <a:pt x="38" y="1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6" name="Freeform 47">
              <a:extLst>
                <a:ext uri="{FF2B5EF4-FFF2-40B4-BE49-F238E27FC236}">
                  <a16:creationId xmlns:a16="http://schemas.microsoft.com/office/drawing/2014/main" id="{8BF3105F-D9F9-4AB1-93A0-4591085B962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9788" y="6331423"/>
              <a:ext cx="56681" cy="55666"/>
            </a:xfrm>
            <a:custGeom>
              <a:avLst/>
              <a:gdLst>
                <a:gd name="T0" fmla="*/ 17 w 38"/>
                <a:gd name="T1" fmla="*/ 35 h 35"/>
                <a:gd name="T2" fmla="*/ 38 w 38"/>
                <a:gd name="T3" fmla="*/ 16 h 35"/>
                <a:gd name="T4" fmla="*/ 17 w 38"/>
                <a:gd name="T5" fmla="*/ 0 h 35"/>
                <a:gd name="T6" fmla="*/ 0 w 38"/>
                <a:gd name="T7" fmla="*/ 16 h 35"/>
                <a:gd name="T8" fmla="*/ 17 w 38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17" y="35"/>
                  </a:moveTo>
                  <a:lnTo>
                    <a:pt x="38" y="16"/>
                  </a:lnTo>
                  <a:lnTo>
                    <a:pt x="17" y="0"/>
                  </a:lnTo>
                  <a:lnTo>
                    <a:pt x="0" y="16"/>
                  </a:lnTo>
                  <a:lnTo>
                    <a:pt x="17" y="35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7" name="Freeform 167">
              <a:extLst>
                <a:ext uri="{FF2B5EF4-FFF2-40B4-BE49-F238E27FC236}">
                  <a16:creationId xmlns:a16="http://schemas.microsoft.com/office/drawing/2014/main" id="{62E0A590-F82C-4300-AE0C-5B7D632E9C7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96469" y="6562038"/>
              <a:ext cx="56681" cy="57256"/>
            </a:xfrm>
            <a:custGeom>
              <a:avLst/>
              <a:gdLst>
                <a:gd name="T0" fmla="*/ 38 w 38"/>
                <a:gd name="T1" fmla="*/ 17 h 36"/>
                <a:gd name="T2" fmla="*/ 17 w 38"/>
                <a:gd name="T3" fmla="*/ 0 h 36"/>
                <a:gd name="T4" fmla="*/ 0 w 38"/>
                <a:gd name="T5" fmla="*/ 17 h 36"/>
                <a:gd name="T6" fmla="*/ 17 w 38"/>
                <a:gd name="T7" fmla="*/ 36 h 36"/>
                <a:gd name="T8" fmla="*/ 38 w 38"/>
                <a:gd name="T9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38" y="17"/>
                  </a:moveTo>
                  <a:lnTo>
                    <a:pt x="17" y="0"/>
                  </a:lnTo>
                  <a:lnTo>
                    <a:pt x="0" y="17"/>
                  </a:lnTo>
                  <a:lnTo>
                    <a:pt x="17" y="36"/>
                  </a:lnTo>
                  <a:lnTo>
                    <a:pt x="38" y="17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8" name="Freeform 53">
              <a:extLst>
                <a:ext uri="{FF2B5EF4-FFF2-40B4-BE49-F238E27FC236}">
                  <a16:creationId xmlns:a16="http://schemas.microsoft.com/office/drawing/2014/main" id="{DFF25B5C-D7F5-407D-8A44-58524DF13C4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96469" y="6387089"/>
              <a:ext cx="56681" cy="57256"/>
            </a:xfrm>
            <a:custGeom>
              <a:avLst/>
              <a:gdLst>
                <a:gd name="T0" fmla="*/ 17 w 38"/>
                <a:gd name="T1" fmla="*/ 36 h 36"/>
                <a:gd name="T2" fmla="*/ 38 w 38"/>
                <a:gd name="T3" fmla="*/ 20 h 36"/>
                <a:gd name="T4" fmla="*/ 17 w 38"/>
                <a:gd name="T5" fmla="*/ 0 h 36"/>
                <a:gd name="T6" fmla="*/ 0 w 38"/>
                <a:gd name="T7" fmla="*/ 20 h 36"/>
                <a:gd name="T8" fmla="*/ 17 w 38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7" y="36"/>
                  </a:moveTo>
                  <a:lnTo>
                    <a:pt x="38" y="20"/>
                  </a:lnTo>
                  <a:lnTo>
                    <a:pt x="17" y="0"/>
                  </a:lnTo>
                  <a:lnTo>
                    <a:pt x="0" y="20"/>
                  </a:lnTo>
                  <a:lnTo>
                    <a:pt x="17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9" name="Freeform 54">
              <a:extLst>
                <a:ext uri="{FF2B5EF4-FFF2-40B4-BE49-F238E27FC236}">
                  <a16:creationId xmlns:a16="http://schemas.microsoft.com/office/drawing/2014/main" id="{DB4CAD3F-643A-49A8-8A88-5E57DD9EDEA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89261" y="6269396"/>
              <a:ext cx="463888" cy="462820"/>
            </a:xfrm>
            <a:custGeom>
              <a:avLst/>
              <a:gdLst>
                <a:gd name="T0" fmla="*/ 0 w 311"/>
                <a:gd name="T1" fmla="*/ 146 h 291"/>
                <a:gd name="T2" fmla="*/ 155 w 311"/>
                <a:gd name="T3" fmla="*/ 291 h 291"/>
                <a:gd name="T4" fmla="*/ 311 w 311"/>
                <a:gd name="T5" fmla="*/ 146 h 291"/>
                <a:gd name="T6" fmla="*/ 155 w 311"/>
                <a:gd name="T7" fmla="*/ 0 h 291"/>
                <a:gd name="T8" fmla="*/ 0 w 311"/>
                <a:gd name="T9" fmla="*/ 146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1" h="291">
                  <a:moveTo>
                    <a:pt x="0" y="146"/>
                  </a:moveTo>
                  <a:lnTo>
                    <a:pt x="155" y="291"/>
                  </a:lnTo>
                  <a:lnTo>
                    <a:pt x="311" y="146"/>
                  </a:lnTo>
                  <a:lnTo>
                    <a:pt x="155" y="0"/>
                  </a:lnTo>
                  <a:lnTo>
                    <a:pt x="0" y="146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2C198D7C-1D8C-4697-9C46-F1FBB386B18A}"/>
                </a:ext>
              </a:extLst>
            </p:cNvPr>
            <p:cNvSpPr/>
            <p:nvPr userDrawn="1"/>
          </p:nvSpPr>
          <p:spPr>
            <a:xfrm>
              <a:off x="11803755" y="6369596"/>
              <a:ext cx="266382" cy="266400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 11">
              <a:extLst>
                <a:ext uri="{FF2B5EF4-FFF2-40B4-BE49-F238E27FC236}">
                  <a16:creationId xmlns:a16="http://schemas.microsoft.com/office/drawing/2014/main" id="{203211B8-97A0-4BDF-9F47-CEF1CF34469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96469" y="5575961"/>
              <a:ext cx="56681" cy="55666"/>
            </a:xfrm>
            <a:custGeom>
              <a:avLst/>
              <a:gdLst>
                <a:gd name="T0" fmla="*/ 0 w 38"/>
                <a:gd name="T1" fmla="*/ 19 h 35"/>
                <a:gd name="T2" fmla="*/ 20 w 38"/>
                <a:gd name="T3" fmla="*/ 35 h 35"/>
                <a:gd name="T4" fmla="*/ 38 w 38"/>
                <a:gd name="T5" fmla="*/ 19 h 35"/>
                <a:gd name="T6" fmla="*/ 20 w 38"/>
                <a:gd name="T7" fmla="*/ 0 h 35"/>
                <a:gd name="T8" fmla="*/ 0 w 38"/>
                <a:gd name="T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0" y="19"/>
                  </a:moveTo>
                  <a:lnTo>
                    <a:pt x="20" y="35"/>
                  </a:lnTo>
                  <a:lnTo>
                    <a:pt x="38" y="19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2" name="Freeform 12">
              <a:extLst>
                <a:ext uri="{FF2B5EF4-FFF2-40B4-BE49-F238E27FC236}">
                  <a16:creationId xmlns:a16="http://schemas.microsoft.com/office/drawing/2014/main" id="{8DC266C7-BC1A-4D82-B763-9A3DFA6D1DC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053149" y="5924269"/>
              <a:ext cx="56681" cy="57256"/>
            </a:xfrm>
            <a:custGeom>
              <a:avLst/>
              <a:gdLst>
                <a:gd name="T0" fmla="*/ 0 w 38"/>
                <a:gd name="T1" fmla="*/ 17 h 36"/>
                <a:gd name="T2" fmla="*/ 20 w 38"/>
                <a:gd name="T3" fmla="*/ 36 h 36"/>
                <a:gd name="T4" fmla="*/ 38 w 38"/>
                <a:gd name="T5" fmla="*/ 17 h 36"/>
                <a:gd name="T6" fmla="*/ 20 w 38"/>
                <a:gd name="T7" fmla="*/ 0 h 36"/>
                <a:gd name="T8" fmla="*/ 0 w 38"/>
                <a:gd name="T9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7"/>
                  </a:moveTo>
                  <a:lnTo>
                    <a:pt x="20" y="36"/>
                  </a:lnTo>
                  <a:lnTo>
                    <a:pt x="38" y="17"/>
                  </a:lnTo>
                  <a:lnTo>
                    <a:pt x="20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5B51DBDD-D5D5-46D5-A9EE-EE13195BB5E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053149" y="5631626"/>
              <a:ext cx="56681" cy="62027"/>
            </a:xfrm>
            <a:custGeom>
              <a:avLst/>
              <a:gdLst>
                <a:gd name="T0" fmla="*/ 20 w 38"/>
                <a:gd name="T1" fmla="*/ 0 h 39"/>
                <a:gd name="T2" fmla="*/ 0 w 38"/>
                <a:gd name="T3" fmla="*/ 20 h 39"/>
                <a:gd name="T4" fmla="*/ 20 w 38"/>
                <a:gd name="T5" fmla="*/ 39 h 39"/>
                <a:gd name="T6" fmla="*/ 38 w 38"/>
                <a:gd name="T7" fmla="*/ 20 h 39"/>
                <a:gd name="T8" fmla="*/ 20 w 38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20" y="0"/>
                  </a:moveTo>
                  <a:lnTo>
                    <a:pt x="0" y="20"/>
                  </a:lnTo>
                  <a:lnTo>
                    <a:pt x="20" y="39"/>
                  </a:lnTo>
                  <a:lnTo>
                    <a:pt x="38" y="2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A7D5B11A-3CC4-43ED-9D14-182AD601133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183546" y="6676550"/>
              <a:ext cx="56681" cy="60437"/>
            </a:xfrm>
            <a:custGeom>
              <a:avLst/>
              <a:gdLst>
                <a:gd name="T0" fmla="*/ 38 w 38"/>
                <a:gd name="T1" fmla="*/ 19 h 38"/>
                <a:gd name="T2" fmla="*/ 20 w 38"/>
                <a:gd name="T3" fmla="*/ 0 h 38"/>
                <a:gd name="T4" fmla="*/ 0 w 38"/>
                <a:gd name="T5" fmla="*/ 19 h 38"/>
                <a:gd name="T6" fmla="*/ 20 w 38"/>
                <a:gd name="T7" fmla="*/ 38 h 38"/>
                <a:gd name="T8" fmla="*/ 38 w 38"/>
                <a:gd name="T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8" y="19"/>
                  </a:moveTo>
                  <a:lnTo>
                    <a:pt x="20" y="0"/>
                  </a:lnTo>
                  <a:lnTo>
                    <a:pt x="0" y="19"/>
                  </a:lnTo>
                  <a:lnTo>
                    <a:pt x="20" y="38"/>
                  </a:lnTo>
                  <a:lnTo>
                    <a:pt x="38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95B84745-4051-44BE-8846-6B8F3E18587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952348" y="6619294"/>
              <a:ext cx="56681" cy="57256"/>
            </a:xfrm>
            <a:custGeom>
              <a:avLst/>
              <a:gdLst>
                <a:gd name="T0" fmla="*/ 0 w 38"/>
                <a:gd name="T1" fmla="*/ 19 h 36"/>
                <a:gd name="T2" fmla="*/ 20 w 38"/>
                <a:gd name="T3" fmla="*/ 36 h 36"/>
                <a:gd name="T4" fmla="*/ 38 w 38"/>
                <a:gd name="T5" fmla="*/ 19 h 36"/>
                <a:gd name="T6" fmla="*/ 20 w 38"/>
                <a:gd name="T7" fmla="*/ 0 h 36"/>
                <a:gd name="T8" fmla="*/ 0 w 38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9"/>
                  </a:moveTo>
                  <a:lnTo>
                    <a:pt x="20" y="36"/>
                  </a:lnTo>
                  <a:lnTo>
                    <a:pt x="38" y="19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6" name="Freeform 26">
              <a:extLst>
                <a:ext uri="{FF2B5EF4-FFF2-40B4-BE49-F238E27FC236}">
                  <a16:creationId xmlns:a16="http://schemas.microsoft.com/office/drawing/2014/main" id="{E0616ABF-A43E-4113-A2BD-5F7B4050E3A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009028" y="6676550"/>
              <a:ext cx="56681" cy="60437"/>
            </a:xfrm>
            <a:custGeom>
              <a:avLst/>
              <a:gdLst>
                <a:gd name="T0" fmla="*/ 0 w 38"/>
                <a:gd name="T1" fmla="*/ 19 h 38"/>
                <a:gd name="T2" fmla="*/ 20 w 38"/>
                <a:gd name="T3" fmla="*/ 38 h 38"/>
                <a:gd name="T4" fmla="*/ 38 w 38"/>
                <a:gd name="T5" fmla="*/ 19 h 38"/>
                <a:gd name="T6" fmla="*/ 20 w 38"/>
                <a:gd name="T7" fmla="*/ 0 h 38"/>
                <a:gd name="T8" fmla="*/ 0 w 38"/>
                <a:gd name="T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0" y="19"/>
                  </a:moveTo>
                  <a:lnTo>
                    <a:pt x="20" y="38"/>
                  </a:lnTo>
                  <a:lnTo>
                    <a:pt x="38" y="19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7" name="Freeform 31">
              <a:extLst>
                <a:ext uri="{FF2B5EF4-FFF2-40B4-BE49-F238E27FC236}">
                  <a16:creationId xmlns:a16="http://schemas.microsoft.com/office/drawing/2014/main" id="{B30BAD52-EE2C-4176-8A99-A4F1D650D6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952348" y="6736987"/>
              <a:ext cx="56681" cy="57256"/>
            </a:xfrm>
            <a:custGeom>
              <a:avLst/>
              <a:gdLst>
                <a:gd name="T0" fmla="*/ 17 w 38"/>
                <a:gd name="T1" fmla="*/ 36 h 36"/>
                <a:gd name="T2" fmla="*/ 38 w 38"/>
                <a:gd name="T3" fmla="*/ 16 h 36"/>
                <a:gd name="T4" fmla="*/ 17 w 38"/>
                <a:gd name="T5" fmla="*/ 0 h 36"/>
                <a:gd name="T6" fmla="*/ 0 w 38"/>
                <a:gd name="T7" fmla="*/ 16 h 36"/>
                <a:gd name="T8" fmla="*/ 17 w 38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7" y="36"/>
                  </a:moveTo>
                  <a:lnTo>
                    <a:pt x="38" y="16"/>
                  </a:lnTo>
                  <a:lnTo>
                    <a:pt x="17" y="0"/>
                  </a:lnTo>
                  <a:lnTo>
                    <a:pt x="0" y="16"/>
                  </a:lnTo>
                  <a:lnTo>
                    <a:pt x="17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8" name="Freeform 34">
              <a:extLst>
                <a:ext uri="{FF2B5EF4-FFF2-40B4-BE49-F238E27FC236}">
                  <a16:creationId xmlns:a16="http://schemas.microsoft.com/office/drawing/2014/main" id="{C9AEDFA0-4252-458A-BCC2-EBCAE6E5FAC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645942" y="6736987"/>
              <a:ext cx="56681" cy="57256"/>
            </a:xfrm>
            <a:custGeom>
              <a:avLst/>
              <a:gdLst>
                <a:gd name="T0" fmla="*/ 0 w 38"/>
                <a:gd name="T1" fmla="*/ 16 h 36"/>
                <a:gd name="T2" fmla="*/ 21 w 38"/>
                <a:gd name="T3" fmla="*/ 36 h 36"/>
                <a:gd name="T4" fmla="*/ 38 w 38"/>
                <a:gd name="T5" fmla="*/ 16 h 36"/>
                <a:gd name="T6" fmla="*/ 21 w 38"/>
                <a:gd name="T7" fmla="*/ 0 h 36"/>
                <a:gd name="T8" fmla="*/ 0 w 38"/>
                <a:gd name="T9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6"/>
                  </a:moveTo>
                  <a:lnTo>
                    <a:pt x="21" y="36"/>
                  </a:lnTo>
                  <a:lnTo>
                    <a:pt x="38" y="16"/>
                  </a:lnTo>
                  <a:lnTo>
                    <a:pt x="21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9" name="Freeform 37">
              <a:extLst>
                <a:ext uri="{FF2B5EF4-FFF2-40B4-BE49-F238E27FC236}">
                  <a16:creationId xmlns:a16="http://schemas.microsoft.com/office/drawing/2014/main" id="{612F1762-E4D7-42BA-BD4C-D769FC40E41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707098" y="6676550"/>
              <a:ext cx="56681" cy="55666"/>
            </a:xfrm>
            <a:custGeom>
              <a:avLst/>
              <a:gdLst>
                <a:gd name="T0" fmla="*/ 18 w 38"/>
                <a:gd name="T1" fmla="*/ 0 h 35"/>
                <a:gd name="T2" fmla="*/ 0 w 38"/>
                <a:gd name="T3" fmla="*/ 19 h 35"/>
                <a:gd name="T4" fmla="*/ 18 w 38"/>
                <a:gd name="T5" fmla="*/ 35 h 35"/>
                <a:gd name="T6" fmla="*/ 38 w 38"/>
                <a:gd name="T7" fmla="*/ 19 h 35"/>
                <a:gd name="T8" fmla="*/ 18 w 38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18" y="0"/>
                  </a:moveTo>
                  <a:lnTo>
                    <a:pt x="0" y="19"/>
                  </a:lnTo>
                  <a:lnTo>
                    <a:pt x="18" y="35"/>
                  </a:lnTo>
                  <a:lnTo>
                    <a:pt x="38" y="19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0" name="Freeform 38">
              <a:extLst>
                <a:ext uri="{FF2B5EF4-FFF2-40B4-BE49-F238E27FC236}">
                  <a16:creationId xmlns:a16="http://schemas.microsoft.com/office/drawing/2014/main" id="{0AB9D5FB-76EC-42E9-81F2-B6349A43E73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645942" y="6619294"/>
              <a:ext cx="61156" cy="57256"/>
            </a:xfrm>
            <a:custGeom>
              <a:avLst/>
              <a:gdLst>
                <a:gd name="T0" fmla="*/ 21 w 41"/>
                <a:gd name="T1" fmla="*/ 0 h 36"/>
                <a:gd name="T2" fmla="*/ 0 w 41"/>
                <a:gd name="T3" fmla="*/ 16 h 36"/>
                <a:gd name="T4" fmla="*/ 21 w 41"/>
                <a:gd name="T5" fmla="*/ 36 h 36"/>
                <a:gd name="T6" fmla="*/ 41 w 41"/>
                <a:gd name="T7" fmla="*/ 16 h 36"/>
                <a:gd name="T8" fmla="*/ 21 w 41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21" y="0"/>
                  </a:moveTo>
                  <a:lnTo>
                    <a:pt x="0" y="16"/>
                  </a:lnTo>
                  <a:lnTo>
                    <a:pt x="21" y="36"/>
                  </a:lnTo>
                  <a:lnTo>
                    <a:pt x="41" y="16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1" name="Freeform 39">
              <a:extLst>
                <a:ext uri="{FF2B5EF4-FFF2-40B4-BE49-F238E27FC236}">
                  <a16:creationId xmlns:a16="http://schemas.microsoft.com/office/drawing/2014/main" id="{12E1B293-E377-4814-AA5F-2CDC082BD56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707098" y="5981525"/>
              <a:ext cx="56681" cy="57256"/>
            </a:xfrm>
            <a:custGeom>
              <a:avLst/>
              <a:gdLst>
                <a:gd name="T0" fmla="*/ 0 w 38"/>
                <a:gd name="T1" fmla="*/ 19 h 36"/>
                <a:gd name="T2" fmla="*/ 18 w 38"/>
                <a:gd name="T3" fmla="*/ 36 h 36"/>
                <a:gd name="T4" fmla="*/ 38 w 38"/>
                <a:gd name="T5" fmla="*/ 19 h 36"/>
                <a:gd name="T6" fmla="*/ 18 w 38"/>
                <a:gd name="T7" fmla="*/ 0 h 36"/>
                <a:gd name="T8" fmla="*/ 0 w 38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9"/>
                  </a:moveTo>
                  <a:lnTo>
                    <a:pt x="18" y="36"/>
                  </a:lnTo>
                  <a:lnTo>
                    <a:pt x="38" y="19"/>
                  </a:lnTo>
                  <a:lnTo>
                    <a:pt x="18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2" name="Freeform 40">
              <a:extLst>
                <a:ext uri="{FF2B5EF4-FFF2-40B4-BE49-F238E27FC236}">
                  <a16:creationId xmlns:a16="http://schemas.microsoft.com/office/drawing/2014/main" id="{D2571C5A-942E-46EB-9CF5-95330367C21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645942" y="5924269"/>
              <a:ext cx="61156" cy="57256"/>
            </a:xfrm>
            <a:custGeom>
              <a:avLst/>
              <a:gdLst>
                <a:gd name="T0" fmla="*/ 0 w 41"/>
                <a:gd name="T1" fmla="*/ 17 h 36"/>
                <a:gd name="T2" fmla="*/ 21 w 41"/>
                <a:gd name="T3" fmla="*/ 36 h 36"/>
                <a:gd name="T4" fmla="*/ 41 w 41"/>
                <a:gd name="T5" fmla="*/ 17 h 36"/>
                <a:gd name="T6" fmla="*/ 21 w 41"/>
                <a:gd name="T7" fmla="*/ 0 h 36"/>
                <a:gd name="T8" fmla="*/ 0 w 41"/>
                <a:gd name="T9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0" y="17"/>
                  </a:moveTo>
                  <a:lnTo>
                    <a:pt x="21" y="36"/>
                  </a:lnTo>
                  <a:lnTo>
                    <a:pt x="41" y="17"/>
                  </a:lnTo>
                  <a:lnTo>
                    <a:pt x="21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3" name="Freeform 41">
              <a:extLst>
                <a:ext uri="{FF2B5EF4-FFF2-40B4-BE49-F238E27FC236}">
                  <a16:creationId xmlns:a16="http://schemas.microsoft.com/office/drawing/2014/main" id="{F5EFDCFC-A184-43B9-A65F-F15C6074F1A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96469" y="5693654"/>
              <a:ext cx="56681" cy="55666"/>
            </a:xfrm>
            <a:custGeom>
              <a:avLst/>
              <a:gdLst>
                <a:gd name="T0" fmla="*/ 17 w 38"/>
                <a:gd name="T1" fmla="*/ 35 h 35"/>
                <a:gd name="T2" fmla="*/ 38 w 38"/>
                <a:gd name="T3" fmla="*/ 16 h 35"/>
                <a:gd name="T4" fmla="*/ 17 w 38"/>
                <a:gd name="T5" fmla="*/ 0 h 35"/>
                <a:gd name="T6" fmla="*/ 0 w 38"/>
                <a:gd name="T7" fmla="*/ 16 h 35"/>
                <a:gd name="T8" fmla="*/ 17 w 38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17" y="35"/>
                  </a:moveTo>
                  <a:lnTo>
                    <a:pt x="38" y="16"/>
                  </a:lnTo>
                  <a:lnTo>
                    <a:pt x="17" y="0"/>
                  </a:lnTo>
                  <a:lnTo>
                    <a:pt x="0" y="16"/>
                  </a:lnTo>
                  <a:lnTo>
                    <a:pt x="17" y="35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4" name="Freeform 42">
              <a:extLst>
                <a:ext uri="{FF2B5EF4-FFF2-40B4-BE49-F238E27FC236}">
                  <a16:creationId xmlns:a16="http://schemas.microsoft.com/office/drawing/2014/main" id="{4CDED9A1-CB92-4F88-AACC-F15D6A74AC8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707098" y="6269396"/>
              <a:ext cx="56681" cy="62027"/>
            </a:xfrm>
            <a:custGeom>
              <a:avLst/>
              <a:gdLst>
                <a:gd name="T0" fmla="*/ 18 w 38"/>
                <a:gd name="T1" fmla="*/ 0 h 39"/>
                <a:gd name="T2" fmla="*/ 0 w 38"/>
                <a:gd name="T3" fmla="*/ 19 h 39"/>
                <a:gd name="T4" fmla="*/ 18 w 38"/>
                <a:gd name="T5" fmla="*/ 39 h 39"/>
                <a:gd name="T6" fmla="*/ 38 w 38"/>
                <a:gd name="T7" fmla="*/ 19 h 39"/>
                <a:gd name="T8" fmla="*/ 18 w 38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18" y="0"/>
                  </a:moveTo>
                  <a:lnTo>
                    <a:pt x="0" y="19"/>
                  </a:lnTo>
                  <a:lnTo>
                    <a:pt x="18" y="39"/>
                  </a:lnTo>
                  <a:lnTo>
                    <a:pt x="38" y="19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5" name="Freeform 43">
              <a:extLst>
                <a:ext uri="{FF2B5EF4-FFF2-40B4-BE49-F238E27FC236}">
                  <a16:creationId xmlns:a16="http://schemas.microsoft.com/office/drawing/2014/main" id="{CD950892-3AD8-463D-8E82-2CB8B79D63B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89261" y="6387089"/>
              <a:ext cx="56681" cy="57256"/>
            </a:xfrm>
            <a:custGeom>
              <a:avLst/>
              <a:gdLst>
                <a:gd name="T0" fmla="*/ 21 w 38"/>
                <a:gd name="T1" fmla="*/ 0 h 36"/>
                <a:gd name="T2" fmla="*/ 0 w 38"/>
                <a:gd name="T3" fmla="*/ 20 h 36"/>
                <a:gd name="T4" fmla="*/ 21 w 38"/>
                <a:gd name="T5" fmla="*/ 36 h 36"/>
                <a:gd name="T6" fmla="*/ 38 w 38"/>
                <a:gd name="T7" fmla="*/ 20 h 36"/>
                <a:gd name="T8" fmla="*/ 21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1" y="0"/>
                  </a:moveTo>
                  <a:lnTo>
                    <a:pt x="0" y="20"/>
                  </a:lnTo>
                  <a:lnTo>
                    <a:pt x="21" y="36"/>
                  </a:lnTo>
                  <a:lnTo>
                    <a:pt x="38" y="2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6" name="Freeform 44">
              <a:extLst>
                <a:ext uri="{FF2B5EF4-FFF2-40B4-BE49-F238E27FC236}">
                  <a16:creationId xmlns:a16="http://schemas.microsoft.com/office/drawing/2014/main" id="{140F8A1D-9320-4D91-BA8C-95A4B3B7ECB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89261" y="6562038"/>
              <a:ext cx="56681" cy="57256"/>
            </a:xfrm>
            <a:custGeom>
              <a:avLst/>
              <a:gdLst>
                <a:gd name="T0" fmla="*/ 21 w 38"/>
                <a:gd name="T1" fmla="*/ 36 h 36"/>
                <a:gd name="T2" fmla="*/ 38 w 38"/>
                <a:gd name="T3" fmla="*/ 17 h 36"/>
                <a:gd name="T4" fmla="*/ 21 w 38"/>
                <a:gd name="T5" fmla="*/ 0 h 36"/>
                <a:gd name="T6" fmla="*/ 0 w 38"/>
                <a:gd name="T7" fmla="*/ 17 h 36"/>
                <a:gd name="T8" fmla="*/ 21 w 38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1" y="36"/>
                  </a:moveTo>
                  <a:lnTo>
                    <a:pt x="38" y="17"/>
                  </a:lnTo>
                  <a:lnTo>
                    <a:pt x="21" y="0"/>
                  </a:lnTo>
                  <a:lnTo>
                    <a:pt x="0" y="17"/>
                  </a:lnTo>
                  <a:lnTo>
                    <a:pt x="21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7" name="Freeform 46">
              <a:extLst>
                <a:ext uri="{FF2B5EF4-FFF2-40B4-BE49-F238E27FC236}">
                  <a16:creationId xmlns:a16="http://schemas.microsoft.com/office/drawing/2014/main" id="{F32014F9-CD9C-4848-B1DC-0429A9A2853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9788" y="6038781"/>
              <a:ext cx="56681" cy="60437"/>
            </a:xfrm>
            <a:custGeom>
              <a:avLst/>
              <a:gdLst>
                <a:gd name="T0" fmla="*/ 0 w 38"/>
                <a:gd name="T1" fmla="*/ 19 h 38"/>
                <a:gd name="T2" fmla="*/ 17 w 38"/>
                <a:gd name="T3" fmla="*/ 38 h 38"/>
                <a:gd name="T4" fmla="*/ 38 w 38"/>
                <a:gd name="T5" fmla="*/ 19 h 38"/>
                <a:gd name="T6" fmla="*/ 17 w 38"/>
                <a:gd name="T7" fmla="*/ 0 h 38"/>
                <a:gd name="T8" fmla="*/ 0 w 38"/>
                <a:gd name="T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0" y="19"/>
                  </a:moveTo>
                  <a:lnTo>
                    <a:pt x="17" y="38"/>
                  </a:lnTo>
                  <a:lnTo>
                    <a:pt x="38" y="19"/>
                  </a:lnTo>
                  <a:lnTo>
                    <a:pt x="17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8" name="Freeform 49">
              <a:extLst>
                <a:ext uri="{FF2B5EF4-FFF2-40B4-BE49-F238E27FC236}">
                  <a16:creationId xmlns:a16="http://schemas.microsoft.com/office/drawing/2014/main" id="{65072B14-1A0B-43AA-A19B-C90AD9882FD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96469" y="5863832"/>
              <a:ext cx="56681" cy="60437"/>
            </a:xfrm>
            <a:custGeom>
              <a:avLst/>
              <a:gdLst>
                <a:gd name="T0" fmla="*/ 0 w 38"/>
                <a:gd name="T1" fmla="*/ 19 h 38"/>
                <a:gd name="T2" fmla="*/ 17 w 38"/>
                <a:gd name="T3" fmla="*/ 38 h 38"/>
                <a:gd name="T4" fmla="*/ 38 w 38"/>
                <a:gd name="T5" fmla="*/ 19 h 38"/>
                <a:gd name="T6" fmla="*/ 17 w 38"/>
                <a:gd name="T7" fmla="*/ 0 h 38"/>
                <a:gd name="T8" fmla="*/ 0 w 38"/>
                <a:gd name="T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0" y="19"/>
                  </a:moveTo>
                  <a:lnTo>
                    <a:pt x="17" y="38"/>
                  </a:lnTo>
                  <a:lnTo>
                    <a:pt x="38" y="19"/>
                  </a:lnTo>
                  <a:lnTo>
                    <a:pt x="17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9" name="Freeform 50">
              <a:extLst>
                <a:ext uri="{FF2B5EF4-FFF2-40B4-BE49-F238E27FC236}">
                  <a16:creationId xmlns:a16="http://schemas.microsoft.com/office/drawing/2014/main" id="{8A8805F0-9C09-4C32-9858-D4F6ECB13BE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9788" y="6213730"/>
              <a:ext cx="56681" cy="55666"/>
            </a:xfrm>
            <a:custGeom>
              <a:avLst/>
              <a:gdLst>
                <a:gd name="T0" fmla="*/ 38 w 38"/>
                <a:gd name="T1" fmla="*/ 19 h 35"/>
                <a:gd name="T2" fmla="*/ 17 w 38"/>
                <a:gd name="T3" fmla="*/ 0 h 35"/>
                <a:gd name="T4" fmla="*/ 0 w 38"/>
                <a:gd name="T5" fmla="*/ 19 h 35"/>
                <a:gd name="T6" fmla="*/ 17 w 38"/>
                <a:gd name="T7" fmla="*/ 35 h 35"/>
                <a:gd name="T8" fmla="*/ 38 w 38"/>
                <a:gd name="T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38" y="19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7" y="35"/>
                  </a:lnTo>
                  <a:lnTo>
                    <a:pt x="38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0" name="Freeform 51">
              <a:extLst>
                <a:ext uri="{FF2B5EF4-FFF2-40B4-BE49-F238E27FC236}">
                  <a16:creationId xmlns:a16="http://schemas.microsoft.com/office/drawing/2014/main" id="{B1C785F0-1035-4682-B937-009E46590DE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96469" y="5981525"/>
              <a:ext cx="56681" cy="57256"/>
            </a:xfrm>
            <a:custGeom>
              <a:avLst/>
              <a:gdLst>
                <a:gd name="T0" fmla="*/ 0 w 38"/>
                <a:gd name="T1" fmla="*/ 19 h 36"/>
                <a:gd name="T2" fmla="*/ 17 w 38"/>
                <a:gd name="T3" fmla="*/ 36 h 36"/>
                <a:gd name="T4" fmla="*/ 38 w 38"/>
                <a:gd name="T5" fmla="*/ 19 h 36"/>
                <a:gd name="T6" fmla="*/ 17 w 38"/>
                <a:gd name="T7" fmla="*/ 0 h 36"/>
                <a:gd name="T8" fmla="*/ 0 w 38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9"/>
                  </a:moveTo>
                  <a:lnTo>
                    <a:pt x="17" y="36"/>
                  </a:lnTo>
                  <a:lnTo>
                    <a:pt x="38" y="19"/>
                  </a:lnTo>
                  <a:lnTo>
                    <a:pt x="17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1" name="Freeform 52">
              <a:extLst>
                <a:ext uri="{FF2B5EF4-FFF2-40B4-BE49-F238E27FC236}">
                  <a16:creationId xmlns:a16="http://schemas.microsoft.com/office/drawing/2014/main" id="{FF7E1347-62F6-4BD7-9A57-1D10587331E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9788" y="5924269"/>
              <a:ext cx="56681" cy="57256"/>
            </a:xfrm>
            <a:custGeom>
              <a:avLst/>
              <a:gdLst>
                <a:gd name="T0" fmla="*/ 0 w 38"/>
                <a:gd name="T1" fmla="*/ 17 h 36"/>
                <a:gd name="T2" fmla="*/ 17 w 38"/>
                <a:gd name="T3" fmla="*/ 36 h 36"/>
                <a:gd name="T4" fmla="*/ 38 w 38"/>
                <a:gd name="T5" fmla="*/ 17 h 36"/>
                <a:gd name="T6" fmla="*/ 17 w 38"/>
                <a:gd name="T7" fmla="*/ 0 h 36"/>
                <a:gd name="T8" fmla="*/ 0 w 38"/>
                <a:gd name="T9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7"/>
                  </a:moveTo>
                  <a:lnTo>
                    <a:pt x="17" y="36"/>
                  </a:lnTo>
                  <a:lnTo>
                    <a:pt x="38" y="17"/>
                  </a:lnTo>
                  <a:lnTo>
                    <a:pt x="17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2" name="Freeform 135">
              <a:extLst>
                <a:ext uri="{FF2B5EF4-FFF2-40B4-BE49-F238E27FC236}">
                  <a16:creationId xmlns:a16="http://schemas.microsoft.com/office/drawing/2014/main" id="{6B47085B-27F2-4BE5-BF80-226FD8C5A53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878632" y="6676550"/>
              <a:ext cx="61156" cy="55666"/>
            </a:xfrm>
            <a:custGeom>
              <a:avLst/>
              <a:gdLst>
                <a:gd name="T0" fmla="*/ 20 w 41"/>
                <a:gd name="T1" fmla="*/ 0 h 35"/>
                <a:gd name="T2" fmla="*/ 0 w 41"/>
                <a:gd name="T3" fmla="*/ 19 h 35"/>
                <a:gd name="T4" fmla="*/ 20 w 41"/>
                <a:gd name="T5" fmla="*/ 35 h 35"/>
                <a:gd name="T6" fmla="*/ 41 w 41"/>
                <a:gd name="T7" fmla="*/ 19 h 35"/>
                <a:gd name="T8" fmla="*/ 20 w 41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5">
                  <a:moveTo>
                    <a:pt x="20" y="0"/>
                  </a:moveTo>
                  <a:lnTo>
                    <a:pt x="0" y="19"/>
                  </a:lnTo>
                  <a:lnTo>
                    <a:pt x="20" y="35"/>
                  </a:lnTo>
                  <a:lnTo>
                    <a:pt x="41" y="19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3" name="Freeform 56">
              <a:extLst>
                <a:ext uri="{FF2B5EF4-FFF2-40B4-BE49-F238E27FC236}">
                  <a16:creationId xmlns:a16="http://schemas.microsoft.com/office/drawing/2014/main" id="{7F86282A-4D2B-40B7-A240-5EA5FC039AF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878632" y="5981525"/>
              <a:ext cx="61156" cy="57256"/>
            </a:xfrm>
            <a:custGeom>
              <a:avLst/>
              <a:gdLst>
                <a:gd name="T0" fmla="*/ 41 w 41"/>
                <a:gd name="T1" fmla="*/ 19 h 36"/>
                <a:gd name="T2" fmla="*/ 20 w 41"/>
                <a:gd name="T3" fmla="*/ 0 h 36"/>
                <a:gd name="T4" fmla="*/ 0 w 41"/>
                <a:gd name="T5" fmla="*/ 19 h 36"/>
                <a:gd name="T6" fmla="*/ 20 w 41"/>
                <a:gd name="T7" fmla="*/ 36 h 36"/>
                <a:gd name="T8" fmla="*/ 41 w 41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41" y="19"/>
                  </a:moveTo>
                  <a:lnTo>
                    <a:pt x="20" y="0"/>
                  </a:lnTo>
                  <a:lnTo>
                    <a:pt x="0" y="19"/>
                  </a:lnTo>
                  <a:lnTo>
                    <a:pt x="20" y="36"/>
                  </a:lnTo>
                  <a:lnTo>
                    <a:pt x="41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4" name="Freeform 57">
              <a:extLst>
                <a:ext uri="{FF2B5EF4-FFF2-40B4-BE49-F238E27FC236}">
                  <a16:creationId xmlns:a16="http://schemas.microsoft.com/office/drawing/2014/main" id="{F43DC347-6C2E-4E4D-BCCB-37E34A7CF7A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878632" y="6269396"/>
              <a:ext cx="61156" cy="62027"/>
            </a:xfrm>
            <a:custGeom>
              <a:avLst/>
              <a:gdLst>
                <a:gd name="T0" fmla="*/ 20 w 41"/>
                <a:gd name="T1" fmla="*/ 39 h 39"/>
                <a:gd name="T2" fmla="*/ 41 w 41"/>
                <a:gd name="T3" fmla="*/ 19 h 39"/>
                <a:gd name="T4" fmla="*/ 20 w 41"/>
                <a:gd name="T5" fmla="*/ 0 h 39"/>
                <a:gd name="T6" fmla="*/ 0 w 41"/>
                <a:gd name="T7" fmla="*/ 19 h 39"/>
                <a:gd name="T8" fmla="*/ 20 w 41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9">
                  <a:moveTo>
                    <a:pt x="20" y="39"/>
                  </a:moveTo>
                  <a:lnTo>
                    <a:pt x="41" y="19"/>
                  </a:lnTo>
                  <a:lnTo>
                    <a:pt x="20" y="0"/>
                  </a:lnTo>
                  <a:lnTo>
                    <a:pt x="0" y="19"/>
                  </a:lnTo>
                  <a:lnTo>
                    <a:pt x="20" y="3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5" name="Freeform 58">
              <a:extLst>
                <a:ext uri="{FF2B5EF4-FFF2-40B4-BE49-F238E27FC236}">
                  <a16:creationId xmlns:a16="http://schemas.microsoft.com/office/drawing/2014/main" id="{272129E4-4468-4F4F-978F-4AC10940AB6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40227" y="6038781"/>
              <a:ext cx="61156" cy="60437"/>
            </a:xfrm>
            <a:custGeom>
              <a:avLst/>
              <a:gdLst>
                <a:gd name="T0" fmla="*/ 21 w 41"/>
                <a:gd name="T1" fmla="*/ 0 h 38"/>
                <a:gd name="T2" fmla="*/ 0 w 41"/>
                <a:gd name="T3" fmla="*/ 19 h 38"/>
                <a:gd name="T4" fmla="*/ 21 w 41"/>
                <a:gd name="T5" fmla="*/ 38 h 38"/>
                <a:gd name="T6" fmla="*/ 41 w 41"/>
                <a:gd name="T7" fmla="*/ 19 h 38"/>
                <a:gd name="T8" fmla="*/ 21 w 41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21" y="0"/>
                  </a:moveTo>
                  <a:lnTo>
                    <a:pt x="0" y="19"/>
                  </a:lnTo>
                  <a:lnTo>
                    <a:pt x="21" y="38"/>
                  </a:lnTo>
                  <a:lnTo>
                    <a:pt x="41" y="19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6" name="Freeform 59">
              <a:extLst>
                <a:ext uri="{FF2B5EF4-FFF2-40B4-BE49-F238E27FC236}">
                  <a16:creationId xmlns:a16="http://schemas.microsoft.com/office/drawing/2014/main" id="{C5EEB44F-A48D-46E6-A1CD-E1EE07C04EE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95667" y="6387089"/>
              <a:ext cx="56681" cy="57256"/>
            </a:xfrm>
            <a:custGeom>
              <a:avLst/>
              <a:gdLst>
                <a:gd name="T0" fmla="*/ 17 w 38"/>
                <a:gd name="T1" fmla="*/ 0 h 36"/>
                <a:gd name="T2" fmla="*/ 0 w 38"/>
                <a:gd name="T3" fmla="*/ 20 h 36"/>
                <a:gd name="T4" fmla="*/ 17 w 38"/>
                <a:gd name="T5" fmla="*/ 36 h 36"/>
                <a:gd name="T6" fmla="*/ 38 w 38"/>
                <a:gd name="T7" fmla="*/ 20 h 36"/>
                <a:gd name="T8" fmla="*/ 17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7" y="0"/>
                  </a:moveTo>
                  <a:lnTo>
                    <a:pt x="0" y="20"/>
                  </a:lnTo>
                  <a:lnTo>
                    <a:pt x="17" y="36"/>
                  </a:lnTo>
                  <a:lnTo>
                    <a:pt x="38" y="2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7" name="Freeform 60">
              <a:extLst>
                <a:ext uri="{FF2B5EF4-FFF2-40B4-BE49-F238E27FC236}">
                  <a16:creationId xmlns:a16="http://schemas.microsoft.com/office/drawing/2014/main" id="{345A711C-610E-48C3-915B-3DC43B076F0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952348" y="6331423"/>
              <a:ext cx="56681" cy="55666"/>
            </a:xfrm>
            <a:custGeom>
              <a:avLst/>
              <a:gdLst>
                <a:gd name="T0" fmla="*/ 20 w 38"/>
                <a:gd name="T1" fmla="*/ 0 h 35"/>
                <a:gd name="T2" fmla="*/ 0 w 38"/>
                <a:gd name="T3" fmla="*/ 16 h 35"/>
                <a:gd name="T4" fmla="*/ 20 w 38"/>
                <a:gd name="T5" fmla="*/ 35 h 35"/>
                <a:gd name="T6" fmla="*/ 38 w 38"/>
                <a:gd name="T7" fmla="*/ 16 h 35"/>
                <a:gd name="T8" fmla="*/ 20 w 38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20" y="0"/>
                  </a:moveTo>
                  <a:lnTo>
                    <a:pt x="0" y="16"/>
                  </a:lnTo>
                  <a:lnTo>
                    <a:pt x="20" y="35"/>
                  </a:lnTo>
                  <a:lnTo>
                    <a:pt x="38" y="1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8" name="Freeform 61">
              <a:extLst>
                <a:ext uri="{FF2B5EF4-FFF2-40B4-BE49-F238E27FC236}">
                  <a16:creationId xmlns:a16="http://schemas.microsoft.com/office/drawing/2014/main" id="{296A5AB7-D2E5-421D-B029-B258B6C2CE0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009028" y="6274167"/>
              <a:ext cx="56681" cy="57256"/>
            </a:xfrm>
            <a:custGeom>
              <a:avLst/>
              <a:gdLst>
                <a:gd name="T0" fmla="*/ 20 w 38"/>
                <a:gd name="T1" fmla="*/ 0 h 36"/>
                <a:gd name="T2" fmla="*/ 0 w 38"/>
                <a:gd name="T3" fmla="*/ 16 h 36"/>
                <a:gd name="T4" fmla="*/ 20 w 38"/>
                <a:gd name="T5" fmla="*/ 36 h 36"/>
                <a:gd name="T6" fmla="*/ 38 w 38"/>
                <a:gd name="T7" fmla="*/ 16 h 36"/>
                <a:gd name="T8" fmla="*/ 20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0" y="0"/>
                  </a:moveTo>
                  <a:lnTo>
                    <a:pt x="0" y="16"/>
                  </a:lnTo>
                  <a:lnTo>
                    <a:pt x="20" y="36"/>
                  </a:lnTo>
                  <a:lnTo>
                    <a:pt x="38" y="1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9" name="Freeform 62">
              <a:extLst>
                <a:ext uri="{FF2B5EF4-FFF2-40B4-BE49-F238E27FC236}">
                  <a16:creationId xmlns:a16="http://schemas.microsoft.com/office/drawing/2014/main" id="{D187DD6A-E3A5-4A8D-84C5-CE1B67F5FB6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546632" y="6736987"/>
              <a:ext cx="56681" cy="57256"/>
            </a:xfrm>
            <a:custGeom>
              <a:avLst/>
              <a:gdLst>
                <a:gd name="T0" fmla="*/ 20 w 38"/>
                <a:gd name="T1" fmla="*/ 0 h 36"/>
                <a:gd name="T2" fmla="*/ 0 w 38"/>
                <a:gd name="T3" fmla="*/ 16 h 36"/>
                <a:gd name="T4" fmla="*/ 20 w 38"/>
                <a:gd name="T5" fmla="*/ 36 h 36"/>
                <a:gd name="T6" fmla="*/ 38 w 38"/>
                <a:gd name="T7" fmla="*/ 16 h 36"/>
                <a:gd name="T8" fmla="*/ 20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0" y="0"/>
                  </a:moveTo>
                  <a:lnTo>
                    <a:pt x="0" y="16"/>
                  </a:lnTo>
                  <a:lnTo>
                    <a:pt x="20" y="36"/>
                  </a:lnTo>
                  <a:lnTo>
                    <a:pt x="38" y="1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0" name="Freeform 63">
              <a:extLst>
                <a:ext uri="{FF2B5EF4-FFF2-40B4-BE49-F238E27FC236}">
                  <a16:creationId xmlns:a16="http://schemas.microsoft.com/office/drawing/2014/main" id="{0EEB4A4A-35D4-42FC-8349-B12E802A211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664469" y="6619294"/>
              <a:ext cx="56681" cy="57256"/>
            </a:xfrm>
            <a:custGeom>
              <a:avLst/>
              <a:gdLst>
                <a:gd name="T0" fmla="*/ 17 w 38"/>
                <a:gd name="T1" fmla="*/ 0 h 36"/>
                <a:gd name="T2" fmla="*/ 0 w 38"/>
                <a:gd name="T3" fmla="*/ 19 h 36"/>
                <a:gd name="T4" fmla="*/ 17 w 38"/>
                <a:gd name="T5" fmla="*/ 36 h 36"/>
                <a:gd name="T6" fmla="*/ 38 w 38"/>
                <a:gd name="T7" fmla="*/ 19 h 36"/>
                <a:gd name="T8" fmla="*/ 17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7" y="0"/>
                  </a:moveTo>
                  <a:lnTo>
                    <a:pt x="0" y="19"/>
                  </a:lnTo>
                  <a:lnTo>
                    <a:pt x="17" y="36"/>
                  </a:lnTo>
                  <a:lnTo>
                    <a:pt x="38" y="19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1" name="Freeform 64">
              <a:extLst>
                <a:ext uri="{FF2B5EF4-FFF2-40B4-BE49-F238E27FC236}">
                  <a16:creationId xmlns:a16="http://schemas.microsoft.com/office/drawing/2014/main" id="{6E4CF9E7-A984-4377-8486-77888721BA3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603313" y="6676550"/>
              <a:ext cx="61156" cy="60437"/>
            </a:xfrm>
            <a:custGeom>
              <a:avLst/>
              <a:gdLst>
                <a:gd name="T0" fmla="*/ 20 w 41"/>
                <a:gd name="T1" fmla="*/ 0 h 38"/>
                <a:gd name="T2" fmla="*/ 0 w 41"/>
                <a:gd name="T3" fmla="*/ 19 h 38"/>
                <a:gd name="T4" fmla="*/ 20 w 41"/>
                <a:gd name="T5" fmla="*/ 38 h 38"/>
                <a:gd name="T6" fmla="*/ 41 w 41"/>
                <a:gd name="T7" fmla="*/ 19 h 38"/>
                <a:gd name="T8" fmla="*/ 20 w 41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20" y="0"/>
                  </a:moveTo>
                  <a:lnTo>
                    <a:pt x="0" y="19"/>
                  </a:lnTo>
                  <a:lnTo>
                    <a:pt x="20" y="38"/>
                  </a:lnTo>
                  <a:lnTo>
                    <a:pt x="41" y="19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2" name="Freeform 65">
              <a:extLst>
                <a:ext uri="{FF2B5EF4-FFF2-40B4-BE49-F238E27FC236}">
                  <a16:creationId xmlns:a16="http://schemas.microsoft.com/office/drawing/2014/main" id="{AF1B5F6D-491B-44FA-BFEB-1D3EE525754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95667" y="6274167"/>
              <a:ext cx="462396" cy="462820"/>
            </a:xfrm>
            <a:custGeom>
              <a:avLst/>
              <a:gdLst>
                <a:gd name="T0" fmla="*/ 155 w 310"/>
                <a:gd name="T1" fmla="*/ 291 h 291"/>
                <a:gd name="T2" fmla="*/ 310 w 310"/>
                <a:gd name="T3" fmla="*/ 145 h 291"/>
                <a:gd name="T4" fmla="*/ 155 w 310"/>
                <a:gd name="T5" fmla="*/ 0 h 291"/>
                <a:gd name="T6" fmla="*/ 0 w 310"/>
                <a:gd name="T7" fmla="*/ 145 h 291"/>
                <a:gd name="T8" fmla="*/ 155 w 310"/>
                <a:gd name="T9" fmla="*/ 2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0" h="291">
                  <a:moveTo>
                    <a:pt x="155" y="291"/>
                  </a:moveTo>
                  <a:lnTo>
                    <a:pt x="310" y="145"/>
                  </a:lnTo>
                  <a:lnTo>
                    <a:pt x="155" y="0"/>
                  </a:lnTo>
                  <a:lnTo>
                    <a:pt x="0" y="145"/>
                  </a:lnTo>
                  <a:lnTo>
                    <a:pt x="155" y="291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3" name="Freeform 66">
              <a:extLst>
                <a:ext uri="{FF2B5EF4-FFF2-40B4-BE49-F238E27FC236}">
                  <a16:creationId xmlns:a16="http://schemas.microsoft.com/office/drawing/2014/main" id="{E722FBF0-92A8-4C98-B341-977B4C015E9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40227" y="5924269"/>
              <a:ext cx="462396" cy="462820"/>
            </a:xfrm>
            <a:custGeom>
              <a:avLst/>
              <a:gdLst>
                <a:gd name="T0" fmla="*/ 155 w 310"/>
                <a:gd name="T1" fmla="*/ 291 h 291"/>
                <a:gd name="T2" fmla="*/ 310 w 310"/>
                <a:gd name="T3" fmla="*/ 146 h 291"/>
                <a:gd name="T4" fmla="*/ 155 w 310"/>
                <a:gd name="T5" fmla="*/ 0 h 291"/>
                <a:gd name="T6" fmla="*/ 0 w 310"/>
                <a:gd name="T7" fmla="*/ 146 h 291"/>
                <a:gd name="T8" fmla="*/ 155 w 310"/>
                <a:gd name="T9" fmla="*/ 2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0" h="291">
                  <a:moveTo>
                    <a:pt x="155" y="291"/>
                  </a:moveTo>
                  <a:lnTo>
                    <a:pt x="310" y="146"/>
                  </a:lnTo>
                  <a:lnTo>
                    <a:pt x="155" y="0"/>
                  </a:lnTo>
                  <a:lnTo>
                    <a:pt x="0" y="146"/>
                  </a:lnTo>
                  <a:lnTo>
                    <a:pt x="155" y="291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4" name="Freeform 67">
              <a:extLst>
                <a:ext uri="{FF2B5EF4-FFF2-40B4-BE49-F238E27FC236}">
                  <a16:creationId xmlns:a16="http://schemas.microsoft.com/office/drawing/2014/main" id="{B6F89F3A-E695-465D-910E-B6BB135F173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358063" y="5924269"/>
              <a:ext cx="56681" cy="57256"/>
            </a:xfrm>
            <a:custGeom>
              <a:avLst/>
              <a:gdLst>
                <a:gd name="T0" fmla="*/ 21 w 38"/>
                <a:gd name="T1" fmla="*/ 0 h 36"/>
                <a:gd name="T2" fmla="*/ 0 w 38"/>
                <a:gd name="T3" fmla="*/ 17 h 36"/>
                <a:gd name="T4" fmla="*/ 21 w 38"/>
                <a:gd name="T5" fmla="*/ 36 h 36"/>
                <a:gd name="T6" fmla="*/ 38 w 38"/>
                <a:gd name="T7" fmla="*/ 17 h 36"/>
                <a:gd name="T8" fmla="*/ 21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1" y="0"/>
                  </a:moveTo>
                  <a:lnTo>
                    <a:pt x="0" y="17"/>
                  </a:lnTo>
                  <a:lnTo>
                    <a:pt x="21" y="36"/>
                  </a:lnTo>
                  <a:lnTo>
                    <a:pt x="38" y="17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5" name="Freeform 68">
              <a:extLst>
                <a:ext uri="{FF2B5EF4-FFF2-40B4-BE49-F238E27FC236}">
                  <a16:creationId xmlns:a16="http://schemas.microsoft.com/office/drawing/2014/main" id="{3FCBD0AA-EC90-4A68-A9AC-71912F21091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89261" y="5693654"/>
              <a:ext cx="56681" cy="55666"/>
            </a:xfrm>
            <a:custGeom>
              <a:avLst/>
              <a:gdLst>
                <a:gd name="T0" fmla="*/ 21 w 38"/>
                <a:gd name="T1" fmla="*/ 0 h 35"/>
                <a:gd name="T2" fmla="*/ 0 w 38"/>
                <a:gd name="T3" fmla="*/ 16 h 35"/>
                <a:gd name="T4" fmla="*/ 21 w 38"/>
                <a:gd name="T5" fmla="*/ 35 h 35"/>
                <a:gd name="T6" fmla="*/ 38 w 38"/>
                <a:gd name="T7" fmla="*/ 16 h 35"/>
                <a:gd name="T8" fmla="*/ 21 w 38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21" y="0"/>
                  </a:moveTo>
                  <a:lnTo>
                    <a:pt x="0" y="16"/>
                  </a:lnTo>
                  <a:lnTo>
                    <a:pt x="21" y="35"/>
                  </a:lnTo>
                  <a:lnTo>
                    <a:pt x="38" y="16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6" name="Freeform 69">
              <a:extLst>
                <a:ext uri="{FF2B5EF4-FFF2-40B4-BE49-F238E27FC236}">
                  <a16:creationId xmlns:a16="http://schemas.microsoft.com/office/drawing/2014/main" id="{9B02CBF3-02F3-4CC7-9C11-690944AA7D0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89261" y="5575961"/>
              <a:ext cx="463888" cy="462820"/>
            </a:xfrm>
            <a:custGeom>
              <a:avLst/>
              <a:gdLst>
                <a:gd name="T0" fmla="*/ 155 w 311"/>
                <a:gd name="T1" fmla="*/ 291 h 291"/>
                <a:gd name="T2" fmla="*/ 311 w 311"/>
                <a:gd name="T3" fmla="*/ 145 h 291"/>
                <a:gd name="T4" fmla="*/ 155 w 311"/>
                <a:gd name="T5" fmla="*/ 0 h 291"/>
                <a:gd name="T6" fmla="*/ 0 w 311"/>
                <a:gd name="T7" fmla="*/ 145 h 291"/>
                <a:gd name="T8" fmla="*/ 155 w 311"/>
                <a:gd name="T9" fmla="*/ 2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1" h="291">
                  <a:moveTo>
                    <a:pt x="155" y="291"/>
                  </a:moveTo>
                  <a:lnTo>
                    <a:pt x="311" y="145"/>
                  </a:lnTo>
                  <a:lnTo>
                    <a:pt x="155" y="0"/>
                  </a:lnTo>
                  <a:lnTo>
                    <a:pt x="0" y="145"/>
                  </a:lnTo>
                  <a:lnTo>
                    <a:pt x="155" y="291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7" name="Freeform 70">
              <a:extLst>
                <a:ext uri="{FF2B5EF4-FFF2-40B4-BE49-F238E27FC236}">
                  <a16:creationId xmlns:a16="http://schemas.microsoft.com/office/drawing/2014/main" id="{D54BACEF-BF6B-4BC7-8F2F-0E4727ECBF4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301382" y="5981525"/>
              <a:ext cx="56681" cy="57256"/>
            </a:xfrm>
            <a:custGeom>
              <a:avLst/>
              <a:gdLst>
                <a:gd name="T0" fmla="*/ 18 w 38"/>
                <a:gd name="T1" fmla="*/ 0 h 36"/>
                <a:gd name="T2" fmla="*/ 0 w 38"/>
                <a:gd name="T3" fmla="*/ 19 h 36"/>
                <a:gd name="T4" fmla="*/ 18 w 38"/>
                <a:gd name="T5" fmla="*/ 36 h 36"/>
                <a:gd name="T6" fmla="*/ 38 w 38"/>
                <a:gd name="T7" fmla="*/ 19 h 36"/>
                <a:gd name="T8" fmla="*/ 18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8" y="0"/>
                  </a:moveTo>
                  <a:lnTo>
                    <a:pt x="0" y="19"/>
                  </a:lnTo>
                  <a:lnTo>
                    <a:pt x="18" y="36"/>
                  </a:lnTo>
                  <a:lnTo>
                    <a:pt x="38" y="19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8" name="Freeform 71">
              <a:extLst>
                <a:ext uri="{FF2B5EF4-FFF2-40B4-BE49-F238E27FC236}">
                  <a16:creationId xmlns:a16="http://schemas.microsoft.com/office/drawing/2014/main" id="{91194DA5-6D0D-42B9-995C-4E0B5095FB0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645942" y="6038781"/>
              <a:ext cx="56681" cy="60437"/>
            </a:xfrm>
            <a:custGeom>
              <a:avLst/>
              <a:gdLst>
                <a:gd name="T0" fmla="*/ 21 w 38"/>
                <a:gd name="T1" fmla="*/ 38 h 38"/>
                <a:gd name="T2" fmla="*/ 38 w 38"/>
                <a:gd name="T3" fmla="*/ 19 h 38"/>
                <a:gd name="T4" fmla="*/ 21 w 38"/>
                <a:gd name="T5" fmla="*/ 0 h 38"/>
                <a:gd name="T6" fmla="*/ 0 w 38"/>
                <a:gd name="T7" fmla="*/ 19 h 38"/>
                <a:gd name="T8" fmla="*/ 21 w 38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21" y="38"/>
                  </a:moveTo>
                  <a:lnTo>
                    <a:pt x="38" y="19"/>
                  </a:lnTo>
                  <a:lnTo>
                    <a:pt x="21" y="0"/>
                  </a:lnTo>
                  <a:lnTo>
                    <a:pt x="0" y="19"/>
                  </a:lnTo>
                  <a:lnTo>
                    <a:pt x="21" y="38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9" name="Freeform 78">
              <a:extLst>
                <a:ext uri="{FF2B5EF4-FFF2-40B4-BE49-F238E27FC236}">
                  <a16:creationId xmlns:a16="http://schemas.microsoft.com/office/drawing/2014/main" id="{C313439F-886C-48BD-8CB2-4F05F6EAFDF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645942" y="5631626"/>
              <a:ext cx="61156" cy="62027"/>
            </a:xfrm>
            <a:custGeom>
              <a:avLst/>
              <a:gdLst>
                <a:gd name="T0" fmla="*/ 21 w 41"/>
                <a:gd name="T1" fmla="*/ 0 h 39"/>
                <a:gd name="T2" fmla="*/ 0 w 41"/>
                <a:gd name="T3" fmla="*/ 20 h 39"/>
                <a:gd name="T4" fmla="*/ 21 w 41"/>
                <a:gd name="T5" fmla="*/ 39 h 39"/>
                <a:gd name="T6" fmla="*/ 41 w 41"/>
                <a:gd name="T7" fmla="*/ 20 h 39"/>
                <a:gd name="T8" fmla="*/ 21 w 41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9">
                  <a:moveTo>
                    <a:pt x="21" y="0"/>
                  </a:moveTo>
                  <a:lnTo>
                    <a:pt x="0" y="20"/>
                  </a:lnTo>
                  <a:lnTo>
                    <a:pt x="21" y="39"/>
                  </a:lnTo>
                  <a:lnTo>
                    <a:pt x="41" y="2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0" name="Freeform 85">
              <a:extLst>
                <a:ext uri="{FF2B5EF4-FFF2-40B4-BE49-F238E27FC236}">
                  <a16:creationId xmlns:a16="http://schemas.microsoft.com/office/drawing/2014/main" id="{153D504D-EA8E-4474-81AA-7F55731CC98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40227" y="6619294"/>
              <a:ext cx="56681" cy="57256"/>
            </a:xfrm>
            <a:custGeom>
              <a:avLst/>
              <a:gdLst>
                <a:gd name="T0" fmla="*/ 0 w 38"/>
                <a:gd name="T1" fmla="*/ 19 h 36"/>
                <a:gd name="T2" fmla="*/ 21 w 38"/>
                <a:gd name="T3" fmla="*/ 36 h 36"/>
                <a:gd name="T4" fmla="*/ 38 w 38"/>
                <a:gd name="T5" fmla="*/ 19 h 36"/>
                <a:gd name="T6" fmla="*/ 21 w 38"/>
                <a:gd name="T7" fmla="*/ 0 h 36"/>
                <a:gd name="T8" fmla="*/ 0 w 38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9"/>
                  </a:moveTo>
                  <a:lnTo>
                    <a:pt x="21" y="36"/>
                  </a:lnTo>
                  <a:lnTo>
                    <a:pt x="38" y="19"/>
                  </a:lnTo>
                  <a:lnTo>
                    <a:pt x="21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1" name="Freeform 86">
              <a:extLst>
                <a:ext uri="{FF2B5EF4-FFF2-40B4-BE49-F238E27FC236}">
                  <a16:creationId xmlns:a16="http://schemas.microsoft.com/office/drawing/2014/main" id="{C79518F4-A9C4-4442-8217-5F02DA82BA8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301382" y="6269396"/>
              <a:ext cx="56681" cy="62027"/>
            </a:xfrm>
            <a:custGeom>
              <a:avLst/>
              <a:gdLst>
                <a:gd name="T0" fmla="*/ 0 w 38"/>
                <a:gd name="T1" fmla="*/ 19 h 39"/>
                <a:gd name="T2" fmla="*/ 18 w 38"/>
                <a:gd name="T3" fmla="*/ 39 h 39"/>
                <a:gd name="T4" fmla="*/ 38 w 38"/>
                <a:gd name="T5" fmla="*/ 19 h 39"/>
                <a:gd name="T6" fmla="*/ 18 w 38"/>
                <a:gd name="T7" fmla="*/ 0 h 39"/>
                <a:gd name="T8" fmla="*/ 0 w 38"/>
                <a:gd name="T9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0" y="19"/>
                  </a:moveTo>
                  <a:lnTo>
                    <a:pt x="18" y="39"/>
                  </a:lnTo>
                  <a:lnTo>
                    <a:pt x="38" y="19"/>
                  </a:lnTo>
                  <a:lnTo>
                    <a:pt x="18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2" name="Freeform 88">
              <a:extLst>
                <a:ext uri="{FF2B5EF4-FFF2-40B4-BE49-F238E27FC236}">
                  <a16:creationId xmlns:a16="http://schemas.microsoft.com/office/drawing/2014/main" id="{1A80C0EB-EBF9-4AC6-9A15-8A063D2772A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96908" y="6676550"/>
              <a:ext cx="61156" cy="60437"/>
            </a:xfrm>
            <a:custGeom>
              <a:avLst/>
              <a:gdLst>
                <a:gd name="T0" fmla="*/ 0 w 41"/>
                <a:gd name="T1" fmla="*/ 19 h 38"/>
                <a:gd name="T2" fmla="*/ 21 w 41"/>
                <a:gd name="T3" fmla="*/ 38 h 38"/>
                <a:gd name="T4" fmla="*/ 41 w 41"/>
                <a:gd name="T5" fmla="*/ 19 h 38"/>
                <a:gd name="T6" fmla="*/ 21 w 41"/>
                <a:gd name="T7" fmla="*/ 0 h 38"/>
                <a:gd name="T8" fmla="*/ 0 w 41"/>
                <a:gd name="T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0" y="19"/>
                  </a:moveTo>
                  <a:lnTo>
                    <a:pt x="21" y="38"/>
                  </a:lnTo>
                  <a:lnTo>
                    <a:pt x="41" y="19"/>
                  </a:lnTo>
                  <a:lnTo>
                    <a:pt x="21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3" name="Freeform 89">
              <a:extLst>
                <a:ext uri="{FF2B5EF4-FFF2-40B4-BE49-F238E27FC236}">
                  <a16:creationId xmlns:a16="http://schemas.microsoft.com/office/drawing/2014/main" id="{5EDD2EE9-187C-4286-9686-6AB9584A9BB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96908" y="6387089"/>
              <a:ext cx="61156" cy="57256"/>
            </a:xfrm>
            <a:custGeom>
              <a:avLst/>
              <a:gdLst>
                <a:gd name="T0" fmla="*/ 21 w 41"/>
                <a:gd name="T1" fmla="*/ 36 h 36"/>
                <a:gd name="T2" fmla="*/ 41 w 41"/>
                <a:gd name="T3" fmla="*/ 20 h 36"/>
                <a:gd name="T4" fmla="*/ 21 w 41"/>
                <a:gd name="T5" fmla="*/ 0 h 36"/>
                <a:gd name="T6" fmla="*/ 0 w 41"/>
                <a:gd name="T7" fmla="*/ 20 h 36"/>
                <a:gd name="T8" fmla="*/ 21 w 41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21" y="36"/>
                  </a:moveTo>
                  <a:lnTo>
                    <a:pt x="41" y="20"/>
                  </a:lnTo>
                  <a:lnTo>
                    <a:pt x="21" y="0"/>
                  </a:lnTo>
                  <a:lnTo>
                    <a:pt x="0" y="20"/>
                  </a:lnTo>
                  <a:lnTo>
                    <a:pt x="21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4" name="Freeform 90">
              <a:extLst>
                <a:ext uri="{FF2B5EF4-FFF2-40B4-BE49-F238E27FC236}">
                  <a16:creationId xmlns:a16="http://schemas.microsoft.com/office/drawing/2014/main" id="{428EE71C-090E-41B4-846C-0E81AF46163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358063" y="6331423"/>
              <a:ext cx="56681" cy="55666"/>
            </a:xfrm>
            <a:custGeom>
              <a:avLst/>
              <a:gdLst>
                <a:gd name="T0" fmla="*/ 21 w 38"/>
                <a:gd name="T1" fmla="*/ 0 h 35"/>
                <a:gd name="T2" fmla="*/ 0 w 38"/>
                <a:gd name="T3" fmla="*/ 16 h 35"/>
                <a:gd name="T4" fmla="*/ 21 w 38"/>
                <a:gd name="T5" fmla="*/ 35 h 35"/>
                <a:gd name="T6" fmla="*/ 38 w 38"/>
                <a:gd name="T7" fmla="*/ 16 h 35"/>
                <a:gd name="T8" fmla="*/ 21 w 38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21" y="0"/>
                  </a:moveTo>
                  <a:lnTo>
                    <a:pt x="0" y="16"/>
                  </a:lnTo>
                  <a:lnTo>
                    <a:pt x="21" y="35"/>
                  </a:lnTo>
                  <a:lnTo>
                    <a:pt x="38" y="16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5" name="Freeform 92">
              <a:extLst>
                <a:ext uri="{FF2B5EF4-FFF2-40B4-BE49-F238E27FC236}">
                  <a16:creationId xmlns:a16="http://schemas.microsoft.com/office/drawing/2014/main" id="{F6A838E9-A1E1-4506-81D8-9B1FB99B0BA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358063" y="6619294"/>
              <a:ext cx="56681" cy="57256"/>
            </a:xfrm>
            <a:custGeom>
              <a:avLst/>
              <a:gdLst>
                <a:gd name="T0" fmla="*/ 0 w 38"/>
                <a:gd name="T1" fmla="*/ 19 h 36"/>
                <a:gd name="T2" fmla="*/ 18 w 38"/>
                <a:gd name="T3" fmla="*/ 36 h 36"/>
                <a:gd name="T4" fmla="*/ 38 w 38"/>
                <a:gd name="T5" fmla="*/ 19 h 36"/>
                <a:gd name="T6" fmla="*/ 18 w 38"/>
                <a:gd name="T7" fmla="*/ 0 h 36"/>
                <a:gd name="T8" fmla="*/ 0 w 38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9"/>
                  </a:moveTo>
                  <a:lnTo>
                    <a:pt x="18" y="36"/>
                  </a:lnTo>
                  <a:lnTo>
                    <a:pt x="38" y="19"/>
                  </a:lnTo>
                  <a:lnTo>
                    <a:pt x="18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6" name="Freeform 95">
              <a:extLst>
                <a:ext uri="{FF2B5EF4-FFF2-40B4-BE49-F238E27FC236}">
                  <a16:creationId xmlns:a16="http://schemas.microsoft.com/office/drawing/2014/main" id="{59F4CB2C-21A6-4052-ABA3-0300EA6972D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40227" y="6736987"/>
              <a:ext cx="56681" cy="57256"/>
            </a:xfrm>
            <a:custGeom>
              <a:avLst/>
              <a:gdLst>
                <a:gd name="T0" fmla="*/ 0 w 38"/>
                <a:gd name="T1" fmla="*/ 16 h 36"/>
                <a:gd name="T2" fmla="*/ 21 w 38"/>
                <a:gd name="T3" fmla="*/ 36 h 36"/>
                <a:gd name="T4" fmla="*/ 38 w 38"/>
                <a:gd name="T5" fmla="*/ 16 h 36"/>
                <a:gd name="T6" fmla="*/ 21 w 38"/>
                <a:gd name="T7" fmla="*/ 0 h 36"/>
                <a:gd name="T8" fmla="*/ 0 w 38"/>
                <a:gd name="T9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6"/>
                  </a:moveTo>
                  <a:lnTo>
                    <a:pt x="21" y="36"/>
                  </a:lnTo>
                  <a:lnTo>
                    <a:pt x="38" y="16"/>
                  </a:lnTo>
                  <a:lnTo>
                    <a:pt x="21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7" name="Freeform 96">
              <a:extLst>
                <a:ext uri="{FF2B5EF4-FFF2-40B4-BE49-F238E27FC236}">
                  <a16:creationId xmlns:a16="http://schemas.microsoft.com/office/drawing/2014/main" id="{53132BDE-077D-4A72-848F-0844467930A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96908" y="6562038"/>
              <a:ext cx="61156" cy="57256"/>
            </a:xfrm>
            <a:custGeom>
              <a:avLst/>
              <a:gdLst>
                <a:gd name="T0" fmla="*/ 0 w 41"/>
                <a:gd name="T1" fmla="*/ 17 h 36"/>
                <a:gd name="T2" fmla="*/ 21 w 41"/>
                <a:gd name="T3" fmla="*/ 36 h 36"/>
                <a:gd name="T4" fmla="*/ 41 w 41"/>
                <a:gd name="T5" fmla="*/ 17 h 36"/>
                <a:gd name="T6" fmla="*/ 21 w 41"/>
                <a:gd name="T7" fmla="*/ 0 h 36"/>
                <a:gd name="T8" fmla="*/ 0 w 41"/>
                <a:gd name="T9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0" y="17"/>
                  </a:moveTo>
                  <a:lnTo>
                    <a:pt x="21" y="36"/>
                  </a:lnTo>
                  <a:lnTo>
                    <a:pt x="41" y="17"/>
                  </a:lnTo>
                  <a:lnTo>
                    <a:pt x="21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8" name="Freeform 100">
              <a:extLst>
                <a:ext uri="{FF2B5EF4-FFF2-40B4-BE49-F238E27FC236}">
                  <a16:creationId xmlns:a16="http://schemas.microsoft.com/office/drawing/2014/main" id="{17F01525-7503-4857-94C0-8E85F5EC737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053149" y="5230833"/>
              <a:ext cx="56681" cy="55666"/>
            </a:xfrm>
            <a:custGeom>
              <a:avLst/>
              <a:gdLst>
                <a:gd name="T0" fmla="*/ 20 w 38"/>
                <a:gd name="T1" fmla="*/ 0 h 35"/>
                <a:gd name="T2" fmla="*/ 0 w 38"/>
                <a:gd name="T3" fmla="*/ 16 h 35"/>
                <a:gd name="T4" fmla="*/ 20 w 38"/>
                <a:gd name="T5" fmla="*/ 35 h 35"/>
                <a:gd name="T6" fmla="*/ 38 w 38"/>
                <a:gd name="T7" fmla="*/ 16 h 35"/>
                <a:gd name="T8" fmla="*/ 20 w 38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20" y="0"/>
                  </a:moveTo>
                  <a:lnTo>
                    <a:pt x="0" y="16"/>
                  </a:lnTo>
                  <a:lnTo>
                    <a:pt x="20" y="35"/>
                  </a:lnTo>
                  <a:lnTo>
                    <a:pt x="38" y="1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9" name="Freeform 101">
              <a:extLst>
                <a:ext uri="{FF2B5EF4-FFF2-40B4-BE49-F238E27FC236}">
                  <a16:creationId xmlns:a16="http://schemas.microsoft.com/office/drawing/2014/main" id="{3C541509-C8D2-4680-B266-3F36D0F38E7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6805" y="5229243"/>
              <a:ext cx="231198" cy="462820"/>
            </a:xfrm>
            <a:custGeom>
              <a:avLst/>
              <a:gdLst>
                <a:gd name="T0" fmla="*/ 0 w 155"/>
                <a:gd name="T1" fmla="*/ 145 h 291"/>
                <a:gd name="T2" fmla="*/ 155 w 155"/>
                <a:gd name="T3" fmla="*/ 291 h 291"/>
                <a:gd name="T4" fmla="*/ 155 w 155"/>
                <a:gd name="T5" fmla="*/ 291 h 291"/>
                <a:gd name="T6" fmla="*/ 155 w 155"/>
                <a:gd name="T7" fmla="*/ 0 h 291"/>
                <a:gd name="T8" fmla="*/ 155 w 155"/>
                <a:gd name="T9" fmla="*/ 0 h 291"/>
                <a:gd name="T10" fmla="*/ 0 w 155"/>
                <a:gd name="T11" fmla="*/ 145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291">
                  <a:moveTo>
                    <a:pt x="0" y="145"/>
                  </a:moveTo>
                  <a:lnTo>
                    <a:pt x="155" y="291"/>
                  </a:lnTo>
                  <a:lnTo>
                    <a:pt x="155" y="291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0" y="145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0" name="Freeform 102">
              <a:extLst>
                <a:ext uri="{FF2B5EF4-FFF2-40B4-BE49-F238E27FC236}">
                  <a16:creationId xmlns:a16="http://schemas.microsoft.com/office/drawing/2014/main" id="{A055DCF6-42C8-4CAA-914A-027CBCE9B13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96469" y="5286499"/>
              <a:ext cx="56681" cy="57256"/>
            </a:xfrm>
            <a:custGeom>
              <a:avLst/>
              <a:gdLst>
                <a:gd name="T0" fmla="*/ 20 w 38"/>
                <a:gd name="T1" fmla="*/ 0 h 36"/>
                <a:gd name="T2" fmla="*/ 0 w 38"/>
                <a:gd name="T3" fmla="*/ 17 h 36"/>
                <a:gd name="T4" fmla="*/ 20 w 38"/>
                <a:gd name="T5" fmla="*/ 36 h 36"/>
                <a:gd name="T6" fmla="*/ 38 w 38"/>
                <a:gd name="T7" fmla="*/ 17 h 36"/>
                <a:gd name="T8" fmla="*/ 20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0" y="0"/>
                  </a:moveTo>
                  <a:lnTo>
                    <a:pt x="0" y="17"/>
                  </a:lnTo>
                  <a:lnTo>
                    <a:pt x="20" y="36"/>
                  </a:lnTo>
                  <a:lnTo>
                    <a:pt x="38" y="17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1" name="Freeform 103">
              <a:extLst>
                <a:ext uri="{FF2B5EF4-FFF2-40B4-BE49-F238E27FC236}">
                  <a16:creationId xmlns:a16="http://schemas.microsoft.com/office/drawing/2014/main" id="{459C7547-DA72-44F9-B6DF-4F5C57FED71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707098" y="5575961"/>
              <a:ext cx="56681" cy="55666"/>
            </a:xfrm>
            <a:custGeom>
              <a:avLst/>
              <a:gdLst>
                <a:gd name="T0" fmla="*/ 18 w 38"/>
                <a:gd name="T1" fmla="*/ 0 h 35"/>
                <a:gd name="T2" fmla="*/ 0 w 38"/>
                <a:gd name="T3" fmla="*/ 19 h 35"/>
                <a:gd name="T4" fmla="*/ 18 w 38"/>
                <a:gd name="T5" fmla="*/ 35 h 35"/>
                <a:gd name="T6" fmla="*/ 38 w 38"/>
                <a:gd name="T7" fmla="*/ 19 h 35"/>
                <a:gd name="T8" fmla="*/ 18 w 38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18" y="0"/>
                  </a:moveTo>
                  <a:lnTo>
                    <a:pt x="0" y="19"/>
                  </a:lnTo>
                  <a:lnTo>
                    <a:pt x="18" y="35"/>
                  </a:lnTo>
                  <a:lnTo>
                    <a:pt x="38" y="19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2" name="Freeform 104">
              <a:extLst>
                <a:ext uri="{FF2B5EF4-FFF2-40B4-BE49-F238E27FC236}">
                  <a16:creationId xmlns:a16="http://schemas.microsoft.com/office/drawing/2014/main" id="{08A21602-A3CB-4415-AC0F-BAE740D171C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9788" y="5343755"/>
              <a:ext cx="56681" cy="57256"/>
            </a:xfrm>
            <a:custGeom>
              <a:avLst/>
              <a:gdLst>
                <a:gd name="T0" fmla="*/ 17 w 38"/>
                <a:gd name="T1" fmla="*/ 0 h 36"/>
                <a:gd name="T2" fmla="*/ 0 w 38"/>
                <a:gd name="T3" fmla="*/ 19 h 36"/>
                <a:gd name="T4" fmla="*/ 17 w 38"/>
                <a:gd name="T5" fmla="*/ 36 h 36"/>
                <a:gd name="T6" fmla="*/ 38 w 38"/>
                <a:gd name="T7" fmla="*/ 19 h 36"/>
                <a:gd name="T8" fmla="*/ 17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7" y="0"/>
                  </a:moveTo>
                  <a:lnTo>
                    <a:pt x="0" y="19"/>
                  </a:lnTo>
                  <a:lnTo>
                    <a:pt x="17" y="36"/>
                  </a:lnTo>
                  <a:lnTo>
                    <a:pt x="38" y="19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3" name="Freeform 119">
              <a:extLst>
                <a:ext uri="{FF2B5EF4-FFF2-40B4-BE49-F238E27FC236}">
                  <a16:creationId xmlns:a16="http://schemas.microsoft.com/office/drawing/2014/main" id="{DB0E9FF1-5A8D-454E-BBA1-56592E0813E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546632" y="6616113"/>
              <a:ext cx="462396" cy="232205"/>
            </a:xfrm>
            <a:custGeom>
              <a:avLst/>
              <a:gdLst>
                <a:gd name="T0" fmla="*/ 155 w 310"/>
                <a:gd name="T1" fmla="*/ 0 h 146"/>
                <a:gd name="T2" fmla="*/ 0 w 310"/>
                <a:gd name="T3" fmla="*/ 146 h 146"/>
                <a:gd name="T4" fmla="*/ 3 w 310"/>
                <a:gd name="T5" fmla="*/ 146 h 146"/>
                <a:gd name="T6" fmla="*/ 310 w 310"/>
                <a:gd name="T7" fmla="*/ 146 h 146"/>
                <a:gd name="T8" fmla="*/ 310 w 310"/>
                <a:gd name="T9" fmla="*/ 146 h 146"/>
                <a:gd name="T10" fmla="*/ 155 w 310"/>
                <a:gd name="T11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0" h="146">
                  <a:moveTo>
                    <a:pt x="155" y="0"/>
                  </a:moveTo>
                  <a:lnTo>
                    <a:pt x="0" y="146"/>
                  </a:lnTo>
                  <a:lnTo>
                    <a:pt x="3" y="146"/>
                  </a:lnTo>
                  <a:lnTo>
                    <a:pt x="310" y="146"/>
                  </a:lnTo>
                  <a:lnTo>
                    <a:pt x="310" y="146"/>
                  </a:lnTo>
                  <a:lnTo>
                    <a:pt x="155" y="0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4" name="Freeform 125">
              <a:extLst>
                <a:ext uri="{FF2B5EF4-FFF2-40B4-BE49-F238E27FC236}">
                  <a16:creationId xmlns:a16="http://schemas.microsoft.com/office/drawing/2014/main" id="{176977B1-FC05-40D2-90DC-CACE9D582A9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89261" y="5981525"/>
              <a:ext cx="56681" cy="57256"/>
            </a:xfrm>
            <a:custGeom>
              <a:avLst/>
              <a:gdLst>
                <a:gd name="T0" fmla="*/ 21 w 38"/>
                <a:gd name="T1" fmla="*/ 36 h 36"/>
                <a:gd name="T2" fmla="*/ 38 w 38"/>
                <a:gd name="T3" fmla="*/ 19 h 36"/>
                <a:gd name="T4" fmla="*/ 21 w 38"/>
                <a:gd name="T5" fmla="*/ 0 h 36"/>
                <a:gd name="T6" fmla="*/ 0 w 38"/>
                <a:gd name="T7" fmla="*/ 19 h 36"/>
                <a:gd name="T8" fmla="*/ 21 w 38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1" y="36"/>
                  </a:moveTo>
                  <a:lnTo>
                    <a:pt x="38" y="19"/>
                  </a:lnTo>
                  <a:lnTo>
                    <a:pt x="21" y="0"/>
                  </a:lnTo>
                  <a:lnTo>
                    <a:pt x="0" y="19"/>
                  </a:lnTo>
                  <a:lnTo>
                    <a:pt x="21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5" name="Freeform 126">
              <a:extLst>
                <a:ext uri="{FF2B5EF4-FFF2-40B4-BE49-F238E27FC236}">
                  <a16:creationId xmlns:a16="http://schemas.microsoft.com/office/drawing/2014/main" id="{469F20F2-5862-4483-AB73-0ACD13953CC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183546" y="6274167"/>
              <a:ext cx="56681" cy="57256"/>
            </a:xfrm>
            <a:custGeom>
              <a:avLst/>
              <a:gdLst>
                <a:gd name="T0" fmla="*/ 0 w 38"/>
                <a:gd name="T1" fmla="*/ 16 h 36"/>
                <a:gd name="T2" fmla="*/ 20 w 38"/>
                <a:gd name="T3" fmla="*/ 36 h 36"/>
                <a:gd name="T4" fmla="*/ 38 w 38"/>
                <a:gd name="T5" fmla="*/ 16 h 36"/>
                <a:gd name="T6" fmla="*/ 20 w 38"/>
                <a:gd name="T7" fmla="*/ 0 h 36"/>
                <a:gd name="T8" fmla="*/ 0 w 38"/>
                <a:gd name="T9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6"/>
                  </a:moveTo>
                  <a:lnTo>
                    <a:pt x="20" y="36"/>
                  </a:lnTo>
                  <a:lnTo>
                    <a:pt x="38" y="16"/>
                  </a:lnTo>
                  <a:lnTo>
                    <a:pt x="20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6" name="Freeform 127">
              <a:extLst>
                <a:ext uri="{FF2B5EF4-FFF2-40B4-BE49-F238E27FC236}">
                  <a16:creationId xmlns:a16="http://schemas.microsoft.com/office/drawing/2014/main" id="{18136DF2-7A87-4A7E-AF82-6159FAA65CE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95667" y="6676550"/>
              <a:ext cx="56681" cy="60437"/>
            </a:xfrm>
            <a:custGeom>
              <a:avLst/>
              <a:gdLst>
                <a:gd name="T0" fmla="*/ 17 w 38"/>
                <a:gd name="T1" fmla="*/ 38 h 38"/>
                <a:gd name="T2" fmla="*/ 38 w 38"/>
                <a:gd name="T3" fmla="*/ 19 h 38"/>
                <a:gd name="T4" fmla="*/ 17 w 38"/>
                <a:gd name="T5" fmla="*/ 0 h 38"/>
                <a:gd name="T6" fmla="*/ 0 w 38"/>
                <a:gd name="T7" fmla="*/ 19 h 38"/>
                <a:gd name="T8" fmla="*/ 17 w 38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17" y="38"/>
                  </a:moveTo>
                  <a:lnTo>
                    <a:pt x="38" y="19"/>
                  </a:lnTo>
                  <a:lnTo>
                    <a:pt x="17" y="0"/>
                  </a:lnTo>
                  <a:lnTo>
                    <a:pt x="0" y="19"/>
                  </a:lnTo>
                  <a:lnTo>
                    <a:pt x="17" y="38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7" name="Freeform 128">
              <a:extLst>
                <a:ext uri="{FF2B5EF4-FFF2-40B4-BE49-F238E27FC236}">
                  <a16:creationId xmlns:a16="http://schemas.microsoft.com/office/drawing/2014/main" id="{15E75941-6A10-433A-933D-A658C05A444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40227" y="6331423"/>
              <a:ext cx="56681" cy="55666"/>
            </a:xfrm>
            <a:custGeom>
              <a:avLst/>
              <a:gdLst>
                <a:gd name="T0" fmla="*/ 21 w 38"/>
                <a:gd name="T1" fmla="*/ 35 h 35"/>
                <a:gd name="T2" fmla="*/ 38 w 38"/>
                <a:gd name="T3" fmla="*/ 16 h 35"/>
                <a:gd name="T4" fmla="*/ 21 w 38"/>
                <a:gd name="T5" fmla="*/ 0 h 35"/>
                <a:gd name="T6" fmla="*/ 0 w 38"/>
                <a:gd name="T7" fmla="*/ 16 h 35"/>
                <a:gd name="T8" fmla="*/ 21 w 38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21" y="35"/>
                  </a:moveTo>
                  <a:lnTo>
                    <a:pt x="38" y="16"/>
                  </a:lnTo>
                  <a:lnTo>
                    <a:pt x="21" y="0"/>
                  </a:lnTo>
                  <a:lnTo>
                    <a:pt x="0" y="16"/>
                  </a:lnTo>
                  <a:lnTo>
                    <a:pt x="21" y="35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8" name="Freeform 129">
              <a:extLst>
                <a:ext uri="{FF2B5EF4-FFF2-40B4-BE49-F238E27FC236}">
                  <a16:creationId xmlns:a16="http://schemas.microsoft.com/office/drawing/2014/main" id="{5DB1126B-EBF9-4164-9D1B-D8D6184FD56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95667" y="6562038"/>
              <a:ext cx="56681" cy="57256"/>
            </a:xfrm>
            <a:custGeom>
              <a:avLst/>
              <a:gdLst>
                <a:gd name="T0" fmla="*/ 17 w 38"/>
                <a:gd name="T1" fmla="*/ 36 h 36"/>
                <a:gd name="T2" fmla="*/ 38 w 38"/>
                <a:gd name="T3" fmla="*/ 17 h 36"/>
                <a:gd name="T4" fmla="*/ 17 w 38"/>
                <a:gd name="T5" fmla="*/ 0 h 36"/>
                <a:gd name="T6" fmla="*/ 0 w 38"/>
                <a:gd name="T7" fmla="*/ 17 h 36"/>
                <a:gd name="T8" fmla="*/ 17 w 38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7" y="36"/>
                  </a:moveTo>
                  <a:lnTo>
                    <a:pt x="38" y="17"/>
                  </a:lnTo>
                  <a:lnTo>
                    <a:pt x="17" y="0"/>
                  </a:lnTo>
                  <a:lnTo>
                    <a:pt x="0" y="17"/>
                  </a:lnTo>
                  <a:lnTo>
                    <a:pt x="17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9" name="Freeform 130">
              <a:extLst>
                <a:ext uri="{FF2B5EF4-FFF2-40B4-BE49-F238E27FC236}">
                  <a16:creationId xmlns:a16="http://schemas.microsoft.com/office/drawing/2014/main" id="{76AFE7F8-ED62-4830-8737-185BCA179E5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32581" y="5924269"/>
              <a:ext cx="56681" cy="57256"/>
            </a:xfrm>
            <a:custGeom>
              <a:avLst/>
              <a:gdLst>
                <a:gd name="T0" fmla="*/ 0 w 38"/>
                <a:gd name="T1" fmla="*/ 17 h 36"/>
                <a:gd name="T2" fmla="*/ 18 w 38"/>
                <a:gd name="T3" fmla="*/ 36 h 36"/>
                <a:gd name="T4" fmla="*/ 38 w 38"/>
                <a:gd name="T5" fmla="*/ 17 h 36"/>
                <a:gd name="T6" fmla="*/ 18 w 38"/>
                <a:gd name="T7" fmla="*/ 0 h 36"/>
                <a:gd name="T8" fmla="*/ 0 w 38"/>
                <a:gd name="T9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7"/>
                  </a:moveTo>
                  <a:lnTo>
                    <a:pt x="18" y="36"/>
                  </a:lnTo>
                  <a:lnTo>
                    <a:pt x="38" y="17"/>
                  </a:lnTo>
                  <a:lnTo>
                    <a:pt x="18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0" name="Freeform 131">
              <a:extLst>
                <a:ext uri="{FF2B5EF4-FFF2-40B4-BE49-F238E27FC236}">
                  <a16:creationId xmlns:a16="http://schemas.microsoft.com/office/drawing/2014/main" id="{C2B0BF64-C78F-4667-866B-11CDD249F34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40227" y="6213730"/>
              <a:ext cx="61156" cy="55666"/>
            </a:xfrm>
            <a:custGeom>
              <a:avLst/>
              <a:gdLst>
                <a:gd name="T0" fmla="*/ 21 w 41"/>
                <a:gd name="T1" fmla="*/ 35 h 35"/>
                <a:gd name="T2" fmla="*/ 41 w 41"/>
                <a:gd name="T3" fmla="*/ 19 h 35"/>
                <a:gd name="T4" fmla="*/ 21 w 41"/>
                <a:gd name="T5" fmla="*/ 0 h 35"/>
                <a:gd name="T6" fmla="*/ 0 w 41"/>
                <a:gd name="T7" fmla="*/ 19 h 35"/>
                <a:gd name="T8" fmla="*/ 21 w 41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5">
                  <a:moveTo>
                    <a:pt x="21" y="35"/>
                  </a:moveTo>
                  <a:lnTo>
                    <a:pt x="41" y="19"/>
                  </a:lnTo>
                  <a:lnTo>
                    <a:pt x="21" y="0"/>
                  </a:lnTo>
                  <a:lnTo>
                    <a:pt x="0" y="19"/>
                  </a:lnTo>
                  <a:lnTo>
                    <a:pt x="21" y="35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1" name="Freeform 133">
              <a:extLst>
                <a:ext uri="{FF2B5EF4-FFF2-40B4-BE49-F238E27FC236}">
                  <a16:creationId xmlns:a16="http://schemas.microsoft.com/office/drawing/2014/main" id="{B1CCF203-BFD7-430A-B18C-CBF6E875D56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34511" y="6619294"/>
              <a:ext cx="61156" cy="57256"/>
            </a:xfrm>
            <a:custGeom>
              <a:avLst/>
              <a:gdLst>
                <a:gd name="T0" fmla="*/ 0 w 41"/>
                <a:gd name="T1" fmla="*/ 19 h 36"/>
                <a:gd name="T2" fmla="*/ 20 w 41"/>
                <a:gd name="T3" fmla="*/ 36 h 36"/>
                <a:gd name="T4" fmla="*/ 41 w 41"/>
                <a:gd name="T5" fmla="*/ 19 h 36"/>
                <a:gd name="T6" fmla="*/ 20 w 41"/>
                <a:gd name="T7" fmla="*/ 0 h 36"/>
                <a:gd name="T8" fmla="*/ 0 w 41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0" y="19"/>
                  </a:moveTo>
                  <a:lnTo>
                    <a:pt x="20" y="36"/>
                  </a:lnTo>
                  <a:lnTo>
                    <a:pt x="41" y="19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2" name="Freeform 145">
              <a:extLst>
                <a:ext uri="{FF2B5EF4-FFF2-40B4-BE49-F238E27FC236}">
                  <a16:creationId xmlns:a16="http://schemas.microsoft.com/office/drawing/2014/main" id="{C98CC713-024E-4106-B70F-7C8AC3070BD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8200" y="5922678"/>
              <a:ext cx="231198" cy="462820"/>
            </a:xfrm>
            <a:custGeom>
              <a:avLst/>
              <a:gdLst>
                <a:gd name="T0" fmla="*/ 155 w 155"/>
                <a:gd name="T1" fmla="*/ 291 h 291"/>
                <a:gd name="T2" fmla="*/ 155 w 155"/>
                <a:gd name="T3" fmla="*/ 3 h 291"/>
                <a:gd name="T4" fmla="*/ 155 w 155"/>
                <a:gd name="T5" fmla="*/ 0 h 291"/>
                <a:gd name="T6" fmla="*/ 0 w 155"/>
                <a:gd name="T7" fmla="*/ 146 h 291"/>
                <a:gd name="T8" fmla="*/ 155 w 155"/>
                <a:gd name="T9" fmla="*/ 291 h 291"/>
                <a:gd name="T10" fmla="*/ 155 w 155"/>
                <a:gd name="T11" fmla="*/ 2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291">
                  <a:moveTo>
                    <a:pt x="155" y="291"/>
                  </a:moveTo>
                  <a:lnTo>
                    <a:pt x="155" y="3"/>
                  </a:lnTo>
                  <a:lnTo>
                    <a:pt x="155" y="0"/>
                  </a:lnTo>
                  <a:lnTo>
                    <a:pt x="0" y="146"/>
                  </a:lnTo>
                  <a:lnTo>
                    <a:pt x="155" y="291"/>
                  </a:lnTo>
                  <a:lnTo>
                    <a:pt x="155" y="291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3" name="Freeform 146">
              <a:extLst>
                <a:ext uri="{FF2B5EF4-FFF2-40B4-BE49-F238E27FC236}">
                  <a16:creationId xmlns:a16="http://schemas.microsoft.com/office/drawing/2014/main" id="{CD605007-26B0-4635-BF85-F7306E8C66A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38735" y="6616113"/>
              <a:ext cx="462396" cy="232205"/>
            </a:xfrm>
            <a:custGeom>
              <a:avLst/>
              <a:gdLst>
                <a:gd name="T0" fmla="*/ 155 w 310"/>
                <a:gd name="T1" fmla="*/ 0 h 146"/>
                <a:gd name="T2" fmla="*/ 0 w 310"/>
                <a:gd name="T3" fmla="*/ 146 h 146"/>
                <a:gd name="T4" fmla="*/ 310 w 310"/>
                <a:gd name="T5" fmla="*/ 146 h 146"/>
                <a:gd name="T6" fmla="*/ 155 w 310"/>
                <a:gd name="T7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0" h="146">
                  <a:moveTo>
                    <a:pt x="155" y="0"/>
                  </a:moveTo>
                  <a:lnTo>
                    <a:pt x="0" y="146"/>
                  </a:lnTo>
                  <a:lnTo>
                    <a:pt x="310" y="146"/>
                  </a:lnTo>
                  <a:lnTo>
                    <a:pt x="155" y="0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4" name="Freeform 147">
              <a:extLst>
                <a:ext uri="{FF2B5EF4-FFF2-40B4-BE49-F238E27FC236}">
                  <a16:creationId xmlns:a16="http://schemas.microsoft.com/office/drawing/2014/main" id="{463344A7-92F9-41A8-ACF2-A7AE34F2522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9788" y="6617703"/>
              <a:ext cx="231198" cy="230615"/>
            </a:xfrm>
            <a:custGeom>
              <a:avLst/>
              <a:gdLst>
                <a:gd name="T0" fmla="*/ 155 w 155"/>
                <a:gd name="T1" fmla="*/ 0 h 291"/>
                <a:gd name="T2" fmla="*/ 155 w 155"/>
                <a:gd name="T3" fmla="*/ 0 h 291"/>
                <a:gd name="T4" fmla="*/ 0 w 155"/>
                <a:gd name="T5" fmla="*/ 145 h 291"/>
                <a:gd name="T6" fmla="*/ 155 w 155"/>
                <a:gd name="T7" fmla="*/ 291 h 291"/>
                <a:gd name="T8" fmla="*/ 155 w 155"/>
                <a:gd name="T9" fmla="*/ 288 h 291"/>
                <a:gd name="T10" fmla="*/ 155 w 155"/>
                <a:gd name="T11" fmla="*/ 0 h 291"/>
                <a:gd name="connsiteX0" fmla="*/ 10000 w 10000"/>
                <a:gd name="connsiteY0" fmla="*/ 0 h 10000"/>
                <a:gd name="connsiteX1" fmla="*/ 10000 w 10000"/>
                <a:gd name="connsiteY1" fmla="*/ 0 h 10000"/>
                <a:gd name="connsiteX2" fmla="*/ 0 w 10000"/>
                <a:gd name="connsiteY2" fmla="*/ 4983 h 10000"/>
                <a:gd name="connsiteX3" fmla="*/ 10000 w 10000"/>
                <a:gd name="connsiteY3" fmla="*/ 10000 h 10000"/>
                <a:gd name="connsiteX4" fmla="*/ 9931 w 10000"/>
                <a:gd name="connsiteY4" fmla="*/ 4958 h 10000"/>
                <a:gd name="connsiteX5" fmla="*/ 10000 w 10000"/>
                <a:gd name="connsiteY5" fmla="*/ 0 h 10000"/>
                <a:gd name="connsiteX0" fmla="*/ 10000 w 10000"/>
                <a:gd name="connsiteY0" fmla="*/ 0 h 7633"/>
                <a:gd name="connsiteX1" fmla="*/ 10000 w 10000"/>
                <a:gd name="connsiteY1" fmla="*/ 0 h 7633"/>
                <a:gd name="connsiteX2" fmla="*/ 0 w 10000"/>
                <a:gd name="connsiteY2" fmla="*/ 4983 h 7633"/>
                <a:gd name="connsiteX3" fmla="*/ 8283 w 10000"/>
                <a:gd name="connsiteY3" fmla="*/ 7633 h 7633"/>
                <a:gd name="connsiteX4" fmla="*/ 9931 w 10000"/>
                <a:gd name="connsiteY4" fmla="*/ 4958 h 7633"/>
                <a:gd name="connsiteX5" fmla="*/ 10000 w 10000"/>
                <a:gd name="connsiteY5" fmla="*/ 0 h 7633"/>
                <a:gd name="connsiteX0" fmla="*/ 10000 w 10000"/>
                <a:gd name="connsiteY0" fmla="*/ 0 h 6528"/>
                <a:gd name="connsiteX1" fmla="*/ 10000 w 10000"/>
                <a:gd name="connsiteY1" fmla="*/ 0 h 6528"/>
                <a:gd name="connsiteX2" fmla="*/ 0 w 10000"/>
                <a:gd name="connsiteY2" fmla="*/ 6528 h 6528"/>
                <a:gd name="connsiteX3" fmla="*/ 9931 w 10000"/>
                <a:gd name="connsiteY3" fmla="*/ 6495 h 6528"/>
                <a:gd name="connsiteX4" fmla="*/ 10000 w 10000"/>
                <a:gd name="connsiteY4" fmla="*/ 0 h 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6528">
                  <a:moveTo>
                    <a:pt x="10000" y="0"/>
                  </a:moveTo>
                  <a:lnTo>
                    <a:pt x="10000" y="0"/>
                  </a:lnTo>
                  <a:lnTo>
                    <a:pt x="0" y="6528"/>
                  </a:lnTo>
                  <a:lnTo>
                    <a:pt x="9931" y="6495"/>
                  </a:lnTo>
                  <a:cubicBezTo>
                    <a:pt x="9954" y="4330"/>
                    <a:pt x="9977" y="2166"/>
                    <a:pt x="10000" y="0"/>
                  </a:cubicBez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5" name="Freeform 166">
              <a:extLst>
                <a:ext uri="{FF2B5EF4-FFF2-40B4-BE49-F238E27FC236}">
                  <a16:creationId xmlns:a16="http://schemas.microsoft.com/office/drawing/2014/main" id="{3B2C60CE-E5EB-4B46-B0F8-868070F7A09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96469" y="6676550"/>
              <a:ext cx="56681" cy="55666"/>
            </a:xfrm>
            <a:custGeom>
              <a:avLst/>
              <a:gdLst>
                <a:gd name="T0" fmla="*/ 38 w 38"/>
                <a:gd name="T1" fmla="*/ 19 h 35"/>
                <a:gd name="T2" fmla="*/ 17 w 38"/>
                <a:gd name="T3" fmla="*/ 0 h 35"/>
                <a:gd name="T4" fmla="*/ 0 w 38"/>
                <a:gd name="T5" fmla="*/ 19 h 35"/>
                <a:gd name="T6" fmla="*/ 17 w 38"/>
                <a:gd name="T7" fmla="*/ 35 h 35"/>
                <a:gd name="T8" fmla="*/ 38 w 38"/>
                <a:gd name="T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38" y="19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7" y="35"/>
                  </a:lnTo>
                  <a:lnTo>
                    <a:pt x="38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6" name="Freeform 168">
              <a:extLst>
                <a:ext uri="{FF2B5EF4-FFF2-40B4-BE49-F238E27FC236}">
                  <a16:creationId xmlns:a16="http://schemas.microsoft.com/office/drawing/2014/main" id="{9EAE1E8B-A71E-4C16-8CBD-08D8D464A15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9788" y="6732216"/>
              <a:ext cx="56681" cy="62027"/>
            </a:xfrm>
            <a:custGeom>
              <a:avLst/>
              <a:gdLst>
                <a:gd name="T0" fmla="*/ 38 w 38"/>
                <a:gd name="T1" fmla="*/ 19 h 39"/>
                <a:gd name="T2" fmla="*/ 17 w 38"/>
                <a:gd name="T3" fmla="*/ 0 h 39"/>
                <a:gd name="T4" fmla="*/ 0 w 38"/>
                <a:gd name="T5" fmla="*/ 19 h 39"/>
                <a:gd name="T6" fmla="*/ 17 w 38"/>
                <a:gd name="T7" fmla="*/ 39 h 39"/>
                <a:gd name="T8" fmla="*/ 38 w 38"/>
                <a:gd name="T9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38" y="19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7" y="39"/>
                  </a:lnTo>
                  <a:lnTo>
                    <a:pt x="38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7" name="Freeform 171">
              <a:extLst>
                <a:ext uri="{FF2B5EF4-FFF2-40B4-BE49-F238E27FC236}">
                  <a16:creationId xmlns:a16="http://schemas.microsoft.com/office/drawing/2014/main" id="{FA7AE642-06C5-4AA0-947A-0BBF51E2635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96469" y="6269396"/>
              <a:ext cx="56681" cy="57256"/>
            </a:xfrm>
            <a:custGeom>
              <a:avLst/>
              <a:gdLst>
                <a:gd name="T0" fmla="*/ 20 w 38"/>
                <a:gd name="T1" fmla="*/ 0 h 36"/>
                <a:gd name="T2" fmla="*/ 0 w 38"/>
                <a:gd name="T3" fmla="*/ 19 h 36"/>
                <a:gd name="T4" fmla="*/ 20 w 38"/>
                <a:gd name="T5" fmla="*/ 36 h 36"/>
                <a:gd name="T6" fmla="*/ 38 w 38"/>
                <a:gd name="T7" fmla="*/ 19 h 36"/>
                <a:gd name="T8" fmla="*/ 20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0" y="0"/>
                  </a:moveTo>
                  <a:lnTo>
                    <a:pt x="0" y="19"/>
                  </a:lnTo>
                  <a:lnTo>
                    <a:pt x="20" y="36"/>
                  </a:lnTo>
                  <a:lnTo>
                    <a:pt x="38" y="19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8" name="Freeform 176">
              <a:extLst>
                <a:ext uri="{FF2B5EF4-FFF2-40B4-BE49-F238E27FC236}">
                  <a16:creationId xmlns:a16="http://schemas.microsoft.com/office/drawing/2014/main" id="{281FB689-F93E-48AF-9477-A5929C0820B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053149" y="6619294"/>
              <a:ext cx="56681" cy="57256"/>
            </a:xfrm>
            <a:custGeom>
              <a:avLst/>
              <a:gdLst>
                <a:gd name="T0" fmla="*/ 0 w 38"/>
                <a:gd name="T1" fmla="*/ 19 h 36"/>
                <a:gd name="T2" fmla="*/ 20 w 38"/>
                <a:gd name="T3" fmla="*/ 36 h 36"/>
                <a:gd name="T4" fmla="*/ 38 w 38"/>
                <a:gd name="T5" fmla="*/ 19 h 36"/>
                <a:gd name="T6" fmla="*/ 20 w 38"/>
                <a:gd name="T7" fmla="*/ 0 h 36"/>
                <a:gd name="T8" fmla="*/ 0 w 38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9"/>
                  </a:moveTo>
                  <a:lnTo>
                    <a:pt x="20" y="36"/>
                  </a:lnTo>
                  <a:lnTo>
                    <a:pt x="38" y="19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9" name="Freeform 177">
              <a:extLst>
                <a:ext uri="{FF2B5EF4-FFF2-40B4-BE49-F238E27FC236}">
                  <a16:creationId xmlns:a16="http://schemas.microsoft.com/office/drawing/2014/main" id="{B1DA0A1A-36C9-41D2-A501-BE49F1FC28F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053149" y="6326652"/>
              <a:ext cx="56681" cy="60437"/>
            </a:xfrm>
            <a:custGeom>
              <a:avLst/>
              <a:gdLst>
                <a:gd name="T0" fmla="*/ 20 w 38"/>
                <a:gd name="T1" fmla="*/ 0 h 38"/>
                <a:gd name="T2" fmla="*/ 0 w 38"/>
                <a:gd name="T3" fmla="*/ 19 h 38"/>
                <a:gd name="T4" fmla="*/ 20 w 38"/>
                <a:gd name="T5" fmla="*/ 38 h 38"/>
                <a:gd name="T6" fmla="*/ 38 w 38"/>
                <a:gd name="T7" fmla="*/ 19 h 38"/>
                <a:gd name="T8" fmla="*/ 20 w 38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20" y="0"/>
                  </a:moveTo>
                  <a:lnTo>
                    <a:pt x="0" y="19"/>
                  </a:lnTo>
                  <a:lnTo>
                    <a:pt x="20" y="38"/>
                  </a:lnTo>
                  <a:lnTo>
                    <a:pt x="38" y="19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0" name="Freeform 181">
              <a:extLst>
                <a:ext uri="{FF2B5EF4-FFF2-40B4-BE49-F238E27FC236}">
                  <a16:creationId xmlns:a16="http://schemas.microsoft.com/office/drawing/2014/main" id="{C67CB8F4-4B69-4FB3-8D9E-BD8B32DD5B6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32581" y="6331423"/>
              <a:ext cx="56681" cy="55666"/>
            </a:xfrm>
            <a:custGeom>
              <a:avLst/>
              <a:gdLst>
                <a:gd name="T0" fmla="*/ 38 w 38"/>
                <a:gd name="T1" fmla="*/ 16 h 35"/>
                <a:gd name="T2" fmla="*/ 18 w 38"/>
                <a:gd name="T3" fmla="*/ 0 h 35"/>
                <a:gd name="T4" fmla="*/ 0 w 38"/>
                <a:gd name="T5" fmla="*/ 16 h 35"/>
                <a:gd name="T6" fmla="*/ 18 w 38"/>
                <a:gd name="T7" fmla="*/ 35 h 35"/>
                <a:gd name="T8" fmla="*/ 38 w 38"/>
                <a:gd name="T9" fmla="*/ 1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38" y="16"/>
                  </a:moveTo>
                  <a:lnTo>
                    <a:pt x="18" y="0"/>
                  </a:lnTo>
                  <a:lnTo>
                    <a:pt x="0" y="16"/>
                  </a:lnTo>
                  <a:lnTo>
                    <a:pt x="18" y="35"/>
                  </a:lnTo>
                  <a:lnTo>
                    <a:pt x="38" y="1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1" name="Freeform 182">
              <a:extLst>
                <a:ext uri="{FF2B5EF4-FFF2-40B4-BE49-F238E27FC236}">
                  <a16:creationId xmlns:a16="http://schemas.microsoft.com/office/drawing/2014/main" id="{26C014F3-6937-4585-94F7-2B41BA642A3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89261" y="6676550"/>
              <a:ext cx="56681" cy="60437"/>
            </a:xfrm>
            <a:custGeom>
              <a:avLst/>
              <a:gdLst>
                <a:gd name="T0" fmla="*/ 18 w 38"/>
                <a:gd name="T1" fmla="*/ 38 h 38"/>
                <a:gd name="T2" fmla="*/ 38 w 38"/>
                <a:gd name="T3" fmla="*/ 19 h 38"/>
                <a:gd name="T4" fmla="*/ 18 w 38"/>
                <a:gd name="T5" fmla="*/ 0 h 38"/>
                <a:gd name="T6" fmla="*/ 0 w 38"/>
                <a:gd name="T7" fmla="*/ 19 h 38"/>
                <a:gd name="T8" fmla="*/ 18 w 38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18" y="38"/>
                  </a:moveTo>
                  <a:lnTo>
                    <a:pt x="38" y="19"/>
                  </a:lnTo>
                  <a:lnTo>
                    <a:pt x="18" y="0"/>
                  </a:lnTo>
                  <a:lnTo>
                    <a:pt x="0" y="19"/>
                  </a:lnTo>
                  <a:lnTo>
                    <a:pt x="18" y="38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2" name="Freeform 183">
              <a:extLst>
                <a:ext uri="{FF2B5EF4-FFF2-40B4-BE49-F238E27FC236}">
                  <a16:creationId xmlns:a16="http://schemas.microsoft.com/office/drawing/2014/main" id="{1E47D8B6-40E8-49B5-B815-C188AD4F4C9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645942" y="6213730"/>
              <a:ext cx="56681" cy="55666"/>
            </a:xfrm>
            <a:custGeom>
              <a:avLst/>
              <a:gdLst>
                <a:gd name="T0" fmla="*/ 0 w 38"/>
                <a:gd name="T1" fmla="*/ 19 h 35"/>
                <a:gd name="T2" fmla="*/ 21 w 38"/>
                <a:gd name="T3" fmla="*/ 35 h 35"/>
                <a:gd name="T4" fmla="*/ 38 w 38"/>
                <a:gd name="T5" fmla="*/ 19 h 35"/>
                <a:gd name="T6" fmla="*/ 21 w 38"/>
                <a:gd name="T7" fmla="*/ 0 h 35"/>
                <a:gd name="T8" fmla="*/ 0 w 38"/>
                <a:gd name="T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0" y="19"/>
                  </a:moveTo>
                  <a:lnTo>
                    <a:pt x="21" y="35"/>
                  </a:lnTo>
                  <a:lnTo>
                    <a:pt x="38" y="19"/>
                  </a:lnTo>
                  <a:lnTo>
                    <a:pt x="21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3" name="Freeform 184">
              <a:extLst>
                <a:ext uri="{FF2B5EF4-FFF2-40B4-BE49-F238E27FC236}">
                  <a16:creationId xmlns:a16="http://schemas.microsoft.com/office/drawing/2014/main" id="{D28A2CDA-C47D-49B4-8C67-A0C9F0396CF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89261" y="6269396"/>
              <a:ext cx="56681" cy="62027"/>
            </a:xfrm>
            <a:custGeom>
              <a:avLst/>
              <a:gdLst>
                <a:gd name="T0" fmla="*/ 0 w 38"/>
                <a:gd name="T1" fmla="*/ 19 h 39"/>
                <a:gd name="T2" fmla="*/ 21 w 38"/>
                <a:gd name="T3" fmla="*/ 39 h 39"/>
                <a:gd name="T4" fmla="*/ 38 w 38"/>
                <a:gd name="T5" fmla="*/ 19 h 39"/>
                <a:gd name="T6" fmla="*/ 21 w 38"/>
                <a:gd name="T7" fmla="*/ 0 h 39"/>
                <a:gd name="T8" fmla="*/ 0 w 38"/>
                <a:gd name="T9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0" y="19"/>
                  </a:moveTo>
                  <a:lnTo>
                    <a:pt x="21" y="39"/>
                  </a:lnTo>
                  <a:lnTo>
                    <a:pt x="38" y="19"/>
                  </a:lnTo>
                  <a:lnTo>
                    <a:pt x="21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4" name="Freeform 185">
              <a:extLst>
                <a:ext uri="{FF2B5EF4-FFF2-40B4-BE49-F238E27FC236}">
                  <a16:creationId xmlns:a16="http://schemas.microsoft.com/office/drawing/2014/main" id="{192EE385-AF33-475E-8EBC-F70CDF60A19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28106" y="6619294"/>
              <a:ext cx="61156" cy="57256"/>
            </a:xfrm>
            <a:custGeom>
              <a:avLst/>
              <a:gdLst>
                <a:gd name="T0" fmla="*/ 21 w 41"/>
                <a:gd name="T1" fmla="*/ 36 h 36"/>
                <a:gd name="T2" fmla="*/ 41 w 41"/>
                <a:gd name="T3" fmla="*/ 19 h 36"/>
                <a:gd name="T4" fmla="*/ 21 w 41"/>
                <a:gd name="T5" fmla="*/ 0 h 36"/>
                <a:gd name="T6" fmla="*/ 0 w 41"/>
                <a:gd name="T7" fmla="*/ 19 h 36"/>
                <a:gd name="T8" fmla="*/ 21 w 41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21" y="36"/>
                  </a:moveTo>
                  <a:lnTo>
                    <a:pt x="41" y="19"/>
                  </a:lnTo>
                  <a:lnTo>
                    <a:pt x="21" y="0"/>
                  </a:lnTo>
                  <a:lnTo>
                    <a:pt x="0" y="19"/>
                  </a:lnTo>
                  <a:lnTo>
                    <a:pt x="21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5" name="Freeform 200">
              <a:extLst>
                <a:ext uri="{FF2B5EF4-FFF2-40B4-BE49-F238E27FC236}">
                  <a16:creationId xmlns:a16="http://schemas.microsoft.com/office/drawing/2014/main" id="{2BD69E63-F99A-40B3-8522-F320D1AF542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878632" y="5575961"/>
              <a:ext cx="61156" cy="55666"/>
            </a:xfrm>
            <a:custGeom>
              <a:avLst/>
              <a:gdLst>
                <a:gd name="T0" fmla="*/ 0 w 41"/>
                <a:gd name="T1" fmla="*/ 19 h 35"/>
                <a:gd name="T2" fmla="*/ 20 w 41"/>
                <a:gd name="T3" fmla="*/ 35 h 35"/>
                <a:gd name="T4" fmla="*/ 41 w 41"/>
                <a:gd name="T5" fmla="*/ 19 h 35"/>
                <a:gd name="T6" fmla="*/ 20 w 41"/>
                <a:gd name="T7" fmla="*/ 0 h 35"/>
                <a:gd name="T8" fmla="*/ 0 w 41"/>
                <a:gd name="T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5">
                  <a:moveTo>
                    <a:pt x="0" y="19"/>
                  </a:moveTo>
                  <a:lnTo>
                    <a:pt x="20" y="35"/>
                  </a:lnTo>
                  <a:lnTo>
                    <a:pt x="41" y="19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6" name="Freeform 201">
              <a:extLst>
                <a:ext uri="{FF2B5EF4-FFF2-40B4-BE49-F238E27FC236}">
                  <a16:creationId xmlns:a16="http://schemas.microsoft.com/office/drawing/2014/main" id="{4480115C-BC4B-48D5-B480-332B55B62AF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9788" y="5631626"/>
              <a:ext cx="56681" cy="62027"/>
            </a:xfrm>
            <a:custGeom>
              <a:avLst/>
              <a:gdLst>
                <a:gd name="T0" fmla="*/ 17 w 38"/>
                <a:gd name="T1" fmla="*/ 39 h 39"/>
                <a:gd name="T2" fmla="*/ 38 w 38"/>
                <a:gd name="T3" fmla="*/ 20 h 39"/>
                <a:gd name="T4" fmla="*/ 17 w 38"/>
                <a:gd name="T5" fmla="*/ 0 h 39"/>
                <a:gd name="T6" fmla="*/ 0 w 38"/>
                <a:gd name="T7" fmla="*/ 20 h 39"/>
                <a:gd name="T8" fmla="*/ 17 w 38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17" y="39"/>
                  </a:moveTo>
                  <a:lnTo>
                    <a:pt x="38" y="20"/>
                  </a:lnTo>
                  <a:lnTo>
                    <a:pt x="17" y="0"/>
                  </a:lnTo>
                  <a:lnTo>
                    <a:pt x="0" y="20"/>
                  </a:lnTo>
                  <a:lnTo>
                    <a:pt x="17" y="3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7" name="Freeform 204">
              <a:extLst>
                <a:ext uri="{FF2B5EF4-FFF2-40B4-BE49-F238E27FC236}">
                  <a16:creationId xmlns:a16="http://schemas.microsoft.com/office/drawing/2014/main" id="{B2C692D9-CD4D-4270-885E-5E5C01D59E8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9788" y="5518704"/>
              <a:ext cx="56681" cy="57256"/>
            </a:xfrm>
            <a:custGeom>
              <a:avLst/>
              <a:gdLst>
                <a:gd name="T0" fmla="*/ 17 w 38"/>
                <a:gd name="T1" fmla="*/ 36 h 36"/>
                <a:gd name="T2" fmla="*/ 38 w 38"/>
                <a:gd name="T3" fmla="*/ 16 h 36"/>
                <a:gd name="T4" fmla="*/ 17 w 38"/>
                <a:gd name="T5" fmla="*/ 0 h 36"/>
                <a:gd name="T6" fmla="*/ 0 w 38"/>
                <a:gd name="T7" fmla="*/ 16 h 36"/>
                <a:gd name="T8" fmla="*/ 17 w 38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7" y="36"/>
                  </a:moveTo>
                  <a:lnTo>
                    <a:pt x="38" y="16"/>
                  </a:lnTo>
                  <a:lnTo>
                    <a:pt x="17" y="0"/>
                  </a:lnTo>
                  <a:lnTo>
                    <a:pt x="0" y="16"/>
                  </a:lnTo>
                  <a:lnTo>
                    <a:pt x="17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8" name="Freeform 206">
              <a:extLst>
                <a:ext uri="{FF2B5EF4-FFF2-40B4-BE49-F238E27FC236}">
                  <a16:creationId xmlns:a16="http://schemas.microsoft.com/office/drawing/2014/main" id="{7AB15055-E9B7-4FD7-8EA8-053454251E4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645942" y="6331423"/>
              <a:ext cx="61156" cy="55666"/>
            </a:xfrm>
            <a:custGeom>
              <a:avLst/>
              <a:gdLst>
                <a:gd name="T0" fmla="*/ 0 w 41"/>
                <a:gd name="T1" fmla="*/ 16 h 35"/>
                <a:gd name="T2" fmla="*/ 21 w 41"/>
                <a:gd name="T3" fmla="*/ 35 h 35"/>
                <a:gd name="T4" fmla="*/ 41 w 41"/>
                <a:gd name="T5" fmla="*/ 16 h 35"/>
                <a:gd name="T6" fmla="*/ 21 w 41"/>
                <a:gd name="T7" fmla="*/ 0 h 35"/>
                <a:gd name="T8" fmla="*/ 0 w 41"/>
                <a:gd name="T9" fmla="*/ 1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5">
                  <a:moveTo>
                    <a:pt x="0" y="16"/>
                  </a:moveTo>
                  <a:lnTo>
                    <a:pt x="21" y="35"/>
                  </a:lnTo>
                  <a:lnTo>
                    <a:pt x="41" y="16"/>
                  </a:lnTo>
                  <a:lnTo>
                    <a:pt x="21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9" name="Freeform 212">
              <a:extLst>
                <a:ext uri="{FF2B5EF4-FFF2-40B4-BE49-F238E27FC236}">
                  <a16:creationId xmlns:a16="http://schemas.microsoft.com/office/drawing/2014/main" id="{1E2F09D1-85B9-4A55-8C98-27D4A2564FE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89262" y="5863832"/>
              <a:ext cx="56681" cy="60437"/>
            </a:xfrm>
            <a:custGeom>
              <a:avLst/>
              <a:gdLst>
                <a:gd name="T0" fmla="*/ 21 w 38"/>
                <a:gd name="T1" fmla="*/ 38 h 38"/>
                <a:gd name="T2" fmla="*/ 38 w 38"/>
                <a:gd name="T3" fmla="*/ 19 h 38"/>
                <a:gd name="T4" fmla="*/ 21 w 38"/>
                <a:gd name="T5" fmla="*/ 0 h 38"/>
                <a:gd name="T6" fmla="*/ 0 w 38"/>
                <a:gd name="T7" fmla="*/ 19 h 38"/>
                <a:gd name="T8" fmla="*/ 21 w 38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21" y="38"/>
                  </a:moveTo>
                  <a:lnTo>
                    <a:pt x="38" y="19"/>
                  </a:lnTo>
                  <a:lnTo>
                    <a:pt x="21" y="0"/>
                  </a:lnTo>
                  <a:lnTo>
                    <a:pt x="0" y="19"/>
                  </a:lnTo>
                  <a:lnTo>
                    <a:pt x="21" y="38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0" name="Rectangle 222">
              <a:extLst>
                <a:ext uri="{FF2B5EF4-FFF2-40B4-BE49-F238E27FC236}">
                  <a16:creationId xmlns:a16="http://schemas.microsoft.com/office/drawing/2014/main" id="{EEACF048-EF91-44FB-8AB7-D49D807F46A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931127" y="6589076"/>
              <a:ext cx="10800" cy="3817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1" name="Rectangle 223">
              <a:extLst>
                <a:ext uri="{FF2B5EF4-FFF2-40B4-BE49-F238E27FC236}">
                  <a16:creationId xmlns:a16="http://schemas.microsoft.com/office/drawing/2014/main" id="{2CA8616A-F194-42ED-8C75-87C790584D0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932715" y="6375961"/>
              <a:ext cx="10800" cy="3976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2" name="Rectangle 224">
              <a:extLst>
                <a:ext uri="{FF2B5EF4-FFF2-40B4-BE49-F238E27FC236}">
                  <a16:creationId xmlns:a16="http://schemas.microsoft.com/office/drawing/2014/main" id="{90D302C7-9DAB-46DC-9F23-272E229CF1B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808237" y="6495235"/>
              <a:ext cx="39600" cy="10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3" name="Rectangle 225">
              <a:extLst>
                <a:ext uri="{FF2B5EF4-FFF2-40B4-BE49-F238E27FC236}">
                  <a16:creationId xmlns:a16="http://schemas.microsoft.com/office/drawing/2014/main" id="{40A84C4A-B0BF-43FE-ACC0-1A086E9668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2026301" y="6496823"/>
              <a:ext cx="39600" cy="10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4" name="Diamond 103">
              <a:extLst>
                <a:ext uri="{FF2B5EF4-FFF2-40B4-BE49-F238E27FC236}">
                  <a16:creationId xmlns:a16="http://schemas.microsoft.com/office/drawing/2014/main" id="{3146BA7F-3634-4C02-87EF-008DFF4BE0E2}"/>
                </a:ext>
              </a:extLst>
            </p:cNvPr>
            <p:cNvSpPr/>
            <p:nvPr userDrawn="1"/>
          </p:nvSpPr>
          <p:spPr>
            <a:xfrm>
              <a:off x="11880736" y="6444500"/>
              <a:ext cx="115200" cy="11520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5" name="Picture 104">
            <a:extLst>
              <a:ext uri="{FF2B5EF4-FFF2-40B4-BE49-F238E27FC236}">
                <a16:creationId xmlns:a16="http://schemas.microsoft.com/office/drawing/2014/main" id="{5943151E-9F45-46C6-BED5-F4589E13B28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4850" y="1239569"/>
            <a:ext cx="2612263" cy="987001"/>
          </a:xfrm>
          <a:prstGeom prst="rect">
            <a:avLst/>
          </a:prstGeom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125276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B0026A7-87FF-493C-B0FE-1EA81FADD8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5DFD91-692C-44F4-959C-8F0C23AF1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Testonica Lab - FCC Estonia Engagement Meeting - March 2022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3421A5A-AA18-4891-A42E-F21CAFAB6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6A685-CD99-ED46-A5BE-9D088DACE75B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Content Placeholder 5">
            <a:extLst>
              <a:ext uri="{FF2B5EF4-FFF2-40B4-BE49-F238E27FC236}">
                <a16:creationId xmlns:a16="http://schemas.microsoft.com/office/drawing/2014/main" id="{CD42405E-0722-4860-9EF0-41EC1807AFC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-1" b="15029"/>
          <a:stretch/>
        </p:blipFill>
        <p:spPr>
          <a:xfrm>
            <a:off x="0" y="0"/>
            <a:ext cx="12160250" cy="6841923"/>
          </a:xfrm>
          <a:prstGeom prst="rect">
            <a:avLst/>
          </a:prstGeom>
        </p:spPr>
      </p:pic>
      <p:sp>
        <p:nvSpPr>
          <p:cNvPr id="8" name="Title 13">
            <a:extLst>
              <a:ext uri="{FF2B5EF4-FFF2-40B4-BE49-F238E27FC236}">
                <a16:creationId xmlns:a16="http://schemas.microsoft.com/office/drawing/2014/main" id="{E83F7DDB-500F-4BCB-9887-5080B762F40E}"/>
              </a:ext>
            </a:extLst>
          </p:cNvPr>
          <p:cNvSpPr txBox="1">
            <a:spLocks/>
          </p:cNvSpPr>
          <p:nvPr/>
        </p:nvSpPr>
        <p:spPr>
          <a:xfrm>
            <a:off x="0" y="-932"/>
            <a:ext cx="12160250" cy="1140090"/>
          </a:xfrm>
          <a:prstGeom prst="rect">
            <a:avLst/>
          </a:prstGeom>
          <a:solidFill>
            <a:schemeClr val="tx2">
              <a:lumMod val="75000"/>
              <a:alpha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45722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69B4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t-EE" dirty="0">
                <a:solidFill>
                  <a:schemeClr val="tx2">
                    <a:lumMod val="40000"/>
                    <a:lumOff val="60000"/>
                  </a:schemeClr>
                </a:solidFill>
              </a:rPr>
              <a:t>Inventor</a:t>
            </a:r>
            <a:r>
              <a:rPr lang="et-EE" dirty="0">
                <a:solidFill>
                  <a:schemeClr val="bg1"/>
                </a:solidFill>
              </a:rPr>
              <a:t> of Embedded Virtual Instruments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C0F659F-81B4-40FB-A634-8FA75BE7ABD9}"/>
              </a:ext>
            </a:extLst>
          </p:cNvPr>
          <p:cNvGrpSpPr>
            <a:grpSpLocks noChangeAspect="1"/>
          </p:cNvGrpSpPr>
          <p:nvPr/>
        </p:nvGrpSpPr>
        <p:grpSpPr>
          <a:xfrm>
            <a:off x="237506" y="1011022"/>
            <a:ext cx="11873214" cy="5803337"/>
            <a:chOff x="3471802" y="1645349"/>
            <a:chExt cx="8455237" cy="4132713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5D07D80C-5373-4EAF-9E53-03B33CC3EB6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471802" y="1645349"/>
              <a:ext cx="8455237" cy="4132713"/>
              <a:chOff x="2121764" y="1645349"/>
              <a:chExt cx="9805276" cy="4792579"/>
            </a:xfrm>
          </p:grpSpPr>
          <p:sp>
            <p:nvSpPr>
              <p:cNvPr id="23" name="Freeform 509">
                <a:extLst>
                  <a:ext uri="{FF2B5EF4-FFF2-40B4-BE49-F238E27FC236}">
                    <a16:creationId xmlns:a16="http://schemas.microsoft.com/office/drawing/2014/main" id="{318DA14A-53FE-44AC-96B0-F58AC164D2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1764" y="1645349"/>
                <a:ext cx="9805276" cy="4792579"/>
              </a:xfrm>
              <a:custGeom>
                <a:avLst/>
                <a:gdLst>
                  <a:gd name="T0" fmla="*/ 18255 w 19590"/>
                  <a:gd name="T1" fmla="*/ 8875 h 9575"/>
                  <a:gd name="T2" fmla="*/ 16624 w 19590"/>
                  <a:gd name="T3" fmla="*/ 6878 h 9575"/>
                  <a:gd name="T4" fmla="*/ 16002 w 19590"/>
                  <a:gd name="T5" fmla="*/ 8039 h 9575"/>
                  <a:gd name="T6" fmla="*/ 17093 w 19590"/>
                  <a:gd name="T7" fmla="*/ 7084 h 9575"/>
                  <a:gd name="T8" fmla="*/ 17081 w 19590"/>
                  <a:gd name="T9" fmla="*/ 6629 h 9575"/>
                  <a:gd name="T10" fmla="*/ 16245 w 19590"/>
                  <a:gd name="T11" fmla="*/ 6397 h 9575"/>
                  <a:gd name="T12" fmla="*/ 16031 w 19590"/>
                  <a:gd name="T13" fmla="*/ 6718 h 9575"/>
                  <a:gd name="T14" fmla="*/ 15148 w 19590"/>
                  <a:gd name="T15" fmla="*/ 6261 h 9575"/>
                  <a:gd name="T16" fmla="*/ 14531 w 19590"/>
                  <a:gd name="T17" fmla="*/ 6107 h 9575"/>
                  <a:gd name="T18" fmla="*/ 15913 w 19590"/>
                  <a:gd name="T19" fmla="*/ 5686 h 9575"/>
                  <a:gd name="T20" fmla="*/ 15753 w 19590"/>
                  <a:gd name="T21" fmla="*/ 4939 h 9575"/>
                  <a:gd name="T22" fmla="*/ 16624 w 19590"/>
                  <a:gd name="T23" fmla="*/ 4257 h 9575"/>
                  <a:gd name="T24" fmla="*/ 17140 w 19590"/>
                  <a:gd name="T25" fmla="*/ 1044 h 9575"/>
                  <a:gd name="T26" fmla="*/ 15017 w 19590"/>
                  <a:gd name="T27" fmla="*/ 700 h 9575"/>
                  <a:gd name="T28" fmla="*/ 14170 w 19590"/>
                  <a:gd name="T29" fmla="*/ 415 h 9575"/>
                  <a:gd name="T30" fmla="*/ 12913 w 19590"/>
                  <a:gd name="T31" fmla="*/ 854 h 9575"/>
                  <a:gd name="T32" fmla="*/ 12136 w 19590"/>
                  <a:gd name="T33" fmla="*/ 397 h 9575"/>
                  <a:gd name="T34" fmla="*/ 10179 w 19590"/>
                  <a:gd name="T35" fmla="*/ 468 h 9575"/>
                  <a:gd name="T36" fmla="*/ 9865 w 19590"/>
                  <a:gd name="T37" fmla="*/ 694 h 9575"/>
                  <a:gd name="T38" fmla="*/ 17976 w 19590"/>
                  <a:gd name="T39" fmla="*/ 2810 h 9575"/>
                  <a:gd name="T40" fmla="*/ 19292 w 19590"/>
                  <a:gd name="T41" fmla="*/ 1868 h 9575"/>
                  <a:gd name="T42" fmla="*/ 16992 w 19590"/>
                  <a:gd name="T43" fmla="*/ 1310 h 9575"/>
                  <a:gd name="T44" fmla="*/ 15005 w 19590"/>
                  <a:gd name="T45" fmla="*/ 1215 h 9575"/>
                  <a:gd name="T46" fmla="*/ 13553 w 19590"/>
                  <a:gd name="T47" fmla="*/ 1364 h 9575"/>
                  <a:gd name="T48" fmla="*/ 13108 w 19590"/>
                  <a:gd name="T49" fmla="*/ 1589 h 9575"/>
                  <a:gd name="T50" fmla="*/ 11661 w 19590"/>
                  <a:gd name="T51" fmla="*/ 1862 h 9575"/>
                  <a:gd name="T52" fmla="*/ 10962 w 19590"/>
                  <a:gd name="T53" fmla="*/ 1619 h 9575"/>
                  <a:gd name="T54" fmla="*/ 9800 w 19590"/>
                  <a:gd name="T55" fmla="*/ 2010 h 9575"/>
                  <a:gd name="T56" fmla="*/ 10274 w 19590"/>
                  <a:gd name="T57" fmla="*/ 2129 h 9575"/>
                  <a:gd name="T58" fmla="*/ 10055 w 19590"/>
                  <a:gd name="T59" fmla="*/ 2893 h 9575"/>
                  <a:gd name="T60" fmla="*/ 8650 w 19590"/>
                  <a:gd name="T61" fmla="*/ 3682 h 9575"/>
                  <a:gd name="T62" fmla="*/ 10037 w 19590"/>
                  <a:gd name="T63" fmla="*/ 3783 h 9575"/>
                  <a:gd name="T64" fmla="*/ 10695 w 19590"/>
                  <a:gd name="T65" fmla="*/ 4115 h 9575"/>
                  <a:gd name="T66" fmla="*/ 11501 w 19590"/>
                  <a:gd name="T67" fmla="*/ 5461 h 9575"/>
                  <a:gd name="T68" fmla="*/ 12438 w 19590"/>
                  <a:gd name="T69" fmla="*/ 4791 h 9575"/>
                  <a:gd name="T70" fmla="*/ 14377 w 19590"/>
                  <a:gd name="T71" fmla="*/ 5318 h 9575"/>
                  <a:gd name="T72" fmla="*/ 15000 w 19590"/>
                  <a:gd name="T73" fmla="*/ 5034 h 9575"/>
                  <a:gd name="T74" fmla="*/ 15996 w 19590"/>
                  <a:gd name="T75" fmla="*/ 4038 h 9575"/>
                  <a:gd name="T76" fmla="*/ 16980 w 19590"/>
                  <a:gd name="T77" fmla="*/ 3042 h 9575"/>
                  <a:gd name="T78" fmla="*/ 9054 w 19590"/>
                  <a:gd name="T79" fmla="*/ 2822 h 9575"/>
                  <a:gd name="T80" fmla="*/ 8816 w 19590"/>
                  <a:gd name="T81" fmla="*/ 2976 h 9575"/>
                  <a:gd name="T82" fmla="*/ 8176 w 19590"/>
                  <a:gd name="T83" fmla="*/ 5099 h 9575"/>
                  <a:gd name="T84" fmla="*/ 11039 w 19590"/>
                  <a:gd name="T85" fmla="*/ 7321 h 9575"/>
                  <a:gd name="T86" fmla="*/ 5277 w 19590"/>
                  <a:gd name="T87" fmla="*/ 9509 h 9575"/>
                  <a:gd name="T88" fmla="*/ 6403 w 19590"/>
                  <a:gd name="T89" fmla="*/ 7926 h 9575"/>
                  <a:gd name="T90" fmla="*/ 6350 w 19590"/>
                  <a:gd name="T91" fmla="*/ 5976 h 9575"/>
                  <a:gd name="T92" fmla="*/ 4720 w 19590"/>
                  <a:gd name="T93" fmla="*/ 6522 h 9575"/>
                  <a:gd name="T94" fmla="*/ 5123 w 19590"/>
                  <a:gd name="T95" fmla="*/ 8887 h 9575"/>
                  <a:gd name="T96" fmla="*/ 5710 w 19590"/>
                  <a:gd name="T97" fmla="*/ 3279 h 9575"/>
                  <a:gd name="T98" fmla="*/ 8158 w 19590"/>
                  <a:gd name="T99" fmla="*/ 818 h 9575"/>
                  <a:gd name="T100" fmla="*/ 7382 w 19590"/>
                  <a:gd name="T101" fmla="*/ 220 h 9575"/>
                  <a:gd name="T102" fmla="*/ 6368 w 19590"/>
                  <a:gd name="T103" fmla="*/ 172 h 9575"/>
                  <a:gd name="T104" fmla="*/ 5508 w 19590"/>
                  <a:gd name="T105" fmla="*/ 415 h 9575"/>
                  <a:gd name="T106" fmla="*/ 5769 w 19590"/>
                  <a:gd name="T107" fmla="*/ 925 h 9575"/>
                  <a:gd name="T108" fmla="*/ 6362 w 19590"/>
                  <a:gd name="T109" fmla="*/ 2057 h 9575"/>
                  <a:gd name="T110" fmla="*/ 5490 w 19590"/>
                  <a:gd name="T111" fmla="*/ 255 h 9575"/>
                  <a:gd name="T112" fmla="*/ 3937 w 19590"/>
                  <a:gd name="T113" fmla="*/ 492 h 9575"/>
                  <a:gd name="T114" fmla="*/ 3433 w 19590"/>
                  <a:gd name="T115" fmla="*/ 1020 h 9575"/>
                  <a:gd name="T116" fmla="*/ 2532 w 19590"/>
                  <a:gd name="T117" fmla="*/ 966 h 9575"/>
                  <a:gd name="T118" fmla="*/ 2253 w 19590"/>
                  <a:gd name="T119" fmla="*/ 3261 h 9575"/>
                  <a:gd name="T120" fmla="*/ 4773 w 19590"/>
                  <a:gd name="T121" fmla="*/ 4346 h 9575"/>
                  <a:gd name="T122" fmla="*/ 4500 w 19590"/>
                  <a:gd name="T123" fmla="*/ 1927 h 9575"/>
                  <a:gd name="T124" fmla="*/ 4085 w 19590"/>
                  <a:gd name="T125" fmla="*/ 1447 h 9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9590" h="9575">
                    <a:moveTo>
                      <a:pt x="4755" y="2277"/>
                    </a:moveTo>
                    <a:lnTo>
                      <a:pt x="4755" y="2277"/>
                    </a:lnTo>
                    <a:cubicBezTo>
                      <a:pt x="4802" y="2253"/>
                      <a:pt x="4802" y="2253"/>
                      <a:pt x="4802" y="2253"/>
                    </a:cubicBezTo>
                    <a:cubicBezTo>
                      <a:pt x="4850" y="2259"/>
                      <a:pt x="4850" y="2259"/>
                      <a:pt x="4850" y="2259"/>
                    </a:cubicBezTo>
                    <a:cubicBezTo>
                      <a:pt x="4850" y="2277"/>
                      <a:pt x="4850" y="2283"/>
                      <a:pt x="4856" y="2300"/>
                    </a:cubicBezTo>
                    <a:cubicBezTo>
                      <a:pt x="4856" y="2324"/>
                      <a:pt x="4856" y="2324"/>
                      <a:pt x="4856" y="2324"/>
                    </a:cubicBezTo>
                    <a:cubicBezTo>
                      <a:pt x="4832" y="2336"/>
                      <a:pt x="4832" y="2336"/>
                      <a:pt x="4832" y="2336"/>
                    </a:cubicBezTo>
                    <a:cubicBezTo>
                      <a:pt x="4773" y="2336"/>
                      <a:pt x="4773" y="2336"/>
                      <a:pt x="4773" y="2336"/>
                    </a:cubicBezTo>
                    <a:lnTo>
                      <a:pt x="4755" y="2277"/>
                    </a:lnTo>
                    <a:close/>
                    <a:moveTo>
                      <a:pt x="4607" y="2289"/>
                    </a:moveTo>
                    <a:lnTo>
                      <a:pt x="4607" y="2289"/>
                    </a:lnTo>
                    <a:cubicBezTo>
                      <a:pt x="4631" y="2289"/>
                      <a:pt x="4648" y="2277"/>
                      <a:pt x="4666" y="2265"/>
                    </a:cubicBezTo>
                    <a:cubicBezTo>
                      <a:pt x="4672" y="2259"/>
                      <a:pt x="4678" y="2247"/>
                      <a:pt x="4684" y="2241"/>
                    </a:cubicBezTo>
                    <a:cubicBezTo>
                      <a:pt x="4678" y="2218"/>
                      <a:pt x="4678" y="2218"/>
                      <a:pt x="4678" y="2218"/>
                    </a:cubicBezTo>
                    <a:cubicBezTo>
                      <a:pt x="4666" y="2223"/>
                      <a:pt x="4666" y="2229"/>
                      <a:pt x="4654" y="2235"/>
                    </a:cubicBezTo>
                    <a:cubicBezTo>
                      <a:pt x="4648" y="2241"/>
                      <a:pt x="4636" y="2241"/>
                      <a:pt x="4631" y="2241"/>
                    </a:cubicBezTo>
                    <a:cubicBezTo>
                      <a:pt x="4613" y="2253"/>
                      <a:pt x="4601" y="2259"/>
                      <a:pt x="4577" y="2271"/>
                    </a:cubicBezTo>
                    <a:cubicBezTo>
                      <a:pt x="4589" y="2277"/>
                      <a:pt x="4595" y="2289"/>
                      <a:pt x="4607" y="2289"/>
                    </a:cubicBezTo>
                    <a:close/>
                    <a:moveTo>
                      <a:pt x="4903" y="1287"/>
                    </a:moveTo>
                    <a:lnTo>
                      <a:pt x="4903" y="1287"/>
                    </a:lnTo>
                    <a:cubicBezTo>
                      <a:pt x="4945" y="1263"/>
                      <a:pt x="4945" y="1263"/>
                      <a:pt x="4945" y="1263"/>
                    </a:cubicBezTo>
                    <a:cubicBezTo>
                      <a:pt x="5016" y="1245"/>
                      <a:pt x="5016" y="1245"/>
                      <a:pt x="5016" y="1245"/>
                    </a:cubicBezTo>
                    <a:cubicBezTo>
                      <a:pt x="4945" y="1198"/>
                      <a:pt x="4945" y="1198"/>
                      <a:pt x="4945" y="1198"/>
                    </a:cubicBezTo>
                    <a:cubicBezTo>
                      <a:pt x="4838" y="1192"/>
                      <a:pt x="4838" y="1192"/>
                      <a:pt x="4838" y="1192"/>
                    </a:cubicBezTo>
                    <a:cubicBezTo>
                      <a:pt x="4761" y="1192"/>
                      <a:pt x="4761" y="1192"/>
                      <a:pt x="4761" y="1192"/>
                    </a:cubicBezTo>
                    <a:cubicBezTo>
                      <a:pt x="4773" y="1245"/>
                      <a:pt x="4773" y="1245"/>
                      <a:pt x="4773" y="1245"/>
                    </a:cubicBezTo>
                    <a:cubicBezTo>
                      <a:pt x="4791" y="1281"/>
                      <a:pt x="4791" y="1281"/>
                      <a:pt x="4791" y="1281"/>
                    </a:cubicBezTo>
                    <a:lnTo>
                      <a:pt x="4903" y="1287"/>
                    </a:lnTo>
                    <a:close/>
                    <a:moveTo>
                      <a:pt x="13529" y="5680"/>
                    </a:moveTo>
                    <a:lnTo>
                      <a:pt x="13529" y="5680"/>
                    </a:lnTo>
                    <a:cubicBezTo>
                      <a:pt x="13529" y="5686"/>
                      <a:pt x="13523" y="5680"/>
                      <a:pt x="13517" y="5686"/>
                    </a:cubicBezTo>
                    <a:cubicBezTo>
                      <a:pt x="13517" y="5692"/>
                      <a:pt x="13517" y="5698"/>
                      <a:pt x="13517" y="5698"/>
                    </a:cubicBezTo>
                    <a:cubicBezTo>
                      <a:pt x="13517" y="5704"/>
                      <a:pt x="13517" y="5704"/>
                      <a:pt x="13517" y="5710"/>
                    </a:cubicBezTo>
                    <a:cubicBezTo>
                      <a:pt x="13517" y="5716"/>
                      <a:pt x="13517" y="5716"/>
                      <a:pt x="13517" y="5722"/>
                    </a:cubicBezTo>
                    <a:cubicBezTo>
                      <a:pt x="13517" y="5728"/>
                      <a:pt x="13523" y="5728"/>
                      <a:pt x="13523" y="5733"/>
                    </a:cubicBezTo>
                    <a:cubicBezTo>
                      <a:pt x="13523" y="5739"/>
                      <a:pt x="13517" y="5739"/>
                      <a:pt x="13517" y="5745"/>
                    </a:cubicBezTo>
                    <a:cubicBezTo>
                      <a:pt x="13517" y="5751"/>
                      <a:pt x="13523" y="5757"/>
                      <a:pt x="13523" y="5757"/>
                    </a:cubicBezTo>
                    <a:cubicBezTo>
                      <a:pt x="13523" y="5763"/>
                      <a:pt x="13517" y="5763"/>
                      <a:pt x="13511" y="5769"/>
                    </a:cubicBezTo>
                    <a:cubicBezTo>
                      <a:pt x="13511" y="5781"/>
                      <a:pt x="13511" y="5787"/>
                      <a:pt x="13511" y="5799"/>
                    </a:cubicBezTo>
                    <a:cubicBezTo>
                      <a:pt x="13511" y="5817"/>
                      <a:pt x="13511" y="5828"/>
                      <a:pt x="13517" y="5840"/>
                    </a:cubicBezTo>
                    <a:cubicBezTo>
                      <a:pt x="13523" y="5852"/>
                      <a:pt x="13529" y="5852"/>
                      <a:pt x="13541" y="5858"/>
                    </a:cubicBezTo>
                    <a:cubicBezTo>
                      <a:pt x="13547" y="5864"/>
                      <a:pt x="13547" y="5864"/>
                      <a:pt x="13553" y="5870"/>
                    </a:cubicBezTo>
                    <a:cubicBezTo>
                      <a:pt x="13559" y="5870"/>
                      <a:pt x="13565" y="5870"/>
                      <a:pt x="13577" y="5870"/>
                    </a:cubicBezTo>
                    <a:cubicBezTo>
                      <a:pt x="13589" y="5870"/>
                      <a:pt x="13594" y="5870"/>
                      <a:pt x="13606" y="5870"/>
                    </a:cubicBezTo>
                    <a:cubicBezTo>
                      <a:pt x="13606" y="5858"/>
                      <a:pt x="13606" y="5852"/>
                      <a:pt x="13606" y="5846"/>
                    </a:cubicBezTo>
                    <a:cubicBezTo>
                      <a:pt x="13606" y="5840"/>
                      <a:pt x="13606" y="5834"/>
                      <a:pt x="13606" y="5828"/>
                    </a:cubicBezTo>
                    <a:cubicBezTo>
                      <a:pt x="13606" y="5828"/>
                      <a:pt x="13606" y="5822"/>
                      <a:pt x="13606" y="5817"/>
                    </a:cubicBezTo>
                    <a:cubicBezTo>
                      <a:pt x="13606" y="5810"/>
                      <a:pt x="13600" y="5805"/>
                      <a:pt x="13600" y="5799"/>
                    </a:cubicBezTo>
                    <a:cubicBezTo>
                      <a:pt x="13600" y="5787"/>
                      <a:pt x="13600" y="5787"/>
                      <a:pt x="13600" y="5787"/>
                    </a:cubicBezTo>
                    <a:cubicBezTo>
                      <a:pt x="13600" y="5775"/>
                      <a:pt x="13600" y="5775"/>
                      <a:pt x="13600" y="5775"/>
                    </a:cubicBezTo>
                    <a:cubicBezTo>
                      <a:pt x="13600" y="5769"/>
                      <a:pt x="13594" y="5769"/>
                      <a:pt x="13594" y="5763"/>
                    </a:cubicBezTo>
                    <a:cubicBezTo>
                      <a:pt x="13594" y="5757"/>
                      <a:pt x="13589" y="5757"/>
                      <a:pt x="13582" y="5751"/>
                    </a:cubicBezTo>
                    <a:cubicBezTo>
                      <a:pt x="13582" y="5745"/>
                      <a:pt x="13582" y="5745"/>
                      <a:pt x="13582" y="5739"/>
                    </a:cubicBezTo>
                    <a:cubicBezTo>
                      <a:pt x="13577" y="5733"/>
                      <a:pt x="13571" y="5733"/>
                      <a:pt x="13571" y="5728"/>
                    </a:cubicBezTo>
                    <a:cubicBezTo>
                      <a:pt x="13565" y="5728"/>
                      <a:pt x="13565" y="5722"/>
                      <a:pt x="13559" y="5722"/>
                    </a:cubicBezTo>
                    <a:cubicBezTo>
                      <a:pt x="13559" y="5716"/>
                      <a:pt x="13553" y="5710"/>
                      <a:pt x="13553" y="5710"/>
                    </a:cubicBezTo>
                    <a:cubicBezTo>
                      <a:pt x="13547" y="5698"/>
                      <a:pt x="13547" y="5692"/>
                      <a:pt x="13547" y="5680"/>
                    </a:cubicBezTo>
                    <a:lnTo>
                      <a:pt x="13529" y="5680"/>
                    </a:lnTo>
                    <a:close/>
                    <a:moveTo>
                      <a:pt x="17045" y="8578"/>
                    </a:moveTo>
                    <a:lnTo>
                      <a:pt x="17045" y="8578"/>
                    </a:lnTo>
                    <a:cubicBezTo>
                      <a:pt x="17051" y="8590"/>
                      <a:pt x="17057" y="8590"/>
                      <a:pt x="17057" y="8602"/>
                    </a:cubicBezTo>
                    <a:cubicBezTo>
                      <a:pt x="17063" y="8602"/>
                      <a:pt x="17057" y="8608"/>
                      <a:pt x="17057" y="8614"/>
                    </a:cubicBezTo>
                    <a:cubicBezTo>
                      <a:pt x="17057" y="8626"/>
                      <a:pt x="17057" y="8626"/>
                      <a:pt x="17057" y="8626"/>
                    </a:cubicBezTo>
                    <a:cubicBezTo>
                      <a:pt x="17057" y="8632"/>
                      <a:pt x="17063" y="8632"/>
                      <a:pt x="17063" y="8638"/>
                    </a:cubicBezTo>
                    <a:cubicBezTo>
                      <a:pt x="17069" y="8644"/>
                      <a:pt x="17069" y="8644"/>
                      <a:pt x="17075" y="8650"/>
                    </a:cubicBezTo>
                    <a:cubicBezTo>
                      <a:pt x="17081" y="8650"/>
                      <a:pt x="17087" y="8650"/>
                      <a:pt x="17087" y="8655"/>
                    </a:cubicBezTo>
                    <a:cubicBezTo>
                      <a:pt x="17099" y="8655"/>
                      <a:pt x="17104" y="8661"/>
                      <a:pt x="17110" y="8673"/>
                    </a:cubicBezTo>
                    <a:cubicBezTo>
                      <a:pt x="17110" y="8673"/>
                      <a:pt x="17110" y="8679"/>
                      <a:pt x="17110" y="8685"/>
                    </a:cubicBezTo>
                    <a:cubicBezTo>
                      <a:pt x="17110" y="8691"/>
                      <a:pt x="17116" y="8691"/>
                      <a:pt x="17122" y="8697"/>
                    </a:cubicBezTo>
                    <a:cubicBezTo>
                      <a:pt x="17122" y="8703"/>
                      <a:pt x="17134" y="8709"/>
                      <a:pt x="17134" y="8721"/>
                    </a:cubicBezTo>
                    <a:cubicBezTo>
                      <a:pt x="17140" y="8727"/>
                      <a:pt x="17140" y="8733"/>
                      <a:pt x="17146" y="8739"/>
                    </a:cubicBezTo>
                    <a:cubicBezTo>
                      <a:pt x="17152" y="8744"/>
                      <a:pt x="17158" y="8744"/>
                      <a:pt x="17158" y="8744"/>
                    </a:cubicBezTo>
                    <a:cubicBezTo>
                      <a:pt x="17187" y="8744"/>
                      <a:pt x="17187" y="8744"/>
                      <a:pt x="17187" y="8744"/>
                    </a:cubicBezTo>
                    <a:cubicBezTo>
                      <a:pt x="17187" y="8733"/>
                      <a:pt x="17187" y="8721"/>
                      <a:pt x="17187" y="8709"/>
                    </a:cubicBezTo>
                    <a:cubicBezTo>
                      <a:pt x="17187" y="8709"/>
                      <a:pt x="17187" y="8709"/>
                      <a:pt x="17187" y="8703"/>
                    </a:cubicBezTo>
                    <a:cubicBezTo>
                      <a:pt x="17235" y="8703"/>
                      <a:pt x="17235" y="8703"/>
                      <a:pt x="17235" y="8703"/>
                    </a:cubicBezTo>
                    <a:cubicBezTo>
                      <a:pt x="17235" y="8673"/>
                      <a:pt x="17235" y="8673"/>
                      <a:pt x="17235" y="8673"/>
                    </a:cubicBezTo>
                    <a:cubicBezTo>
                      <a:pt x="17235" y="8667"/>
                      <a:pt x="17223" y="8661"/>
                      <a:pt x="17223" y="8655"/>
                    </a:cubicBezTo>
                    <a:cubicBezTo>
                      <a:pt x="17223" y="8650"/>
                      <a:pt x="17229" y="8644"/>
                      <a:pt x="17229" y="8644"/>
                    </a:cubicBezTo>
                    <a:cubicBezTo>
                      <a:pt x="17235" y="8638"/>
                      <a:pt x="17241" y="8638"/>
                      <a:pt x="17241" y="8638"/>
                    </a:cubicBezTo>
                    <a:cubicBezTo>
                      <a:pt x="17247" y="8632"/>
                      <a:pt x="17253" y="8632"/>
                      <a:pt x="17253" y="8626"/>
                    </a:cubicBezTo>
                    <a:cubicBezTo>
                      <a:pt x="17253" y="8626"/>
                      <a:pt x="17253" y="8620"/>
                      <a:pt x="17253" y="8614"/>
                    </a:cubicBezTo>
                    <a:cubicBezTo>
                      <a:pt x="17253" y="8614"/>
                      <a:pt x="17253" y="8608"/>
                      <a:pt x="17253" y="8602"/>
                    </a:cubicBezTo>
                    <a:cubicBezTo>
                      <a:pt x="17253" y="8602"/>
                      <a:pt x="17253" y="8596"/>
                      <a:pt x="17253" y="8590"/>
                    </a:cubicBezTo>
                    <a:cubicBezTo>
                      <a:pt x="17253" y="8590"/>
                      <a:pt x="17253" y="8584"/>
                      <a:pt x="17253" y="8578"/>
                    </a:cubicBezTo>
                    <a:cubicBezTo>
                      <a:pt x="17187" y="8578"/>
                      <a:pt x="17187" y="8578"/>
                      <a:pt x="17187" y="8578"/>
                    </a:cubicBezTo>
                    <a:cubicBezTo>
                      <a:pt x="17181" y="8578"/>
                      <a:pt x="17176" y="8584"/>
                      <a:pt x="17176" y="8584"/>
                    </a:cubicBezTo>
                    <a:cubicBezTo>
                      <a:pt x="17170" y="8590"/>
                      <a:pt x="17164" y="8584"/>
                      <a:pt x="17158" y="8584"/>
                    </a:cubicBezTo>
                    <a:cubicBezTo>
                      <a:pt x="17158" y="8590"/>
                      <a:pt x="17152" y="8590"/>
                      <a:pt x="17146" y="8590"/>
                    </a:cubicBezTo>
                    <a:cubicBezTo>
                      <a:pt x="17146" y="8590"/>
                      <a:pt x="17140" y="8590"/>
                      <a:pt x="17134" y="8590"/>
                    </a:cubicBezTo>
                    <a:cubicBezTo>
                      <a:pt x="17134" y="8590"/>
                      <a:pt x="17134" y="8578"/>
                      <a:pt x="17128" y="8578"/>
                    </a:cubicBezTo>
                    <a:cubicBezTo>
                      <a:pt x="17122" y="8578"/>
                      <a:pt x="17122" y="8572"/>
                      <a:pt x="17116" y="8572"/>
                    </a:cubicBezTo>
                    <a:cubicBezTo>
                      <a:pt x="17110" y="8567"/>
                      <a:pt x="17110" y="8561"/>
                      <a:pt x="17110" y="8561"/>
                    </a:cubicBezTo>
                    <a:cubicBezTo>
                      <a:pt x="17104" y="8555"/>
                      <a:pt x="17099" y="8549"/>
                      <a:pt x="17093" y="8549"/>
                    </a:cubicBezTo>
                    <a:cubicBezTo>
                      <a:pt x="17087" y="8549"/>
                      <a:pt x="17081" y="8549"/>
                      <a:pt x="17075" y="8549"/>
                    </a:cubicBezTo>
                    <a:cubicBezTo>
                      <a:pt x="17069" y="8549"/>
                      <a:pt x="17063" y="8549"/>
                      <a:pt x="17057" y="8555"/>
                    </a:cubicBezTo>
                    <a:cubicBezTo>
                      <a:pt x="17057" y="8555"/>
                      <a:pt x="17057" y="8561"/>
                      <a:pt x="17057" y="8567"/>
                    </a:cubicBezTo>
                    <a:cubicBezTo>
                      <a:pt x="17057" y="8567"/>
                      <a:pt x="17045" y="8572"/>
                      <a:pt x="17045" y="8578"/>
                    </a:cubicBezTo>
                    <a:close/>
                    <a:moveTo>
                      <a:pt x="17223" y="8495"/>
                    </a:moveTo>
                    <a:lnTo>
                      <a:pt x="17223" y="8495"/>
                    </a:lnTo>
                    <a:cubicBezTo>
                      <a:pt x="17223" y="8501"/>
                      <a:pt x="17223" y="8501"/>
                      <a:pt x="17223" y="8507"/>
                    </a:cubicBezTo>
                    <a:cubicBezTo>
                      <a:pt x="17223" y="8513"/>
                      <a:pt x="17223" y="8513"/>
                      <a:pt x="17223" y="8519"/>
                    </a:cubicBezTo>
                    <a:cubicBezTo>
                      <a:pt x="17229" y="8525"/>
                      <a:pt x="17235" y="8525"/>
                      <a:pt x="17235" y="8525"/>
                    </a:cubicBezTo>
                    <a:cubicBezTo>
                      <a:pt x="17241" y="8531"/>
                      <a:pt x="17247" y="8525"/>
                      <a:pt x="17247" y="8525"/>
                    </a:cubicBezTo>
                    <a:cubicBezTo>
                      <a:pt x="17253" y="8531"/>
                      <a:pt x="17247" y="8537"/>
                      <a:pt x="17253" y="8537"/>
                    </a:cubicBezTo>
                    <a:cubicBezTo>
                      <a:pt x="17253" y="8543"/>
                      <a:pt x="17253" y="8549"/>
                      <a:pt x="17253" y="8549"/>
                    </a:cubicBezTo>
                    <a:cubicBezTo>
                      <a:pt x="17276" y="8549"/>
                      <a:pt x="17276" y="8549"/>
                      <a:pt x="17276" y="8549"/>
                    </a:cubicBezTo>
                    <a:cubicBezTo>
                      <a:pt x="17276" y="8525"/>
                      <a:pt x="17276" y="8525"/>
                      <a:pt x="17276" y="8525"/>
                    </a:cubicBezTo>
                    <a:cubicBezTo>
                      <a:pt x="17276" y="8525"/>
                      <a:pt x="17276" y="8519"/>
                      <a:pt x="17270" y="8513"/>
                    </a:cubicBezTo>
                    <a:cubicBezTo>
                      <a:pt x="17270" y="8513"/>
                      <a:pt x="17259" y="8513"/>
                      <a:pt x="17259" y="8507"/>
                    </a:cubicBezTo>
                    <a:lnTo>
                      <a:pt x="17253" y="8501"/>
                    </a:lnTo>
                    <a:cubicBezTo>
                      <a:pt x="17247" y="8495"/>
                      <a:pt x="17253" y="8489"/>
                      <a:pt x="17247" y="8489"/>
                    </a:cubicBezTo>
                    <a:cubicBezTo>
                      <a:pt x="17247" y="8484"/>
                      <a:pt x="17241" y="8489"/>
                      <a:pt x="17235" y="8489"/>
                    </a:cubicBezTo>
                    <a:cubicBezTo>
                      <a:pt x="17235" y="8484"/>
                      <a:pt x="17229" y="8495"/>
                      <a:pt x="17223" y="8495"/>
                    </a:cubicBezTo>
                    <a:close/>
                    <a:moveTo>
                      <a:pt x="17015" y="8484"/>
                    </a:moveTo>
                    <a:lnTo>
                      <a:pt x="17015" y="8484"/>
                    </a:lnTo>
                    <a:cubicBezTo>
                      <a:pt x="17010" y="8484"/>
                      <a:pt x="17010" y="8484"/>
                      <a:pt x="17004" y="8489"/>
                    </a:cubicBezTo>
                    <a:cubicBezTo>
                      <a:pt x="17004" y="8489"/>
                      <a:pt x="16998" y="8495"/>
                      <a:pt x="16998" y="8501"/>
                    </a:cubicBezTo>
                    <a:cubicBezTo>
                      <a:pt x="16998" y="8513"/>
                      <a:pt x="17010" y="8519"/>
                      <a:pt x="17015" y="8531"/>
                    </a:cubicBezTo>
                    <a:cubicBezTo>
                      <a:pt x="17027" y="8531"/>
                      <a:pt x="17027" y="8531"/>
                      <a:pt x="17027" y="8531"/>
                    </a:cubicBezTo>
                    <a:cubicBezTo>
                      <a:pt x="17027" y="8484"/>
                      <a:pt x="17027" y="8484"/>
                      <a:pt x="17027" y="8484"/>
                    </a:cubicBezTo>
                    <a:cubicBezTo>
                      <a:pt x="17021" y="8484"/>
                      <a:pt x="17021" y="8478"/>
                      <a:pt x="17015" y="8484"/>
                    </a:cubicBezTo>
                    <a:close/>
                    <a:moveTo>
                      <a:pt x="18385" y="8952"/>
                    </a:moveTo>
                    <a:lnTo>
                      <a:pt x="18385" y="8952"/>
                    </a:lnTo>
                    <a:cubicBezTo>
                      <a:pt x="18385" y="8952"/>
                      <a:pt x="18385" y="8946"/>
                      <a:pt x="18391" y="8946"/>
                    </a:cubicBezTo>
                    <a:cubicBezTo>
                      <a:pt x="18391" y="8940"/>
                      <a:pt x="18397" y="8940"/>
                      <a:pt x="18403" y="8940"/>
                    </a:cubicBezTo>
                    <a:cubicBezTo>
                      <a:pt x="18403" y="8934"/>
                      <a:pt x="18403" y="8928"/>
                      <a:pt x="18409" y="8928"/>
                    </a:cubicBezTo>
                    <a:cubicBezTo>
                      <a:pt x="18409" y="8922"/>
                      <a:pt x="18415" y="8922"/>
                      <a:pt x="18421" y="8922"/>
                    </a:cubicBezTo>
                    <a:cubicBezTo>
                      <a:pt x="18433" y="8916"/>
                      <a:pt x="18438" y="8916"/>
                      <a:pt x="18450" y="8916"/>
                    </a:cubicBezTo>
                    <a:cubicBezTo>
                      <a:pt x="18450" y="8905"/>
                      <a:pt x="18450" y="8899"/>
                      <a:pt x="18456" y="8887"/>
                    </a:cubicBezTo>
                    <a:lnTo>
                      <a:pt x="18462" y="8881"/>
                    </a:lnTo>
                    <a:cubicBezTo>
                      <a:pt x="18468" y="8869"/>
                      <a:pt x="18480" y="8863"/>
                      <a:pt x="18486" y="8857"/>
                    </a:cubicBezTo>
                    <a:cubicBezTo>
                      <a:pt x="18492" y="8857"/>
                      <a:pt x="18498" y="8851"/>
                      <a:pt x="18498" y="8845"/>
                    </a:cubicBezTo>
                    <a:cubicBezTo>
                      <a:pt x="18504" y="8839"/>
                      <a:pt x="18504" y="8833"/>
                      <a:pt x="18504" y="8821"/>
                    </a:cubicBezTo>
                    <a:cubicBezTo>
                      <a:pt x="18504" y="8816"/>
                      <a:pt x="18510" y="8810"/>
                      <a:pt x="18510" y="8804"/>
                    </a:cubicBezTo>
                    <a:cubicBezTo>
                      <a:pt x="18510" y="8798"/>
                      <a:pt x="18515" y="8792"/>
                      <a:pt x="18515" y="8792"/>
                    </a:cubicBezTo>
                    <a:cubicBezTo>
                      <a:pt x="18515" y="8786"/>
                      <a:pt x="18515" y="8780"/>
                      <a:pt x="18515" y="8780"/>
                    </a:cubicBezTo>
                    <a:cubicBezTo>
                      <a:pt x="18522" y="8774"/>
                      <a:pt x="18527" y="8774"/>
                      <a:pt x="18527" y="8768"/>
                    </a:cubicBezTo>
                    <a:cubicBezTo>
                      <a:pt x="18539" y="8762"/>
                      <a:pt x="18545" y="8762"/>
                      <a:pt x="18551" y="8756"/>
                    </a:cubicBezTo>
                    <a:cubicBezTo>
                      <a:pt x="18557" y="8756"/>
                      <a:pt x="18557" y="8756"/>
                      <a:pt x="18563" y="8756"/>
                    </a:cubicBezTo>
                    <a:cubicBezTo>
                      <a:pt x="18575" y="8756"/>
                      <a:pt x="18587" y="8756"/>
                      <a:pt x="18599" y="8756"/>
                    </a:cubicBezTo>
                    <a:cubicBezTo>
                      <a:pt x="18604" y="8756"/>
                      <a:pt x="18604" y="8756"/>
                      <a:pt x="18610" y="8756"/>
                    </a:cubicBezTo>
                    <a:cubicBezTo>
                      <a:pt x="18610" y="8750"/>
                      <a:pt x="18604" y="8750"/>
                      <a:pt x="18604" y="8744"/>
                    </a:cubicBezTo>
                    <a:cubicBezTo>
                      <a:pt x="18599" y="8739"/>
                      <a:pt x="18593" y="8739"/>
                      <a:pt x="18593" y="8733"/>
                    </a:cubicBezTo>
                    <a:cubicBezTo>
                      <a:pt x="18593" y="8715"/>
                      <a:pt x="18599" y="8709"/>
                      <a:pt x="18604" y="8703"/>
                    </a:cubicBezTo>
                    <a:cubicBezTo>
                      <a:pt x="18610" y="8691"/>
                      <a:pt x="18622" y="8691"/>
                      <a:pt x="18628" y="8685"/>
                    </a:cubicBezTo>
                    <a:cubicBezTo>
                      <a:pt x="18634" y="8685"/>
                      <a:pt x="18640" y="8685"/>
                      <a:pt x="18640" y="8679"/>
                    </a:cubicBezTo>
                    <a:cubicBezTo>
                      <a:pt x="18646" y="8679"/>
                      <a:pt x="18646" y="8673"/>
                      <a:pt x="18652" y="8667"/>
                    </a:cubicBezTo>
                    <a:cubicBezTo>
                      <a:pt x="18652" y="8667"/>
                      <a:pt x="18658" y="8661"/>
                      <a:pt x="18664" y="8655"/>
                    </a:cubicBezTo>
                    <a:cubicBezTo>
                      <a:pt x="18664" y="8655"/>
                      <a:pt x="18658" y="8650"/>
                      <a:pt x="18664" y="8650"/>
                    </a:cubicBezTo>
                    <a:cubicBezTo>
                      <a:pt x="18664" y="8644"/>
                      <a:pt x="18664" y="8638"/>
                      <a:pt x="18664" y="8638"/>
                    </a:cubicBezTo>
                    <a:cubicBezTo>
                      <a:pt x="18664" y="8632"/>
                      <a:pt x="18664" y="8632"/>
                      <a:pt x="18664" y="8626"/>
                    </a:cubicBezTo>
                    <a:cubicBezTo>
                      <a:pt x="18664" y="8590"/>
                      <a:pt x="18664" y="8590"/>
                      <a:pt x="18664" y="8590"/>
                    </a:cubicBezTo>
                    <a:cubicBezTo>
                      <a:pt x="18652" y="8590"/>
                      <a:pt x="18646" y="8590"/>
                      <a:pt x="18634" y="8590"/>
                    </a:cubicBezTo>
                    <a:cubicBezTo>
                      <a:pt x="18628" y="8590"/>
                      <a:pt x="18616" y="8590"/>
                      <a:pt x="18610" y="8584"/>
                    </a:cubicBezTo>
                    <a:lnTo>
                      <a:pt x="18610" y="8578"/>
                    </a:lnTo>
                    <a:cubicBezTo>
                      <a:pt x="18610" y="8572"/>
                      <a:pt x="18604" y="8567"/>
                      <a:pt x="18604" y="8567"/>
                    </a:cubicBezTo>
                    <a:cubicBezTo>
                      <a:pt x="18604" y="8561"/>
                      <a:pt x="18599" y="8561"/>
                      <a:pt x="18593" y="8555"/>
                    </a:cubicBezTo>
                    <a:cubicBezTo>
                      <a:pt x="18587" y="8555"/>
                      <a:pt x="18581" y="8549"/>
                      <a:pt x="18575" y="8549"/>
                    </a:cubicBezTo>
                    <a:cubicBezTo>
                      <a:pt x="18563" y="8549"/>
                      <a:pt x="18557" y="8555"/>
                      <a:pt x="18545" y="8555"/>
                    </a:cubicBezTo>
                    <a:cubicBezTo>
                      <a:pt x="18545" y="8608"/>
                      <a:pt x="18545" y="8608"/>
                      <a:pt x="18545" y="8608"/>
                    </a:cubicBezTo>
                    <a:cubicBezTo>
                      <a:pt x="18522" y="8620"/>
                      <a:pt x="18522" y="8620"/>
                      <a:pt x="18522" y="8620"/>
                    </a:cubicBezTo>
                    <a:cubicBezTo>
                      <a:pt x="18522" y="8620"/>
                      <a:pt x="18515" y="8620"/>
                      <a:pt x="18510" y="8626"/>
                    </a:cubicBezTo>
                    <a:cubicBezTo>
                      <a:pt x="18510" y="8626"/>
                      <a:pt x="18504" y="8626"/>
                      <a:pt x="18504" y="8632"/>
                    </a:cubicBezTo>
                    <a:cubicBezTo>
                      <a:pt x="18498" y="8638"/>
                      <a:pt x="18504" y="8638"/>
                      <a:pt x="18504" y="8644"/>
                    </a:cubicBezTo>
                    <a:cubicBezTo>
                      <a:pt x="18498" y="8655"/>
                      <a:pt x="18504" y="8667"/>
                      <a:pt x="18504" y="8679"/>
                    </a:cubicBezTo>
                    <a:cubicBezTo>
                      <a:pt x="18504" y="8691"/>
                      <a:pt x="18492" y="8691"/>
                      <a:pt x="18486" y="8703"/>
                    </a:cubicBezTo>
                    <a:cubicBezTo>
                      <a:pt x="18480" y="8709"/>
                      <a:pt x="18474" y="8715"/>
                      <a:pt x="18462" y="8721"/>
                    </a:cubicBezTo>
                    <a:cubicBezTo>
                      <a:pt x="18456" y="8727"/>
                      <a:pt x="18444" y="8727"/>
                      <a:pt x="18438" y="8733"/>
                    </a:cubicBezTo>
                    <a:cubicBezTo>
                      <a:pt x="18427" y="8739"/>
                      <a:pt x="18427" y="8744"/>
                      <a:pt x="18415" y="8750"/>
                    </a:cubicBezTo>
                    <a:cubicBezTo>
                      <a:pt x="18403" y="8756"/>
                      <a:pt x="18403" y="8756"/>
                      <a:pt x="18403" y="8756"/>
                    </a:cubicBezTo>
                    <a:cubicBezTo>
                      <a:pt x="18403" y="8756"/>
                      <a:pt x="18397" y="8756"/>
                      <a:pt x="18391" y="8756"/>
                    </a:cubicBezTo>
                    <a:cubicBezTo>
                      <a:pt x="18391" y="8762"/>
                      <a:pt x="18385" y="8768"/>
                      <a:pt x="18385" y="8768"/>
                    </a:cubicBezTo>
                    <a:cubicBezTo>
                      <a:pt x="18379" y="8774"/>
                      <a:pt x="18373" y="8774"/>
                      <a:pt x="18373" y="8780"/>
                    </a:cubicBezTo>
                    <a:cubicBezTo>
                      <a:pt x="18367" y="8780"/>
                      <a:pt x="18367" y="8786"/>
                      <a:pt x="18361" y="8792"/>
                    </a:cubicBezTo>
                    <a:lnTo>
                      <a:pt x="18356" y="8792"/>
                    </a:lnTo>
                    <a:cubicBezTo>
                      <a:pt x="18344" y="8798"/>
                      <a:pt x="18332" y="8798"/>
                      <a:pt x="18326" y="8804"/>
                    </a:cubicBezTo>
                    <a:cubicBezTo>
                      <a:pt x="18326" y="8804"/>
                      <a:pt x="18326" y="8810"/>
                      <a:pt x="18320" y="8810"/>
                    </a:cubicBezTo>
                    <a:cubicBezTo>
                      <a:pt x="18314" y="8821"/>
                      <a:pt x="18314" y="8827"/>
                      <a:pt x="18308" y="8833"/>
                    </a:cubicBezTo>
                    <a:cubicBezTo>
                      <a:pt x="18308" y="8839"/>
                      <a:pt x="18302" y="8839"/>
                      <a:pt x="18296" y="8845"/>
                    </a:cubicBezTo>
                    <a:cubicBezTo>
                      <a:pt x="18296" y="8845"/>
                      <a:pt x="18290" y="8845"/>
                      <a:pt x="18284" y="8851"/>
                    </a:cubicBezTo>
                    <a:lnTo>
                      <a:pt x="18278" y="8857"/>
                    </a:lnTo>
                    <a:cubicBezTo>
                      <a:pt x="18272" y="8857"/>
                      <a:pt x="18267" y="8857"/>
                      <a:pt x="18267" y="8857"/>
                    </a:cubicBezTo>
                    <a:cubicBezTo>
                      <a:pt x="18260" y="8857"/>
                      <a:pt x="18255" y="8863"/>
                      <a:pt x="18255" y="8863"/>
                    </a:cubicBezTo>
                    <a:cubicBezTo>
                      <a:pt x="18255" y="8863"/>
                      <a:pt x="18255" y="8869"/>
                      <a:pt x="18255" y="8875"/>
                    </a:cubicBezTo>
                    <a:cubicBezTo>
                      <a:pt x="18255" y="8875"/>
                      <a:pt x="18249" y="8881"/>
                      <a:pt x="18249" y="8887"/>
                    </a:cubicBezTo>
                    <a:cubicBezTo>
                      <a:pt x="18249" y="8887"/>
                      <a:pt x="18243" y="8887"/>
                      <a:pt x="18243" y="8893"/>
                    </a:cubicBezTo>
                    <a:cubicBezTo>
                      <a:pt x="18243" y="8905"/>
                      <a:pt x="18249" y="8910"/>
                      <a:pt x="18255" y="8916"/>
                    </a:cubicBezTo>
                    <a:cubicBezTo>
                      <a:pt x="18260" y="8916"/>
                      <a:pt x="18260" y="8922"/>
                      <a:pt x="18267" y="8922"/>
                    </a:cubicBezTo>
                    <a:cubicBezTo>
                      <a:pt x="18278" y="8922"/>
                      <a:pt x="18290" y="8922"/>
                      <a:pt x="18302" y="8922"/>
                    </a:cubicBezTo>
                    <a:cubicBezTo>
                      <a:pt x="18314" y="8922"/>
                      <a:pt x="18320" y="8922"/>
                      <a:pt x="18326" y="8922"/>
                    </a:cubicBezTo>
                    <a:cubicBezTo>
                      <a:pt x="18332" y="8928"/>
                      <a:pt x="18332" y="8928"/>
                      <a:pt x="18338" y="8934"/>
                    </a:cubicBezTo>
                    <a:cubicBezTo>
                      <a:pt x="18344" y="8934"/>
                      <a:pt x="18344" y="8940"/>
                      <a:pt x="18349" y="8946"/>
                    </a:cubicBezTo>
                    <a:cubicBezTo>
                      <a:pt x="18356" y="8946"/>
                      <a:pt x="18361" y="8952"/>
                      <a:pt x="18373" y="8952"/>
                    </a:cubicBezTo>
                    <a:cubicBezTo>
                      <a:pt x="18373" y="8952"/>
                      <a:pt x="18379" y="8952"/>
                      <a:pt x="18385" y="8952"/>
                    </a:cubicBezTo>
                    <a:close/>
                    <a:moveTo>
                      <a:pt x="18314" y="8976"/>
                    </a:moveTo>
                    <a:lnTo>
                      <a:pt x="18314" y="8976"/>
                    </a:lnTo>
                    <a:cubicBezTo>
                      <a:pt x="18308" y="8982"/>
                      <a:pt x="18308" y="8987"/>
                      <a:pt x="18308" y="8987"/>
                    </a:cubicBezTo>
                    <a:cubicBezTo>
                      <a:pt x="18302" y="8993"/>
                      <a:pt x="18296" y="8987"/>
                      <a:pt x="18296" y="8987"/>
                    </a:cubicBezTo>
                    <a:cubicBezTo>
                      <a:pt x="18290" y="8993"/>
                      <a:pt x="18296" y="8999"/>
                      <a:pt x="18290" y="8999"/>
                    </a:cubicBezTo>
                    <a:cubicBezTo>
                      <a:pt x="18338" y="8999"/>
                      <a:pt x="18338" y="8999"/>
                      <a:pt x="18338" y="8999"/>
                    </a:cubicBezTo>
                    <a:cubicBezTo>
                      <a:pt x="18338" y="8987"/>
                      <a:pt x="18338" y="8987"/>
                      <a:pt x="18338" y="8987"/>
                    </a:cubicBezTo>
                    <a:cubicBezTo>
                      <a:pt x="18338" y="8982"/>
                      <a:pt x="18338" y="8982"/>
                      <a:pt x="18338" y="8976"/>
                    </a:cubicBezTo>
                    <a:cubicBezTo>
                      <a:pt x="18332" y="8982"/>
                      <a:pt x="18314" y="8976"/>
                      <a:pt x="18314" y="8976"/>
                    </a:cubicBezTo>
                    <a:close/>
                    <a:moveTo>
                      <a:pt x="18676" y="8341"/>
                    </a:moveTo>
                    <a:lnTo>
                      <a:pt x="18676" y="8341"/>
                    </a:lnTo>
                    <a:cubicBezTo>
                      <a:pt x="18676" y="8347"/>
                      <a:pt x="18676" y="8347"/>
                      <a:pt x="18676" y="8353"/>
                    </a:cubicBezTo>
                    <a:cubicBezTo>
                      <a:pt x="18682" y="8359"/>
                      <a:pt x="18682" y="8359"/>
                      <a:pt x="18682" y="8365"/>
                    </a:cubicBezTo>
                    <a:cubicBezTo>
                      <a:pt x="18687" y="8371"/>
                      <a:pt x="18693" y="8371"/>
                      <a:pt x="18693" y="8377"/>
                    </a:cubicBezTo>
                    <a:cubicBezTo>
                      <a:pt x="18693" y="8448"/>
                      <a:pt x="18693" y="8448"/>
                      <a:pt x="18693" y="8448"/>
                    </a:cubicBezTo>
                    <a:cubicBezTo>
                      <a:pt x="18634" y="8448"/>
                      <a:pt x="18634" y="8448"/>
                      <a:pt x="18634" y="8448"/>
                    </a:cubicBezTo>
                    <a:cubicBezTo>
                      <a:pt x="18634" y="8460"/>
                      <a:pt x="18628" y="8466"/>
                      <a:pt x="18634" y="8478"/>
                    </a:cubicBezTo>
                    <a:cubicBezTo>
                      <a:pt x="18634" y="8484"/>
                      <a:pt x="18634" y="8484"/>
                      <a:pt x="18634" y="8489"/>
                    </a:cubicBezTo>
                    <a:cubicBezTo>
                      <a:pt x="18634" y="8501"/>
                      <a:pt x="18634" y="8501"/>
                      <a:pt x="18634" y="8501"/>
                    </a:cubicBezTo>
                    <a:cubicBezTo>
                      <a:pt x="18711" y="8501"/>
                      <a:pt x="18711" y="8501"/>
                      <a:pt x="18711" y="8501"/>
                    </a:cubicBezTo>
                    <a:cubicBezTo>
                      <a:pt x="18711" y="8596"/>
                      <a:pt x="18711" y="8596"/>
                      <a:pt x="18711" y="8596"/>
                    </a:cubicBezTo>
                    <a:cubicBezTo>
                      <a:pt x="18759" y="8596"/>
                      <a:pt x="18759" y="8596"/>
                      <a:pt x="18759" y="8596"/>
                    </a:cubicBezTo>
                    <a:cubicBezTo>
                      <a:pt x="18759" y="8584"/>
                      <a:pt x="18759" y="8578"/>
                      <a:pt x="18765" y="8567"/>
                    </a:cubicBezTo>
                    <a:cubicBezTo>
                      <a:pt x="18765" y="8561"/>
                      <a:pt x="18770" y="8561"/>
                      <a:pt x="18776" y="8555"/>
                    </a:cubicBezTo>
                    <a:cubicBezTo>
                      <a:pt x="18776" y="8555"/>
                      <a:pt x="18782" y="8549"/>
                      <a:pt x="18788" y="8549"/>
                    </a:cubicBezTo>
                    <a:cubicBezTo>
                      <a:pt x="18788" y="8543"/>
                      <a:pt x="18794" y="8543"/>
                      <a:pt x="18800" y="8537"/>
                    </a:cubicBezTo>
                    <a:cubicBezTo>
                      <a:pt x="18800" y="8537"/>
                      <a:pt x="18800" y="8531"/>
                      <a:pt x="18800" y="8525"/>
                    </a:cubicBezTo>
                    <a:cubicBezTo>
                      <a:pt x="18806" y="8519"/>
                      <a:pt x="18806" y="8513"/>
                      <a:pt x="18812" y="8501"/>
                    </a:cubicBezTo>
                    <a:lnTo>
                      <a:pt x="18818" y="8495"/>
                    </a:lnTo>
                    <a:cubicBezTo>
                      <a:pt x="18818" y="8484"/>
                      <a:pt x="18818" y="8478"/>
                      <a:pt x="18818" y="8472"/>
                    </a:cubicBezTo>
                    <a:cubicBezTo>
                      <a:pt x="18859" y="8472"/>
                      <a:pt x="18859" y="8472"/>
                      <a:pt x="18859" y="8472"/>
                    </a:cubicBezTo>
                    <a:cubicBezTo>
                      <a:pt x="18859" y="8466"/>
                      <a:pt x="18853" y="8460"/>
                      <a:pt x="18859" y="8454"/>
                    </a:cubicBezTo>
                    <a:cubicBezTo>
                      <a:pt x="18859" y="8454"/>
                      <a:pt x="18859" y="8448"/>
                      <a:pt x="18865" y="8442"/>
                    </a:cubicBezTo>
                    <a:cubicBezTo>
                      <a:pt x="18865" y="8442"/>
                      <a:pt x="18871" y="8436"/>
                      <a:pt x="18871" y="8430"/>
                    </a:cubicBezTo>
                    <a:lnTo>
                      <a:pt x="18871" y="8424"/>
                    </a:lnTo>
                    <a:cubicBezTo>
                      <a:pt x="18877" y="8418"/>
                      <a:pt x="18877" y="8412"/>
                      <a:pt x="18883" y="8412"/>
                    </a:cubicBezTo>
                    <a:cubicBezTo>
                      <a:pt x="18883" y="8406"/>
                      <a:pt x="18889" y="8412"/>
                      <a:pt x="18895" y="8412"/>
                    </a:cubicBezTo>
                    <a:cubicBezTo>
                      <a:pt x="18895" y="8406"/>
                      <a:pt x="18895" y="8401"/>
                      <a:pt x="18895" y="8401"/>
                    </a:cubicBezTo>
                    <a:cubicBezTo>
                      <a:pt x="18895" y="8395"/>
                      <a:pt x="18895" y="8389"/>
                      <a:pt x="18895" y="8389"/>
                    </a:cubicBezTo>
                    <a:cubicBezTo>
                      <a:pt x="18895" y="8383"/>
                      <a:pt x="18895" y="8377"/>
                      <a:pt x="18895" y="8371"/>
                    </a:cubicBezTo>
                    <a:cubicBezTo>
                      <a:pt x="18889" y="8365"/>
                      <a:pt x="18883" y="8359"/>
                      <a:pt x="18877" y="8359"/>
                    </a:cubicBezTo>
                    <a:cubicBezTo>
                      <a:pt x="18865" y="8359"/>
                      <a:pt x="18865" y="8365"/>
                      <a:pt x="18859" y="8365"/>
                    </a:cubicBezTo>
                    <a:cubicBezTo>
                      <a:pt x="18853" y="8371"/>
                      <a:pt x="18859" y="8377"/>
                      <a:pt x="18859" y="8377"/>
                    </a:cubicBezTo>
                    <a:cubicBezTo>
                      <a:pt x="18853" y="8383"/>
                      <a:pt x="18848" y="8383"/>
                      <a:pt x="18842" y="8383"/>
                    </a:cubicBezTo>
                    <a:cubicBezTo>
                      <a:pt x="18830" y="8383"/>
                      <a:pt x="18818" y="8377"/>
                      <a:pt x="18812" y="8377"/>
                    </a:cubicBezTo>
                    <a:cubicBezTo>
                      <a:pt x="18794" y="8377"/>
                      <a:pt x="18794" y="8377"/>
                      <a:pt x="18794" y="8377"/>
                    </a:cubicBezTo>
                    <a:cubicBezTo>
                      <a:pt x="18788" y="8377"/>
                      <a:pt x="18788" y="8377"/>
                      <a:pt x="18782" y="8377"/>
                    </a:cubicBezTo>
                    <a:cubicBezTo>
                      <a:pt x="18776" y="8377"/>
                      <a:pt x="18776" y="8383"/>
                      <a:pt x="18770" y="8383"/>
                    </a:cubicBezTo>
                    <a:cubicBezTo>
                      <a:pt x="18770" y="8353"/>
                      <a:pt x="18770" y="8353"/>
                      <a:pt x="18770" y="8353"/>
                    </a:cubicBezTo>
                    <a:cubicBezTo>
                      <a:pt x="18770" y="8347"/>
                      <a:pt x="18776" y="8341"/>
                      <a:pt x="18776" y="8335"/>
                    </a:cubicBezTo>
                    <a:cubicBezTo>
                      <a:pt x="18776" y="8323"/>
                      <a:pt x="18765" y="8317"/>
                      <a:pt x="18759" y="8312"/>
                    </a:cubicBezTo>
                    <a:cubicBezTo>
                      <a:pt x="18759" y="8306"/>
                      <a:pt x="18753" y="8300"/>
                      <a:pt x="18747" y="8300"/>
                    </a:cubicBezTo>
                    <a:cubicBezTo>
                      <a:pt x="18747" y="8294"/>
                      <a:pt x="18741" y="8300"/>
                      <a:pt x="18741" y="8300"/>
                    </a:cubicBezTo>
                    <a:cubicBezTo>
                      <a:pt x="18735" y="8306"/>
                      <a:pt x="18729" y="8306"/>
                      <a:pt x="18729" y="8312"/>
                    </a:cubicBezTo>
                    <a:cubicBezTo>
                      <a:pt x="18729" y="8312"/>
                      <a:pt x="18729" y="8317"/>
                      <a:pt x="18729" y="8323"/>
                    </a:cubicBezTo>
                    <a:cubicBezTo>
                      <a:pt x="18729" y="8323"/>
                      <a:pt x="18723" y="8329"/>
                      <a:pt x="18723" y="8335"/>
                    </a:cubicBezTo>
                    <a:cubicBezTo>
                      <a:pt x="18717" y="8329"/>
                      <a:pt x="18711" y="8329"/>
                      <a:pt x="18711" y="8329"/>
                    </a:cubicBezTo>
                    <a:cubicBezTo>
                      <a:pt x="18705" y="8323"/>
                      <a:pt x="18705" y="8317"/>
                      <a:pt x="18699" y="8317"/>
                    </a:cubicBezTo>
                    <a:cubicBezTo>
                      <a:pt x="18699" y="8312"/>
                      <a:pt x="18693" y="8306"/>
                      <a:pt x="18693" y="8300"/>
                    </a:cubicBezTo>
                    <a:cubicBezTo>
                      <a:pt x="18693" y="8294"/>
                      <a:pt x="18699" y="8288"/>
                      <a:pt x="18699" y="8282"/>
                    </a:cubicBezTo>
                    <a:cubicBezTo>
                      <a:pt x="18699" y="8276"/>
                      <a:pt x="18699" y="8276"/>
                      <a:pt x="18699" y="8270"/>
                    </a:cubicBezTo>
                    <a:cubicBezTo>
                      <a:pt x="18699" y="8264"/>
                      <a:pt x="18699" y="8264"/>
                      <a:pt x="18699" y="8258"/>
                    </a:cubicBezTo>
                    <a:lnTo>
                      <a:pt x="18687" y="8258"/>
                    </a:lnTo>
                    <a:cubicBezTo>
                      <a:pt x="18682" y="8258"/>
                      <a:pt x="18682" y="8252"/>
                      <a:pt x="18682" y="8246"/>
                    </a:cubicBezTo>
                    <a:cubicBezTo>
                      <a:pt x="18676" y="8246"/>
                      <a:pt x="18676" y="8240"/>
                      <a:pt x="18670" y="8240"/>
                    </a:cubicBezTo>
                    <a:cubicBezTo>
                      <a:pt x="18664" y="8235"/>
                      <a:pt x="18664" y="8229"/>
                      <a:pt x="18664" y="8229"/>
                    </a:cubicBezTo>
                    <a:cubicBezTo>
                      <a:pt x="18658" y="8223"/>
                      <a:pt x="18658" y="8223"/>
                      <a:pt x="18652" y="8217"/>
                    </a:cubicBezTo>
                    <a:cubicBezTo>
                      <a:pt x="18646" y="8211"/>
                      <a:pt x="18646" y="8205"/>
                      <a:pt x="18646" y="8199"/>
                    </a:cubicBezTo>
                    <a:cubicBezTo>
                      <a:pt x="18640" y="8199"/>
                      <a:pt x="18640" y="8193"/>
                      <a:pt x="18634" y="8193"/>
                    </a:cubicBezTo>
                    <a:cubicBezTo>
                      <a:pt x="18634" y="8187"/>
                      <a:pt x="18634" y="8181"/>
                      <a:pt x="18628" y="8181"/>
                    </a:cubicBezTo>
                    <a:cubicBezTo>
                      <a:pt x="18622" y="8175"/>
                      <a:pt x="18616" y="8175"/>
                      <a:pt x="18610" y="8175"/>
                    </a:cubicBezTo>
                    <a:cubicBezTo>
                      <a:pt x="18604" y="8175"/>
                      <a:pt x="18593" y="8181"/>
                      <a:pt x="18593" y="8187"/>
                    </a:cubicBezTo>
                    <a:cubicBezTo>
                      <a:pt x="18593" y="8199"/>
                      <a:pt x="18599" y="8205"/>
                      <a:pt x="18604" y="8211"/>
                    </a:cubicBezTo>
                    <a:cubicBezTo>
                      <a:pt x="18604" y="8217"/>
                      <a:pt x="18610" y="8217"/>
                      <a:pt x="18610" y="8223"/>
                    </a:cubicBezTo>
                    <a:cubicBezTo>
                      <a:pt x="18616" y="8229"/>
                      <a:pt x="18616" y="8240"/>
                      <a:pt x="18622" y="8246"/>
                    </a:cubicBezTo>
                    <a:cubicBezTo>
                      <a:pt x="18634" y="8258"/>
                      <a:pt x="18640" y="8264"/>
                      <a:pt x="18652" y="8270"/>
                    </a:cubicBezTo>
                    <a:cubicBezTo>
                      <a:pt x="18652" y="8270"/>
                      <a:pt x="18658" y="8270"/>
                      <a:pt x="18664" y="8276"/>
                    </a:cubicBezTo>
                    <a:cubicBezTo>
                      <a:pt x="18664" y="8282"/>
                      <a:pt x="18664" y="8282"/>
                      <a:pt x="18664" y="8288"/>
                    </a:cubicBezTo>
                    <a:cubicBezTo>
                      <a:pt x="18670" y="8288"/>
                      <a:pt x="18670" y="8294"/>
                      <a:pt x="18670" y="8300"/>
                    </a:cubicBezTo>
                    <a:cubicBezTo>
                      <a:pt x="18670" y="8306"/>
                      <a:pt x="18676" y="8306"/>
                      <a:pt x="18676" y="8312"/>
                    </a:cubicBezTo>
                    <a:cubicBezTo>
                      <a:pt x="18676" y="8317"/>
                      <a:pt x="18676" y="8329"/>
                      <a:pt x="18676" y="8341"/>
                    </a:cubicBezTo>
                    <a:close/>
                    <a:moveTo>
                      <a:pt x="18112" y="7327"/>
                    </a:moveTo>
                    <a:lnTo>
                      <a:pt x="18112" y="7327"/>
                    </a:lnTo>
                    <a:cubicBezTo>
                      <a:pt x="18112" y="7333"/>
                      <a:pt x="18118" y="7333"/>
                      <a:pt x="18118" y="7339"/>
                    </a:cubicBezTo>
                    <a:cubicBezTo>
                      <a:pt x="18118" y="7345"/>
                      <a:pt x="18124" y="7345"/>
                      <a:pt x="18124" y="7351"/>
                    </a:cubicBezTo>
                    <a:cubicBezTo>
                      <a:pt x="18124" y="7357"/>
                      <a:pt x="18130" y="7351"/>
                      <a:pt x="18136" y="7357"/>
                    </a:cubicBezTo>
                    <a:cubicBezTo>
                      <a:pt x="18142" y="7363"/>
                      <a:pt x="18148" y="7363"/>
                      <a:pt x="18148" y="7369"/>
                    </a:cubicBezTo>
                    <a:cubicBezTo>
                      <a:pt x="18148" y="7375"/>
                      <a:pt x="18148" y="7381"/>
                      <a:pt x="18148" y="7393"/>
                    </a:cubicBezTo>
                    <a:cubicBezTo>
                      <a:pt x="18148" y="7398"/>
                      <a:pt x="18154" y="7398"/>
                      <a:pt x="18154" y="7405"/>
                    </a:cubicBezTo>
                    <a:cubicBezTo>
                      <a:pt x="18160" y="7405"/>
                      <a:pt x="18160" y="7410"/>
                      <a:pt x="18166" y="7416"/>
                    </a:cubicBezTo>
                    <a:cubicBezTo>
                      <a:pt x="18166" y="7416"/>
                      <a:pt x="18172" y="7416"/>
                      <a:pt x="18178" y="7422"/>
                    </a:cubicBezTo>
                    <a:cubicBezTo>
                      <a:pt x="18190" y="7428"/>
                      <a:pt x="18201" y="7428"/>
                      <a:pt x="18213" y="7434"/>
                    </a:cubicBezTo>
                    <a:cubicBezTo>
                      <a:pt x="18219" y="7440"/>
                      <a:pt x="18225" y="7446"/>
                      <a:pt x="18237" y="7446"/>
                    </a:cubicBezTo>
                    <a:cubicBezTo>
                      <a:pt x="18243" y="7452"/>
                      <a:pt x="18243" y="7452"/>
                      <a:pt x="18249" y="7452"/>
                    </a:cubicBezTo>
                    <a:cubicBezTo>
                      <a:pt x="18249" y="7458"/>
                      <a:pt x="18255" y="7458"/>
                      <a:pt x="18260" y="7458"/>
                    </a:cubicBezTo>
                    <a:cubicBezTo>
                      <a:pt x="18284" y="7458"/>
                      <a:pt x="18284" y="7458"/>
                      <a:pt x="18284" y="7458"/>
                    </a:cubicBezTo>
                    <a:cubicBezTo>
                      <a:pt x="18284" y="7458"/>
                      <a:pt x="18284" y="7452"/>
                      <a:pt x="18284" y="7446"/>
                    </a:cubicBezTo>
                    <a:cubicBezTo>
                      <a:pt x="18284" y="7440"/>
                      <a:pt x="18278" y="7440"/>
                      <a:pt x="18278" y="7434"/>
                    </a:cubicBezTo>
                    <a:cubicBezTo>
                      <a:pt x="18272" y="7434"/>
                      <a:pt x="18272" y="7428"/>
                      <a:pt x="18267" y="7422"/>
                    </a:cubicBezTo>
                    <a:cubicBezTo>
                      <a:pt x="18267" y="7422"/>
                      <a:pt x="18260" y="7422"/>
                      <a:pt x="18255" y="7422"/>
                    </a:cubicBezTo>
                    <a:cubicBezTo>
                      <a:pt x="18249" y="7422"/>
                      <a:pt x="18243" y="7422"/>
                      <a:pt x="18237" y="7416"/>
                    </a:cubicBezTo>
                    <a:cubicBezTo>
                      <a:pt x="18231" y="7410"/>
                      <a:pt x="18231" y="7405"/>
                      <a:pt x="18225" y="7405"/>
                    </a:cubicBezTo>
                    <a:cubicBezTo>
                      <a:pt x="18219" y="7398"/>
                      <a:pt x="18219" y="7405"/>
                      <a:pt x="18213" y="7398"/>
                    </a:cubicBezTo>
                    <a:cubicBezTo>
                      <a:pt x="18207" y="7398"/>
                      <a:pt x="18201" y="7393"/>
                      <a:pt x="18201" y="7387"/>
                    </a:cubicBezTo>
                    <a:cubicBezTo>
                      <a:pt x="18201" y="7387"/>
                      <a:pt x="18201" y="7381"/>
                      <a:pt x="18201" y="7375"/>
                    </a:cubicBezTo>
                    <a:cubicBezTo>
                      <a:pt x="18195" y="7363"/>
                      <a:pt x="18190" y="7363"/>
                      <a:pt x="18183" y="7351"/>
                    </a:cubicBezTo>
                    <a:cubicBezTo>
                      <a:pt x="18172" y="7345"/>
                      <a:pt x="18166" y="7339"/>
                      <a:pt x="18154" y="7333"/>
                    </a:cubicBezTo>
                    <a:cubicBezTo>
                      <a:pt x="18148" y="7333"/>
                      <a:pt x="18148" y="7327"/>
                      <a:pt x="18142" y="7327"/>
                    </a:cubicBezTo>
                    <a:cubicBezTo>
                      <a:pt x="18136" y="7327"/>
                      <a:pt x="18136" y="7327"/>
                      <a:pt x="18130" y="7327"/>
                    </a:cubicBezTo>
                    <a:lnTo>
                      <a:pt x="18112" y="7327"/>
                    </a:lnTo>
                    <a:close/>
                    <a:moveTo>
                      <a:pt x="16269" y="6818"/>
                    </a:moveTo>
                    <a:lnTo>
                      <a:pt x="16269" y="6818"/>
                    </a:lnTo>
                    <a:cubicBezTo>
                      <a:pt x="16262" y="6824"/>
                      <a:pt x="16262" y="6824"/>
                      <a:pt x="16257" y="6824"/>
                    </a:cubicBezTo>
                    <a:cubicBezTo>
                      <a:pt x="16251" y="6830"/>
                      <a:pt x="16245" y="6830"/>
                      <a:pt x="16245" y="6836"/>
                    </a:cubicBezTo>
                    <a:cubicBezTo>
                      <a:pt x="16245" y="6848"/>
                      <a:pt x="16245" y="6854"/>
                      <a:pt x="16251" y="6854"/>
                    </a:cubicBezTo>
                    <a:cubicBezTo>
                      <a:pt x="16257" y="6860"/>
                      <a:pt x="16257" y="6860"/>
                      <a:pt x="16262" y="6860"/>
                    </a:cubicBezTo>
                    <a:cubicBezTo>
                      <a:pt x="16269" y="6860"/>
                      <a:pt x="16269" y="6854"/>
                      <a:pt x="16274" y="6854"/>
                    </a:cubicBezTo>
                    <a:cubicBezTo>
                      <a:pt x="16280" y="6848"/>
                      <a:pt x="16286" y="6848"/>
                      <a:pt x="16298" y="6848"/>
                    </a:cubicBezTo>
                    <a:cubicBezTo>
                      <a:pt x="16310" y="6848"/>
                      <a:pt x="16310" y="6848"/>
                      <a:pt x="16310" y="6848"/>
                    </a:cubicBezTo>
                    <a:cubicBezTo>
                      <a:pt x="16316" y="6848"/>
                      <a:pt x="16322" y="6848"/>
                      <a:pt x="16334" y="6848"/>
                    </a:cubicBezTo>
                    <a:cubicBezTo>
                      <a:pt x="16334" y="6824"/>
                      <a:pt x="16334" y="6824"/>
                      <a:pt x="16334" y="6824"/>
                    </a:cubicBezTo>
                    <a:cubicBezTo>
                      <a:pt x="16310" y="6818"/>
                      <a:pt x="16310" y="6818"/>
                      <a:pt x="16310" y="6818"/>
                    </a:cubicBezTo>
                    <a:cubicBezTo>
                      <a:pt x="16298" y="6818"/>
                      <a:pt x="16292" y="6824"/>
                      <a:pt x="16280" y="6824"/>
                    </a:cubicBezTo>
                    <a:cubicBezTo>
                      <a:pt x="16274" y="6824"/>
                      <a:pt x="16269" y="6824"/>
                      <a:pt x="16257" y="6824"/>
                    </a:cubicBezTo>
                    <a:lnTo>
                      <a:pt x="16269" y="6818"/>
                    </a:lnTo>
                    <a:close/>
                    <a:moveTo>
                      <a:pt x="16915" y="6848"/>
                    </a:moveTo>
                    <a:lnTo>
                      <a:pt x="16915" y="6848"/>
                    </a:lnTo>
                    <a:cubicBezTo>
                      <a:pt x="16915" y="6860"/>
                      <a:pt x="16915" y="6860"/>
                      <a:pt x="16915" y="6860"/>
                    </a:cubicBezTo>
                    <a:cubicBezTo>
                      <a:pt x="16915" y="6866"/>
                      <a:pt x="16909" y="6866"/>
                      <a:pt x="16903" y="6872"/>
                    </a:cubicBezTo>
                    <a:cubicBezTo>
                      <a:pt x="16903" y="6878"/>
                      <a:pt x="16897" y="6878"/>
                      <a:pt x="16897" y="6884"/>
                    </a:cubicBezTo>
                    <a:cubicBezTo>
                      <a:pt x="16891" y="6890"/>
                      <a:pt x="16885" y="6896"/>
                      <a:pt x="16885" y="6906"/>
                    </a:cubicBezTo>
                    <a:cubicBezTo>
                      <a:pt x="16879" y="6912"/>
                      <a:pt x="16873" y="6912"/>
                      <a:pt x="16873" y="6918"/>
                    </a:cubicBezTo>
                    <a:cubicBezTo>
                      <a:pt x="16873" y="6924"/>
                      <a:pt x="16873" y="6930"/>
                      <a:pt x="16873" y="6942"/>
                    </a:cubicBezTo>
                    <a:cubicBezTo>
                      <a:pt x="16873" y="6942"/>
                      <a:pt x="16873" y="6948"/>
                      <a:pt x="16873" y="6954"/>
                    </a:cubicBezTo>
                    <a:lnTo>
                      <a:pt x="16879" y="6960"/>
                    </a:lnTo>
                    <a:cubicBezTo>
                      <a:pt x="16879" y="6972"/>
                      <a:pt x="16879" y="6978"/>
                      <a:pt x="16879" y="6984"/>
                    </a:cubicBezTo>
                    <a:cubicBezTo>
                      <a:pt x="16879" y="7007"/>
                      <a:pt x="16879" y="7007"/>
                      <a:pt x="16879" y="7007"/>
                    </a:cubicBezTo>
                    <a:cubicBezTo>
                      <a:pt x="16879" y="7013"/>
                      <a:pt x="16879" y="7019"/>
                      <a:pt x="16879" y="7025"/>
                    </a:cubicBezTo>
                    <a:cubicBezTo>
                      <a:pt x="16873" y="7031"/>
                      <a:pt x="16873" y="7037"/>
                      <a:pt x="16873" y="7037"/>
                    </a:cubicBezTo>
                    <a:cubicBezTo>
                      <a:pt x="16867" y="7043"/>
                      <a:pt x="16861" y="7049"/>
                      <a:pt x="16861" y="7055"/>
                    </a:cubicBezTo>
                    <a:cubicBezTo>
                      <a:pt x="16861" y="7150"/>
                      <a:pt x="16861" y="7150"/>
                      <a:pt x="16861" y="7150"/>
                    </a:cubicBezTo>
                    <a:cubicBezTo>
                      <a:pt x="16861" y="7155"/>
                      <a:pt x="16861" y="7155"/>
                      <a:pt x="16855" y="7161"/>
                    </a:cubicBezTo>
                    <a:cubicBezTo>
                      <a:pt x="16855" y="7167"/>
                      <a:pt x="16849" y="7167"/>
                      <a:pt x="16844" y="7167"/>
                    </a:cubicBezTo>
                    <a:cubicBezTo>
                      <a:pt x="16844" y="7173"/>
                      <a:pt x="16838" y="7179"/>
                      <a:pt x="16832" y="7179"/>
                    </a:cubicBezTo>
                    <a:cubicBezTo>
                      <a:pt x="16826" y="7185"/>
                      <a:pt x="16826" y="7185"/>
                      <a:pt x="16814" y="7185"/>
                    </a:cubicBezTo>
                    <a:cubicBezTo>
                      <a:pt x="16808" y="7185"/>
                      <a:pt x="16796" y="7179"/>
                      <a:pt x="16790" y="7179"/>
                    </a:cubicBezTo>
                    <a:cubicBezTo>
                      <a:pt x="16784" y="7173"/>
                      <a:pt x="16778" y="7179"/>
                      <a:pt x="16778" y="7179"/>
                    </a:cubicBezTo>
                    <a:cubicBezTo>
                      <a:pt x="16772" y="7173"/>
                      <a:pt x="16772" y="7173"/>
                      <a:pt x="16767" y="7167"/>
                    </a:cubicBezTo>
                    <a:cubicBezTo>
                      <a:pt x="16760" y="7167"/>
                      <a:pt x="16755" y="7167"/>
                      <a:pt x="16755" y="7161"/>
                    </a:cubicBezTo>
                    <a:cubicBezTo>
                      <a:pt x="16755" y="7155"/>
                      <a:pt x="16755" y="7150"/>
                      <a:pt x="16755" y="7150"/>
                    </a:cubicBezTo>
                    <a:cubicBezTo>
                      <a:pt x="16749" y="7144"/>
                      <a:pt x="16749" y="7144"/>
                      <a:pt x="16743" y="7138"/>
                    </a:cubicBezTo>
                    <a:cubicBezTo>
                      <a:pt x="16731" y="7126"/>
                      <a:pt x="16719" y="7120"/>
                      <a:pt x="16701" y="7114"/>
                    </a:cubicBezTo>
                    <a:cubicBezTo>
                      <a:pt x="16695" y="7108"/>
                      <a:pt x="16683" y="7102"/>
                      <a:pt x="16672" y="7102"/>
                    </a:cubicBezTo>
                    <a:cubicBezTo>
                      <a:pt x="16672" y="7096"/>
                      <a:pt x="16666" y="7096"/>
                      <a:pt x="16660" y="7096"/>
                    </a:cubicBezTo>
                    <a:cubicBezTo>
                      <a:pt x="16648" y="7084"/>
                      <a:pt x="16648" y="7078"/>
                      <a:pt x="16642" y="7066"/>
                    </a:cubicBezTo>
                    <a:cubicBezTo>
                      <a:pt x="16642" y="7066"/>
                      <a:pt x="16642" y="7061"/>
                      <a:pt x="16636" y="7055"/>
                    </a:cubicBezTo>
                    <a:cubicBezTo>
                      <a:pt x="16636" y="7055"/>
                      <a:pt x="16630" y="7055"/>
                      <a:pt x="16624" y="7055"/>
                    </a:cubicBezTo>
                    <a:cubicBezTo>
                      <a:pt x="16624" y="7055"/>
                      <a:pt x="16618" y="7055"/>
                      <a:pt x="16612" y="7055"/>
                    </a:cubicBezTo>
                    <a:cubicBezTo>
                      <a:pt x="16606" y="7055"/>
                      <a:pt x="16606" y="7055"/>
                      <a:pt x="16601" y="7055"/>
                    </a:cubicBezTo>
                    <a:cubicBezTo>
                      <a:pt x="16594" y="7055"/>
                      <a:pt x="16594" y="7049"/>
                      <a:pt x="16589" y="7049"/>
                    </a:cubicBezTo>
                    <a:cubicBezTo>
                      <a:pt x="16583" y="7043"/>
                      <a:pt x="16577" y="7043"/>
                      <a:pt x="16577" y="7037"/>
                    </a:cubicBezTo>
                    <a:lnTo>
                      <a:pt x="16583" y="7031"/>
                    </a:lnTo>
                    <a:cubicBezTo>
                      <a:pt x="16583" y="7025"/>
                      <a:pt x="16577" y="7019"/>
                      <a:pt x="16577" y="7019"/>
                    </a:cubicBezTo>
                    <a:cubicBezTo>
                      <a:pt x="16577" y="7007"/>
                      <a:pt x="16583" y="7001"/>
                      <a:pt x="16583" y="6989"/>
                    </a:cubicBezTo>
                    <a:cubicBezTo>
                      <a:pt x="16583" y="6984"/>
                      <a:pt x="16583" y="6984"/>
                      <a:pt x="16583" y="6984"/>
                    </a:cubicBezTo>
                    <a:cubicBezTo>
                      <a:pt x="16583" y="6978"/>
                      <a:pt x="16577" y="6978"/>
                      <a:pt x="16577" y="6972"/>
                    </a:cubicBezTo>
                    <a:cubicBezTo>
                      <a:pt x="16577" y="6966"/>
                      <a:pt x="16571" y="6966"/>
                      <a:pt x="16571" y="6960"/>
                    </a:cubicBezTo>
                    <a:cubicBezTo>
                      <a:pt x="16571" y="6954"/>
                      <a:pt x="16577" y="6954"/>
                      <a:pt x="16577" y="6948"/>
                    </a:cubicBezTo>
                    <a:cubicBezTo>
                      <a:pt x="16577" y="6942"/>
                      <a:pt x="16589" y="6948"/>
                      <a:pt x="16589" y="6942"/>
                    </a:cubicBezTo>
                    <a:cubicBezTo>
                      <a:pt x="16589" y="6942"/>
                      <a:pt x="16589" y="6936"/>
                      <a:pt x="16589" y="6930"/>
                    </a:cubicBezTo>
                    <a:cubicBezTo>
                      <a:pt x="16594" y="6924"/>
                      <a:pt x="16601" y="6924"/>
                      <a:pt x="16601" y="6918"/>
                    </a:cubicBezTo>
                    <a:cubicBezTo>
                      <a:pt x="16601" y="6912"/>
                      <a:pt x="16606" y="6912"/>
                      <a:pt x="16606" y="6906"/>
                    </a:cubicBezTo>
                    <a:cubicBezTo>
                      <a:pt x="16618" y="6896"/>
                      <a:pt x="16624" y="6896"/>
                      <a:pt x="16630" y="6884"/>
                    </a:cubicBezTo>
                    <a:cubicBezTo>
                      <a:pt x="16636" y="6884"/>
                      <a:pt x="16630" y="6878"/>
                      <a:pt x="16636" y="6878"/>
                    </a:cubicBezTo>
                    <a:cubicBezTo>
                      <a:pt x="16624" y="6878"/>
                      <a:pt x="16624" y="6878"/>
                      <a:pt x="16624" y="6878"/>
                    </a:cubicBezTo>
                    <a:cubicBezTo>
                      <a:pt x="16612" y="6872"/>
                      <a:pt x="16606" y="6872"/>
                      <a:pt x="16601" y="6872"/>
                    </a:cubicBezTo>
                    <a:cubicBezTo>
                      <a:pt x="16589" y="6866"/>
                      <a:pt x="16583" y="6866"/>
                      <a:pt x="16577" y="6866"/>
                    </a:cubicBezTo>
                    <a:cubicBezTo>
                      <a:pt x="16565" y="6866"/>
                      <a:pt x="16565" y="6866"/>
                      <a:pt x="16565" y="6866"/>
                    </a:cubicBezTo>
                    <a:cubicBezTo>
                      <a:pt x="16547" y="6866"/>
                      <a:pt x="16541" y="6866"/>
                      <a:pt x="16523" y="6866"/>
                    </a:cubicBezTo>
                    <a:cubicBezTo>
                      <a:pt x="16517" y="6866"/>
                      <a:pt x="16517" y="6860"/>
                      <a:pt x="16512" y="6860"/>
                    </a:cubicBezTo>
                    <a:cubicBezTo>
                      <a:pt x="16506" y="6854"/>
                      <a:pt x="16506" y="6854"/>
                      <a:pt x="16500" y="6854"/>
                    </a:cubicBezTo>
                    <a:cubicBezTo>
                      <a:pt x="16494" y="6854"/>
                      <a:pt x="16494" y="6854"/>
                      <a:pt x="16488" y="6854"/>
                    </a:cubicBezTo>
                    <a:cubicBezTo>
                      <a:pt x="16488" y="6854"/>
                      <a:pt x="16482" y="6854"/>
                      <a:pt x="16476" y="6854"/>
                    </a:cubicBezTo>
                    <a:cubicBezTo>
                      <a:pt x="16470" y="6848"/>
                      <a:pt x="16470" y="6842"/>
                      <a:pt x="16464" y="6842"/>
                    </a:cubicBezTo>
                    <a:cubicBezTo>
                      <a:pt x="16464" y="6836"/>
                      <a:pt x="16458" y="6836"/>
                      <a:pt x="16452" y="6836"/>
                    </a:cubicBezTo>
                    <a:cubicBezTo>
                      <a:pt x="16452" y="6836"/>
                      <a:pt x="16446" y="6836"/>
                      <a:pt x="16440" y="6836"/>
                    </a:cubicBezTo>
                    <a:lnTo>
                      <a:pt x="16435" y="6830"/>
                    </a:lnTo>
                    <a:cubicBezTo>
                      <a:pt x="16428" y="6830"/>
                      <a:pt x="16423" y="6830"/>
                      <a:pt x="16423" y="6824"/>
                    </a:cubicBezTo>
                    <a:cubicBezTo>
                      <a:pt x="16411" y="6824"/>
                      <a:pt x="16405" y="6813"/>
                      <a:pt x="16399" y="6813"/>
                    </a:cubicBezTo>
                    <a:cubicBezTo>
                      <a:pt x="16393" y="6813"/>
                      <a:pt x="16393" y="6813"/>
                      <a:pt x="16387" y="6813"/>
                    </a:cubicBezTo>
                    <a:cubicBezTo>
                      <a:pt x="16375" y="6813"/>
                      <a:pt x="16375" y="6813"/>
                      <a:pt x="16375" y="6813"/>
                    </a:cubicBezTo>
                    <a:cubicBezTo>
                      <a:pt x="16369" y="6813"/>
                      <a:pt x="16369" y="6813"/>
                      <a:pt x="16363" y="6813"/>
                    </a:cubicBezTo>
                    <a:cubicBezTo>
                      <a:pt x="16357" y="6813"/>
                      <a:pt x="16357" y="6813"/>
                      <a:pt x="16351" y="6813"/>
                    </a:cubicBezTo>
                    <a:cubicBezTo>
                      <a:pt x="16351" y="6836"/>
                      <a:pt x="16351" y="6836"/>
                      <a:pt x="16351" y="6836"/>
                    </a:cubicBezTo>
                    <a:cubicBezTo>
                      <a:pt x="16351" y="6836"/>
                      <a:pt x="16351" y="6848"/>
                      <a:pt x="16357" y="6848"/>
                    </a:cubicBezTo>
                    <a:cubicBezTo>
                      <a:pt x="16363" y="6848"/>
                      <a:pt x="16369" y="6848"/>
                      <a:pt x="16375" y="6854"/>
                    </a:cubicBezTo>
                    <a:cubicBezTo>
                      <a:pt x="16381" y="6854"/>
                      <a:pt x="16387" y="6854"/>
                      <a:pt x="16387" y="6860"/>
                    </a:cubicBezTo>
                    <a:cubicBezTo>
                      <a:pt x="16393" y="6860"/>
                      <a:pt x="16399" y="6860"/>
                      <a:pt x="16399" y="6860"/>
                    </a:cubicBezTo>
                    <a:cubicBezTo>
                      <a:pt x="16405" y="6866"/>
                      <a:pt x="16399" y="6866"/>
                      <a:pt x="16399" y="6872"/>
                    </a:cubicBezTo>
                    <a:cubicBezTo>
                      <a:pt x="16393" y="6872"/>
                      <a:pt x="16393" y="6878"/>
                      <a:pt x="16387" y="6878"/>
                    </a:cubicBezTo>
                    <a:cubicBezTo>
                      <a:pt x="16381" y="6878"/>
                      <a:pt x="16375" y="6878"/>
                      <a:pt x="16363" y="6878"/>
                    </a:cubicBezTo>
                    <a:cubicBezTo>
                      <a:pt x="16357" y="6878"/>
                      <a:pt x="16351" y="6878"/>
                      <a:pt x="16340" y="6878"/>
                    </a:cubicBezTo>
                    <a:cubicBezTo>
                      <a:pt x="16334" y="6878"/>
                      <a:pt x="16334" y="6884"/>
                      <a:pt x="16328" y="6884"/>
                    </a:cubicBezTo>
                    <a:cubicBezTo>
                      <a:pt x="16322" y="6884"/>
                      <a:pt x="16322" y="6890"/>
                      <a:pt x="16316" y="6896"/>
                    </a:cubicBezTo>
                    <a:cubicBezTo>
                      <a:pt x="16304" y="6901"/>
                      <a:pt x="16298" y="6906"/>
                      <a:pt x="16286" y="6912"/>
                    </a:cubicBezTo>
                    <a:cubicBezTo>
                      <a:pt x="16286" y="6918"/>
                      <a:pt x="16280" y="6918"/>
                      <a:pt x="16274" y="6924"/>
                    </a:cubicBezTo>
                    <a:cubicBezTo>
                      <a:pt x="16269" y="6924"/>
                      <a:pt x="16262" y="6930"/>
                      <a:pt x="16262" y="6930"/>
                    </a:cubicBezTo>
                    <a:cubicBezTo>
                      <a:pt x="16257" y="6936"/>
                      <a:pt x="16251" y="6936"/>
                      <a:pt x="16251" y="6948"/>
                    </a:cubicBezTo>
                    <a:cubicBezTo>
                      <a:pt x="16251" y="6954"/>
                      <a:pt x="16251" y="6954"/>
                      <a:pt x="16251" y="6954"/>
                    </a:cubicBezTo>
                    <a:lnTo>
                      <a:pt x="16251" y="6960"/>
                    </a:lnTo>
                    <a:cubicBezTo>
                      <a:pt x="16251" y="6972"/>
                      <a:pt x="16251" y="6978"/>
                      <a:pt x="16251" y="6984"/>
                    </a:cubicBezTo>
                    <a:cubicBezTo>
                      <a:pt x="16251" y="6989"/>
                      <a:pt x="16251" y="6995"/>
                      <a:pt x="16251" y="6995"/>
                    </a:cubicBezTo>
                    <a:cubicBezTo>
                      <a:pt x="16251" y="7001"/>
                      <a:pt x="16245" y="7007"/>
                      <a:pt x="16245" y="7013"/>
                    </a:cubicBezTo>
                    <a:cubicBezTo>
                      <a:pt x="16245" y="7019"/>
                      <a:pt x="16245" y="7019"/>
                      <a:pt x="16239" y="7025"/>
                    </a:cubicBezTo>
                    <a:cubicBezTo>
                      <a:pt x="16233" y="7025"/>
                      <a:pt x="16227" y="7025"/>
                      <a:pt x="16221" y="7025"/>
                    </a:cubicBezTo>
                    <a:cubicBezTo>
                      <a:pt x="16203" y="7025"/>
                      <a:pt x="16191" y="7025"/>
                      <a:pt x="16174" y="7013"/>
                    </a:cubicBezTo>
                    <a:cubicBezTo>
                      <a:pt x="16168" y="7013"/>
                      <a:pt x="16174" y="7001"/>
                      <a:pt x="16168" y="7001"/>
                    </a:cubicBezTo>
                    <a:cubicBezTo>
                      <a:pt x="16168" y="7001"/>
                      <a:pt x="16162" y="7001"/>
                      <a:pt x="16156" y="7001"/>
                    </a:cubicBezTo>
                    <a:cubicBezTo>
                      <a:pt x="16144" y="7001"/>
                      <a:pt x="16138" y="7001"/>
                      <a:pt x="16126" y="7001"/>
                    </a:cubicBezTo>
                    <a:cubicBezTo>
                      <a:pt x="16126" y="6995"/>
                      <a:pt x="16126" y="6984"/>
                      <a:pt x="16120" y="6978"/>
                    </a:cubicBezTo>
                    <a:cubicBezTo>
                      <a:pt x="16102" y="6978"/>
                      <a:pt x="16102" y="6978"/>
                      <a:pt x="16102" y="6978"/>
                    </a:cubicBezTo>
                    <a:cubicBezTo>
                      <a:pt x="16091" y="6978"/>
                      <a:pt x="16085" y="6984"/>
                      <a:pt x="16079" y="6984"/>
                    </a:cubicBezTo>
                    <a:cubicBezTo>
                      <a:pt x="16067" y="6984"/>
                      <a:pt x="16061" y="6984"/>
                      <a:pt x="16055" y="6984"/>
                    </a:cubicBezTo>
                    <a:cubicBezTo>
                      <a:pt x="16043" y="6984"/>
                      <a:pt x="16037" y="6989"/>
                      <a:pt x="16031" y="6995"/>
                    </a:cubicBezTo>
                    <a:cubicBezTo>
                      <a:pt x="16025" y="6995"/>
                      <a:pt x="16031" y="7001"/>
                      <a:pt x="16025" y="7007"/>
                    </a:cubicBezTo>
                    <a:cubicBezTo>
                      <a:pt x="16025" y="7013"/>
                      <a:pt x="16019" y="7013"/>
                      <a:pt x="16014" y="7019"/>
                    </a:cubicBezTo>
                    <a:cubicBezTo>
                      <a:pt x="16008" y="7019"/>
                      <a:pt x="16014" y="7025"/>
                      <a:pt x="16008" y="7031"/>
                    </a:cubicBezTo>
                    <a:cubicBezTo>
                      <a:pt x="15996" y="7031"/>
                      <a:pt x="15990" y="7025"/>
                      <a:pt x="15984" y="7031"/>
                    </a:cubicBezTo>
                    <a:cubicBezTo>
                      <a:pt x="15972" y="7031"/>
                      <a:pt x="15966" y="7049"/>
                      <a:pt x="15966" y="7061"/>
                    </a:cubicBezTo>
                    <a:cubicBezTo>
                      <a:pt x="15960" y="7061"/>
                      <a:pt x="15960" y="7066"/>
                      <a:pt x="15960" y="7072"/>
                    </a:cubicBezTo>
                    <a:cubicBezTo>
                      <a:pt x="15960" y="7078"/>
                      <a:pt x="15954" y="7084"/>
                      <a:pt x="15948" y="7084"/>
                    </a:cubicBezTo>
                    <a:cubicBezTo>
                      <a:pt x="15948" y="7084"/>
                      <a:pt x="15942" y="7084"/>
                      <a:pt x="15936" y="7084"/>
                    </a:cubicBezTo>
                    <a:cubicBezTo>
                      <a:pt x="15930" y="7084"/>
                      <a:pt x="15925" y="7084"/>
                      <a:pt x="15913" y="7084"/>
                    </a:cubicBezTo>
                    <a:cubicBezTo>
                      <a:pt x="15913" y="7108"/>
                      <a:pt x="15913" y="7108"/>
                      <a:pt x="15913" y="7108"/>
                    </a:cubicBezTo>
                    <a:cubicBezTo>
                      <a:pt x="15919" y="7108"/>
                      <a:pt x="15919" y="7114"/>
                      <a:pt x="15919" y="7114"/>
                    </a:cubicBezTo>
                    <a:cubicBezTo>
                      <a:pt x="15925" y="7120"/>
                      <a:pt x="15930" y="7120"/>
                      <a:pt x="15930" y="7126"/>
                    </a:cubicBezTo>
                    <a:cubicBezTo>
                      <a:pt x="15936" y="7132"/>
                      <a:pt x="15936" y="7132"/>
                      <a:pt x="15936" y="7138"/>
                    </a:cubicBezTo>
                    <a:cubicBezTo>
                      <a:pt x="15936" y="7161"/>
                      <a:pt x="15936" y="7161"/>
                      <a:pt x="15936" y="7161"/>
                    </a:cubicBezTo>
                    <a:cubicBezTo>
                      <a:pt x="15889" y="7161"/>
                      <a:pt x="15889" y="7161"/>
                      <a:pt x="15889" y="7161"/>
                    </a:cubicBezTo>
                    <a:cubicBezTo>
                      <a:pt x="15889" y="7155"/>
                      <a:pt x="15889" y="7155"/>
                      <a:pt x="15889" y="7155"/>
                    </a:cubicBezTo>
                    <a:cubicBezTo>
                      <a:pt x="15889" y="7150"/>
                      <a:pt x="15889" y="7144"/>
                      <a:pt x="15889" y="7132"/>
                    </a:cubicBezTo>
                    <a:cubicBezTo>
                      <a:pt x="15889" y="7132"/>
                      <a:pt x="15889" y="7126"/>
                      <a:pt x="15889" y="7120"/>
                    </a:cubicBezTo>
                    <a:cubicBezTo>
                      <a:pt x="15853" y="7120"/>
                      <a:pt x="15853" y="7120"/>
                      <a:pt x="15853" y="7120"/>
                    </a:cubicBezTo>
                    <a:cubicBezTo>
                      <a:pt x="15853" y="7120"/>
                      <a:pt x="15847" y="7126"/>
                      <a:pt x="15842" y="7126"/>
                    </a:cubicBezTo>
                    <a:cubicBezTo>
                      <a:pt x="15842" y="7126"/>
                      <a:pt x="15836" y="7126"/>
                      <a:pt x="15830" y="7132"/>
                    </a:cubicBezTo>
                    <a:cubicBezTo>
                      <a:pt x="15830" y="7132"/>
                      <a:pt x="15824" y="7138"/>
                      <a:pt x="15824" y="7144"/>
                    </a:cubicBezTo>
                    <a:cubicBezTo>
                      <a:pt x="15818" y="7150"/>
                      <a:pt x="15818" y="7155"/>
                      <a:pt x="15818" y="7167"/>
                    </a:cubicBezTo>
                    <a:cubicBezTo>
                      <a:pt x="15818" y="7179"/>
                      <a:pt x="15824" y="7191"/>
                      <a:pt x="15818" y="7203"/>
                    </a:cubicBezTo>
                    <a:cubicBezTo>
                      <a:pt x="15818" y="7209"/>
                      <a:pt x="15818" y="7209"/>
                      <a:pt x="15818" y="7215"/>
                    </a:cubicBezTo>
                    <a:cubicBezTo>
                      <a:pt x="15818" y="7221"/>
                      <a:pt x="15812" y="7221"/>
                      <a:pt x="15806" y="7227"/>
                    </a:cubicBezTo>
                    <a:cubicBezTo>
                      <a:pt x="15800" y="7232"/>
                      <a:pt x="15800" y="7232"/>
                      <a:pt x="15794" y="7239"/>
                    </a:cubicBezTo>
                    <a:cubicBezTo>
                      <a:pt x="15794" y="7244"/>
                      <a:pt x="15788" y="7244"/>
                      <a:pt x="15788" y="7250"/>
                    </a:cubicBezTo>
                    <a:cubicBezTo>
                      <a:pt x="15782" y="7256"/>
                      <a:pt x="15788" y="7256"/>
                      <a:pt x="15782" y="7262"/>
                    </a:cubicBezTo>
                    <a:cubicBezTo>
                      <a:pt x="15782" y="7268"/>
                      <a:pt x="15776" y="7268"/>
                      <a:pt x="15770" y="7268"/>
                    </a:cubicBezTo>
                    <a:cubicBezTo>
                      <a:pt x="15764" y="7274"/>
                      <a:pt x="15759" y="7280"/>
                      <a:pt x="15753" y="7292"/>
                    </a:cubicBezTo>
                    <a:cubicBezTo>
                      <a:pt x="15753" y="7292"/>
                      <a:pt x="15753" y="7298"/>
                      <a:pt x="15747" y="7304"/>
                    </a:cubicBezTo>
                    <a:cubicBezTo>
                      <a:pt x="15741" y="7304"/>
                      <a:pt x="15741" y="7304"/>
                      <a:pt x="15735" y="7310"/>
                    </a:cubicBezTo>
                    <a:cubicBezTo>
                      <a:pt x="15729" y="7310"/>
                      <a:pt x="15729" y="7310"/>
                      <a:pt x="15723" y="7316"/>
                    </a:cubicBezTo>
                    <a:cubicBezTo>
                      <a:pt x="15717" y="7316"/>
                      <a:pt x="15717" y="7321"/>
                      <a:pt x="15711" y="7321"/>
                    </a:cubicBezTo>
                    <a:cubicBezTo>
                      <a:pt x="15711" y="7321"/>
                      <a:pt x="15705" y="7321"/>
                      <a:pt x="15699" y="7321"/>
                    </a:cubicBezTo>
                    <a:cubicBezTo>
                      <a:pt x="15693" y="7321"/>
                      <a:pt x="15693" y="7321"/>
                      <a:pt x="15687" y="7321"/>
                    </a:cubicBezTo>
                    <a:cubicBezTo>
                      <a:pt x="15664" y="7321"/>
                      <a:pt x="15658" y="7321"/>
                      <a:pt x="15634" y="7321"/>
                    </a:cubicBezTo>
                    <a:cubicBezTo>
                      <a:pt x="15628" y="7321"/>
                      <a:pt x="15628" y="7327"/>
                      <a:pt x="15622" y="7327"/>
                    </a:cubicBezTo>
                    <a:cubicBezTo>
                      <a:pt x="15610" y="7327"/>
                      <a:pt x="15604" y="7333"/>
                      <a:pt x="15592" y="7339"/>
                    </a:cubicBezTo>
                    <a:cubicBezTo>
                      <a:pt x="15587" y="7339"/>
                      <a:pt x="15581" y="7345"/>
                      <a:pt x="15581" y="7345"/>
                    </a:cubicBezTo>
                    <a:cubicBezTo>
                      <a:pt x="15563" y="7345"/>
                      <a:pt x="15557" y="7345"/>
                      <a:pt x="15545" y="7345"/>
                    </a:cubicBezTo>
                    <a:cubicBezTo>
                      <a:pt x="15539" y="7345"/>
                      <a:pt x="15533" y="7351"/>
                      <a:pt x="15527" y="7357"/>
                    </a:cubicBezTo>
                    <a:cubicBezTo>
                      <a:pt x="15521" y="7363"/>
                      <a:pt x="15510" y="7369"/>
                      <a:pt x="15504" y="7369"/>
                    </a:cubicBezTo>
                    <a:cubicBezTo>
                      <a:pt x="15486" y="7375"/>
                      <a:pt x="15480" y="7381"/>
                      <a:pt x="15462" y="7387"/>
                    </a:cubicBezTo>
                    <a:cubicBezTo>
                      <a:pt x="15456" y="7393"/>
                      <a:pt x="15456" y="7393"/>
                      <a:pt x="15450" y="7393"/>
                    </a:cubicBezTo>
                    <a:cubicBezTo>
                      <a:pt x="15444" y="7398"/>
                      <a:pt x="15438" y="7405"/>
                      <a:pt x="15432" y="7416"/>
                    </a:cubicBezTo>
                    <a:cubicBezTo>
                      <a:pt x="15432" y="7422"/>
                      <a:pt x="15438" y="7428"/>
                      <a:pt x="15432" y="7440"/>
                    </a:cubicBezTo>
                    <a:cubicBezTo>
                      <a:pt x="15432" y="7446"/>
                      <a:pt x="15432" y="7446"/>
                      <a:pt x="15426" y="7452"/>
                    </a:cubicBezTo>
                    <a:lnTo>
                      <a:pt x="15421" y="7452"/>
                    </a:lnTo>
                    <a:cubicBezTo>
                      <a:pt x="15415" y="7452"/>
                      <a:pt x="15409" y="7446"/>
                      <a:pt x="15409" y="7446"/>
                    </a:cubicBezTo>
                    <a:cubicBezTo>
                      <a:pt x="15403" y="7446"/>
                      <a:pt x="15397" y="7446"/>
                      <a:pt x="15397" y="7440"/>
                    </a:cubicBezTo>
                    <a:cubicBezTo>
                      <a:pt x="15391" y="7440"/>
                      <a:pt x="15385" y="7440"/>
                      <a:pt x="15385" y="7440"/>
                    </a:cubicBezTo>
                    <a:cubicBezTo>
                      <a:pt x="15379" y="7434"/>
                      <a:pt x="15385" y="7434"/>
                      <a:pt x="15385" y="7428"/>
                    </a:cubicBezTo>
                    <a:cubicBezTo>
                      <a:pt x="15379" y="7422"/>
                      <a:pt x="15379" y="7422"/>
                      <a:pt x="15373" y="7416"/>
                    </a:cubicBezTo>
                    <a:cubicBezTo>
                      <a:pt x="15373" y="7422"/>
                      <a:pt x="15373" y="7434"/>
                      <a:pt x="15367" y="7440"/>
                    </a:cubicBezTo>
                    <a:cubicBezTo>
                      <a:pt x="15367" y="7440"/>
                      <a:pt x="15355" y="7440"/>
                      <a:pt x="15355" y="7446"/>
                    </a:cubicBezTo>
                    <a:cubicBezTo>
                      <a:pt x="15355" y="7446"/>
                      <a:pt x="15355" y="7452"/>
                      <a:pt x="15355" y="7458"/>
                    </a:cubicBezTo>
                    <a:cubicBezTo>
                      <a:pt x="15355" y="7470"/>
                      <a:pt x="15355" y="7470"/>
                      <a:pt x="15355" y="7470"/>
                    </a:cubicBezTo>
                    <a:cubicBezTo>
                      <a:pt x="15355" y="7470"/>
                      <a:pt x="15355" y="7476"/>
                      <a:pt x="15355" y="7482"/>
                    </a:cubicBezTo>
                    <a:cubicBezTo>
                      <a:pt x="15361" y="7487"/>
                      <a:pt x="15361" y="7493"/>
                      <a:pt x="15355" y="7505"/>
                    </a:cubicBezTo>
                    <a:cubicBezTo>
                      <a:pt x="15355" y="7517"/>
                      <a:pt x="15355" y="7517"/>
                      <a:pt x="15355" y="7517"/>
                    </a:cubicBezTo>
                    <a:cubicBezTo>
                      <a:pt x="15355" y="7523"/>
                      <a:pt x="15349" y="7523"/>
                      <a:pt x="15349" y="7529"/>
                    </a:cubicBezTo>
                    <a:cubicBezTo>
                      <a:pt x="15349" y="7535"/>
                      <a:pt x="15337" y="7535"/>
                      <a:pt x="15337" y="7541"/>
                    </a:cubicBezTo>
                    <a:cubicBezTo>
                      <a:pt x="15337" y="7541"/>
                      <a:pt x="15337" y="7547"/>
                      <a:pt x="15337" y="7553"/>
                    </a:cubicBezTo>
                    <a:cubicBezTo>
                      <a:pt x="15337" y="7559"/>
                      <a:pt x="15337" y="7564"/>
                      <a:pt x="15344" y="7576"/>
                    </a:cubicBezTo>
                    <a:lnTo>
                      <a:pt x="15349" y="7582"/>
                    </a:lnTo>
                    <a:cubicBezTo>
                      <a:pt x="15349" y="7588"/>
                      <a:pt x="15355" y="7588"/>
                      <a:pt x="15361" y="7594"/>
                    </a:cubicBezTo>
                    <a:cubicBezTo>
                      <a:pt x="15367" y="7600"/>
                      <a:pt x="15367" y="7606"/>
                      <a:pt x="15367" y="7618"/>
                    </a:cubicBezTo>
                    <a:cubicBezTo>
                      <a:pt x="15373" y="7630"/>
                      <a:pt x="15385" y="7636"/>
                      <a:pt x="15391" y="7653"/>
                    </a:cubicBezTo>
                    <a:cubicBezTo>
                      <a:pt x="15391" y="7659"/>
                      <a:pt x="15391" y="7659"/>
                      <a:pt x="15391" y="7659"/>
                    </a:cubicBezTo>
                    <a:cubicBezTo>
                      <a:pt x="15385" y="7659"/>
                      <a:pt x="15385" y="7653"/>
                      <a:pt x="15379" y="7653"/>
                    </a:cubicBezTo>
                    <a:cubicBezTo>
                      <a:pt x="15373" y="7653"/>
                      <a:pt x="15367" y="7653"/>
                      <a:pt x="15361" y="7653"/>
                    </a:cubicBezTo>
                    <a:cubicBezTo>
                      <a:pt x="15361" y="7653"/>
                      <a:pt x="15355" y="7648"/>
                      <a:pt x="15349" y="7648"/>
                    </a:cubicBezTo>
                    <a:cubicBezTo>
                      <a:pt x="15349" y="7642"/>
                      <a:pt x="15344" y="7642"/>
                      <a:pt x="15344" y="7642"/>
                    </a:cubicBezTo>
                    <a:cubicBezTo>
                      <a:pt x="15337" y="7642"/>
                      <a:pt x="15332" y="7648"/>
                      <a:pt x="15332" y="7648"/>
                    </a:cubicBezTo>
                    <a:cubicBezTo>
                      <a:pt x="15332" y="7671"/>
                      <a:pt x="15332" y="7671"/>
                      <a:pt x="15332" y="7671"/>
                    </a:cubicBezTo>
                    <a:cubicBezTo>
                      <a:pt x="15332" y="7677"/>
                      <a:pt x="15332" y="7677"/>
                      <a:pt x="15337" y="7683"/>
                    </a:cubicBezTo>
                    <a:cubicBezTo>
                      <a:pt x="15344" y="7689"/>
                      <a:pt x="15349" y="7695"/>
                      <a:pt x="15355" y="7707"/>
                    </a:cubicBezTo>
                    <a:cubicBezTo>
                      <a:pt x="15361" y="7707"/>
                      <a:pt x="15361" y="7713"/>
                      <a:pt x="15367" y="7719"/>
                    </a:cubicBezTo>
                    <a:cubicBezTo>
                      <a:pt x="15373" y="7719"/>
                      <a:pt x="15373" y="7725"/>
                      <a:pt x="15379" y="7725"/>
                    </a:cubicBezTo>
                    <a:cubicBezTo>
                      <a:pt x="15385" y="7730"/>
                      <a:pt x="15385" y="7730"/>
                      <a:pt x="15391" y="7737"/>
                    </a:cubicBezTo>
                    <a:cubicBezTo>
                      <a:pt x="15391" y="7742"/>
                      <a:pt x="15397" y="7742"/>
                      <a:pt x="15397" y="7748"/>
                    </a:cubicBezTo>
                    <a:cubicBezTo>
                      <a:pt x="15397" y="7760"/>
                      <a:pt x="15397" y="7766"/>
                      <a:pt x="15397" y="7772"/>
                    </a:cubicBezTo>
                    <a:cubicBezTo>
                      <a:pt x="15397" y="7784"/>
                      <a:pt x="15397" y="7790"/>
                      <a:pt x="15403" y="7802"/>
                    </a:cubicBezTo>
                    <a:cubicBezTo>
                      <a:pt x="15409" y="7802"/>
                      <a:pt x="15409" y="7808"/>
                      <a:pt x="15415" y="7814"/>
                    </a:cubicBezTo>
                    <a:cubicBezTo>
                      <a:pt x="15415" y="7825"/>
                      <a:pt x="15421" y="7831"/>
                      <a:pt x="15421" y="7843"/>
                    </a:cubicBezTo>
                    <a:cubicBezTo>
                      <a:pt x="15421" y="7849"/>
                      <a:pt x="15421" y="7849"/>
                      <a:pt x="15426" y="7855"/>
                    </a:cubicBezTo>
                    <a:cubicBezTo>
                      <a:pt x="15426" y="7861"/>
                      <a:pt x="15421" y="7867"/>
                      <a:pt x="15426" y="7873"/>
                    </a:cubicBezTo>
                    <a:cubicBezTo>
                      <a:pt x="15426" y="7879"/>
                      <a:pt x="15432" y="7885"/>
                      <a:pt x="15432" y="7896"/>
                    </a:cubicBezTo>
                    <a:cubicBezTo>
                      <a:pt x="15438" y="7903"/>
                      <a:pt x="15444" y="7903"/>
                      <a:pt x="15444" y="7908"/>
                    </a:cubicBezTo>
                    <a:cubicBezTo>
                      <a:pt x="15450" y="7920"/>
                      <a:pt x="15456" y="7926"/>
                      <a:pt x="15462" y="7938"/>
                    </a:cubicBezTo>
                    <a:cubicBezTo>
                      <a:pt x="15462" y="7938"/>
                      <a:pt x="15468" y="7944"/>
                      <a:pt x="15468" y="7950"/>
                    </a:cubicBezTo>
                    <a:cubicBezTo>
                      <a:pt x="15468" y="7950"/>
                      <a:pt x="15468" y="7956"/>
                      <a:pt x="15468" y="7962"/>
                    </a:cubicBezTo>
                    <a:cubicBezTo>
                      <a:pt x="15474" y="7974"/>
                      <a:pt x="15468" y="7980"/>
                      <a:pt x="15468" y="7997"/>
                    </a:cubicBezTo>
                    <a:cubicBezTo>
                      <a:pt x="15468" y="8003"/>
                      <a:pt x="15474" y="8015"/>
                      <a:pt x="15480" y="8021"/>
                    </a:cubicBezTo>
                    <a:cubicBezTo>
                      <a:pt x="15480" y="8027"/>
                      <a:pt x="15486" y="8027"/>
                      <a:pt x="15486" y="8033"/>
                    </a:cubicBezTo>
                    <a:cubicBezTo>
                      <a:pt x="15486" y="8039"/>
                      <a:pt x="15486" y="8045"/>
                      <a:pt x="15486" y="8051"/>
                    </a:cubicBezTo>
                    <a:cubicBezTo>
                      <a:pt x="15486" y="8098"/>
                      <a:pt x="15486" y="8098"/>
                      <a:pt x="15486" y="8098"/>
                    </a:cubicBezTo>
                    <a:cubicBezTo>
                      <a:pt x="15480" y="8098"/>
                      <a:pt x="15474" y="8092"/>
                      <a:pt x="15462" y="8098"/>
                    </a:cubicBezTo>
                    <a:cubicBezTo>
                      <a:pt x="15456" y="8098"/>
                      <a:pt x="15450" y="8104"/>
                      <a:pt x="15438" y="8110"/>
                    </a:cubicBezTo>
                    <a:cubicBezTo>
                      <a:pt x="15438" y="8110"/>
                      <a:pt x="15432" y="8116"/>
                      <a:pt x="15426" y="8116"/>
                    </a:cubicBezTo>
                    <a:cubicBezTo>
                      <a:pt x="15426" y="8122"/>
                      <a:pt x="15421" y="8122"/>
                      <a:pt x="15421" y="8128"/>
                    </a:cubicBezTo>
                    <a:cubicBezTo>
                      <a:pt x="15421" y="8140"/>
                      <a:pt x="15421" y="8140"/>
                      <a:pt x="15421" y="8140"/>
                    </a:cubicBezTo>
                    <a:cubicBezTo>
                      <a:pt x="15432" y="8140"/>
                      <a:pt x="15444" y="8140"/>
                      <a:pt x="15456" y="8146"/>
                    </a:cubicBezTo>
                    <a:cubicBezTo>
                      <a:pt x="15462" y="8151"/>
                      <a:pt x="15462" y="8163"/>
                      <a:pt x="15468" y="8169"/>
                    </a:cubicBezTo>
                    <a:cubicBezTo>
                      <a:pt x="15474" y="8175"/>
                      <a:pt x="15480" y="8175"/>
                      <a:pt x="15480" y="8175"/>
                    </a:cubicBezTo>
                    <a:cubicBezTo>
                      <a:pt x="15486" y="8175"/>
                      <a:pt x="15486" y="8181"/>
                      <a:pt x="15492" y="8181"/>
                    </a:cubicBezTo>
                    <a:cubicBezTo>
                      <a:pt x="15504" y="8187"/>
                      <a:pt x="15504" y="8187"/>
                      <a:pt x="15515" y="8193"/>
                    </a:cubicBezTo>
                    <a:cubicBezTo>
                      <a:pt x="15521" y="8193"/>
                      <a:pt x="15521" y="8193"/>
                      <a:pt x="15527" y="8193"/>
                    </a:cubicBezTo>
                    <a:cubicBezTo>
                      <a:pt x="15533" y="8199"/>
                      <a:pt x="15539" y="8205"/>
                      <a:pt x="15551" y="8205"/>
                    </a:cubicBezTo>
                    <a:cubicBezTo>
                      <a:pt x="15557" y="8211"/>
                      <a:pt x="15563" y="8205"/>
                      <a:pt x="15569" y="8205"/>
                    </a:cubicBezTo>
                    <a:cubicBezTo>
                      <a:pt x="15575" y="8205"/>
                      <a:pt x="15581" y="8211"/>
                      <a:pt x="15587" y="8205"/>
                    </a:cubicBezTo>
                    <a:cubicBezTo>
                      <a:pt x="15592" y="8205"/>
                      <a:pt x="15604" y="8205"/>
                      <a:pt x="15610" y="8199"/>
                    </a:cubicBezTo>
                    <a:cubicBezTo>
                      <a:pt x="15610" y="8199"/>
                      <a:pt x="15616" y="8205"/>
                      <a:pt x="15622" y="8199"/>
                    </a:cubicBezTo>
                    <a:cubicBezTo>
                      <a:pt x="15628" y="8199"/>
                      <a:pt x="15628" y="8193"/>
                      <a:pt x="15634" y="8193"/>
                    </a:cubicBezTo>
                    <a:cubicBezTo>
                      <a:pt x="15640" y="8187"/>
                      <a:pt x="15646" y="8187"/>
                      <a:pt x="15646" y="8187"/>
                    </a:cubicBezTo>
                    <a:cubicBezTo>
                      <a:pt x="15652" y="8181"/>
                      <a:pt x="15652" y="8175"/>
                      <a:pt x="15658" y="8175"/>
                    </a:cubicBezTo>
                    <a:cubicBezTo>
                      <a:pt x="15658" y="8169"/>
                      <a:pt x="15658" y="8163"/>
                      <a:pt x="15658" y="8163"/>
                    </a:cubicBezTo>
                    <a:cubicBezTo>
                      <a:pt x="15664" y="8157"/>
                      <a:pt x="15664" y="8157"/>
                      <a:pt x="15670" y="8151"/>
                    </a:cubicBezTo>
                    <a:cubicBezTo>
                      <a:pt x="15676" y="8151"/>
                      <a:pt x="15676" y="8146"/>
                      <a:pt x="15676" y="8140"/>
                    </a:cubicBezTo>
                    <a:cubicBezTo>
                      <a:pt x="15687" y="8140"/>
                      <a:pt x="15693" y="8140"/>
                      <a:pt x="15699" y="8140"/>
                    </a:cubicBezTo>
                    <a:cubicBezTo>
                      <a:pt x="15711" y="8140"/>
                      <a:pt x="15717" y="8140"/>
                      <a:pt x="15723" y="8134"/>
                    </a:cubicBezTo>
                    <a:cubicBezTo>
                      <a:pt x="15729" y="8134"/>
                      <a:pt x="15729" y="8128"/>
                      <a:pt x="15735" y="8122"/>
                    </a:cubicBezTo>
                    <a:cubicBezTo>
                      <a:pt x="15741" y="8122"/>
                      <a:pt x="15747" y="8122"/>
                      <a:pt x="15759" y="8122"/>
                    </a:cubicBezTo>
                    <a:cubicBezTo>
                      <a:pt x="15776" y="8122"/>
                      <a:pt x="15788" y="8128"/>
                      <a:pt x="15812" y="8128"/>
                    </a:cubicBezTo>
                    <a:cubicBezTo>
                      <a:pt x="15818" y="8134"/>
                      <a:pt x="15824" y="8140"/>
                      <a:pt x="15836" y="8140"/>
                    </a:cubicBezTo>
                    <a:cubicBezTo>
                      <a:pt x="15842" y="8146"/>
                      <a:pt x="15842" y="8146"/>
                      <a:pt x="15847" y="8146"/>
                    </a:cubicBezTo>
                    <a:cubicBezTo>
                      <a:pt x="15859" y="8146"/>
                      <a:pt x="15859" y="8146"/>
                      <a:pt x="15871" y="8146"/>
                    </a:cubicBezTo>
                    <a:cubicBezTo>
                      <a:pt x="15877" y="8146"/>
                      <a:pt x="15883" y="8146"/>
                      <a:pt x="15889" y="8146"/>
                    </a:cubicBezTo>
                    <a:cubicBezTo>
                      <a:pt x="15889" y="8140"/>
                      <a:pt x="15895" y="8140"/>
                      <a:pt x="15895" y="8134"/>
                    </a:cubicBezTo>
                    <a:cubicBezTo>
                      <a:pt x="15901" y="8128"/>
                      <a:pt x="15907" y="8128"/>
                      <a:pt x="15907" y="8122"/>
                    </a:cubicBezTo>
                    <a:cubicBezTo>
                      <a:pt x="15913" y="8116"/>
                      <a:pt x="15919" y="8104"/>
                      <a:pt x="15925" y="8098"/>
                    </a:cubicBezTo>
                    <a:cubicBezTo>
                      <a:pt x="15930" y="8092"/>
                      <a:pt x="15930" y="8092"/>
                      <a:pt x="15936" y="8086"/>
                    </a:cubicBezTo>
                    <a:cubicBezTo>
                      <a:pt x="15954" y="8069"/>
                      <a:pt x="15966" y="8051"/>
                      <a:pt x="15990" y="8045"/>
                    </a:cubicBezTo>
                    <a:cubicBezTo>
                      <a:pt x="15990" y="8045"/>
                      <a:pt x="15996" y="8045"/>
                      <a:pt x="16002" y="8039"/>
                    </a:cubicBezTo>
                    <a:cubicBezTo>
                      <a:pt x="16008" y="8039"/>
                      <a:pt x="16008" y="8039"/>
                      <a:pt x="16014" y="8039"/>
                    </a:cubicBezTo>
                    <a:cubicBezTo>
                      <a:pt x="16014" y="8033"/>
                      <a:pt x="16019" y="8033"/>
                      <a:pt x="16025" y="8033"/>
                    </a:cubicBezTo>
                    <a:cubicBezTo>
                      <a:pt x="16025" y="8027"/>
                      <a:pt x="16031" y="8033"/>
                      <a:pt x="16037" y="8033"/>
                    </a:cubicBezTo>
                    <a:cubicBezTo>
                      <a:pt x="16037" y="8033"/>
                      <a:pt x="16043" y="8027"/>
                      <a:pt x="16049" y="8033"/>
                    </a:cubicBezTo>
                    <a:cubicBezTo>
                      <a:pt x="16049" y="8033"/>
                      <a:pt x="16055" y="8033"/>
                      <a:pt x="16055" y="8039"/>
                    </a:cubicBezTo>
                    <a:cubicBezTo>
                      <a:pt x="16061" y="8039"/>
                      <a:pt x="16067" y="8045"/>
                      <a:pt x="16067" y="8045"/>
                    </a:cubicBezTo>
                    <a:cubicBezTo>
                      <a:pt x="16079" y="8045"/>
                      <a:pt x="16085" y="8045"/>
                      <a:pt x="16091" y="8045"/>
                    </a:cubicBezTo>
                    <a:cubicBezTo>
                      <a:pt x="16102" y="8045"/>
                      <a:pt x="16108" y="8045"/>
                      <a:pt x="16114" y="8045"/>
                    </a:cubicBezTo>
                    <a:cubicBezTo>
                      <a:pt x="16120" y="8045"/>
                      <a:pt x="16120" y="8039"/>
                      <a:pt x="16126" y="8039"/>
                    </a:cubicBezTo>
                    <a:cubicBezTo>
                      <a:pt x="16138" y="8027"/>
                      <a:pt x="16138" y="8021"/>
                      <a:pt x="16150" y="8015"/>
                    </a:cubicBezTo>
                    <a:cubicBezTo>
                      <a:pt x="16156" y="8009"/>
                      <a:pt x="16162" y="8009"/>
                      <a:pt x="16168" y="8003"/>
                    </a:cubicBezTo>
                    <a:cubicBezTo>
                      <a:pt x="16168" y="8003"/>
                      <a:pt x="16174" y="7997"/>
                      <a:pt x="16174" y="7991"/>
                    </a:cubicBezTo>
                    <a:cubicBezTo>
                      <a:pt x="16180" y="7991"/>
                      <a:pt x="16180" y="7985"/>
                      <a:pt x="16185" y="7980"/>
                    </a:cubicBezTo>
                    <a:cubicBezTo>
                      <a:pt x="16185" y="7980"/>
                      <a:pt x="16191" y="7980"/>
                      <a:pt x="16197" y="7980"/>
                    </a:cubicBezTo>
                    <a:cubicBezTo>
                      <a:pt x="16203" y="7980"/>
                      <a:pt x="16215" y="7974"/>
                      <a:pt x="16227" y="7974"/>
                    </a:cubicBezTo>
                    <a:cubicBezTo>
                      <a:pt x="16233" y="7974"/>
                      <a:pt x="16239" y="7980"/>
                      <a:pt x="16245" y="7980"/>
                    </a:cubicBezTo>
                    <a:cubicBezTo>
                      <a:pt x="16262" y="7980"/>
                      <a:pt x="16269" y="7980"/>
                      <a:pt x="16286" y="7980"/>
                    </a:cubicBezTo>
                    <a:cubicBezTo>
                      <a:pt x="16292" y="7980"/>
                      <a:pt x="16298" y="7985"/>
                      <a:pt x="16310" y="7985"/>
                    </a:cubicBezTo>
                    <a:cubicBezTo>
                      <a:pt x="16322" y="7991"/>
                      <a:pt x="16322" y="7991"/>
                      <a:pt x="16322" y="7991"/>
                    </a:cubicBezTo>
                    <a:cubicBezTo>
                      <a:pt x="16328" y="7997"/>
                      <a:pt x="16328" y="7997"/>
                      <a:pt x="16334" y="8003"/>
                    </a:cubicBezTo>
                    <a:cubicBezTo>
                      <a:pt x="16340" y="8003"/>
                      <a:pt x="16346" y="8015"/>
                      <a:pt x="16351" y="8015"/>
                    </a:cubicBezTo>
                    <a:cubicBezTo>
                      <a:pt x="16357" y="8015"/>
                      <a:pt x="16363" y="8009"/>
                      <a:pt x="16369" y="8009"/>
                    </a:cubicBezTo>
                    <a:cubicBezTo>
                      <a:pt x="16375" y="8009"/>
                      <a:pt x="16375" y="8009"/>
                      <a:pt x="16381" y="8009"/>
                    </a:cubicBezTo>
                    <a:cubicBezTo>
                      <a:pt x="16405" y="8009"/>
                      <a:pt x="16405" y="8009"/>
                      <a:pt x="16405" y="8009"/>
                    </a:cubicBezTo>
                    <a:cubicBezTo>
                      <a:pt x="16411" y="8009"/>
                      <a:pt x="16423" y="8009"/>
                      <a:pt x="16428" y="8009"/>
                    </a:cubicBezTo>
                    <a:cubicBezTo>
                      <a:pt x="16435" y="8009"/>
                      <a:pt x="16435" y="8009"/>
                      <a:pt x="16440" y="8009"/>
                    </a:cubicBezTo>
                    <a:cubicBezTo>
                      <a:pt x="16446" y="8009"/>
                      <a:pt x="16446" y="8015"/>
                      <a:pt x="16452" y="8015"/>
                    </a:cubicBezTo>
                    <a:cubicBezTo>
                      <a:pt x="16458" y="8015"/>
                      <a:pt x="16458" y="8021"/>
                      <a:pt x="16458" y="8027"/>
                    </a:cubicBezTo>
                    <a:cubicBezTo>
                      <a:pt x="16464" y="8033"/>
                      <a:pt x="16470" y="8033"/>
                      <a:pt x="16470" y="8039"/>
                    </a:cubicBezTo>
                    <a:cubicBezTo>
                      <a:pt x="16470" y="8045"/>
                      <a:pt x="16476" y="8051"/>
                      <a:pt x="16476" y="8051"/>
                    </a:cubicBezTo>
                    <a:cubicBezTo>
                      <a:pt x="16476" y="8069"/>
                      <a:pt x="16476" y="8074"/>
                      <a:pt x="16476" y="8086"/>
                    </a:cubicBezTo>
                    <a:cubicBezTo>
                      <a:pt x="16494" y="8086"/>
                      <a:pt x="16506" y="8086"/>
                      <a:pt x="16517" y="8098"/>
                    </a:cubicBezTo>
                    <a:cubicBezTo>
                      <a:pt x="16523" y="8098"/>
                      <a:pt x="16523" y="8104"/>
                      <a:pt x="16523" y="8110"/>
                    </a:cubicBezTo>
                    <a:cubicBezTo>
                      <a:pt x="16529" y="8116"/>
                      <a:pt x="16529" y="8122"/>
                      <a:pt x="16529" y="8128"/>
                    </a:cubicBezTo>
                    <a:cubicBezTo>
                      <a:pt x="16529" y="8146"/>
                      <a:pt x="16529" y="8151"/>
                      <a:pt x="16535" y="8169"/>
                    </a:cubicBezTo>
                    <a:cubicBezTo>
                      <a:pt x="16535" y="8169"/>
                      <a:pt x="16535" y="8175"/>
                      <a:pt x="16535" y="8181"/>
                    </a:cubicBezTo>
                    <a:cubicBezTo>
                      <a:pt x="16541" y="8181"/>
                      <a:pt x="16541" y="8187"/>
                      <a:pt x="16547" y="8193"/>
                    </a:cubicBezTo>
                    <a:cubicBezTo>
                      <a:pt x="16547" y="8193"/>
                      <a:pt x="16553" y="8193"/>
                      <a:pt x="16559" y="8193"/>
                    </a:cubicBezTo>
                    <a:cubicBezTo>
                      <a:pt x="16571" y="8193"/>
                      <a:pt x="16583" y="8181"/>
                      <a:pt x="16589" y="8169"/>
                    </a:cubicBezTo>
                    <a:cubicBezTo>
                      <a:pt x="16594" y="8169"/>
                      <a:pt x="16594" y="8163"/>
                      <a:pt x="16594" y="8157"/>
                    </a:cubicBezTo>
                    <a:cubicBezTo>
                      <a:pt x="16601" y="8151"/>
                      <a:pt x="16612" y="8151"/>
                      <a:pt x="16618" y="8140"/>
                    </a:cubicBezTo>
                    <a:cubicBezTo>
                      <a:pt x="16618" y="8140"/>
                      <a:pt x="16618" y="8134"/>
                      <a:pt x="16624" y="8128"/>
                    </a:cubicBezTo>
                    <a:cubicBezTo>
                      <a:pt x="16624" y="8128"/>
                      <a:pt x="16630" y="8128"/>
                      <a:pt x="16636" y="8122"/>
                    </a:cubicBezTo>
                    <a:cubicBezTo>
                      <a:pt x="16636" y="8116"/>
                      <a:pt x="16642" y="8116"/>
                      <a:pt x="16642" y="8110"/>
                    </a:cubicBezTo>
                    <a:cubicBezTo>
                      <a:pt x="16648" y="8104"/>
                      <a:pt x="16648" y="8098"/>
                      <a:pt x="16654" y="8086"/>
                    </a:cubicBezTo>
                    <a:cubicBezTo>
                      <a:pt x="16654" y="8080"/>
                      <a:pt x="16654" y="8080"/>
                      <a:pt x="16660" y="8074"/>
                    </a:cubicBezTo>
                    <a:cubicBezTo>
                      <a:pt x="16666" y="8080"/>
                      <a:pt x="16672" y="8080"/>
                      <a:pt x="16678" y="8086"/>
                    </a:cubicBezTo>
                    <a:cubicBezTo>
                      <a:pt x="16683" y="8086"/>
                      <a:pt x="16689" y="8092"/>
                      <a:pt x="16689" y="8098"/>
                    </a:cubicBezTo>
                    <a:cubicBezTo>
                      <a:pt x="16689" y="8110"/>
                      <a:pt x="16678" y="8110"/>
                      <a:pt x="16672" y="8116"/>
                    </a:cubicBezTo>
                    <a:cubicBezTo>
                      <a:pt x="16660" y="8128"/>
                      <a:pt x="16660" y="8140"/>
                      <a:pt x="16660" y="8157"/>
                    </a:cubicBezTo>
                    <a:cubicBezTo>
                      <a:pt x="16660" y="8163"/>
                      <a:pt x="16660" y="8169"/>
                      <a:pt x="16660" y="8181"/>
                    </a:cubicBezTo>
                    <a:cubicBezTo>
                      <a:pt x="16666" y="8175"/>
                      <a:pt x="16672" y="8181"/>
                      <a:pt x="16672" y="8175"/>
                    </a:cubicBezTo>
                    <a:cubicBezTo>
                      <a:pt x="16678" y="8175"/>
                      <a:pt x="16672" y="8163"/>
                      <a:pt x="16678" y="8163"/>
                    </a:cubicBezTo>
                    <a:cubicBezTo>
                      <a:pt x="16683" y="8163"/>
                      <a:pt x="16683" y="8157"/>
                      <a:pt x="16689" y="8157"/>
                    </a:cubicBezTo>
                    <a:cubicBezTo>
                      <a:pt x="16695" y="8157"/>
                      <a:pt x="16695" y="8163"/>
                      <a:pt x="16701" y="8163"/>
                    </a:cubicBezTo>
                    <a:cubicBezTo>
                      <a:pt x="16701" y="8163"/>
                      <a:pt x="16707" y="8163"/>
                      <a:pt x="16713" y="8163"/>
                    </a:cubicBezTo>
                    <a:cubicBezTo>
                      <a:pt x="16713" y="8193"/>
                      <a:pt x="16713" y="8193"/>
                      <a:pt x="16713" y="8193"/>
                    </a:cubicBezTo>
                    <a:cubicBezTo>
                      <a:pt x="16713" y="8199"/>
                      <a:pt x="16707" y="8205"/>
                      <a:pt x="16707" y="8211"/>
                    </a:cubicBezTo>
                    <a:cubicBezTo>
                      <a:pt x="16707" y="8223"/>
                      <a:pt x="16707" y="8223"/>
                      <a:pt x="16707" y="8223"/>
                    </a:cubicBezTo>
                    <a:cubicBezTo>
                      <a:pt x="16701" y="8235"/>
                      <a:pt x="16701" y="8240"/>
                      <a:pt x="16701" y="8258"/>
                    </a:cubicBezTo>
                    <a:cubicBezTo>
                      <a:pt x="16701" y="8252"/>
                      <a:pt x="16707" y="8258"/>
                      <a:pt x="16713" y="8258"/>
                    </a:cubicBezTo>
                    <a:cubicBezTo>
                      <a:pt x="16719" y="8252"/>
                      <a:pt x="16719" y="8246"/>
                      <a:pt x="16725" y="8246"/>
                    </a:cubicBezTo>
                    <a:cubicBezTo>
                      <a:pt x="16725" y="8240"/>
                      <a:pt x="16731" y="8229"/>
                      <a:pt x="16737" y="8229"/>
                    </a:cubicBezTo>
                    <a:cubicBezTo>
                      <a:pt x="16743" y="8229"/>
                      <a:pt x="16749" y="8229"/>
                      <a:pt x="16755" y="8235"/>
                    </a:cubicBezTo>
                    <a:cubicBezTo>
                      <a:pt x="16760" y="8246"/>
                      <a:pt x="16755" y="8252"/>
                      <a:pt x="16755" y="8264"/>
                    </a:cubicBezTo>
                    <a:cubicBezTo>
                      <a:pt x="16760" y="8270"/>
                      <a:pt x="16772" y="8276"/>
                      <a:pt x="16778" y="8282"/>
                    </a:cubicBezTo>
                    <a:cubicBezTo>
                      <a:pt x="16784" y="8282"/>
                      <a:pt x="16790" y="8282"/>
                      <a:pt x="16790" y="8288"/>
                    </a:cubicBezTo>
                    <a:cubicBezTo>
                      <a:pt x="16796" y="8294"/>
                      <a:pt x="16796" y="8300"/>
                      <a:pt x="16796" y="8306"/>
                    </a:cubicBezTo>
                    <a:cubicBezTo>
                      <a:pt x="16796" y="8312"/>
                      <a:pt x="16796" y="8312"/>
                      <a:pt x="16796" y="8312"/>
                    </a:cubicBezTo>
                    <a:cubicBezTo>
                      <a:pt x="16796" y="8312"/>
                      <a:pt x="16790" y="8317"/>
                      <a:pt x="16790" y="8323"/>
                    </a:cubicBezTo>
                    <a:cubicBezTo>
                      <a:pt x="16790" y="8329"/>
                      <a:pt x="16790" y="8335"/>
                      <a:pt x="16790" y="8347"/>
                    </a:cubicBezTo>
                    <a:lnTo>
                      <a:pt x="16790" y="8353"/>
                    </a:lnTo>
                    <a:cubicBezTo>
                      <a:pt x="16796" y="8365"/>
                      <a:pt x="16802" y="8371"/>
                      <a:pt x="16808" y="8377"/>
                    </a:cubicBezTo>
                    <a:cubicBezTo>
                      <a:pt x="16814" y="8383"/>
                      <a:pt x="16820" y="8383"/>
                      <a:pt x="16832" y="8389"/>
                    </a:cubicBezTo>
                    <a:cubicBezTo>
                      <a:pt x="16838" y="8395"/>
                      <a:pt x="16838" y="8395"/>
                      <a:pt x="16844" y="8401"/>
                    </a:cubicBezTo>
                    <a:cubicBezTo>
                      <a:pt x="16849" y="8401"/>
                      <a:pt x="16855" y="8401"/>
                      <a:pt x="16867" y="8401"/>
                    </a:cubicBezTo>
                    <a:cubicBezTo>
                      <a:pt x="16879" y="8401"/>
                      <a:pt x="16891" y="8401"/>
                      <a:pt x="16903" y="8406"/>
                    </a:cubicBezTo>
                    <a:cubicBezTo>
                      <a:pt x="16909" y="8406"/>
                      <a:pt x="16909" y="8412"/>
                      <a:pt x="16909" y="8418"/>
                    </a:cubicBezTo>
                    <a:cubicBezTo>
                      <a:pt x="16915" y="8418"/>
                      <a:pt x="16921" y="8418"/>
                      <a:pt x="16921" y="8418"/>
                    </a:cubicBezTo>
                    <a:cubicBezTo>
                      <a:pt x="16926" y="8418"/>
                      <a:pt x="16933" y="8424"/>
                      <a:pt x="16933" y="8424"/>
                    </a:cubicBezTo>
                    <a:cubicBezTo>
                      <a:pt x="16938" y="8430"/>
                      <a:pt x="16938" y="8436"/>
                      <a:pt x="16944" y="8436"/>
                    </a:cubicBezTo>
                    <a:cubicBezTo>
                      <a:pt x="16956" y="8442"/>
                      <a:pt x="16962" y="8436"/>
                      <a:pt x="16974" y="8436"/>
                    </a:cubicBezTo>
                    <a:cubicBezTo>
                      <a:pt x="16992" y="8436"/>
                      <a:pt x="17010" y="8436"/>
                      <a:pt x="17021" y="8424"/>
                    </a:cubicBezTo>
                    <a:cubicBezTo>
                      <a:pt x="17033" y="8412"/>
                      <a:pt x="17033" y="8401"/>
                      <a:pt x="17033" y="8383"/>
                    </a:cubicBezTo>
                    <a:cubicBezTo>
                      <a:pt x="17051" y="8383"/>
                      <a:pt x="17051" y="8383"/>
                      <a:pt x="17051" y="8383"/>
                    </a:cubicBezTo>
                    <a:cubicBezTo>
                      <a:pt x="17069" y="8383"/>
                      <a:pt x="17075" y="8389"/>
                      <a:pt x="17081" y="8406"/>
                    </a:cubicBezTo>
                    <a:cubicBezTo>
                      <a:pt x="17081" y="8406"/>
                      <a:pt x="17081" y="8412"/>
                      <a:pt x="17081" y="8418"/>
                    </a:cubicBezTo>
                    <a:cubicBezTo>
                      <a:pt x="17087" y="8424"/>
                      <a:pt x="17087" y="8430"/>
                      <a:pt x="17093" y="8436"/>
                    </a:cubicBezTo>
                    <a:cubicBezTo>
                      <a:pt x="17099" y="8442"/>
                      <a:pt x="17110" y="8448"/>
                      <a:pt x="17122" y="8448"/>
                    </a:cubicBezTo>
                    <a:cubicBezTo>
                      <a:pt x="17134" y="8448"/>
                      <a:pt x="17140" y="8436"/>
                      <a:pt x="17152" y="8424"/>
                    </a:cubicBezTo>
                    <a:cubicBezTo>
                      <a:pt x="17158" y="8418"/>
                      <a:pt x="17164" y="8418"/>
                      <a:pt x="17164" y="8418"/>
                    </a:cubicBezTo>
                    <a:cubicBezTo>
                      <a:pt x="17176" y="8406"/>
                      <a:pt x="17181" y="8406"/>
                      <a:pt x="17193" y="8401"/>
                    </a:cubicBezTo>
                    <a:cubicBezTo>
                      <a:pt x="17193" y="8395"/>
                      <a:pt x="17199" y="8395"/>
                      <a:pt x="17199" y="8389"/>
                    </a:cubicBezTo>
                    <a:cubicBezTo>
                      <a:pt x="17211" y="8383"/>
                      <a:pt x="17217" y="8383"/>
                      <a:pt x="17229" y="8383"/>
                    </a:cubicBezTo>
                    <a:cubicBezTo>
                      <a:pt x="17241" y="8383"/>
                      <a:pt x="17241" y="8383"/>
                      <a:pt x="17247" y="8383"/>
                    </a:cubicBezTo>
                    <a:cubicBezTo>
                      <a:pt x="17270" y="8383"/>
                      <a:pt x="17288" y="8383"/>
                      <a:pt x="17312" y="8383"/>
                    </a:cubicBezTo>
                    <a:cubicBezTo>
                      <a:pt x="17318" y="8383"/>
                      <a:pt x="17318" y="8377"/>
                      <a:pt x="17324" y="8377"/>
                    </a:cubicBezTo>
                    <a:cubicBezTo>
                      <a:pt x="17324" y="8371"/>
                      <a:pt x="17330" y="8371"/>
                      <a:pt x="17336" y="8371"/>
                    </a:cubicBezTo>
                    <a:cubicBezTo>
                      <a:pt x="17336" y="8365"/>
                      <a:pt x="17330" y="8365"/>
                      <a:pt x="17336" y="8359"/>
                    </a:cubicBezTo>
                    <a:cubicBezTo>
                      <a:pt x="17336" y="8347"/>
                      <a:pt x="17342" y="8347"/>
                      <a:pt x="17348" y="8335"/>
                    </a:cubicBezTo>
                    <a:cubicBezTo>
                      <a:pt x="17348" y="8323"/>
                      <a:pt x="17342" y="8312"/>
                      <a:pt x="17348" y="8300"/>
                    </a:cubicBezTo>
                    <a:cubicBezTo>
                      <a:pt x="17353" y="8288"/>
                      <a:pt x="17365" y="8294"/>
                      <a:pt x="17371" y="8288"/>
                    </a:cubicBezTo>
                    <a:cubicBezTo>
                      <a:pt x="17377" y="8282"/>
                      <a:pt x="17383" y="8276"/>
                      <a:pt x="17383" y="8270"/>
                    </a:cubicBezTo>
                    <a:cubicBezTo>
                      <a:pt x="17383" y="8264"/>
                      <a:pt x="17383" y="8264"/>
                      <a:pt x="17383" y="8264"/>
                    </a:cubicBezTo>
                    <a:cubicBezTo>
                      <a:pt x="17383" y="8258"/>
                      <a:pt x="17377" y="8258"/>
                      <a:pt x="17371" y="8252"/>
                    </a:cubicBezTo>
                    <a:cubicBezTo>
                      <a:pt x="17371" y="8246"/>
                      <a:pt x="17371" y="8240"/>
                      <a:pt x="17371" y="8229"/>
                    </a:cubicBezTo>
                    <a:cubicBezTo>
                      <a:pt x="17371" y="8217"/>
                      <a:pt x="17377" y="8205"/>
                      <a:pt x="17377" y="8187"/>
                    </a:cubicBezTo>
                    <a:cubicBezTo>
                      <a:pt x="17377" y="8181"/>
                      <a:pt x="17383" y="8181"/>
                      <a:pt x="17383" y="8175"/>
                    </a:cubicBezTo>
                    <a:cubicBezTo>
                      <a:pt x="17383" y="8169"/>
                      <a:pt x="17389" y="8169"/>
                      <a:pt x="17389" y="8163"/>
                    </a:cubicBezTo>
                    <a:cubicBezTo>
                      <a:pt x="17389" y="8157"/>
                      <a:pt x="17389" y="8157"/>
                      <a:pt x="17395" y="8151"/>
                    </a:cubicBezTo>
                    <a:cubicBezTo>
                      <a:pt x="17401" y="8146"/>
                      <a:pt x="17407" y="8140"/>
                      <a:pt x="17413" y="8128"/>
                    </a:cubicBezTo>
                    <a:cubicBezTo>
                      <a:pt x="17419" y="8128"/>
                      <a:pt x="17419" y="8122"/>
                      <a:pt x="17425" y="8122"/>
                    </a:cubicBezTo>
                    <a:cubicBezTo>
                      <a:pt x="17431" y="8116"/>
                      <a:pt x="17431" y="8116"/>
                      <a:pt x="17436" y="8116"/>
                    </a:cubicBezTo>
                    <a:cubicBezTo>
                      <a:pt x="17436" y="8110"/>
                      <a:pt x="17442" y="8104"/>
                      <a:pt x="17442" y="8104"/>
                    </a:cubicBezTo>
                    <a:cubicBezTo>
                      <a:pt x="17442" y="8098"/>
                      <a:pt x="17448" y="8092"/>
                      <a:pt x="17448" y="8092"/>
                    </a:cubicBezTo>
                    <a:cubicBezTo>
                      <a:pt x="17448" y="8086"/>
                      <a:pt x="17448" y="8080"/>
                      <a:pt x="17448" y="8080"/>
                    </a:cubicBezTo>
                    <a:cubicBezTo>
                      <a:pt x="17448" y="8074"/>
                      <a:pt x="17448" y="8069"/>
                      <a:pt x="17448" y="8069"/>
                    </a:cubicBezTo>
                    <a:cubicBezTo>
                      <a:pt x="17454" y="8062"/>
                      <a:pt x="17454" y="8062"/>
                      <a:pt x="17460" y="8057"/>
                    </a:cubicBezTo>
                    <a:cubicBezTo>
                      <a:pt x="17460" y="8051"/>
                      <a:pt x="17466" y="8045"/>
                      <a:pt x="17472" y="8045"/>
                    </a:cubicBezTo>
                    <a:cubicBezTo>
                      <a:pt x="17472" y="8045"/>
                      <a:pt x="17478" y="8039"/>
                      <a:pt x="17484" y="8039"/>
                    </a:cubicBezTo>
                    <a:cubicBezTo>
                      <a:pt x="17484" y="8039"/>
                      <a:pt x="17490" y="8039"/>
                      <a:pt x="17496" y="8039"/>
                    </a:cubicBezTo>
                    <a:cubicBezTo>
                      <a:pt x="17502" y="8033"/>
                      <a:pt x="17496" y="8027"/>
                      <a:pt x="17496" y="8021"/>
                    </a:cubicBezTo>
                    <a:cubicBezTo>
                      <a:pt x="17496" y="8015"/>
                      <a:pt x="17502" y="8015"/>
                      <a:pt x="17502" y="8009"/>
                    </a:cubicBezTo>
                    <a:cubicBezTo>
                      <a:pt x="17502" y="8009"/>
                      <a:pt x="17502" y="8003"/>
                      <a:pt x="17502" y="7997"/>
                    </a:cubicBezTo>
                    <a:cubicBezTo>
                      <a:pt x="17502" y="7991"/>
                      <a:pt x="17502" y="7985"/>
                      <a:pt x="17502" y="7974"/>
                    </a:cubicBezTo>
                    <a:cubicBezTo>
                      <a:pt x="17508" y="7962"/>
                      <a:pt x="17514" y="7956"/>
                      <a:pt x="17519" y="7944"/>
                    </a:cubicBezTo>
                    <a:cubicBezTo>
                      <a:pt x="17525" y="7938"/>
                      <a:pt x="17531" y="7932"/>
                      <a:pt x="17531" y="7920"/>
                    </a:cubicBezTo>
                    <a:cubicBezTo>
                      <a:pt x="17537" y="7908"/>
                      <a:pt x="17537" y="7896"/>
                      <a:pt x="17543" y="7885"/>
                    </a:cubicBezTo>
                    <a:cubicBezTo>
                      <a:pt x="17543" y="7879"/>
                      <a:pt x="17543" y="7879"/>
                      <a:pt x="17543" y="7873"/>
                    </a:cubicBezTo>
                    <a:cubicBezTo>
                      <a:pt x="17543" y="7867"/>
                      <a:pt x="17549" y="7867"/>
                      <a:pt x="17549" y="7861"/>
                    </a:cubicBezTo>
                    <a:cubicBezTo>
                      <a:pt x="17549" y="7802"/>
                      <a:pt x="17549" y="7802"/>
                      <a:pt x="17549" y="7802"/>
                    </a:cubicBezTo>
                    <a:cubicBezTo>
                      <a:pt x="17549" y="7802"/>
                      <a:pt x="17543" y="7796"/>
                      <a:pt x="17537" y="7796"/>
                    </a:cubicBezTo>
                    <a:cubicBezTo>
                      <a:pt x="17537" y="7790"/>
                      <a:pt x="17537" y="7784"/>
                      <a:pt x="17531" y="7784"/>
                    </a:cubicBezTo>
                    <a:cubicBezTo>
                      <a:pt x="17531" y="7778"/>
                      <a:pt x="17525" y="7778"/>
                      <a:pt x="17519" y="7772"/>
                    </a:cubicBezTo>
                    <a:cubicBezTo>
                      <a:pt x="17519" y="7766"/>
                      <a:pt x="17514" y="7766"/>
                      <a:pt x="17514" y="7760"/>
                    </a:cubicBezTo>
                    <a:cubicBezTo>
                      <a:pt x="17514" y="7748"/>
                      <a:pt x="17514" y="7748"/>
                      <a:pt x="17514" y="7748"/>
                    </a:cubicBezTo>
                    <a:cubicBezTo>
                      <a:pt x="17514" y="7742"/>
                      <a:pt x="17514" y="7742"/>
                      <a:pt x="17514" y="7737"/>
                    </a:cubicBezTo>
                    <a:cubicBezTo>
                      <a:pt x="17514" y="7725"/>
                      <a:pt x="17525" y="7725"/>
                      <a:pt x="17525" y="7713"/>
                    </a:cubicBezTo>
                    <a:cubicBezTo>
                      <a:pt x="17525" y="7707"/>
                      <a:pt x="17525" y="7701"/>
                      <a:pt x="17525" y="7689"/>
                    </a:cubicBezTo>
                    <a:cubicBezTo>
                      <a:pt x="17519" y="7689"/>
                      <a:pt x="17519" y="7689"/>
                      <a:pt x="17519" y="7689"/>
                    </a:cubicBezTo>
                    <a:cubicBezTo>
                      <a:pt x="17519" y="7653"/>
                      <a:pt x="17519" y="7653"/>
                      <a:pt x="17519" y="7653"/>
                    </a:cubicBezTo>
                    <a:cubicBezTo>
                      <a:pt x="17519" y="7648"/>
                      <a:pt x="17519" y="7648"/>
                      <a:pt x="17519" y="7642"/>
                    </a:cubicBezTo>
                    <a:cubicBezTo>
                      <a:pt x="17519" y="7636"/>
                      <a:pt x="17514" y="7636"/>
                      <a:pt x="17508" y="7630"/>
                    </a:cubicBezTo>
                    <a:cubicBezTo>
                      <a:pt x="17502" y="7618"/>
                      <a:pt x="17496" y="7618"/>
                      <a:pt x="17490" y="7606"/>
                    </a:cubicBezTo>
                    <a:cubicBezTo>
                      <a:pt x="17490" y="7600"/>
                      <a:pt x="17484" y="7600"/>
                      <a:pt x="17484" y="7594"/>
                    </a:cubicBezTo>
                    <a:cubicBezTo>
                      <a:pt x="17484" y="7588"/>
                      <a:pt x="17484" y="7588"/>
                      <a:pt x="17484" y="7582"/>
                    </a:cubicBezTo>
                    <a:cubicBezTo>
                      <a:pt x="17478" y="7576"/>
                      <a:pt x="17478" y="7576"/>
                      <a:pt x="17478" y="7571"/>
                    </a:cubicBezTo>
                    <a:cubicBezTo>
                      <a:pt x="17472" y="7564"/>
                      <a:pt x="17472" y="7564"/>
                      <a:pt x="17472" y="7559"/>
                    </a:cubicBezTo>
                    <a:cubicBezTo>
                      <a:pt x="17466" y="7553"/>
                      <a:pt x="17460" y="7553"/>
                      <a:pt x="17460" y="7553"/>
                    </a:cubicBezTo>
                    <a:cubicBezTo>
                      <a:pt x="17454" y="7541"/>
                      <a:pt x="17448" y="7535"/>
                      <a:pt x="17436" y="7529"/>
                    </a:cubicBezTo>
                    <a:lnTo>
                      <a:pt x="17431" y="7523"/>
                    </a:lnTo>
                    <a:cubicBezTo>
                      <a:pt x="17425" y="7517"/>
                      <a:pt x="17419" y="7517"/>
                      <a:pt x="17413" y="7517"/>
                    </a:cubicBezTo>
                    <a:cubicBezTo>
                      <a:pt x="17407" y="7511"/>
                      <a:pt x="17407" y="7511"/>
                      <a:pt x="17407" y="7505"/>
                    </a:cubicBezTo>
                    <a:cubicBezTo>
                      <a:pt x="17407" y="7446"/>
                      <a:pt x="17407" y="7446"/>
                      <a:pt x="17407" y="7446"/>
                    </a:cubicBezTo>
                    <a:cubicBezTo>
                      <a:pt x="17395" y="7446"/>
                      <a:pt x="17389" y="7446"/>
                      <a:pt x="17383" y="7446"/>
                    </a:cubicBezTo>
                    <a:cubicBezTo>
                      <a:pt x="17371" y="7446"/>
                      <a:pt x="17359" y="7446"/>
                      <a:pt x="17348" y="7446"/>
                    </a:cubicBezTo>
                    <a:cubicBezTo>
                      <a:pt x="17342" y="7446"/>
                      <a:pt x="17336" y="7440"/>
                      <a:pt x="17336" y="7440"/>
                    </a:cubicBezTo>
                    <a:cubicBezTo>
                      <a:pt x="17330" y="7440"/>
                      <a:pt x="17324" y="7434"/>
                      <a:pt x="17324" y="7434"/>
                    </a:cubicBezTo>
                    <a:cubicBezTo>
                      <a:pt x="17312" y="7428"/>
                      <a:pt x="17306" y="7422"/>
                      <a:pt x="17306" y="7410"/>
                    </a:cubicBezTo>
                    <a:cubicBezTo>
                      <a:pt x="17306" y="7398"/>
                      <a:pt x="17306" y="7398"/>
                      <a:pt x="17306" y="7398"/>
                    </a:cubicBezTo>
                    <a:cubicBezTo>
                      <a:pt x="17306" y="7398"/>
                      <a:pt x="17300" y="7393"/>
                      <a:pt x="17300" y="7387"/>
                    </a:cubicBezTo>
                    <a:cubicBezTo>
                      <a:pt x="17300" y="7381"/>
                      <a:pt x="17300" y="7375"/>
                      <a:pt x="17300" y="7363"/>
                    </a:cubicBezTo>
                    <a:cubicBezTo>
                      <a:pt x="17300" y="7363"/>
                      <a:pt x="17294" y="7363"/>
                      <a:pt x="17288" y="7363"/>
                    </a:cubicBezTo>
                    <a:cubicBezTo>
                      <a:pt x="17288" y="7363"/>
                      <a:pt x="17282" y="7363"/>
                      <a:pt x="17276" y="7357"/>
                    </a:cubicBezTo>
                    <a:cubicBezTo>
                      <a:pt x="17276" y="7351"/>
                      <a:pt x="17282" y="7339"/>
                      <a:pt x="17276" y="7333"/>
                    </a:cubicBezTo>
                    <a:lnTo>
                      <a:pt x="17270" y="7333"/>
                    </a:lnTo>
                    <a:cubicBezTo>
                      <a:pt x="17265" y="7327"/>
                      <a:pt x="17259" y="7327"/>
                      <a:pt x="17259" y="7327"/>
                    </a:cubicBezTo>
                    <a:cubicBezTo>
                      <a:pt x="17247" y="7321"/>
                      <a:pt x="17241" y="7321"/>
                      <a:pt x="17235" y="7316"/>
                    </a:cubicBezTo>
                    <a:cubicBezTo>
                      <a:pt x="17229" y="7310"/>
                      <a:pt x="17229" y="7304"/>
                      <a:pt x="17223" y="7304"/>
                    </a:cubicBezTo>
                    <a:cubicBezTo>
                      <a:pt x="17223" y="7298"/>
                      <a:pt x="17217" y="7298"/>
                      <a:pt x="17211" y="7292"/>
                    </a:cubicBezTo>
                    <a:cubicBezTo>
                      <a:pt x="17211" y="7292"/>
                      <a:pt x="17211" y="7286"/>
                      <a:pt x="17205" y="7280"/>
                    </a:cubicBezTo>
                    <a:cubicBezTo>
                      <a:pt x="17205" y="7280"/>
                      <a:pt x="17199" y="7274"/>
                      <a:pt x="17193" y="7274"/>
                    </a:cubicBezTo>
                    <a:cubicBezTo>
                      <a:pt x="17181" y="7268"/>
                      <a:pt x="17176" y="7268"/>
                      <a:pt x="17158" y="7262"/>
                    </a:cubicBezTo>
                    <a:cubicBezTo>
                      <a:pt x="17152" y="7262"/>
                      <a:pt x="17152" y="7262"/>
                      <a:pt x="17146" y="7256"/>
                    </a:cubicBezTo>
                    <a:cubicBezTo>
                      <a:pt x="17140" y="7256"/>
                      <a:pt x="17134" y="7250"/>
                      <a:pt x="17134" y="7244"/>
                    </a:cubicBezTo>
                    <a:cubicBezTo>
                      <a:pt x="17134" y="7239"/>
                      <a:pt x="17134" y="7232"/>
                      <a:pt x="17134" y="7221"/>
                    </a:cubicBezTo>
                    <a:cubicBezTo>
                      <a:pt x="17128" y="7215"/>
                      <a:pt x="17122" y="7209"/>
                      <a:pt x="17122" y="7197"/>
                    </a:cubicBezTo>
                    <a:cubicBezTo>
                      <a:pt x="17116" y="7197"/>
                      <a:pt x="17122" y="7191"/>
                      <a:pt x="17122" y="7185"/>
                    </a:cubicBezTo>
                    <a:cubicBezTo>
                      <a:pt x="17116" y="7179"/>
                      <a:pt x="17116" y="7179"/>
                      <a:pt x="17116" y="7173"/>
                    </a:cubicBezTo>
                    <a:cubicBezTo>
                      <a:pt x="17116" y="7167"/>
                      <a:pt x="17110" y="7167"/>
                      <a:pt x="17110" y="7161"/>
                    </a:cubicBezTo>
                    <a:cubicBezTo>
                      <a:pt x="17110" y="7161"/>
                      <a:pt x="17110" y="7155"/>
                      <a:pt x="17110" y="7150"/>
                    </a:cubicBezTo>
                    <a:cubicBezTo>
                      <a:pt x="17110" y="7138"/>
                      <a:pt x="17110" y="7138"/>
                      <a:pt x="17110" y="7138"/>
                    </a:cubicBezTo>
                    <a:cubicBezTo>
                      <a:pt x="17110" y="7132"/>
                      <a:pt x="17110" y="7126"/>
                      <a:pt x="17110" y="7114"/>
                    </a:cubicBezTo>
                    <a:lnTo>
                      <a:pt x="17110" y="7108"/>
                    </a:lnTo>
                    <a:cubicBezTo>
                      <a:pt x="17104" y="7096"/>
                      <a:pt x="17099" y="7090"/>
                      <a:pt x="17093" y="7084"/>
                    </a:cubicBezTo>
                    <a:cubicBezTo>
                      <a:pt x="17087" y="7078"/>
                      <a:pt x="17081" y="7078"/>
                      <a:pt x="17075" y="7072"/>
                    </a:cubicBezTo>
                    <a:cubicBezTo>
                      <a:pt x="17075" y="7066"/>
                      <a:pt x="17075" y="7061"/>
                      <a:pt x="17075" y="7055"/>
                    </a:cubicBezTo>
                    <a:cubicBezTo>
                      <a:pt x="17075" y="7049"/>
                      <a:pt x="17081" y="7043"/>
                      <a:pt x="17081" y="7037"/>
                    </a:cubicBezTo>
                    <a:cubicBezTo>
                      <a:pt x="17081" y="7025"/>
                      <a:pt x="17069" y="7013"/>
                      <a:pt x="17057" y="7013"/>
                    </a:cubicBezTo>
                    <a:cubicBezTo>
                      <a:pt x="17057" y="7013"/>
                      <a:pt x="17051" y="7013"/>
                      <a:pt x="17045" y="7013"/>
                    </a:cubicBezTo>
                    <a:lnTo>
                      <a:pt x="17039" y="7013"/>
                    </a:lnTo>
                    <a:cubicBezTo>
                      <a:pt x="17033" y="7013"/>
                      <a:pt x="17027" y="7007"/>
                      <a:pt x="17027" y="7007"/>
                    </a:cubicBezTo>
                    <a:cubicBezTo>
                      <a:pt x="17015" y="7001"/>
                      <a:pt x="17010" y="7001"/>
                      <a:pt x="16998" y="7001"/>
                    </a:cubicBezTo>
                    <a:cubicBezTo>
                      <a:pt x="16998" y="6995"/>
                      <a:pt x="16992" y="6995"/>
                      <a:pt x="16986" y="6995"/>
                    </a:cubicBezTo>
                    <a:cubicBezTo>
                      <a:pt x="16986" y="6989"/>
                      <a:pt x="16992" y="6984"/>
                      <a:pt x="16986" y="6984"/>
                    </a:cubicBezTo>
                    <a:cubicBezTo>
                      <a:pt x="16986" y="6978"/>
                      <a:pt x="16986" y="6978"/>
                      <a:pt x="16986" y="6972"/>
                    </a:cubicBezTo>
                    <a:cubicBezTo>
                      <a:pt x="16986" y="6966"/>
                      <a:pt x="16986" y="6966"/>
                      <a:pt x="16980" y="6960"/>
                    </a:cubicBezTo>
                    <a:cubicBezTo>
                      <a:pt x="16980" y="6948"/>
                      <a:pt x="16980" y="6948"/>
                      <a:pt x="16980" y="6948"/>
                    </a:cubicBezTo>
                    <a:cubicBezTo>
                      <a:pt x="16980" y="6936"/>
                      <a:pt x="16986" y="6924"/>
                      <a:pt x="16980" y="6912"/>
                    </a:cubicBezTo>
                    <a:cubicBezTo>
                      <a:pt x="16980" y="6906"/>
                      <a:pt x="16974" y="6906"/>
                      <a:pt x="16968" y="6901"/>
                    </a:cubicBezTo>
                    <a:cubicBezTo>
                      <a:pt x="16968" y="6901"/>
                      <a:pt x="16968" y="6896"/>
                      <a:pt x="16968" y="6890"/>
                    </a:cubicBezTo>
                    <a:lnTo>
                      <a:pt x="16956" y="6884"/>
                    </a:lnTo>
                    <a:cubicBezTo>
                      <a:pt x="16956" y="6878"/>
                      <a:pt x="16956" y="6872"/>
                      <a:pt x="16956" y="6872"/>
                    </a:cubicBezTo>
                    <a:cubicBezTo>
                      <a:pt x="16956" y="6860"/>
                      <a:pt x="16956" y="6854"/>
                      <a:pt x="16956" y="6848"/>
                    </a:cubicBezTo>
                    <a:cubicBezTo>
                      <a:pt x="16950" y="6842"/>
                      <a:pt x="16950" y="6836"/>
                      <a:pt x="16950" y="6836"/>
                    </a:cubicBezTo>
                    <a:cubicBezTo>
                      <a:pt x="16944" y="6824"/>
                      <a:pt x="16938" y="6818"/>
                      <a:pt x="16933" y="6813"/>
                    </a:cubicBezTo>
                    <a:cubicBezTo>
                      <a:pt x="16926" y="6813"/>
                      <a:pt x="16921" y="6818"/>
                      <a:pt x="16921" y="6813"/>
                    </a:cubicBezTo>
                    <a:cubicBezTo>
                      <a:pt x="16915" y="6824"/>
                      <a:pt x="16915" y="6824"/>
                      <a:pt x="16915" y="6824"/>
                    </a:cubicBezTo>
                    <a:cubicBezTo>
                      <a:pt x="16921" y="6836"/>
                      <a:pt x="16915" y="6842"/>
                      <a:pt x="16915" y="6848"/>
                    </a:cubicBezTo>
                    <a:close/>
                    <a:moveTo>
                      <a:pt x="17875" y="6735"/>
                    </a:moveTo>
                    <a:lnTo>
                      <a:pt x="17875" y="6735"/>
                    </a:lnTo>
                    <a:cubicBezTo>
                      <a:pt x="17875" y="6741"/>
                      <a:pt x="17875" y="6747"/>
                      <a:pt x="17881" y="6747"/>
                    </a:cubicBezTo>
                    <a:cubicBezTo>
                      <a:pt x="17887" y="6753"/>
                      <a:pt x="17893" y="6753"/>
                      <a:pt x="17905" y="6753"/>
                    </a:cubicBezTo>
                    <a:cubicBezTo>
                      <a:pt x="17917" y="6753"/>
                      <a:pt x="17917" y="6753"/>
                      <a:pt x="17917" y="6753"/>
                    </a:cubicBezTo>
                    <a:cubicBezTo>
                      <a:pt x="17923" y="6753"/>
                      <a:pt x="17923" y="6747"/>
                      <a:pt x="17929" y="6747"/>
                    </a:cubicBezTo>
                    <a:cubicBezTo>
                      <a:pt x="17929" y="6741"/>
                      <a:pt x="17923" y="6741"/>
                      <a:pt x="17923" y="6735"/>
                    </a:cubicBezTo>
                    <a:cubicBezTo>
                      <a:pt x="17917" y="6730"/>
                      <a:pt x="17923" y="6730"/>
                      <a:pt x="17917" y="6724"/>
                    </a:cubicBezTo>
                    <a:cubicBezTo>
                      <a:pt x="17917" y="6718"/>
                      <a:pt x="17911" y="6724"/>
                      <a:pt x="17905" y="6724"/>
                    </a:cubicBezTo>
                    <a:cubicBezTo>
                      <a:pt x="17899" y="6718"/>
                      <a:pt x="17893" y="6718"/>
                      <a:pt x="17887" y="6718"/>
                    </a:cubicBezTo>
                    <a:cubicBezTo>
                      <a:pt x="17881" y="6718"/>
                      <a:pt x="17875" y="6718"/>
                      <a:pt x="17869" y="6718"/>
                    </a:cubicBezTo>
                    <a:cubicBezTo>
                      <a:pt x="17869" y="6724"/>
                      <a:pt x="17869" y="6735"/>
                      <a:pt x="17875" y="6735"/>
                    </a:cubicBezTo>
                    <a:close/>
                    <a:moveTo>
                      <a:pt x="17591" y="6546"/>
                    </a:moveTo>
                    <a:lnTo>
                      <a:pt x="17591" y="6546"/>
                    </a:lnTo>
                    <a:cubicBezTo>
                      <a:pt x="17591" y="6552"/>
                      <a:pt x="17603" y="6552"/>
                      <a:pt x="17603" y="6558"/>
                    </a:cubicBezTo>
                    <a:cubicBezTo>
                      <a:pt x="17608" y="6569"/>
                      <a:pt x="17620" y="6569"/>
                      <a:pt x="17626" y="6575"/>
                    </a:cubicBezTo>
                    <a:cubicBezTo>
                      <a:pt x="17626" y="6581"/>
                      <a:pt x="17626" y="6581"/>
                      <a:pt x="17632" y="6587"/>
                    </a:cubicBezTo>
                    <a:cubicBezTo>
                      <a:pt x="17632" y="6593"/>
                      <a:pt x="17638" y="6593"/>
                      <a:pt x="17644" y="6599"/>
                    </a:cubicBezTo>
                    <a:cubicBezTo>
                      <a:pt x="17644" y="6599"/>
                      <a:pt x="17650" y="6605"/>
                      <a:pt x="17656" y="6605"/>
                    </a:cubicBezTo>
                    <a:lnTo>
                      <a:pt x="17662" y="6599"/>
                    </a:lnTo>
                    <a:cubicBezTo>
                      <a:pt x="17662" y="6593"/>
                      <a:pt x="17662" y="6593"/>
                      <a:pt x="17662" y="6587"/>
                    </a:cubicBezTo>
                    <a:cubicBezTo>
                      <a:pt x="17662" y="6581"/>
                      <a:pt x="17656" y="6581"/>
                      <a:pt x="17656" y="6575"/>
                    </a:cubicBezTo>
                    <a:cubicBezTo>
                      <a:pt x="17650" y="6569"/>
                      <a:pt x="17656" y="6569"/>
                      <a:pt x="17656" y="6563"/>
                    </a:cubicBezTo>
                    <a:cubicBezTo>
                      <a:pt x="17650" y="6558"/>
                      <a:pt x="17650" y="6558"/>
                      <a:pt x="17644" y="6552"/>
                    </a:cubicBezTo>
                    <a:cubicBezTo>
                      <a:pt x="17638" y="6546"/>
                      <a:pt x="17632" y="6540"/>
                      <a:pt x="17620" y="6534"/>
                    </a:cubicBezTo>
                    <a:cubicBezTo>
                      <a:pt x="17620" y="6534"/>
                      <a:pt x="17614" y="6534"/>
                      <a:pt x="17608" y="6528"/>
                    </a:cubicBezTo>
                    <a:cubicBezTo>
                      <a:pt x="17608" y="6528"/>
                      <a:pt x="17608" y="6522"/>
                      <a:pt x="17608" y="6516"/>
                    </a:cubicBezTo>
                    <a:cubicBezTo>
                      <a:pt x="17608" y="6516"/>
                      <a:pt x="17608" y="6510"/>
                      <a:pt x="17608" y="6504"/>
                    </a:cubicBezTo>
                    <a:cubicBezTo>
                      <a:pt x="17597" y="6504"/>
                      <a:pt x="17597" y="6504"/>
                      <a:pt x="17597" y="6504"/>
                    </a:cubicBezTo>
                    <a:cubicBezTo>
                      <a:pt x="17597" y="6504"/>
                      <a:pt x="17591" y="6510"/>
                      <a:pt x="17585" y="6510"/>
                    </a:cubicBezTo>
                    <a:cubicBezTo>
                      <a:pt x="17591" y="6516"/>
                      <a:pt x="17591" y="6516"/>
                      <a:pt x="17591" y="6522"/>
                    </a:cubicBezTo>
                    <a:cubicBezTo>
                      <a:pt x="17597" y="6528"/>
                      <a:pt x="17597" y="6534"/>
                      <a:pt x="17597" y="6534"/>
                    </a:cubicBezTo>
                    <a:cubicBezTo>
                      <a:pt x="17597" y="6540"/>
                      <a:pt x="17591" y="6540"/>
                      <a:pt x="17591" y="6546"/>
                    </a:cubicBezTo>
                    <a:close/>
                    <a:moveTo>
                      <a:pt x="17265" y="6510"/>
                    </a:moveTo>
                    <a:lnTo>
                      <a:pt x="17265" y="6510"/>
                    </a:lnTo>
                    <a:cubicBezTo>
                      <a:pt x="17265" y="6522"/>
                      <a:pt x="17270" y="6528"/>
                      <a:pt x="17270" y="6534"/>
                    </a:cubicBezTo>
                    <a:cubicBezTo>
                      <a:pt x="17270" y="6540"/>
                      <a:pt x="17265" y="6540"/>
                      <a:pt x="17265" y="6540"/>
                    </a:cubicBezTo>
                    <a:cubicBezTo>
                      <a:pt x="17288" y="6540"/>
                      <a:pt x="17300" y="6540"/>
                      <a:pt x="17318" y="6540"/>
                    </a:cubicBezTo>
                    <a:cubicBezTo>
                      <a:pt x="17324" y="6540"/>
                      <a:pt x="17330" y="6546"/>
                      <a:pt x="17342" y="6546"/>
                    </a:cubicBezTo>
                    <a:cubicBezTo>
                      <a:pt x="17348" y="6546"/>
                      <a:pt x="17353" y="6546"/>
                      <a:pt x="17359" y="6546"/>
                    </a:cubicBezTo>
                    <a:cubicBezTo>
                      <a:pt x="17371" y="6546"/>
                      <a:pt x="17377" y="6546"/>
                      <a:pt x="17383" y="6546"/>
                    </a:cubicBezTo>
                    <a:cubicBezTo>
                      <a:pt x="17389" y="6546"/>
                      <a:pt x="17395" y="6546"/>
                      <a:pt x="17395" y="6540"/>
                    </a:cubicBezTo>
                    <a:cubicBezTo>
                      <a:pt x="17401" y="6540"/>
                      <a:pt x="17401" y="6534"/>
                      <a:pt x="17407" y="6528"/>
                    </a:cubicBezTo>
                    <a:cubicBezTo>
                      <a:pt x="17413" y="6528"/>
                      <a:pt x="17413" y="6534"/>
                      <a:pt x="17419" y="6528"/>
                    </a:cubicBezTo>
                    <a:cubicBezTo>
                      <a:pt x="17425" y="6528"/>
                      <a:pt x="17425" y="6528"/>
                      <a:pt x="17431" y="6528"/>
                    </a:cubicBezTo>
                    <a:cubicBezTo>
                      <a:pt x="17436" y="6522"/>
                      <a:pt x="17436" y="6522"/>
                      <a:pt x="17442" y="6516"/>
                    </a:cubicBezTo>
                    <a:cubicBezTo>
                      <a:pt x="17448" y="6510"/>
                      <a:pt x="17448" y="6504"/>
                      <a:pt x="17454" y="6492"/>
                    </a:cubicBezTo>
                    <a:cubicBezTo>
                      <a:pt x="17454" y="6486"/>
                      <a:pt x="17454" y="6480"/>
                      <a:pt x="17454" y="6469"/>
                    </a:cubicBezTo>
                    <a:cubicBezTo>
                      <a:pt x="17460" y="6463"/>
                      <a:pt x="17466" y="6463"/>
                      <a:pt x="17466" y="6457"/>
                    </a:cubicBezTo>
                    <a:cubicBezTo>
                      <a:pt x="17466" y="6457"/>
                      <a:pt x="17466" y="6451"/>
                      <a:pt x="17466" y="6445"/>
                    </a:cubicBezTo>
                    <a:cubicBezTo>
                      <a:pt x="17466" y="6439"/>
                      <a:pt x="17460" y="6439"/>
                      <a:pt x="17460" y="6433"/>
                    </a:cubicBezTo>
                    <a:cubicBezTo>
                      <a:pt x="17460" y="6439"/>
                      <a:pt x="17454" y="6439"/>
                      <a:pt x="17448" y="6439"/>
                    </a:cubicBezTo>
                    <a:cubicBezTo>
                      <a:pt x="17448" y="6439"/>
                      <a:pt x="17442" y="6439"/>
                      <a:pt x="17436" y="6439"/>
                    </a:cubicBezTo>
                    <a:cubicBezTo>
                      <a:pt x="17436" y="6439"/>
                      <a:pt x="17431" y="6439"/>
                      <a:pt x="17431" y="6445"/>
                    </a:cubicBezTo>
                    <a:cubicBezTo>
                      <a:pt x="17425" y="6445"/>
                      <a:pt x="17419" y="6445"/>
                      <a:pt x="17419" y="6451"/>
                    </a:cubicBezTo>
                    <a:cubicBezTo>
                      <a:pt x="17413" y="6457"/>
                      <a:pt x="17419" y="6463"/>
                      <a:pt x="17419" y="6475"/>
                    </a:cubicBezTo>
                    <a:cubicBezTo>
                      <a:pt x="17413" y="6480"/>
                      <a:pt x="17413" y="6480"/>
                      <a:pt x="17407" y="6486"/>
                    </a:cubicBezTo>
                    <a:cubicBezTo>
                      <a:pt x="17407" y="6486"/>
                      <a:pt x="17407" y="6492"/>
                      <a:pt x="17407" y="6498"/>
                    </a:cubicBezTo>
                    <a:cubicBezTo>
                      <a:pt x="17401" y="6498"/>
                      <a:pt x="17395" y="6498"/>
                      <a:pt x="17395" y="6498"/>
                    </a:cubicBezTo>
                    <a:cubicBezTo>
                      <a:pt x="17377" y="6498"/>
                      <a:pt x="17365" y="6498"/>
                      <a:pt x="17342" y="6498"/>
                    </a:cubicBezTo>
                    <a:cubicBezTo>
                      <a:pt x="17330" y="6498"/>
                      <a:pt x="17330" y="6498"/>
                      <a:pt x="17330" y="6498"/>
                    </a:cubicBezTo>
                    <a:cubicBezTo>
                      <a:pt x="17318" y="6498"/>
                      <a:pt x="17318" y="6498"/>
                      <a:pt x="17318" y="6498"/>
                    </a:cubicBezTo>
                    <a:cubicBezTo>
                      <a:pt x="17306" y="6498"/>
                      <a:pt x="17294" y="6498"/>
                      <a:pt x="17282" y="6498"/>
                    </a:cubicBezTo>
                    <a:cubicBezTo>
                      <a:pt x="17276" y="6498"/>
                      <a:pt x="17276" y="6492"/>
                      <a:pt x="17270" y="6492"/>
                    </a:cubicBezTo>
                    <a:cubicBezTo>
                      <a:pt x="17270" y="6498"/>
                      <a:pt x="17265" y="6510"/>
                      <a:pt x="17265" y="6510"/>
                    </a:cubicBezTo>
                    <a:close/>
                    <a:moveTo>
                      <a:pt x="16310" y="6652"/>
                    </a:moveTo>
                    <a:lnTo>
                      <a:pt x="16310" y="6652"/>
                    </a:lnTo>
                    <a:cubicBezTo>
                      <a:pt x="16310" y="6658"/>
                      <a:pt x="16310" y="6664"/>
                      <a:pt x="16310" y="6664"/>
                    </a:cubicBezTo>
                    <a:cubicBezTo>
                      <a:pt x="16346" y="6664"/>
                      <a:pt x="16346" y="6664"/>
                      <a:pt x="16346" y="6664"/>
                    </a:cubicBezTo>
                    <a:cubicBezTo>
                      <a:pt x="16351" y="6664"/>
                      <a:pt x="16357" y="6664"/>
                      <a:pt x="16357" y="6658"/>
                    </a:cubicBezTo>
                    <a:cubicBezTo>
                      <a:pt x="16363" y="6652"/>
                      <a:pt x="16363" y="6647"/>
                      <a:pt x="16363" y="6641"/>
                    </a:cubicBezTo>
                    <a:cubicBezTo>
                      <a:pt x="16363" y="6629"/>
                      <a:pt x="16363" y="6623"/>
                      <a:pt x="16357" y="6611"/>
                    </a:cubicBezTo>
                    <a:cubicBezTo>
                      <a:pt x="16357" y="6605"/>
                      <a:pt x="16351" y="6605"/>
                      <a:pt x="16351" y="6599"/>
                    </a:cubicBezTo>
                    <a:cubicBezTo>
                      <a:pt x="16334" y="6605"/>
                      <a:pt x="16328" y="6611"/>
                      <a:pt x="16310" y="6623"/>
                    </a:cubicBezTo>
                    <a:cubicBezTo>
                      <a:pt x="16310" y="6635"/>
                      <a:pt x="16310" y="6647"/>
                      <a:pt x="16310" y="6652"/>
                    </a:cubicBezTo>
                    <a:close/>
                    <a:moveTo>
                      <a:pt x="16014" y="6623"/>
                    </a:moveTo>
                    <a:lnTo>
                      <a:pt x="16014" y="6623"/>
                    </a:lnTo>
                    <a:cubicBezTo>
                      <a:pt x="16014" y="6623"/>
                      <a:pt x="16014" y="6629"/>
                      <a:pt x="16014" y="6635"/>
                    </a:cubicBezTo>
                    <a:cubicBezTo>
                      <a:pt x="16014" y="6635"/>
                      <a:pt x="16019" y="6641"/>
                      <a:pt x="16019" y="6647"/>
                    </a:cubicBezTo>
                    <a:cubicBezTo>
                      <a:pt x="16025" y="6641"/>
                      <a:pt x="16025" y="6647"/>
                      <a:pt x="16031" y="6647"/>
                    </a:cubicBezTo>
                    <a:cubicBezTo>
                      <a:pt x="16037" y="6641"/>
                      <a:pt x="16037" y="6635"/>
                      <a:pt x="16043" y="6635"/>
                    </a:cubicBezTo>
                    <a:cubicBezTo>
                      <a:pt x="16049" y="6635"/>
                      <a:pt x="16055" y="6641"/>
                      <a:pt x="16061" y="6641"/>
                    </a:cubicBezTo>
                    <a:cubicBezTo>
                      <a:pt x="16067" y="6641"/>
                      <a:pt x="16067" y="6641"/>
                      <a:pt x="16067" y="6641"/>
                    </a:cubicBezTo>
                    <a:cubicBezTo>
                      <a:pt x="16073" y="6641"/>
                      <a:pt x="16073" y="6635"/>
                      <a:pt x="16079" y="6635"/>
                    </a:cubicBezTo>
                    <a:cubicBezTo>
                      <a:pt x="16067" y="6623"/>
                      <a:pt x="16067" y="6623"/>
                      <a:pt x="16067" y="6623"/>
                    </a:cubicBezTo>
                    <a:lnTo>
                      <a:pt x="16014" y="6623"/>
                    </a:lnTo>
                    <a:close/>
                    <a:moveTo>
                      <a:pt x="16500" y="6504"/>
                    </a:moveTo>
                    <a:lnTo>
                      <a:pt x="16500" y="6504"/>
                    </a:lnTo>
                    <a:cubicBezTo>
                      <a:pt x="16494" y="6510"/>
                      <a:pt x="16488" y="6510"/>
                      <a:pt x="16488" y="6516"/>
                    </a:cubicBezTo>
                    <a:cubicBezTo>
                      <a:pt x="16482" y="6516"/>
                      <a:pt x="16476" y="6516"/>
                      <a:pt x="16476" y="6522"/>
                    </a:cubicBezTo>
                    <a:cubicBezTo>
                      <a:pt x="16476" y="6528"/>
                      <a:pt x="16476" y="6534"/>
                      <a:pt x="16476" y="6534"/>
                    </a:cubicBezTo>
                    <a:cubicBezTo>
                      <a:pt x="16476" y="6540"/>
                      <a:pt x="16470" y="6546"/>
                      <a:pt x="16470" y="6546"/>
                    </a:cubicBezTo>
                    <a:cubicBezTo>
                      <a:pt x="16470" y="6552"/>
                      <a:pt x="16470" y="6552"/>
                      <a:pt x="16470" y="6558"/>
                    </a:cubicBezTo>
                    <a:cubicBezTo>
                      <a:pt x="16470" y="6563"/>
                      <a:pt x="16464" y="6563"/>
                      <a:pt x="16464" y="6569"/>
                    </a:cubicBezTo>
                    <a:cubicBezTo>
                      <a:pt x="16464" y="6575"/>
                      <a:pt x="16476" y="6575"/>
                      <a:pt x="16482" y="6575"/>
                    </a:cubicBezTo>
                    <a:cubicBezTo>
                      <a:pt x="16482" y="6575"/>
                      <a:pt x="16488" y="6575"/>
                      <a:pt x="16494" y="6575"/>
                    </a:cubicBezTo>
                    <a:cubicBezTo>
                      <a:pt x="16494" y="6569"/>
                      <a:pt x="16500" y="6569"/>
                      <a:pt x="16506" y="6563"/>
                    </a:cubicBezTo>
                    <a:cubicBezTo>
                      <a:pt x="16506" y="6563"/>
                      <a:pt x="16506" y="6558"/>
                      <a:pt x="16506" y="6552"/>
                    </a:cubicBezTo>
                    <a:cubicBezTo>
                      <a:pt x="16512" y="6540"/>
                      <a:pt x="16517" y="6528"/>
                      <a:pt x="16517" y="6510"/>
                    </a:cubicBezTo>
                    <a:cubicBezTo>
                      <a:pt x="16517" y="6504"/>
                      <a:pt x="16517" y="6504"/>
                      <a:pt x="16517" y="6504"/>
                    </a:cubicBezTo>
                    <a:cubicBezTo>
                      <a:pt x="16517" y="6504"/>
                      <a:pt x="16512" y="6504"/>
                      <a:pt x="16512" y="6498"/>
                    </a:cubicBezTo>
                    <a:cubicBezTo>
                      <a:pt x="16506" y="6498"/>
                      <a:pt x="16500" y="6504"/>
                      <a:pt x="16500" y="6504"/>
                    </a:cubicBezTo>
                    <a:close/>
                    <a:moveTo>
                      <a:pt x="16417" y="6415"/>
                    </a:moveTo>
                    <a:lnTo>
                      <a:pt x="16417" y="6415"/>
                    </a:lnTo>
                    <a:cubicBezTo>
                      <a:pt x="16423" y="6415"/>
                      <a:pt x="16423" y="6415"/>
                      <a:pt x="16428" y="6415"/>
                    </a:cubicBezTo>
                    <a:cubicBezTo>
                      <a:pt x="16435" y="6415"/>
                      <a:pt x="16435" y="6403"/>
                      <a:pt x="16435" y="6403"/>
                    </a:cubicBezTo>
                    <a:cubicBezTo>
                      <a:pt x="16440" y="6403"/>
                      <a:pt x="16446" y="6409"/>
                      <a:pt x="16446" y="6409"/>
                    </a:cubicBezTo>
                    <a:cubicBezTo>
                      <a:pt x="16458" y="6409"/>
                      <a:pt x="16464" y="6409"/>
                      <a:pt x="16470" y="6409"/>
                    </a:cubicBezTo>
                    <a:cubicBezTo>
                      <a:pt x="16476" y="6409"/>
                      <a:pt x="16482" y="6409"/>
                      <a:pt x="16482" y="6409"/>
                    </a:cubicBezTo>
                    <a:cubicBezTo>
                      <a:pt x="16494" y="6409"/>
                      <a:pt x="16500" y="6415"/>
                      <a:pt x="16506" y="6421"/>
                    </a:cubicBezTo>
                    <a:cubicBezTo>
                      <a:pt x="16517" y="6427"/>
                      <a:pt x="16517" y="6433"/>
                      <a:pt x="16529" y="6439"/>
                    </a:cubicBezTo>
                    <a:cubicBezTo>
                      <a:pt x="16529" y="6439"/>
                      <a:pt x="16535" y="6439"/>
                      <a:pt x="16541" y="6445"/>
                    </a:cubicBezTo>
                    <a:cubicBezTo>
                      <a:pt x="16547" y="6445"/>
                      <a:pt x="16541" y="6451"/>
                      <a:pt x="16547" y="6457"/>
                    </a:cubicBezTo>
                    <a:cubicBezTo>
                      <a:pt x="16553" y="6457"/>
                      <a:pt x="16559" y="6457"/>
                      <a:pt x="16559" y="6457"/>
                    </a:cubicBezTo>
                    <a:cubicBezTo>
                      <a:pt x="16565" y="6457"/>
                      <a:pt x="16571" y="6457"/>
                      <a:pt x="16577" y="6457"/>
                    </a:cubicBezTo>
                    <a:lnTo>
                      <a:pt x="16583" y="6463"/>
                    </a:lnTo>
                    <a:cubicBezTo>
                      <a:pt x="16601" y="6463"/>
                      <a:pt x="16606" y="6457"/>
                      <a:pt x="16624" y="6463"/>
                    </a:cubicBezTo>
                    <a:cubicBezTo>
                      <a:pt x="16624" y="6463"/>
                      <a:pt x="16630" y="6463"/>
                      <a:pt x="16636" y="6469"/>
                    </a:cubicBezTo>
                    <a:cubicBezTo>
                      <a:pt x="16642" y="6469"/>
                      <a:pt x="16648" y="6475"/>
                      <a:pt x="16660" y="6480"/>
                    </a:cubicBezTo>
                    <a:lnTo>
                      <a:pt x="16666" y="6486"/>
                    </a:lnTo>
                    <a:cubicBezTo>
                      <a:pt x="16672" y="6492"/>
                      <a:pt x="16678" y="6492"/>
                      <a:pt x="16678" y="6498"/>
                    </a:cubicBezTo>
                    <a:cubicBezTo>
                      <a:pt x="16689" y="6504"/>
                      <a:pt x="16695" y="6510"/>
                      <a:pt x="16701" y="6522"/>
                    </a:cubicBezTo>
                    <a:cubicBezTo>
                      <a:pt x="16701" y="6528"/>
                      <a:pt x="16701" y="6528"/>
                      <a:pt x="16707" y="6534"/>
                    </a:cubicBezTo>
                    <a:cubicBezTo>
                      <a:pt x="16713" y="6546"/>
                      <a:pt x="16731" y="6552"/>
                      <a:pt x="16731" y="6569"/>
                    </a:cubicBezTo>
                    <a:lnTo>
                      <a:pt x="16725" y="6575"/>
                    </a:lnTo>
                    <a:cubicBezTo>
                      <a:pt x="16725" y="6581"/>
                      <a:pt x="16725" y="6587"/>
                      <a:pt x="16725" y="6593"/>
                    </a:cubicBezTo>
                    <a:cubicBezTo>
                      <a:pt x="16725" y="6599"/>
                      <a:pt x="16719" y="6611"/>
                      <a:pt x="16707" y="6611"/>
                    </a:cubicBezTo>
                    <a:cubicBezTo>
                      <a:pt x="16707" y="6611"/>
                      <a:pt x="16701" y="6611"/>
                      <a:pt x="16695" y="6611"/>
                    </a:cubicBezTo>
                    <a:cubicBezTo>
                      <a:pt x="16695" y="6611"/>
                      <a:pt x="16689" y="6617"/>
                      <a:pt x="16683" y="6617"/>
                    </a:cubicBezTo>
                    <a:cubicBezTo>
                      <a:pt x="16683" y="6617"/>
                      <a:pt x="16678" y="6623"/>
                      <a:pt x="16672" y="6623"/>
                    </a:cubicBezTo>
                    <a:cubicBezTo>
                      <a:pt x="16672" y="6629"/>
                      <a:pt x="16666" y="6629"/>
                      <a:pt x="16660" y="6635"/>
                    </a:cubicBezTo>
                    <a:cubicBezTo>
                      <a:pt x="16660" y="6641"/>
                      <a:pt x="16660" y="6641"/>
                      <a:pt x="16660" y="6647"/>
                    </a:cubicBezTo>
                    <a:cubicBezTo>
                      <a:pt x="16660" y="6652"/>
                      <a:pt x="16660" y="6652"/>
                      <a:pt x="16660" y="6658"/>
                    </a:cubicBezTo>
                    <a:cubicBezTo>
                      <a:pt x="16660" y="6670"/>
                      <a:pt x="16672" y="6676"/>
                      <a:pt x="16683" y="6676"/>
                    </a:cubicBezTo>
                    <a:cubicBezTo>
                      <a:pt x="16695" y="6676"/>
                      <a:pt x="16701" y="6676"/>
                      <a:pt x="16713" y="6670"/>
                    </a:cubicBezTo>
                    <a:cubicBezTo>
                      <a:pt x="16713" y="6664"/>
                      <a:pt x="16719" y="6664"/>
                      <a:pt x="16725" y="6658"/>
                    </a:cubicBezTo>
                    <a:lnTo>
                      <a:pt x="16725" y="6652"/>
                    </a:lnTo>
                    <a:cubicBezTo>
                      <a:pt x="16731" y="6647"/>
                      <a:pt x="16731" y="6641"/>
                      <a:pt x="16737" y="6641"/>
                    </a:cubicBezTo>
                    <a:cubicBezTo>
                      <a:pt x="16755" y="6641"/>
                      <a:pt x="16760" y="6641"/>
                      <a:pt x="16772" y="6647"/>
                    </a:cubicBezTo>
                    <a:cubicBezTo>
                      <a:pt x="16778" y="6652"/>
                      <a:pt x="16778" y="6652"/>
                      <a:pt x="16784" y="6658"/>
                    </a:cubicBezTo>
                    <a:cubicBezTo>
                      <a:pt x="16784" y="6664"/>
                      <a:pt x="16790" y="6664"/>
                      <a:pt x="16796" y="6664"/>
                    </a:cubicBezTo>
                    <a:cubicBezTo>
                      <a:pt x="16796" y="6670"/>
                      <a:pt x="16802" y="6676"/>
                      <a:pt x="16808" y="6676"/>
                    </a:cubicBezTo>
                    <a:cubicBezTo>
                      <a:pt x="16808" y="6682"/>
                      <a:pt x="16814" y="6682"/>
                      <a:pt x="16814" y="6682"/>
                    </a:cubicBezTo>
                    <a:cubicBezTo>
                      <a:pt x="16820" y="6682"/>
                      <a:pt x="16826" y="6688"/>
                      <a:pt x="16826" y="6688"/>
                    </a:cubicBezTo>
                    <a:cubicBezTo>
                      <a:pt x="16838" y="6688"/>
                      <a:pt x="16844" y="6688"/>
                      <a:pt x="16855" y="6694"/>
                    </a:cubicBezTo>
                    <a:cubicBezTo>
                      <a:pt x="16861" y="6700"/>
                      <a:pt x="16861" y="6700"/>
                      <a:pt x="16867" y="6706"/>
                    </a:cubicBezTo>
                    <a:cubicBezTo>
                      <a:pt x="16873" y="6706"/>
                      <a:pt x="16873" y="6706"/>
                      <a:pt x="16879" y="6706"/>
                    </a:cubicBezTo>
                    <a:cubicBezTo>
                      <a:pt x="16885" y="6706"/>
                      <a:pt x="16891" y="6712"/>
                      <a:pt x="16897" y="6712"/>
                    </a:cubicBezTo>
                    <a:cubicBezTo>
                      <a:pt x="16909" y="6712"/>
                      <a:pt x="16915" y="6712"/>
                      <a:pt x="16926" y="6712"/>
                    </a:cubicBezTo>
                    <a:cubicBezTo>
                      <a:pt x="16933" y="6712"/>
                      <a:pt x="16938" y="6712"/>
                      <a:pt x="16950" y="6712"/>
                    </a:cubicBezTo>
                    <a:cubicBezTo>
                      <a:pt x="16950" y="6712"/>
                      <a:pt x="16956" y="6706"/>
                      <a:pt x="16962" y="6706"/>
                    </a:cubicBezTo>
                    <a:cubicBezTo>
                      <a:pt x="16962" y="6700"/>
                      <a:pt x="16968" y="6700"/>
                      <a:pt x="16968" y="6700"/>
                    </a:cubicBezTo>
                    <a:cubicBezTo>
                      <a:pt x="16974" y="6694"/>
                      <a:pt x="16974" y="6688"/>
                      <a:pt x="16974" y="6688"/>
                    </a:cubicBezTo>
                    <a:cubicBezTo>
                      <a:pt x="16974" y="6676"/>
                      <a:pt x="16974" y="6670"/>
                      <a:pt x="16974" y="6664"/>
                    </a:cubicBezTo>
                    <a:cubicBezTo>
                      <a:pt x="16980" y="6664"/>
                      <a:pt x="16986" y="6664"/>
                      <a:pt x="16992" y="6664"/>
                    </a:cubicBezTo>
                    <a:cubicBezTo>
                      <a:pt x="16998" y="6658"/>
                      <a:pt x="17004" y="6658"/>
                      <a:pt x="17015" y="6652"/>
                    </a:cubicBezTo>
                    <a:cubicBezTo>
                      <a:pt x="17021" y="6652"/>
                      <a:pt x="17021" y="6647"/>
                      <a:pt x="17027" y="6641"/>
                    </a:cubicBezTo>
                    <a:cubicBezTo>
                      <a:pt x="17033" y="6635"/>
                      <a:pt x="17039" y="6623"/>
                      <a:pt x="17051" y="6623"/>
                    </a:cubicBezTo>
                    <a:cubicBezTo>
                      <a:pt x="17057" y="6623"/>
                      <a:pt x="17057" y="6623"/>
                      <a:pt x="17057" y="6623"/>
                    </a:cubicBezTo>
                    <a:cubicBezTo>
                      <a:pt x="17063" y="6623"/>
                      <a:pt x="17063" y="6623"/>
                      <a:pt x="17069" y="6629"/>
                    </a:cubicBezTo>
                    <a:cubicBezTo>
                      <a:pt x="17069" y="6629"/>
                      <a:pt x="17075" y="6629"/>
                      <a:pt x="17081" y="6629"/>
                    </a:cubicBezTo>
                    <a:cubicBezTo>
                      <a:pt x="17087" y="6629"/>
                      <a:pt x="17087" y="6635"/>
                      <a:pt x="17093" y="6635"/>
                    </a:cubicBezTo>
                    <a:cubicBezTo>
                      <a:pt x="17099" y="6641"/>
                      <a:pt x="17104" y="6641"/>
                      <a:pt x="17116" y="6647"/>
                    </a:cubicBezTo>
                    <a:lnTo>
                      <a:pt x="17122" y="6652"/>
                    </a:lnTo>
                    <a:cubicBezTo>
                      <a:pt x="17134" y="6658"/>
                      <a:pt x="17134" y="6670"/>
                      <a:pt x="17140" y="6676"/>
                    </a:cubicBezTo>
                    <a:cubicBezTo>
                      <a:pt x="17140" y="6676"/>
                      <a:pt x="17146" y="6682"/>
                      <a:pt x="17146" y="6688"/>
                    </a:cubicBezTo>
                    <a:cubicBezTo>
                      <a:pt x="17152" y="6694"/>
                      <a:pt x="17158" y="6694"/>
                      <a:pt x="17170" y="6706"/>
                    </a:cubicBezTo>
                    <a:cubicBezTo>
                      <a:pt x="17170" y="6706"/>
                      <a:pt x="17176" y="6712"/>
                      <a:pt x="17176" y="6718"/>
                    </a:cubicBezTo>
                    <a:cubicBezTo>
                      <a:pt x="17181" y="6724"/>
                      <a:pt x="17187" y="6730"/>
                      <a:pt x="17193" y="6735"/>
                    </a:cubicBezTo>
                    <a:cubicBezTo>
                      <a:pt x="17193" y="6741"/>
                      <a:pt x="17199" y="6747"/>
                      <a:pt x="17199" y="6753"/>
                    </a:cubicBezTo>
                    <a:cubicBezTo>
                      <a:pt x="17199" y="6759"/>
                      <a:pt x="17205" y="6765"/>
                      <a:pt x="17205" y="6765"/>
                    </a:cubicBezTo>
                    <a:cubicBezTo>
                      <a:pt x="17217" y="6765"/>
                      <a:pt x="17217" y="6765"/>
                      <a:pt x="17229" y="6765"/>
                    </a:cubicBezTo>
                    <a:cubicBezTo>
                      <a:pt x="17241" y="6765"/>
                      <a:pt x="17253" y="6765"/>
                      <a:pt x="17270" y="6759"/>
                    </a:cubicBezTo>
                    <a:cubicBezTo>
                      <a:pt x="17276" y="6759"/>
                      <a:pt x="17282" y="6759"/>
                      <a:pt x="17288" y="6759"/>
                    </a:cubicBezTo>
                    <a:cubicBezTo>
                      <a:pt x="17306" y="6759"/>
                      <a:pt x="17312" y="6765"/>
                      <a:pt x="17318" y="6777"/>
                    </a:cubicBezTo>
                    <a:cubicBezTo>
                      <a:pt x="17330" y="6789"/>
                      <a:pt x="17330" y="6789"/>
                      <a:pt x="17342" y="6795"/>
                    </a:cubicBezTo>
                    <a:cubicBezTo>
                      <a:pt x="17348" y="6795"/>
                      <a:pt x="17353" y="6801"/>
                      <a:pt x="17359" y="6801"/>
                    </a:cubicBezTo>
                    <a:cubicBezTo>
                      <a:pt x="17365" y="6801"/>
                      <a:pt x="17371" y="6801"/>
                      <a:pt x="17377" y="6801"/>
                    </a:cubicBezTo>
                    <a:cubicBezTo>
                      <a:pt x="17377" y="6765"/>
                      <a:pt x="17377" y="6765"/>
                      <a:pt x="17377" y="6765"/>
                    </a:cubicBezTo>
                    <a:cubicBezTo>
                      <a:pt x="17377" y="6753"/>
                      <a:pt x="17371" y="6747"/>
                      <a:pt x="17359" y="6747"/>
                    </a:cubicBezTo>
                    <a:cubicBezTo>
                      <a:pt x="17359" y="6747"/>
                      <a:pt x="17353" y="6747"/>
                      <a:pt x="17353" y="6741"/>
                    </a:cubicBezTo>
                    <a:cubicBezTo>
                      <a:pt x="17348" y="6741"/>
                      <a:pt x="17342" y="6741"/>
                      <a:pt x="17342" y="6741"/>
                    </a:cubicBezTo>
                    <a:cubicBezTo>
                      <a:pt x="17336" y="6741"/>
                      <a:pt x="17336" y="6735"/>
                      <a:pt x="17336" y="6730"/>
                    </a:cubicBezTo>
                    <a:cubicBezTo>
                      <a:pt x="17330" y="6724"/>
                      <a:pt x="17330" y="6724"/>
                      <a:pt x="17324" y="6718"/>
                    </a:cubicBezTo>
                    <a:cubicBezTo>
                      <a:pt x="17324" y="6712"/>
                      <a:pt x="17318" y="6712"/>
                      <a:pt x="17312" y="6712"/>
                    </a:cubicBezTo>
                    <a:cubicBezTo>
                      <a:pt x="17306" y="6712"/>
                      <a:pt x="17300" y="6712"/>
                      <a:pt x="17300" y="6712"/>
                    </a:cubicBezTo>
                    <a:cubicBezTo>
                      <a:pt x="17294" y="6706"/>
                      <a:pt x="17294" y="6712"/>
                      <a:pt x="17288" y="6712"/>
                    </a:cubicBezTo>
                    <a:cubicBezTo>
                      <a:pt x="17282" y="6706"/>
                      <a:pt x="17282" y="6700"/>
                      <a:pt x="17276" y="6700"/>
                    </a:cubicBezTo>
                    <a:cubicBezTo>
                      <a:pt x="17270" y="6700"/>
                      <a:pt x="17270" y="6700"/>
                      <a:pt x="17265" y="6700"/>
                    </a:cubicBezTo>
                    <a:cubicBezTo>
                      <a:pt x="17259" y="6700"/>
                      <a:pt x="17259" y="6694"/>
                      <a:pt x="17253" y="6694"/>
                    </a:cubicBezTo>
                    <a:cubicBezTo>
                      <a:pt x="17247" y="6694"/>
                      <a:pt x="17241" y="6694"/>
                      <a:pt x="17229" y="6694"/>
                    </a:cubicBezTo>
                    <a:cubicBezTo>
                      <a:pt x="17229" y="6623"/>
                      <a:pt x="17229" y="6623"/>
                      <a:pt x="17229" y="6623"/>
                    </a:cubicBezTo>
                    <a:cubicBezTo>
                      <a:pt x="17211" y="6623"/>
                      <a:pt x="17199" y="6623"/>
                      <a:pt x="17181" y="6623"/>
                    </a:cubicBezTo>
                    <a:cubicBezTo>
                      <a:pt x="17181" y="6569"/>
                      <a:pt x="17181" y="6569"/>
                      <a:pt x="17181" y="6569"/>
                    </a:cubicBezTo>
                    <a:cubicBezTo>
                      <a:pt x="17199" y="6569"/>
                      <a:pt x="17205" y="6569"/>
                      <a:pt x="17223" y="6569"/>
                    </a:cubicBezTo>
                    <a:cubicBezTo>
                      <a:pt x="17223" y="6552"/>
                      <a:pt x="17223" y="6552"/>
                      <a:pt x="17223" y="6552"/>
                    </a:cubicBezTo>
                    <a:cubicBezTo>
                      <a:pt x="17223" y="6546"/>
                      <a:pt x="17217" y="6546"/>
                      <a:pt x="17211" y="6546"/>
                    </a:cubicBezTo>
                    <a:cubicBezTo>
                      <a:pt x="17211" y="6540"/>
                      <a:pt x="17211" y="6534"/>
                      <a:pt x="17205" y="6534"/>
                    </a:cubicBezTo>
                    <a:cubicBezTo>
                      <a:pt x="17199" y="6528"/>
                      <a:pt x="17199" y="6528"/>
                      <a:pt x="17193" y="6522"/>
                    </a:cubicBezTo>
                    <a:cubicBezTo>
                      <a:pt x="17134" y="6522"/>
                      <a:pt x="17134" y="6522"/>
                      <a:pt x="17134" y="6522"/>
                    </a:cubicBezTo>
                    <a:cubicBezTo>
                      <a:pt x="17134" y="6522"/>
                      <a:pt x="17134" y="6516"/>
                      <a:pt x="17128" y="6510"/>
                    </a:cubicBezTo>
                    <a:cubicBezTo>
                      <a:pt x="17122" y="6510"/>
                      <a:pt x="17116" y="6510"/>
                      <a:pt x="17116" y="6504"/>
                    </a:cubicBezTo>
                    <a:cubicBezTo>
                      <a:pt x="17110" y="6498"/>
                      <a:pt x="17116" y="6486"/>
                      <a:pt x="17110" y="6480"/>
                    </a:cubicBezTo>
                    <a:cubicBezTo>
                      <a:pt x="17110" y="6480"/>
                      <a:pt x="17110" y="6475"/>
                      <a:pt x="17110" y="6469"/>
                    </a:cubicBezTo>
                    <a:cubicBezTo>
                      <a:pt x="17104" y="6469"/>
                      <a:pt x="17099" y="6469"/>
                      <a:pt x="17099" y="6463"/>
                    </a:cubicBezTo>
                    <a:cubicBezTo>
                      <a:pt x="17093" y="6463"/>
                      <a:pt x="17087" y="6457"/>
                      <a:pt x="17087" y="6457"/>
                    </a:cubicBezTo>
                    <a:cubicBezTo>
                      <a:pt x="17081" y="6451"/>
                      <a:pt x="17081" y="6445"/>
                      <a:pt x="17075" y="6445"/>
                    </a:cubicBezTo>
                    <a:cubicBezTo>
                      <a:pt x="17069" y="6439"/>
                      <a:pt x="17063" y="6439"/>
                      <a:pt x="17063" y="6433"/>
                    </a:cubicBezTo>
                    <a:cubicBezTo>
                      <a:pt x="17051" y="6427"/>
                      <a:pt x="17051" y="6415"/>
                      <a:pt x="17039" y="6415"/>
                    </a:cubicBezTo>
                    <a:cubicBezTo>
                      <a:pt x="17033" y="6409"/>
                      <a:pt x="17033" y="6409"/>
                      <a:pt x="17027" y="6409"/>
                    </a:cubicBezTo>
                    <a:cubicBezTo>
                      <a:pt x="17021" y="6403"/>
                      <a:pt x="17010" y="6409"/>
                      <a:pt x="17004" y="6409"/>
                    </a:cubicBezTo>
                    <a:cubicBezTo>
                      <a:pt x="16992" y="6409"/>
                      <a:pt x="16986" y="6403"/>
                      <a:pt x="16974" y="6397"/>
                    </a:cubicBezTo>
                    <a:cubicBezTo>
                      <a:pt x="16974" y="6392"/>
                      <a:pt x="16974" y="6386"/>
                      <a:pt x="16968" y="6386"/>
                    </a:cubicBezTo>
                    <a:cubicBezTo>
                      <a:pt x="16968" y="6380"/>
                      <a:pt x="16962" y="6386"/>
                      <a:pt x="16962" y="6386"/>
                    </a:cubicBezTo>
                    <a:cubicBezTo>
                      <a:pt x="16956" y="6380"/>
                      <a:pt x="16950" y="6380"/>
                      <a:pt x="16944" y="6380"/>
                    </a:cubicBezTo>
                    <a:cubicBezTo>
                      <a:pt x="16938" y="6380"/>
                      <a:pt x="16933" y="6374"/>
                      <a:pt x="16921" y="6374"/>
                    </a:cubicBezTo>
                    <a:cubicBezTo>
                      <a:pt x="16915" y="6368"/>
                      <a:pt x="16909" y="6362"/>
                      <a:pt x="16897" y="6356"/>
                    </a:cubicBezTo>
                    <a:cubicBezTo>
                      <a:pt x="16897" y="6356"/>
                      <a:pt x="16891" y="6356"/>
                      <a:pt x="16891" y="6350"/>
                    </a:cubicBezTo>
                    <a:cubicBezTo>
                      <a:pt x="16885" y="6350"/>
                      <a:pt x="16879" y="6350"/>
                      <a:pt x="16879" y="6350"/>
                    </a:cubicBezTo>
                    <a:cubicBezTo>
                      <a:pt x="16861" y="6350"/>
                      <a:pt x="16855" y="6356"/>
                      <a:pt x="16838" y="6350"/>
                    </a:cubicBezTo>
                    <a:cubicBezTo>
                      <a:pt x="16832" y="6350"/>
                      <a:pt x="16832" y="6350"/>
                      <a:pt x="16826" y="6350"/>
                    </a:cubicBezTo>
                    <a:cubicBezTo>
                      <a:pt x="16814" y="6350"/>
                      <a:pt x="16802" y="6350"/>
                      <a:pt x="16790" y="6344"/>
                    </a:cubicBezTo>
                    <a:cubicBezTo>
                      <a:pt x="16784" y="6344"/>
                      <a:pt x="16778" y="6338"/>
                      <a:pt x="16767" y="6332"/>
                    </a:cubicBezTo>
                    <a:cubicBezTo>
                      <a:pt x="16760" y="6326"/>
                      <a:pt x="16755" y="6320"/>
                      <a:pt x="16743" y="6320"/>
                    </a:cubicBezTo>
                    <a:cubicBezTo>
                      <a:pt x="16743" y="6315"/>
                      <a:pt x="16737" y="6315"/>
                      <a:pt x="16737" y="6315"/>
                    </a:cubicBezTo>
                    <a:cubicBezTo>
                      <a:pt x="16731" y="6315"/>
                      <a:pt x="16725" y="6315"/>
                      <a:pt x="16719" y="6309"/>
                    </a:cubicBezTo>
                    <a:cubicBezTo>
                      <a:pt x="16713" y="6309"/>
                      <a:pt x="16707" y="6297"/>
                      <a:pt x="16701" y="6297"/>
                    </a:cubicBezTo>
                    <a:cubicBezTo>
                      <a:pt x="16695" y="6297"/>
                      <a:pt x="16689" y="6297"/>
                      <a:pt x="16683" y="6303"/>
                    </a:cubicBezTo>
                    <a:cubicBezTo>
                      <a:pt x="16678" y="6303"/>
                      <a:pt x="16678" y="6309"/>
                      <a:pt x="16672" y="6315"/>
                    </a:cubicBezTo>
                    <a:cubicBezTo>
                      <a:pt x="16666" y="6320"/>
                      <a:pt x="16660" y="6326"/>
                      <a:pt x="16648" y="6326"/>
                    </a:cubicBezTo>
                    <a:cubicBezTo>
                      <a:pt x="16642" y="6326"/>
                      <a:pt x="16636" y="6326"/>
                      <a:pt x="16624" y="6326"/>
                    </a:cubicBezTo>
                    <a:cubicBezTo>
                      <a:pt x="16618" y="6326"/>
                      <a:pt x="16618" y="6326"/>
                      <a:pt x="16612" y="6332"/>
                    </a:cubicBezTo>
                    <a:cubicBezTo>
                      <a:pt x="16606" y="6332"/>
                      <a:pt x="16606" y="6338"/>
                      <a:pt x="16601" y="6344"/>
                    </a:cubicBezTo>
                    <a:cubicBezTo>
                      <a:pt x="16601" y="6350"/>
                      <a:pt x="16606" y="6356"/>
                      <a:pt x="16601" y="6362"/>
                    </a:cubicBezTo>
                    <a:cubicBezTo>
                      <a:pt x="16601" y="6368"/>
                      <a:pt x="16601" y="6374"/>
                      <a:pt x="16594" y="6374"/>
                    </a:cubicBezTo>
                    <a:cubicBezTo>
                      <a:pt x="16594" y="6380"/>
                      <a:pt x="16589" y="6380"/>
                      <a:pt x="16583" y="6380"/>
                    </a:cubicBezTo>
                    <a:cubicBezTo>
                      <a:pt x="16577" y="6386"/>
                      <a:pt x="16571" y="6386"/>
                      <a:pt x="16565" y="6386"/>
                    </a:cubicBezTo>
                    <a:cubicBezTo>
                      <a:pt x="16553" y="6386"/>
                      <a:pt x="16547" y="6380"/>
                      <a:pt x="16535" y="6380"/>
                    </a:cubicBezTo>
                    <a:cubicBezTo>
                      <a:pt x="16529" y="6380"/>
                      <a:pt x="16523" y="6380"/>
                      <a:pt x="16512" y="6374"/>
                    </a:cubicBezTo>
                    <a:cubicBezTo>
                      <a:pt x="16512" y="6374"/>
                      <a:pt x="16512" y="6368"/>
                      <a:pt x="16506" y="6362"/>
                    </a:cubicBezTo>
                    <a:cubicBezTo>
                      <a:pt x="16506" y="6362"/>
                      <a:pt x="16506" y="6356"/>
                      <a:pt x="16506" y="6350"/>
                    </a:cubicBezTo>
                    <a:cubicBezTo>
                      <a:pt x="16500" y="6344"/>
                      <a:pt x="16494" y="6344"/>
                      <a:pt x="16482" y="6344"/>
                    </a:cubicBezTo>
                    <a:cubicBezTo>
                      <a:pt x="16476" y="6344"/>
                      <a:pt x="16476" y="6344"/>
                      <a:pt x="16470" y="6344"/>
                    </a:cubicBezTo>
                    <a:cubicBezTo>
                      <a:pt x="16464" y="6344"/>
                      <a:pt x="16464" y="6350"/>
                      <a:pt x="16458" y="6350"/>
                    </a:cubicBezTo>
                    <a:cubicBezTo>
                      <a:pt x="16458" y="6356"/>
                      <a:pt x="16452" y="6356"/>
                      <a:pt x="16446" y="6356"/>
                    </a:cubicBezTo>
                    <a:cubicBezTo>
                      <a:pt x="16375" y="6356"/>
                      <a:pt x="16375" y="6356"/>
                      <a:pt x="16375" y="6356"/>
                    </a:cubicBezTo>
                    <a:cubicBezTo>
                      <a:pt x="16375" y="6380"/>
                      <a:pt x="16375" y="6380"/>
                      <a:pt x="16375" y="6380"/>
                    </a:cubicBezTo>
                    <a:cubicBezTo>
                      <a:pt x="16381" y="6380"/>
                      <a:pt x="16387" y="6380"/>
                      <a:pt x="16387" y="6386"/>
                    </a:cubicBezTo>
                    <a:cubicBezTo>
                      <a:pt x="16393" y="6386"/>
                      <a:pt x="16399" y="6386"/>
                      <a:pt x="16399" y="6392"/>
                    </a:cubicBezTo>
                    <a:cubicBezTo>
                      <a:pt x="16405" y="6397"/>
                      <a:pt x="16399" y="6397"/>
                      <a:pt x="16399" y="6403"/>
                    </a:cubicBezTo>
                    <a:cubicBezTo>
                      <a:pt x="16399" y="6409"/>
                      <a:pt x="16399" y="6421"/>
                      <a:pt x="16399" y="6427"/>
                    </a:cubicBezTo>
                    <a:cubicBezTo>
                      <a:pt x="16417" y="6427"/>
                      <a:pt x="16417" y="6427"/>
                      <a:pt x="16417" y="6427"/>
                    </a:cubicBezTo>
                    <a:cubicBezTo>
                      <a:pt x="16417" y="6421"/>
                      <a:pt x="16417" y="6415"/>
                      <a:pt x="16417" y="6415"/>
                    </a:cubicBezTo>
                    <a:close/>
                    <a:moveTo>
                      <a:pt x="15966" y="6291"/>
                    </a:moveTo>
                    <a:lnTo>
                      <a:pt x="15966" y="6291"/>
                    </a:lnTo>
                    <a:cubicBezTo>
                      <a:pt x="15960" y="6291"/>
                      <a:pt x="15954" y="6291"/>
                      <a:pt x="15954" y="6291"/>
                    </a:cubicBezTo>
                    <a:cubicBezTo>
                      <a:pt x="15948" y="6291"/>
                      <a:pt x="15948" y="6303"/>
                      <a:pt x="15948" y="6303"/>
                    </a:cubicBezTo>
                    <a:cubicBezTo>
                      <a:pt x="15948" y="6309"/>
                      <a:pt x="15954" y="6315"/>
                      <a:pt x="15960" y="6315"/>
                    </a:cubicBezTo>
                    <a:cubicBezTo>
                      <a:pt x="15966" y="6315"/>
                      <a:pt x="15966" y="6315"/>
                      <a:pt x="15966" y="6315"/>
                    </a:cubicBezTo>
                    <a:cubicBezTo>
                      <a:pt x="15978" y="6315"/>
                      <a:pt x="15978" y="6315"/>
                      <a:pt x="15978" y="6315"/>
                    </a:cubicBezTo>
                    <a:cubicBezTo>
                      <a:pt x="15990" y="6315"/>
                      <a:pt x="15996" y="6315"/>
                      <a:pt x="16002" y="6315"/>
                    </a:cubicBezTo>
                    <a:cubicBezTo>
                      <a:pt x="16014" y="6315"/>
                      <a:pt x="16019" y="6315"/>
                      <a:pt x="16025" y="6315"/>
                    </a:cubicBezTo>
                    <a:cubicBezTo>
                      <a:pt x="16025" y="6309"/>
                      <a:pt x="16019" y="6315"/>
                      <a:pt x="16019" y="6315"/>
                    </a:cubicBezTo>
                    <a:cubicBezTo>
                      <a:pt x="16019" y="6303"/>
                      <a:pt x="16019" y="6297"/>
                      <a:pt x="16019" y="6291"/>
                    </a:cubicBezTo>
                    <a:cubicBezTo>
                      <a:pt x="16014" y="6291"/>
                      <a:pt x="16008" y="6285"/>
                      <a:pt x="16002" y="6285"/>
                    </a:cubicBezTo>
                    <a:cubicBezTo>
                      <a:pt x="15966" y="6285"/>
                      <a:pt x="15966" y="6285"/>
                      <a:pt x="15966" y="6285"/>
                    </a:cubicBezTo>
                    <a:lnTo>
                      <a:pt x="15966" y="6291"/>
                    </a:lnTo>
                    <a:close/>
                    <a:moveTo>
                      <a:pt x="16553" y="6249"/>
                    </a:moveTo>
                    <a:lnTo>
                      <a:pt x="16553" y="6249"/>
                    </a:lnTo>
                    <a:cubicBezTo>
                      <a:pt x="16553" y="6255"/>
                      <a:pt x="16559" y="6255"/>
                      <a:pt x="16559" y="6261"/>
                    </a:cubicBezTo>
                    <a:cubicBezTo>
                      <a:pt x="16559" y="6267"/>
                      <a:pt x="16565" y="6273"/>
                      <a:pt x="16565" y="6279"/>
                    </a:cubicBezTo>
                    <a:cubicBezTo>
                      <a:pt x="16565" y="6291"/>
                      <a:pt x="16559" y="6297"/>
                      <a:pt x="16559" y="6309"/>
                    </a:cubicBezTo>
                    <a:cubicBezTo>
                      <a:pt x="16618" y="6309"/>
                      <a:pt x="16618" y="6309"/>
                      <a:pt x="16618" y="6309"/>
                    </a:cubicBezTo>
                    <a:cubicBezTo>
                      <a:pt x="16618" y="6297"/>
                      <a:pt x="16618" y="6297"/>
                      <a:pt x="16618" y="6297"/>
                    </a:cubicBezTo>
                    <a:cubicBezTo>
                      <a:pt x="16594" y="6297"/>
                      <a:pt x="16594" y="6297"/>
                      <a:pt x="16594" y="6297"/>
                    </a:cubicBezTo>
                    <a:cubicBezTo>
                      <a:pt x="16594" y="6285"/>
                      <a:pt x="16594" y="6279"/>
                      <a:pt x="16594" y="6273"/>
                    </a:cubicBezTo>
                    <a:cubicBezTo>
                      <a:pt x="16594" y="6267"/>
                      <a:pt x="16589" y="6267"/>
                      <a:pt x="16589" y="6261"/>
                    </a:cubicBezTo>
                    <a:cubicBezTo>
                      <a:pt x="16589" y="6255"/>
                      <a:pt x="16594" y="6249"/>
                      <a:pt x="16594" y="6249"/>
                    </a:cubicBezTo>
                    <a:cubicBezTo>
                      <a:pt x="16577" y="6249"/>
                      <a:pt x="16571" y="6249"/>
                      <a:pt x="16553" y="6249"/>
                    </a:cubicBezTo>
                    <a:close/>
                    <a:moveTo>
                      <a:pt x="16316" y="6255"/>
                    </a:moveTo>
                    <a:lnTo>
                      <a:pt x="16316" y="6255"/>
                    </a:lnTo>
                    <a:cubicBezTo>
                      <a:pt x="16310" y="6255"/>
                      <a:pt x="16304" y="6249"/>
                      <a:pt x="16298" y="6255"/>
                    </a:cubicBezTo>
                    <a:cubicBezTo>
                      <a:pt x="16292" y="6255"/>
                      <a:pt x="16286" y="6261"/>
                      <a:pt x="16274" y="6267"/>
                    </a:cubicBezTo>
                    <a:cubicBezTo>
                      <a:pt x="16280" y="6273"/>
                      <a:pt x="16280" y="6273"/>
                      <a:pt x="16280" y="6273"/>
                    </a:cubicBezTo>
                    <a:cubicBezTo>
                      <a:pt x="16286" y="6279"/>
                      <a:pt x="16286" y="6279"/>
                      <a:pt x="16292" y="6279"/>
                    </a:cubicBezTo>
                    <a:cubicBezTo>
                      <a:pt x="16298" y="6279"/>
                      <a:pt x="16298" y="6285"/>
                      <a:pt x="16304" y="6285"/>
                    </a:cubicBezTo>
                    <a:cubicBezTo>
                      <a:pt x="16310" y="6285"/>
                      <a:pt x="16310" y="6291"/>
                      <a:pt x="16316" y="6291"/>
                    </a:cubicBezTo>
                    <a:cubicBezTo>
                      <a:pt x="16316" y="6291"/>
                      <a:pt x="16322" y="6291"/>
                      <a:pt x="16328" y="6291"/>
                    </a:cubicBezTo>
                    <a:cubicBezTo>
                      <a:pt x="16334" y="6291"/>
                      <a:pt x="16334" y="6285"/>
                      <a:pt x="16340" y="6291"/>
                    </a:cubicBezTo>
                    <a:cubicBezTo>
                      <a:pt x="16346" y="6291"/>
                      <a:pt x="16346" y="6297"/>
                      <a:pt x="16351" y="6297"/>
                    </a:cubicBezTo>
                    <a:cubicBezTo>
                      <a:pt x="16357" y="6303"/>
                      <a:pt x="16351" y="6309"/>
                      <a:pt x="16357" y="6309"/>
                    </a:cubicBezTo>
                    <a:cubicBezTo>
                      <a:pt x="16357" y="6315"/>
                      <a:pt x="16357" y="6320"/>
                      <a:pt x="16363" y="6326"/>
                    </a:cubicBezTo>
                    <a:cubicBezTo>
                      <a:pt x="16369" y="6326"/>
                      <a:pt x="16369" y="6326"/>
                      <a:pt x="16375" y="6326"/>
                    </a:cubicBezTo>
                    <a:cubicBezTo>
                      <a:pt x="16387" y="6326"/>
                      <a:pt x="16387" y="6326"/>
                      <a:pt x="16387" y="6326"/>
                    </a:cubicBezTo>
                    <a:cubicBezTo>
                      <a:pt x="16393" y="6326"/>
                      <a:pt x="16399" y="6320"/>
                      <a:pt x="16405" y="6320"/>
                    </a:cubicBezTo>
                    <a:cubicBezTo>
                      <a:pt x="16405" y="6320"/>
                      <a:pt x="16405" y="6315"/>
                      <a:pt x="16411" y="6315"/>
                    </a:cubicBezTo>
                    <a:cubicBezTo>
                      <a:pt x="16411" y="6315"/>
                      <a:pt x="16417" y="6320"/>
                      <a:pt x="16423" y="6320"/>
                    </a:cubicBezTo>
                    <a:cubicBezTo>
                      <a:pt x="16423" y="6320"/>
                      <a:pt x="16428" y="6320"/>
                      <a:pt x="16435" y="6320"/>
                    </a:cubicBezTo>
                    <a:cubicBezTo>
                      <a:pt x="16440" y="6320"/>
                      <a:pt x="16440" y="6320"/>
                      <a:pt x="16452" y="6320"/>
                    </a:cubicBezTo>
                    <a:cubicBezTo>
                      <a:pt x="16458" y="6320"/>
                      <a:pt x="16464" y="6320"/>
                      <a:pt x="16470" y="6320"/>
                    </a:cubicBezTo>
                    <a:cubicBezTo>
                      <a:pt x="16476" y="6320"/>
                      <a:pt x="16476" y="6315"/>
                      <a:pt x="16482" y="6315"/>
                    </a:cubicBezTo>
                    <a:cubicBezTo>
                      <a:pt x="16476" y="6309"/>
                      <a:pt x="16482" y="6303"/>
                      <a:pt x="16476" y="6303"/>
                    </a:cubicBezTo>
                    <a:cubicBezTo>
                      <a:pt x="16476" y="6297"/>
                      <a:pt x="16470" y="6303"/>
                      <a:pt x="16464" y="6297"/>
                    </a:cubicBezTo>
                    <a:cubicBezTo>
                      <a:pt x="16458" y="6285"/>
                      <a:pt x="16464" y="6273"/>
                      <a:pt x="16464" y="6261"/>
                    </a:cubicBezTo>
                    <a:cubicBezTo>
                      <a:pt x="16464" y="6255"/>
                      <a:pt x="16470" y="6249"/>
                      <a:pt x="16464" y="6249"/>
                    </a:cubicBezTo>
                    <a:cubicBezTo>
                      <a:pt x="16464" y="6243"/>
                      <a:pt x="16464" y="6237"/>
                      <a:pt x="16458" y="6237"/>
                    </a:cubicBezTo>
                    <a:cubicBezTo>
                      <a:pt x="16452" y="6231"/>
                      <a:pt x="16452" y="6231"/>
                      <a:pt x="16446" y="6231"/>
                    </a:cubicBezTo>
                    <a:cubicBezTo>
                      <a:pt x="16435" y="6231"/>
                      <a:pt x="16428" y="6226"/>
                      <a:pt x="16423" y="6226"/>
                    </a:cubicBezTo>
                    <a:cubicBezTo>
                      <a:pt x="16411" y="6226"/>
                      <a:pt x="16405" y="6231"/>
                      <a:pt x="16393" y="6231"/>
                    </a:cubicBezTo>
                    <a:cubicBezTo>
                      <a:pt x="16387" y="6237"/>
                      <a:pt x="16387" y="6237"/>
                      <a:pt x="16381" y="6243"/>
                    </a:cubicBezTo>
                    <a:cubicBezTo>
                      <a:pt x="16375" y="6243"/>
                      <a:pt x="16369" y="6243"/>
                      <a:pt x="16357" y="6243"/>
                    </a:cubicBezTo>
                    <a:cubicBezTo>
                      <a:pt x="16351" y="6243"/>
                      <a:pt x="16346" y="6243"/>
                      <a:pt x="16340" y="6243"/>
                    </a:cubicBezTo>
                    <a:cubicBezTo>
                      <a:pt x="16334" y="6243"/>
                      <a:pt x="16328" y="6249"/>
                      <a:pt x="16322" y="6249"/>
                    </a:cubicBezTo>
                    <a:cubicBezTo>
                      <a:pt x="16316" y="6255"/>
                      <a:pt x="16316" y="6255"/>
                      <a:pt x="16310" y="6261"/>
                    </a:cubicBezTo>
                    <a:cubicBezTo>
                      <a:pt x="16310" y="6261"/>
                      <a:pt x="16310" y="6267"/>
                      <a:pt x="16304" y="6267"/>
                    </a:cubicBezTo>
                    <a:lnTo>
                      <a:pt x="16316" y="6255"/>
                    </a:lnTo>
                    <a:close/>
                    <a:moveTo>
                      <a:pt x="16298" y="6231"/>
                    </a:moveTo>
                    <a:lnTo>
                      <a:pt x="16298" y="6231"/>
                    </a:lnTo>
                    <a:cubicBezTo>
                      <a:pt x="16310" y="6226"/>
                      <a:pt x="16316" y="6220"/>
                      <a:pt x="16316" y="6202"/>
                    </a:cubicBezTo>
                    <a:cubicBezTo>
                      <a:pt x="16316" y="6196"/>
                      <a:pt x="16310" y="6190"/>
                      <a:pt x="16304" y="6190"/>
                    </a:cubicBezTo>
                    <a:cubicBezTo>
                      <a:pt x="16304" y="6190"/>
                      <a:pt x="16298" y="6184"/>
                      <a:pt x="16292" y="6184"/>
                    </a:cubicBezTo>
                    <a:cubicBezTo>
                      <a:pt x="16280" y="6184"/>
                      <a:pt x="16280" y="6184"/>
                      <a:pt x="16280" y="6184"/>
                    </a:cubicBezTo>
                    <a:lnTo>
                      <a:pt x="16274" y="6184"/>
                    </a:lnTo>
                    <a:cubicBezTo>
                      <a:pt x="16269" y="6184"/>
                      <a:pt x="16269" y="6190"/>
                      <a:pt x="16269" y="6196"/>
                    </a:cubicBezTo>
                    <a:cubicBezTo>
                      <a:pt x="16262" y="6202"/>
                      <a:pt x="16262" y="6208"/>
                      <a:pt x="16257" y="6220"/>
                    </a:cubicBezTo>
                    <a:cubicBezTo>
                      <a:pt x="16262" y="6226"/>
                      <a:pt x="16274" y="6231"/>
                      <a:pt x="16280" y="6231"/>
                    </a:cubicBezTo>
                    <a:cubicBezTo>
                      <a:pt x="16286" y="6231"/>
                      <a:pt x="16298" y="6231"/>
                      <a:pt x="16298" y="6231"/>
                    </a:cubicBezTo>
                    <a:close/>
                    <a:moveTo>
                      <a:pt x="16245" y="6303"/>
                    </a:moveTo>
                    <a:lnTo>
                      <a:pt x="16245" y="6303"/>
                    </a:lnTo>
                    <a:cubicBezTo>
                      <a:pt x="16245" y="6315"/>
                      <a:pt x="16245" y="6315"/>
                      <a:pt x="16245" y="6315"/>
                    </a:cubicBezTo>
                    <a:cubicBezTo>
                      <a:pt x="16245" y="6320"/>
                      <a:pt x="16245" y="6326"/>
                      <a:pt x="16245" y="6332"/>
                    </a:cubicBezTo>
                    <a:cubicBezTo>
                      <a:pt x="16262" y="6332"/>
                      <a:pt x="16269" y="6332"/>
                      <a:pt x="16280" y="6332"/>
                    </a:cubicBezTo>
                    <a:cubicBezTo>
                      <a:pt x="16280" y="6297"/>
                      <a:pt x="16280" y="6297"/>
                      <a:pt x="16280" y="6297"/>
                    </a:cubicBezTo>
                    <a:cubicBezTo>
                      <a:pt x="16251" y="6297"/>
                      <a:pt x="16251" y="6297"/>
                      <a:pt x="16251" y="6297"/>
                    </a:cubicBezTo>
                    <a:cubicBezTo>
                      <a:pt x="16251" y="6315"/>
                      <a:pt x="16251" y="6315"/>
                      <a:pt x="16251" y="6315"/>
                    </a:cubicBezTo>
                    <a:lnTo>
                      <a:pt x="16245" y="6303"/>
                    </a:lnTo>
                    <a:close/>
                    <a:moveTo>
                      <a:pt x="16138" y="6368"/>
                    </a:moveTo>
                    <a:lnTo>
                      <a:pt x="16138" y="6368"/>
                    </a:lnTo>
                    <a:cubicBezTo>
                      <a:pt x="16138" y="6374"/>
                      <a:pt x="16138" y="6380"/>
                      <a:pt x="16138" y="6380"/>
                    </a:cubicBezTo>
                    <a:cubicBezTo>
                      <a:pt x="16138" y="6386"/>
                      <a:pt x="16144" y="6386"/>
                      <a:pt x="16144" y="6392"/>
                    </a:cubicBezTo>
                    <a:cubicBezTo>
                      <a:pt x="16180" y="6392"/>
                      <a:pt x="16180" y="6392"/>
                      <a:pt x="16180" y="6392"/>
                    </a:cubicBezTo>
                    <a:cubicBezTo>
                      <a:pt x="16185" y="6392"/>
                      <a:pt x="16191" y="6392"/>
                      <a:pt x="16203" y="6392"/>
                    </a:cubicBezTo>
                    <a:lnTo>
                      <a:pt x="16209" y="6392"/>
                    </a:lnTo>
                    <a:cubicBezTo>
                      <a:pt x="16221" y="6392"/>
                      <a:pt x="16221" y="6392"/>
                      <a:pt x="16221" y="6392"/>
                    </a:cubicBezTo>
                    <a:cubicBezTo>
                      <a:pt x="16227" y="6392"/>
                      <a:pt x="16233" y="6397"/>
                      <a:pt x="16233" y="6397"/>
                    </a:cubicBezTo>
                    <a:cubicBezTo>
                      <a:pt x="16239" y="6397"/>
                      <a:pt x="16245" y="6397"/>
                      <a:pt x="16245" y="6397"/>
                    </a:cubicBezTo>
                    <a:cubicBezTo>
                      <a:pt x="16251" y="6397"/>
                      <a:pt x="16257" y="6397"/>
                      <a:pt x="16257" y="6403"/>
                    </a:cubicBezTo>
                    <a:cubicBezTo>
                      <a:pt x="16262" y="6403"/>
                      <a:pt x="16262" y="6409"/>
                      <a:pt x="16269" y="6409"/>
                    </a:cubicBezTo>
                    <a:cubicBezTo>
                      <a:pt x="16280" y="6409"/>
                      <a:pt x="16286" y="6409"/>
                      <a:pt x="16292" y="6409"/>
                    </a:cubicBezTo>
                    <a:cubicBezTo>
                      <a:pt x="16292" y="6397"/>
                      <a:pt x="16292" y="6392"/>
                      <a:pt x="16292" y="6374"/>
                    </a:cubicBezTo>
                    <a:cubicBezTo>
                      <a:pt x="16280" y="6374"/>
                      <a:pt x="16274" y="6374"/>
                      <a:pt x="16262" y="6374"/>
                    </a:cubicBezTo>
                    <a:cubicBezTo>
                      <a:pt x="16257" y="6374"/>
                      <a:pt x="16251" y="6368"/>
                      <a:pt x="16239" y="6368"/>
                    </a:cubicBezTo>
                    <a:cubicBezTo>
                      <a:pt x="16239" y="6368"/>
                      <a:pt x="16233" y="6368"/>
                      <a:pt x="16227" y="6368"/>
                    </a:cubicBezTo>
                    <a:cubicBezTo>
                      <a:pt x="16215" y="6368"/>
                      <a:pt x="16215" y="6368"/>
                      <a:pt x="16215" y="6368"/>
                    </a:cubicBezTo>
                    <a:cubicBezTo>
                      <a:pt x="16209" y="6368"/>
                      <a:pt x="16203" y="6362"/>
                      <a:pt x="16197" y="6362"/>
                    </a:cubicBezTo>
                    <a:cubicBezTo>
                      <a:pt x="16185" y="6362"/>
                      <a:pt x="16180" y="6356"/>
                      <a:pt x="16168" y="6356"/>
                    </a:cubicBezTo>
                    <a:cubicBezTo>
                      <a:pt x="16162" y="6356"/>
                      <a:pt x="16156" y="6356"/>
                      <a:pt x="16150" y="6356"/>
                    </a:cubicBezTo>
                    <a:cubicBezTo>
                      <a:pt x="16144" y="6362"/>
                      <a:pt x="16150" y="6368"/>
                      <a:pt x="16144" y="6368"/>
                    </a:cubicBezTo>
                    <a:cubicBezTo>
                      <a:pt x="16144" y="6374"/>
                      <a:pt x="16144" y="6380"/>
                      <a:pt x="16138" y="6380"/>
                    </a:cubicBezTo>
                    <a:lnTo>
                      <a:pt x="16138" y="6368"/>
                    </a:lnTo>
                    <a:close/>
                    <a:moveTo>
                      <a:pt x="16096" y="6380"/>
                    </a:moveTo>
                    <a:lnTo>
                      <a:pt x="16096" y="6380"/>
                    </a:lnTo>
                    <a:cubicBezTo>
                      <a:pt x="16085" y="6374"/>
                      <a:pt x="16079" y="6374"/>
                      <a:pt x="16073" y="6374"/>
                    </a:cubicBezTo>
                    <a:cubicBezTo>
                      <a:pt x="16067" y="6374"/>
                      <a:pt x="16055" y="6368"/>
                      <a:pt x="16049" y="6368"/>
                    </a:cubicBezTo>
                    <a:cubicBezTo>
                      <a:pt x="16049" y="6392"/>
                      <a:pt x="16049" y="6392"/>
                      <a:pt x="16049" y="6392"/>
                    </a:cubicBezTo>
                    <a:cubicBezTo>
                      <a:pt x="16049" y="6392"/>
                      <a:pt x="16049" y="6397"/>
                      <a:pt x="16055" y="6403"/>
                    </a:cubicBezTo>
                    <a:cubicBezTo>
                      <a:pt x="16067" y="6409"/>
                      <a:pt x="16067" y="6409"/>
                      <a:pt x="16067" y="6409"/>
                    </a:cubicBezTo>
                    <a:cubicBezTo>
                      <a:pt x="16073" y="6409"/>
                      <a:pt x="16073" y="6409"/>
                      <a:pt x="16079" y="6409"/>
                    </a:cubicBezTo>
                    <a:cubicBezTo>
                      <a:pt x="16102" y="6409"/>
                      <a:pt x="16102" y="6409"/>
                      <a:pt x="16102" y="6409"/>
                    </a:cubicBezTo>
                    <a:cubicBezTo>
                      <a:pt x="16102" y="6392"/>
                      <a:pt x="16102" y="6392"/>
                      <a:pt x="16102" y="6392"/>
                    </a:cubicBezTo>
                    <a:cubicBezTo>
                      <a:pt x="16096" y="6386"/>
                      <a:pt x="16096" y="6380"/>
                      <a:pt x="16096" y="6380"/>
                    </a:cubicBezTo>
                    <a:close/>
                    <a:moveTo>
                      <a:pt x="16168" y="6065"/>
                    </a:moveTo>
                    <a:lnTo>
                      <a:pt x="16168" y="6065"/>
                    </a:lnTo>
                    <a:cubicBezTo>
                      <a:pt x="16162" y="6077"/>
                      <a:pt x="16156" y="6083"/>
                      <a:pt x="16144" y="6089"/>
                    </a:cubicBezTo>
                    <a:cubicBezTo>
                      <a:pt x="16144" y="6095"/>
                      <a:pt x="16138" y="6101"/>
                      <a:pt x="16132" y="6101"/>
                    </a:cubicBezTo>
                    <a:cubicBezTo>
                      <a:pt x="16132" y="6101"/>
                      <a:pt x="16126" y="6107"/>
                      <a:pt x="16120" y="6113"/>
                    </a:cubicBezTo>
                    <a:cubicBezTo>
                      <a:pt x="16120" y="6113"/>
                      <a:pt x="16114" y="6107"/>
                      <a:pt x="16114" y="6113"/>
                    </a:cubicBezTo>
                    <a:cubicBezTo>
                      <a:pt x="16108" y="6113"/>
                      <a:pt x="16108" y="6119"/>
                      <a:pt x="16108" y="6119"/>
                    </a:cubicBezTo>
                    <a:cubicBezTo>
                      <a:pt x="16108" y="6125"/>
                      <a:pt x="16108" y="6125"/>
                      <a:pt x="16108" y="6125"/>
                    </a:cubicBezTo>
                    <a:cubicBezTo>
                      <a:pt x="16108" y="6137"/>
                      <a:pt x="16114" y="6142"/>
                      <a:pt x="16114" y="6154"/>
                    </a:cubicBezTo>
                    <a:cubicBezTo>
                      <a:pt x="16114" y="6160"/>
                      <a:pt x="16114" y="6160"/>
                      <a:pt x="16114" y="6166"/>
                    </a:cubicBezTo>
                    <a:cubicBezTo>
                      <a:pt x="16114" y="6178"/>
                      <a:pt x="16114" y="6184"/>
                      <a:pt x="16114" y="6190"/>
                    </a:cubicBezTo>
                    <a:cubicBezTo>
                      <a:pt x="16108" y="6196"/>
                      <a:pt x="16102" y="6196"/>
                      <a:pt x="16102" y="6202"/>
                    </a:cubicBezTo>
                    <a:cubicBezTo>
                      <a:pt x="16102" y="6208"/>
                      <a:pt x="16096" y="6214"/>
                      <a:pt x="16096" y="6226"/>
                    </a:cubicBezTo>
                    <a:cubicBezTo>
                      <a:pt x="16096" y="6231"/>
                      <a:pt x="16096" y="6231"/>
                      <a:pt x="16096" y="6237"/>
                    </a:cubicBezTo>
                    <a:cubicBezTo>
                      <a:pt x="16096" y="6243"/>
                      <a:pt x="16096" y="6249"/>
                      <a:pt x="16096" y="6261"/>
                    </a:cubicBezTo>
                    <a:cubicBezTo>
                      <a:pt x="16102" y="6261"/>
                      <a:pt x="16102" y="6255"/>
                      <a:pt x="16108" y="6261"/>
                    </a:cubicBezTo>
                    <a:cubicBezTo>
                      <a:pt x="16114" y="6261"/>
                      <a:pt x="16114" y="6267"/>
                      <a:pt x="16120" y="6267"/>
                    </a:cubicBezTo>
                    <a:cubicBezTo>
                      <a:pt x="16126" y="6267"/>
                      <a:pt x="16132" y="6261"/>
                      <a:pt x="16144" y="6261"/>
                    </a:cubicBezTo>
                    <a:cubicBezTo>
                      <a:pt x="16144" y="6249"/>
                      <a:pt x="16144" y="6243"/>
                      <a:pt x="16144" y="6231"/>
                    </a:cubicBezTo>
                    <a:cubicBezTo>
                      <a:pt x="16144" y="6220"/>
                      <a:pt x="16144" y="6214"/>
                      <a:pt x="16144" y="6196"/>
                    </a:cubicBezTo>
                    <a:cubicBezTo>
                      <a:pt x="16144" y="6196"/>
                      <a:pt x="16144" y="6196"/>
                      <a:pt x="16150" y="6196"/>
                    </a:cubicBezTo>
                    <a:cubicBezTo>
                      <a:pt x="16162" y="6196"/>
                      <a:pt x="16174" y="6196"/>
                      <a:pt x="16191" y="6196"/>
                    </a:cubicBezTo>
                    <a:cubicBezTo>
                      <a:pt x="16191" y="6196"/>
                      <a:pt x="16197" y="6196"/>
                      <a:pt x="16203" y="6196"/>
                    </a:cubicBezTo>
                    <a:cubicBezTo>
                      <a:pt x="16203" y="6190"/>
                      <a:pt x="16203" y="6190"/>
                      <a:pt x="16203" y="6178"/>
                    </a:cubicBezTo>
                    <a:cubicBezTo>
                      <a:pt x="16203" y="6172"/>
                      <a:pt x="16197" y="6166"/>
                      <a:pt x="16197" y="6160"/>
                    </a:cubicBezTo>
                    <a:cubicBezTo>
                      <a:pt x="16191" y="6160"/>
                      <a:pt x="16185" y="6160"/>
                      <a:pt x="16185" y="6154"/>
                    </a:cubicBezTo>
                    <a:cubicBezTo>
                      <a:pt x="16185" y="6149"/>
                      <a:pt x="16185" y="6149"/>
                      <a:pt x="16185" y="6142"/>
                    </a:cubicBezTo>
                    <a:cubicBezTo>
                      <a:pt x="16185" y="6137"/>
                      <a:pt x="16185" y="6137"/>
                      <a:pt x="16185" y="6131"/>
                    </a:cubicBezTo>
                    <a:cubicBezTo>
                      <a:pt x="16180" y="6131"/>
                      <a:pt x="16180" y="6125"/>
                      <a:pt x="16174" y="6125"/>
                    </a:cubicBezTo>
                    <a:cubicBezTo>
                      <a:pt x="16168" y="6125"/>
                      <a:pt x="16162" y="6131"/>
                      <a:pt x="16150" y="6131"/>
                    </a:cubicBezTo>
                    <a:cubicBezTo>
                      <a:pt x="16150" y="6113"/>
                      <a:pt x="16150" y="6113"/>
                      <a:pt x="16150" y="6113"/>
                    </a:cubicBezTo>
                    <a:cubicBezTo>
                      <a:pt x="16150" y="6107"/>
                      <a:pt x="16156" y="6107"/>
                      <a:pt x="16156" y="6101"/>
                    </a:cubicBezTo>
                    <a:cubicBezTo>
                      <a:pt x="16156" y="6095"/>
                      <a:pt x="16162" y="6095"/>
                      <a:pt x="16168" y="6095"/>
                    </a:cubicBezTo>
                    <a:cubicBezTo>
                      <a:pt x="16168" y="6089"/>
                      <a:pt x="16168" y="6083"/>
                      <a:pt x="16168" y="6083"/>
                    </a:cubicBezTo>
                    <a:cubicBezTo>
                      <a:pt x="16168" y="6077"/>
                      <a:pt x="16168" y="6071"/>
                      <a:pt x="16168" y="6065"/>
                    </a:cubicBezTo>
                    <a:close/>
                    <a:moveTo>
                      <a:pt x="15628" y="6374"/>
                    </a:moveTo>
                    <a:lnTo>
                      <a:pt x="15628" y="6374"/>
                    </a:lnTo>
                    <a:cubicBezTo>
                      <a:pt x="15628" y="6380"/>
                      <a:pt x="15634" y="6386"/>
                      <a:pt x="15640" y="6392"/>
                    </a:cubicBezTo>
                    <a:cubicBezTo>
                      <a:pt x="15646" y="6392"/>
                      <a:pt x="15646" y="6397"/>
                      <a:pt x="15652" y="6397"/>
                    </a:cubicBezTo>
                    <a:cubicBezTo>
                      <a:pt x="15658" y="6397"/>
                      <a:pt x="15658" y="6397"/>
                      <a:pt x="15664" y="6403"/>
                    </a:cubicBezTo>
                    <a:cubicBezTo>
                      <a:pt x="15670" y="6403"/>
                      <a:pt x="15676" y="6403"/>
                      <a:pt x="15687" y="6403"/>
                    </a:cubicBezTo>
                    <a:cubicBezTo>
                      <a:pt x="15687" y="6409"/>
                      <a:pt x="15687" y="6409"/>
                      <a:pt x="15687" y="6415"/>
                    </a:cubicBezTo>
                    <a:cubicBezTo>
                      <a:pt x="15687" y="6427"/>
                      <a:pt x="15681" y="6427"/>
                      <a:pt x="15681" y="6439"/>
                    </a:cubicBezTo>
                    <a:cubicBezTo>
                      <a:pt x="15681" y="6445"/>
                      <a:pt x="15676" y="6445"/>
                      <a:pt x="15676" y="6451"/>
                    </a:cubicBezTo>
                    <a:cubicBezTo>
                      <a:pt x="15676" y="6457"/>
                      <a:pt x="15676" y="6457"/>
                      <a:pt x="15676" y="6463"/>
                    </a:cubicBezTo>
                    <a:cubicBezTo>
                      <a:pt x="15676" y="6469"/>
                      <a:pt x="15676" y="6469"/>
                      <a:pt x="15676" y="6475"/>
                    </a:cubicBezTo>
                    <a:cubicBezTo>
                      <a:pt x="15676" y="6480"/>
                      <a:pt x="15681" y="6480"/>
                      <a:pt x="15681" y="6486"/>
                    </a:cubicBezTo>
                    <a:cubicBezTo>
                      <a:pt x="15687" y="6492"/>
                      <a:pt x="15687" y="6498"/>
                      <a:pt x="15687" y="6498"/>
                    </a:cubicBezTo>
                    <a:cubicBezTo>
                      <a:pt x="15687" y="6504"/>
                      <a:pt x="15693" y="6510"/>
                      <a:pt x="15693" y="6510"/>
                    </a:cubicBezTo>
                    <a:cubicBezTo>
                      <a:pt x="15699" y="6510"/>
                      <a:pt x="15699" y="6510"/>
                      <a:pt x="15705" y="6504"/>
                    </a:cubicBezTo>
                    <a:cubicBezTo>
                      <a:pt x="15705" y="6498"/>
                      <a:pt x="15711" y="6498"/>
                      <a:pt x="15717" y="6498"/>
                    </a:cubicBezTo>
                    <a:cubicBezTo>
                      <a:pt x="15717" y="6486"/>
                      <a:pt x="15717" y="6480"/>
                      <a:pt x="15717" y="6469"/>
                    </a:cubicBezTo>
                    <a:cubicBezTo>
                      <a:pt x="15717" y="6463"/>
                      <a:pt x="15717" y="6457"/>
                      <a:pt x="15717" y="6445"/>
                    </a:cubicBezTo>
                    <a:cubicBezTo>
                      <a:pt x="15717" y="6439"/>
                      <a:pt x="15723" y="6439"/>
                      <a:pt x="15723" y="6433"/>
                    </a:cubicBezTo>
                    <a:cubicBezTo>
                      <a:pt x="15723" y="6356"/>
                      <a:pt x="15723" y="6356"/>
                      <a:pt x="15723" y="6356"/>
                    </a:cubicBezTo>
                    <a:cubicBezTo>
                      <a:pt x="15759" y="6356"/>
                      <a:pt x="15759" y="6356"/>
                      <a:pt x="15759" y="6356"/>
                    </a:cubicBezTo>
                    <a:cubicBezTo>
                      <a:pt x="15759" y="6386"/>
                      <a:pt x="15759" y="6386"/>
                      <a:pt x="15759" y="6386"/>
                    </a:cubicBezTo>
                    <a:cubicBezTo>
                      <a:pt x="15753" y="6397"/>
                      <a:pt x="15753" y="6397"/>
                      <a:pt x="15753" y="6397"/>
                    </a:cubicBezTo>
                    <a:cubicBezTo>
                      <a:pt x="15753" y="6409"/>
                      <a:pt x="15753" y="6409"/>
                      <a:pt x="15753" y="6409"/>
                    </a:cubicBezTo>
                    <a:cubicBezTo>
                      <a:pt x="15759" y="6409"/>
                      <a:pt x="15764" y="6409"/>
                      <a:pt x="15764" y="6409"/>
                    </a:cubicBezTo>
                    <a:cubicBezTo>
                      <a:pt x="15770" y="6409"/>
                      <a:pt x="15776" y="6409"/>
                      <a:pt x="15776" y="6409"/>
                    </a:cubicBezTo>
                    <a:cubicBezTo>
                      <a:pt x="15782" y="6409"/>
                      <a:pt x="15782" y="6415"/>
                      <a:pt x="15788" y="6415"/>
                    </a:cubicBezTo>
                    <a:cubicBezTo>
                      <a:pt x="15794" y="6415"/>
                      <a:pt x="15800" y="6415"/>
                      <a:pt x="15800" y="6421"/>
                    </a:cubicBezTo>
                    <a:cubicBezTo>
                      <a:pt x="15806" y="6421"/>
                      <a:pt x="15806" y="6421"/>
                      <a:pt x="15812" y="6421"/>
                    </a:cubicBezTo>
                    <a:cubicBezTo>
                      <a:pt x="15812" y="6439"/>
                      <a:pt x="15812" y="6439"/>
                      <a:pt x="15812" y="6439"/>
                    </a:cubicBezTo>
                    <a:cubicBezTo>
                      <a:pt x="15812" y="6445"/>
                      <a:pt x="15806" y="6451"/>
                      <a:pt x="15806" y="6451"/>
                    </a:cubicBezTo>
                    <a:cubicBezTo>
                      <a:pt x="15806" y="6457"/>
                      <a:pt x="15806" y="6463"/>
                      <a:pt x="15806" y="6463"/>
                    </a:cubicBezTo>
                    <a:cubicBezTo>
                      <a:pt x="15806" y="6475"/>
                      <a:pt x="15806" y="6475"/>
                      <a:pt x="15806" y="6475"/>
                    </a:cubicBezTo>
                    <a:cubicBezTo>
                      <a:pt x="15806" y="6480"/>
                      <a:pt x="15800" y="6486"/>
                      <a:pt x="15806" y="6492"/>
                    </a:cubicBezTo>
                    <a:cubicBezTo>
                      <a:pt x="15806" y="6492"/>
                      <a:pt x="15812" y="6498"/>
                      <a:pt x="15818" y="6498"/>
                    </a:cubicBezTo>
                    <a:cubicBezTo>
                      <a:pt x="15818" y="6504"/>
                      <a:pt x="15824" y="6504"/>
                      <a:pt x="15830" y="6504"/>
                    </a:cubicBezTo>
                    <a:cubicBezTo>
                      <a:pt x="15865" y="6504"/>
                      <a:pt x="15865" y="6504"/>
                      <a:pt x="15865" y="6504"/>
                    </a:cubicBezTo>
                    <a:cubicBezTo>
                      <a:pt x="15865" y="6498"/>
                      <a:pt x="15871" y="6498"/>
                      <a:pt x="15871" y="6492"/>
                    </a:cubicBezTo>
                    <a:cubicBezTo>
                      <a:pt x="15871" y="6475"/>
                      <a:pt x="15871" y="6475"/>
                      <a:pt x="15871" y="6475"/>
                    </a:cubicBezTo>
                    <a:cubicBezTo>
                      <a:pt x="15871" y="6463"/>
                      <a:pt x="15871" y="6457"/>
                      <a:pt x="15865" y="6445"/>
                    </a:cubicBezTo>
                    <a:cubicBezTo>
                      <a:pt x="15865" y="6445"/>
                      <a:pt x="15859" y="6445"/>
                      <a:pt x="15853" y="6439"/>
                    </a:cubicBezTo>
                    <a:cubicBezTo>
                      <a:pt x="15853" y="6439"/>
                      <a:pt x="15847" y="6433"/>
                      <a:pt x="15842" y="6427"/>
                    </a:cubicBezTo>
                    <a:cubicBezTo>
                      <a:pt x="15842" y="6427"/>
                      <a:pt x="15836" y="6427"/>
                      <a:pt x="15830" y="6421"/>
                    </a:cubicBezTo>
                    <a:cubicBezTo>
                      <a:pt x="15830" y="6415"/>
                      <a:pt x="15824" y="6409"/>
                      <a:pt x="15824" y="6403"/>
                    </a:cubicBezTo>
                    <a:cubicBezTo>
                      <a:pt x="15824" y="6397"/>
                      <a:pt x="15830" y="6392"/>
                      <a:pt x="15830" y="6386"/>
                    </a:cubicBezTo>
                    <a:cubicBezTo>
                      <a:pt x="15830" y="6374"/>
                      <a:pt x="15830" y="6374"/>
                      <a:pt x="15830" y="6374"/>
                    </a:cubicBezTo>
                    <a:cubicBezTo>
                      <a:pt x="15830" y="6374"/>
                      <a:pt x="15836" y="6368"/>
                      <a:pt x="15830" y="6362"/>
                    </a:cubicBezTo>
                    <a:cubicBezTo>
                      <a:pt x="15830" y="6362"/>
                      <a:pt x="15824" y="6362"/>
                      <a:pt x="15818" y="6356"/>
                    </a:cubicBezTo>
                    <a:cubicBezTo>
                      <a:pt x="15818" y="6350"/>
                      <a:pt x="15818" y="6350"/>
                      <a:pt x="15812" y="6344"/>
                    </a:cubicBezTo>
                    <a:cubicBezTo>
                      <a:pt x="15806" y="6338"/>
                      <a:pt x="15806" y="6338"/>
                      <a:pt x="15800" y="6338"/>
                    </a:cubicBezTo>
                    <a:cubicBezTo>
                      <a:pt x="15794" y="6332"/>
                      <a:pt x="15788" y="6338"/>
                      <a:pt x="15788" y="6332"/>
                    </a:cubicBezTo>
                    <a:cubicBezTo>
                      <a:pt x="15782" y="6332"/>
                      <a:pt x="15788" y="6326"/>
                      <a:pt x="15782" y="6320"/>
                    </a:cubicBezTo>
                    <a:cubicBezTo>
                      <a:pt x="15788" y="6303"/>
                      <a:pt x="15788" y="6303"/>
                      <a:pt x="15788" y="6303"/>
                    </a:cubicBezTo>
                    <a:cubicBezTo>
                      <a:pt x="15800" y="6303"/>
                      <a:pt x="15812" y="6303"/>
                      <a:pt x="15824" y="6303"/>
                    </a:cubicBezTo>
                    <a:cubicBezTo>
                      <a:pt x="15830" y="6303"/>
                      <a:pt x="15830" y="6297"/>
                      <a:pt x="15836" y="6291"/>
                    </a:cubicBezTo>
                    <a:cubicBezTo>
                      <a:pt x="15836" y="6291"/>
                      <a:pt x="15842" y="6291"/>
                      <a:pt x="15847" y="6291"/>
                    </a:cubicBezTo>
                    <a:cubicBezTo>
                      <a:pt x="15859" y="6285"/>
                      <a:pt x="15865" y="6291"/>
                      <a:pt x="15883" y="6291"/>
                    </a:cubicBezTo>
                    <a:lnTo>
                      <a:pt x="15889" y="6291"/>
                    </a:lnTo>
                    <a:cubicBezTo>
                      <a:pt x="15895" y="6291"/>
                      <a:pt x="15901" y="6285"/>
                      <a:pt x="15901" y="6273"/>
                    </a:cubicBezTo>
                    <a:lnTo>
                      <a:pt x="15895" y="6267"/>
                    </a:lnTo>
                    <a:cubicBezTo>
                      <a:pt x="15895" y="6261"/>
                      <a:pt x="15889" y="6255"/>
                      <a:pt x="15889" y="6255"/>
                    </a:cubicBezTo>
                    <a:cubicBezTo>
                      <a:pt x="15883" y="6249"/>
                      <a:pt x="15877" y="6249"/>
                      <a:pt x="15877" y="6249"/>
                    </a:cubicBezTo>
                    <a:cubicBezTo>
                      <a:pt x="15871" y="6243"/>
                      <a:pt x="15865" y="6243"/>
                      <a:pt x="15865" y="6237"/>
                    </a:cubicBezTo>
                    <a:cubicBezTo>
                      <a:pt x="15859" y="6237"/>
                      <a:pt x="15859" y="6231"/>
                      <a:pt x="15853" y="6231"/>
                    </a:cubicBezTo>
                    <a:cubicBezTo>
                      <a:pt x="15842" y="6231"/>
                      <a:pt x="15842" y="6231"/>
                      <a:pt x="15842" y="6231"/>
                    </a:cubicBezTo>
                    <a:cubicBezTo>
                      <a:pt x="15836" y="6231"/>
                      <a:pt x="15836" y="6231"/>
                      <a:pt x="15830" y="6231"/>
                    </a:cubicBezTo>
                    <a:cubicBezTo>
                      <a:pt x="15824" y="6231"/>
                      <a:pt x="15824" y="6231"/>
                      <a:pt x="15818" y="6237"/>
                    </a:cubicBezTo>
                    <a:cubicBezTo>
                      <a:pt x="15812" y="6237"/>
                      <a:pt x="15812" y="6243"/>
                      <a:pt x="15812" y="6249"/>
                    </a:cubicBezTo>
                    <a:cubicBezTo>
                      <a:pt x="15800" y="6255"/>
                      <a:pt x="15788" y="6267"/>
                      <a:pt x="15776" y="6267"/>
                    </a:cubicBezTo>
                    <a:cubicBezTo>
                      <a:pt x="15764" y="6273"/>
                      <a:pt x="15759" y="6267"/>
                      <a:pt x="15753" y="6267"/>
                    </a:cubicBezTo>
                    <a:cubicBezTo>
                      <a:pt x="15747" y="6267"/>
                      <a:pt x="15747" y="6267"/>
                      <a:pt x="15741" y="6267"/>
                    </a:cubicBezTo>
                    <a:cubicBezTo>
                      <a:pt x="15735" y="6261"/>
                      <a:pt x="15729" y="6261"/>
                      <a:pt x="15717" y="6255"/>
                    </a:cubicBezTo>
                    <a:lnTo>
                      <a:pt x="15711" y="6249"/>
                    </a:lnTo>
                    <a:cubicBezTo>
                      <a:pt x="15699" y="6249"/>
                      <a:pt x="15699" y="6249"/>
                      <a:pt x="15699" y="6249"/>
                    </a:cubicBezTo>
                    <a:cubicBezTo>
                      <a:pt x="15693" y="6249"/>
                      <a:pt x="15687" y="6255"/>
                      <a:pt x="15687" y="6261"/>
                    </a:cubicBezTo>
                    <a:cubicBezTo>
                      <a:pt x="15681" y="6267"/>
                      <a:pt x="15676" y="6273"/>
                      <a:pt x="15670" y="6285"/>
                    </a:cubicBezTo>
                    <a:cubicBezTo>
                      <a:pt x="15670" y="6291"/>
                      <a:pt x="15676" y="6297"/>
                      <a:pt x="15670" y="6303"/>
                    </a:cubicBezTo>
                    <a:cubicBezTo>
                      <a:pt x="15670" y="6309"/>
                      <a:pt x="15664" y="6309"/>
                      <a:pt x="15664" y="6315"/>
                    </a:cubicBezTo>
                    <a:cubicBezTo>
                      <a:pt x="15664" y="6315"/>
                      <a:pt x="15670" y="6320"/>
                      <a:pt x="15664" y="6326"/>
                    </a:cubicBezTo>
                    <a:cubicBezTo>
                      <a:pt x="15664" y="6326"/>
                      <a:pt x="15670" y="6332"/>
                      <a:pt x="15664" y="6338"/>
                    </a:cubicBezTo>
                    <a:lnTo>
                      <a:pt x="15658" y="6344"/>
                    </a:lnTo>
                    <a:cubicBezTo>
                      <a:pt x="15652" y="6344"/>
                      <a:pt x="15646" y="6344"/>
                      <a:pt x="15646" y="6344"/>
                    </a:cubicBezTo>
                    <a:cubicBezTo>
                      <a:pt x="15640" y="6344"/>
                      <a:pt x="15640" y="6350"/>
                      <a:pt x="15634" y="6356"/>
                    </a:cubicBezTo>
                    <a:cubicBezTo>
                      <a:pt x="15634" y="6362"/>
                      <a:pt x="15628" y="6368"/>
                      <a:pt x="15628" y="6374"/>
                    </a:cubicBezTo>
                    <a:close/>
                    <a:moveTo>
                      <a:pt x="15960" y="6131"/>
                    </a:moveTo>
                    <a:lnTo>
                      <a:pt x="15960" y="6131"/>
                    </a:lnTo>
                    <a:cubicBezTo>
                      <a:pt x="15954" y="6131"/>
                      <a:pt x="15960" y="6137"/>
                      <a:pt x="15960" y="6142"/>
                    </a:cubicBezTo>
                    <a:cubicBezTo>
                      <a:pt x="15764" y="6142"/>
                      <a:pt x="15764" y="6142"/>
                      <a:pt x="15764" y="6142"/>
                    </a:cubicBezTo>
                    <a:cubicBezTo>
                      <a:pt x="15753" y="6142"/>
                      <a:pt x="15753" y="6154"/>
                      <a:pt x="15741" y="6160"/>
                    </a:cubicBezTo>
                    <a:cubicBezTo>
                      <a:pt x="15735" y="6166"/>
                      <a:pt x="15729" y="6166"/>
                      <a:pt x="15723" y="6166"/>
                    </a:cubicBezTo>
                    <a:cubicBezTo>
                      <a:pt x="15705" y="6166"/>
                      <a:pt x="15699" y="6166"/>
                      <a:pt x="15687" y="6172"/>
                    </a:cubicBezTo>
                    <a:cubicBezTo>
                      <a:pt x="15681" y="6172"/>
                      <a:pt x="15681" y="6178"/>
                      <a:pt x="15676" y="6184"/>
                    </a:cubicBezTo>
                    <a:cubicBezTo>
                      <a:pt x="15676" y="6190"/>
                      <a:pt x="15670" y="6196"/>
                      <a:pt x="15670" y="6202"/>
                    </a:cubicBezTo>
                    <a:cubicBezTo>
                      <a:pt x="15670" y="6208"/>
                      <a:pt x="15676" y="6214"/>
                      <a:pt x="15676" y="6220"/>
                    </a:cubicBezTo>
                    <a:cubicBezTo>
                      <a:pt x="15687" y="6214"/>
                      <a:pt x="15699" y="6208"/>
                      <a:pt x="15711" y="6202"/>
                    </a:cubicBezTo>
                    <a:cubicBezTo>
                      <a:pt x="15711" y="6202"/>
                      <a:pt x="15717" y="6202"/>
                      <a:pt x="15723" y="6196"/>
                    </a:cubicBezTo>
                    <a:cubicBezTo>
                      <a:pt x="15723" y="6196"/>
                      <a:pt x="15723" y="6190"/>
                      <a:pt x="15729" y="6190"/>
                    </a:cubicBezTo>
                    <a:cubicBezTo>
                      <a:pt x="15735" y="6184"/>
                      <a:pt x="15735" y="6184"/>
                      <a:pt x="15741" y="6184"/>
                    </a:cubicBezTo>
                    <a:cubicBezTo>
                      <a:pt x="15747" y="6178"/>
                      <a:pt x="15747" y="6178"/>
                      <a:pt x="15753" y="6178"/>
                    </a:cubicBezTo>
                    <a:cubicBezTo>
                      <a:pt x="15759" y="6172"/>
                      <a:pt x="15759" y="6178"/>
                      <a:pt x="15764" y="6178"/>
                    </a:cubicBezTo>
                    <a:cubicBezTo>
                      <a:pt x="15770" y="6172"/>
                      <a:pt x="15770" y="6166"/>
                      <a:pt x="15776" y="6166"/>
                    </a:cubicBezTo>
                    <a:cubicBezTo>
                      <a:pt x="15800" y="6172"/>
                      <a:pt x="15800" y="6172"/>
                      <a:pt x="15800" y="6172"/>
                    </a:cubicBezTo>
                    <a:cubicBezTo>
                      <a:pt x="15871" y="6172"/>
                      <a:pt x="15871" y="6172"/>
                      <a:pt x="15871" y="6172"/>
                    </a:cubicBezTo>
                    <a:cubicBezTo>
                      <a:pt x="15871" y="6172"/>
                      <a:pt x="15877" y="6172"/>
                      <a:pt x="15883" y="6172"/>
                    </a:cubicBezTo>
                    <a:lnTo>
                      <a:pt x="15889" y="6178"/>
                    </a:lnTo>
                    <a:cubicBezTo>
                      <a:pt x="15901" y="6184"/>
                      <a:pt x="15901" y="6190"/>
                      <a:pt x="15907" y="6190"/>
                    </a:cubicBezTo>
                    <a:cubicBezTo>
                      <a:pt x="15913" y="6190"/>
                      <a:pt x="15919" y="6190"/>
                      <a:pt x="15925" y="6190"/>
                    </a:cubicBezTo>
                    <a:cubicBezTo>
                      <a:pt x="15930" y="6184"/>
                      <a:pt x="15936" y="6184"/>
                      <a:pt x="15936" y="6184"/>
                    </a:cubicBezTo>
                    <a:cubicBezTo>
                      <a:pt x="15942" y="6178"/>
                      <a:pt x="15942" y="6172"/>
                      <a:pt x="15948" y="6172"/>
                    </a:cubicBezTo>
                    <a:cubicBezTo>
                      <a:pt x="15948" y="6166"/>
                      <a:pt x="15954" y="6172"/>
                      <a:pt x="15960" y="6172"/>
                    </a:cubicBezTo>
                    <a:cubicBezTo>
                      <a:pt x="15966" y="6166"/>
                      <a:pt x="15966" y="6166"/>
                      <a:pt x="15966" y="6166"/>
                    </a:cubicBezTo>
                    <a:cubicBezTo>
                      <a:pt x="15972" y="6160"/>
                      <a:pt x="15972" y="6154"/>
                      <a:pt x="15978" y="6154"/>
                    </a:cubicBezTo>
                    <a:cubicBezTo>
                      <a:pt x="15984" y="6142"/>
                      <a:pt x="15990" y="6137"/>
                      <a:pt x="15990" y="6125"/>
                    </a:cubicBezTo>
                    <a:cubicBezTo>
                      <a:pt x="15978" y="6125"/>
                      <a:pt x="15972" y="6125"/>
                      <a:pt x="15960" y="6131"/>
                    </a:cubicBezTo>
                    <a:close/>
                    <a:moveTo>
                      <a:pt x="15901" y="6741"/>
                    </a:moveTo>
                    <a:lnTo>
                      <a:pt x="15901" y="6741"/>
                    </a:lnTo>
                    <a:cubicBezTo>
                      <a:pt x="15901" y="6747"/>
                      <a:pt x="15895" y="6753"/>
                      <a:pt x="15895" y="6753"/>
                    </a:cubicBezTo>
                    <a:cubicBezTo>
                      <a:pt x="15895" y="6765"/>
                      <a:pt x="15907" y="6765"/>
                      <a:pt x="15919" y="6771"/>
                    </a:cubicBezTo>
                    <a:cubicBezTo>
                      <a:pt x="15919" y="6771"/>
                      <a:pt x="15925" y="6771"/>
                      <a:pt x="15930" y="6771"/>
                    </a:cubicBezTo>
                    <a:cubicBezTo>
                      <a:pt x="15936" y="6771"/>
                      <a:pt x="15936" y="6777"/>
                      <a:pt x="15942" y="6777"/>
                    </a:cubicBezTo>
                    <a:cubicBezTo>
                      <a:pt x="15948" y="6777"/>
                      <a:pt x="15954" y="6765"/>
                      <a:pt x="15960" y="6753"/>
                    </a:cubicBezTo>
                    <a:cubicBezTo>
                      <a:pt x="15966" y="6747"/>
                      <a:pt x="15972" y="6741"/>
                      <a:pt x="15978" y="6735"/>
                    </a:cubicBezTo>
                    <a:cubicBezTo>
                      <a:pt x="15984" y="6730"/>
                      <a:pt x="15990" y="6724"/>
                      <a:pt x="15996" y="6724"/>
                    </a:cubicBezTo>
                    <a:cubicBezTo>
                      <a:pt x="15996" y="6718"/>
                      <a:pt x="16002" y="6718"/>
                      <a:pt x="16008" y="6718"/>
                    </a:cubicBezTo>
                    <a:cubicBezTo>
                      <a:pt x="16014" y="6718"/>
                      <a:pt x="16019" y="6718"/>
                      <a:pt x="16031" y="6718"/>
                    </a:cubicBezTo>
                    <a:cubicBezTo>
                      <a:pt x="16037" y="6712"/>
                      <a:pt x="16043" y="6700"/>
                      <a:pt x="16049" y="6694"/>
                    </a:cubicBezTo>
                    <a:cubicBezTo>
                      <a:pt x="16061" y="6694"/>
                      <a:pt x="16067" y="6688"/>
                      <a:pt x="16073" y="6688"/>
                    </a:cubicBezTo>
                    <a:cubicBezTo>
                      <a:pt x="16085" y="6688"/>
                      <a:pt x="16091" y="6688"/>
                      <a:pt x="16096" y="6688"/>
                    </a:cubicBezTo>
                    <a:cubicBezTo>
                      <a:pt x="16102" y="6688"/>
                      <a:pt x="16102" y="6688"/>
                      <a:pt x="16108" y="6688"/>
                    </a:cubicBezTo>
                    <a:cubicBezTo>
                      <a:pt x="16114" y="6688"/>
                      <a:pt x="16114" y="6682"/>
                      <a:pt x="16114" y="6676"/>
                    </a:cubicBezTo>
                    <a:cubicBezTo>
                      <a:pt x="16108" y="6676"/>
                      <a:pt x="16108" y="6676"/>
                      <a:pt x="16102" y="6670"/>
                    </a:cubicBezTo>
                    <a:cubicBezTo>
                      <a:pt x="16096" y="6670"/>
                      <a:pt x="16096" y="6664"/>
                      <a:pt x="16091" y="6658"/>
                    </a:cubicBezTo>
                    <a:cubicBezTo>
                      <a:pt x="16085" y="6658"/>
                      <a:pt x="16079" y="6658"/>
                      <a:pt x="16067" y="6658"/>
                    </a:cubicBezTo>
                    <a:cubicBezTo>
                      <a:pt x="16067" y="6658"/>
                      <a:pt x="16061" y="6658"/>
                      <a:pt x="16055" y="6658"/>
                    </a:cubicBezTo>
                    <a:lnTo>
                      <a:pt x="16049" y="6658"/>
                    </a:lnTo>
                    <a:cubicBezTo>
                      <a:pt x="16043" y="6664"/>
                      <a:pt x="16043" y="6670"/>
                      <a:pt x="16037" y="6670"/>
                    </a:cubicBezTo>
                    <a:cubicBezTo>
                      <a:pt x="16031" y="6676"/>
                      <a:pt x="16025" y="6676"/>
                      <a:pt x="16025" y="6676"/>
                    </a:cubicBezTo>
                    <a:cubicBezTo>
                      <a:pt x="16019" y="6676"/>
                      <a:pt x="16014" y="6676"/>
                      <a:pt x="16014" y="6676"/>
                    </a:cubicBezTo>
                    <a:cubicBezTo>
                      <a:pt x="16008" y="6682"/>
                      <a:pt x="16008" y="6688"/>
                      <a:pt x="16002" y="6688"/>
                    </a:cubicBezTo>
                    <a:cubicBezTo>
                      <a:pt x="15996" y="6688"/>
                      <a:pt x="15990" y="6688"/>
                      <a:pt x="15984" y="6688"/>
                    </a:cubicBezTo>
                    <a:cubicBezTo>
                      <a:pt x="15984" y="6688"/>
                      <a:pt x="15978" y="6688"/>
                      <a:pt x="15972" y="6694"/>
                    </a:cubicBezTo>
                    <a:cubicBezTo>
                      <a:pt x="15972" y="6694"/>
                      <a:pt x="15978" y="6700"/>
                      <a:pt x="15972" y="6706"/>
                    </a:cubicBezTo>
                    <a:cubicBezTo>
                      <a:pt x="15966" y="6706"/>
                      <a:pt x="15954" y="6706"/>
                      <a:pt x="15948" y="6706"/>
                    </a:cubicBezTo>
                    <a:cubicBezTo>
                      <a:pt x="15942" y="6706"/>
                      <a:pt x="15942" y="6706"/>
                      <a:pt x="15936" y="6706"/>
                    </a:cubicBezTo>
                    <a:cubicBezTo>
                      <a:pt x="15930" y="6706"/>
                      <a:pt x="15930" y="6718"/>
                      <a:pt x="15925" y="6718"/>
                    </a:cubicBezTo>
                    <a:cubicBezTo>
                      <a:pt x="15925" y="6724"/>
                      <a:pt x="15919" y="6724"/>
                      <a:pt x="15913" y="6730"/>
                    </a:cubicBezTo>
                    <a:cubicBezTo>
                      <a:pt x="15913" y="6730"/>
                      <a:pt x="15901" y="6735"/>
                      <a:pt x="15901" y="6741"/>
                    </a:cubicBezTo>
                    <a:cubicBezTo>
                      <a:pt x="15901" y="6747"/>
                      <a:pt x="15901" y="6747"/>
                      <a:pt x="15901" y="6747"/>
                    </a:cubicBezTo>
                    <a:cubicBezTo>
                      <a:pt x="15901" y="6753"/>
                      <a:pt x="15907" y="6753"/>
                      <a:pt x="15907" y="6759"/>
                    </a:cubicBezTo>
                    <a:lnTo>
                      <a:pt x="15901" y="6741"/>
                    </a:lnTo>
                    <a:close/>
                    <a:moveTo>
                      <a:pt x="15877" y="6795"/>
                    </a:moveTo>
                    <a:lnTo>
                      <a:pt x="15877" y="6795"/>
                    </a:lnTo>
                    <a:cubicBezTo>
                      <a:pt x="15871" y="6795"/>
                      <a:pt x="15865" y="6801"/>
                      <a:pt x="15853" y="6807"/>
                    </a:cubicBezTo>
                    <a:cubicBezTo>
                      <a:pt x="15859" y="6813"/>
                      <a:pt x="15859" y="6813"/>
                      <a:pt x="15859" y="6818"/>
                    </a:cubicBezTo>
                    <a:cubicBezTo>
                      <a:pt x="15895" y="6818"/>
                      <a:pt x="15895" y="6818"/>
                      <a:pt x="15895" y="6818"/>
                    </a:cubicBezTo>
                    <a:cubicBezTo>
                      <a:pt x="15895" y="6801"/>
                      <a:pt x="15895" y="6801"/>
                      <a:pt x="15895" y="6801"/>
                    </a:cubicBezTo>
                    <a:cubicBezTo>
                      <a:pt x="15889" y="6789"/>
                      <a:pt x="15889" y="6789"/>
                      <a:pt x="15889" y="6789"/>
                    </a:cubicBezTo>
                    <a:cubicBezTo>
                      <a:pt x="15883" y="6789"/>
                      <a:pt x="15883" y="6789"/>
                      <a:pt x="15877" y="6795"/>
                    </a:cubicBezTo>
                    <a:close/>
                    <a:moveTo>
                      <a:pt x="15699" y="6676"/>
                    </a:moveTo>
                    <a:lnTo>
                      <a:pt x="15699" y="6676"/>
                    </a:lnTo>
                    <a:cubicBezTo>
                      <a:pt x="15705" y="6682"/>
                      <a:pt x="15711" y="6688"/>
                      <a:pt x="15723" y="6694"/>
                    </a:cubicBezTo>
                    <a:cubicBezTo>
                      <a:pt x="15747" y="6694"/>
                      <a:pt x="15759" y="6694"/>
                      <a:pt x="15782" y="6694"/>
                    </a:cubicBezTo>
                    <a:cubicBezTo>
                      <a:pt x="15794" y="6694"/>
                      <a:pt x="15794" y="6694"/>
                      <a:pt x="15794" y="6694"/>
                    </a:cubicBezTo>
                    <a:cubicBezTo>
                      <a:pt x="15812" y="6694"/>
                      <a:pt x="15824" y="6694"/>
                      <a:pt x="15842" y="6694"/>
                    </a:cubicBezTo>
                    <a:cubicBezTo>
                      <a:pt x="15847" y="6694"/>
                      <a:pt x="15853" y="6688"/>
                      <a:pt x="15853" y="6688"/>
                    </a:cubicBezTo>
                    <a:cubicBezTo>
                      <a:pt x="15859" y="6688"/>
                      <a:pt x="15865" y="6688"/>
                      <a:pt x="15865" y="6688"/>
                    </a:cubicBezTo>
                    <a:cubicBezTo>
                      <a:pt x="15871" y="6688"/>
                      <a:pt x="15871" y="6688"/>
                      <a:pt x="15877" y="6688"/>
                    </a:cubicBezTo>
                    <a:cubicBezTo>
                      <a:pt x="15883" y="6688"/>
                      <a:pt x="15883" y="6682"/>
                      <a:pt x="15889" y="6682"/>
                    </a:cubicBezTo>
                    <a:cubicBezTo>
                      <a:pt x="15895" y="6676"/>
                      <a:pt x="15895" y="6670"/>
                      <a:pt x="15901" y="6670"/>
                    </a:cubicBezTo>
                    <a:cubicBezTo>
                      <a:pt x="15907" y="6670"/>
                      <a:pt x="15907" y="6670"/>
                      <a:pt x="15913" y="6670"/>
                    </a:cubicBezTo>
                    <a:cubicBezTo>
                      <a:pt x="15919" y="6670"/>
                      <a:pt x="15925" y="6670"/>
                      <a:pt x="15936" y="6670"/>
                    </a:cubicBezTo>
                    <a:cubicBezTo>
                      <a:pt x="15942" y="6670"/>
                      <a:pt x="15942" y="6670"/>
                      <a:pt x="15948" y="6670"/>
                    </a:cubicBezTo>
                    <a:cubicBezTo>
                      <a:pt x="15954" y="6670"/>
                      <a:pt x="15954" y="6664"/>
                      <a:pt x="15960" y="6658"/>
                    </a:cubicBezTo>
                    <a:cubicBezTo>
                      <a:pt x="15954" y="6652"/>
                      <a:pt x="15954" y="6652"/>
                      <a:pt x="15954" y="6652"/>
                    </a:cubicBezTo>
                    <a:cubicBezTo>
                      <a:pt x="15948" y="6652"/>
                      <a:pt x="15948" y="6647"/>
                      <a:pt x="15942" y="6652"/>
                    </a:cubicBezTo>
                    <a:cubicBezTo>
                      <a:pt x="15936" y="6652"/>
                      <a:pt x="15936" y="6658"/>
                      <a:pt x="15930" y="6658"/>
                    </a:cubicBezTo>
                    <a:cubicBezTo>
                      <a:pt x="15919" y="6658"/>
                      <a:pt x="15907" y="6658"/>
                      <a:pt x="15895" y="6658"/>
                    </a:cubicBezTo>
                    <a:cubicBezTo>
                      <a:pt x="15889" y="6658"/>
                      <a:pt x="15877" y="6664"/>
                      <a:pt x="15871" y="6664"/>
                    </a:cubicBezTo>
                    <a:cubicBezTo>
                      <a:pt x="15859" y="6664"/>
                      <a:pt x="15859" y="6664"/>
                      <a:pt x="15859" y="6664"/>
                    </a:cubicBezTo>
                    <a:cubicBezTo>
                      <a:pt x="15853" y="6664"/>
                      <a:pt x="15853" y="6664"/>
                      <a:pt x="15847" y="6664"/>
                    </a:cubicBezTo>
                    <a:cubicBezTo>
                      <a:pt x="15847" y="6664"/>
                      <a:pt x="15842" y="6664"/>
                      <a:pt x="15836" y="6664"/>
                    </a:cubicBezTo>
                    <a:cubicBezTo>
                      <a:pt x="15830" y="6670"/>
                      <a:pt x="15830" y="6670"/>
                      <a:pt x="15818" y="6670"/>
                    </a:cubicBezTo>
                    <a:cubicBezTo>
                      <a:pt x="15812" y="6670"/>
                      <a:pt x="15812" y="6670"/>
                      <a:pt x="15806" y="6670"/>
                    </a:cubicBezTo>
                    <a:cubicBezTo>
                      <a:pt x="15800" y="6670"/>
                      <a:pt x="15794" y="6658"/>
                      <a:pt x="15788" y="6658"/>
                    </a:cubicBezTo>
                    <a:cubicBezTo>
                      <a:pt x="15782" y="6658"/>
                      <a:pt x="15776" y="6658"/>
                      <a:pt x="15764" y="6652"/>
                    </a:cubicBezTo>
                    <a:cubicBezTo>
                      <a:pt x="15759" y="6652"/>
                      <a:pt x="15759" y="6652"/>
                      <a:pt x="15747" y="6652"/>
                    </a:cubicBezTo>
                    <a:cubicBezTo>
                      <a:pt x="15741" y="6652"/>
                      <a:pt x="15741" y="6652"/>
                      <a:pt x="15735" y="6652"/>
                    </a:cubicBezTo>
                    <a:cubicBezTo>
                      <a:pt x="15729" y="6658"/>
                      <a:pt x="15723" y="6658"/>
                      <a:pt x="15717" y="6658"/>
                    </a:cubicBezTo>
                    <a:cubicBezTo>
                      <a:pt x="15711" y="6664"/>
                      <a:pt x="15711" y="6670"/>
                      <a:pt x="15705" y="6670"/>
                    </a:cubicBezTo>
                    <a:cubicBezTo>
                      <a:pt x="15687" y="6670"/>
                      <a:pt x="15687" y="6670"/>
                      <a:pt x="15687" y="6670"/>
                    </a:cubicBezTo>
                    <a:lnTo>
                      <a:pt x="15699" y="6676"/>
                    </a:lnTo>
                    <a:close/>
                    <a:moveTo>
                      <a:pt x="15676" y="6712"/>
                    </a:moveTo>
                    <a:lnTo>
                      <a:pt x="15676" y="6712"/>
                    </a:lnTo>
                    <a:cubicBezTo>
                      <a:pt x="15670" y="6718"/>
                      <a:pt x="15664" y="6718"/>
                      <a:pt x="15658" y="6724"/>
                    </a:cubicBezTo>
                    <a:cubicBezTo>
                      <a:pt x="15658" y="6730"/>
                      <a:pt x="15658" y="6730"/>
                      <a:pt x="15664" y="6735"/>
                    </a:cubicBezTo>
                    <a:cubicBezTo>
                      <a:pt x="15664" y="6741"/>
                      <a:pt x="15670" y="6741"/>
                      <a:pt x="15670" y="6741"/>
                    </a:cubicBezTo>
                    <a:cubicBezTo>
                      <a:pt x="15676" y="6747"/>
                      <a:pt x="15676" y="6753"/>
                      <a:pt x="15676" y="6753"/>
                    </a:cubicBezTo>
                    <a:cubicBezTo>
                      <a:pt x="15681" y="6759"/>
                      <a:pt x="15681" y="6765"/>
                      <a:pt x="15687" y="6765"/>
                    </a:cubicBezTo>
                    <a:cubicBezTo>
                      <a:pt x="15693" y="6771"/>
                      <a:pt x="15693" y="6771"/>
                      <a:pt x="15699" y="6771"/>
                    </a:cubicBezTo>
                    <a:cubicBezTo>
                      <a:pt x="15711" y="6771"/>
                      <a:pt x="15717" y="6771"/>
                      <a:pt x="15723" y="6771"/>
                    </a:cubicBezTo>
                    <a:cubicBezTo>
                      <a:pt x="15741" y="6771"/>
                      <a:pt x="15747" y="6771"/>
                      <a:pt x="15759" y="6765"/>
                    </a:cubicBezTo>
                    <a:cubicBezTo>
                      <a:pt x="15759" y="6753"/>
                      <a:pt x="15759" y="6753"/>
                      <a:pt x="15759" y="6753"/>
                    </a:cubicBezTo>
                    <a:cubicBezTo>
                      <a:pt x="15753" y="6753"/>
                      <a:pt x="15753" y="6753"/>
                      <a:pt x="15747" y="6753"/>
                    </a:cubicBezTo>
                    <a:cubicBezTo>
                      <a:pt x="15741" y="6753"/>
                      <a:pt x="15735" y="6747"/>
                      <a:pt x="15735" y="6747"/>
                    </a:cubicBezTo>
                    <a:cubicBezTo>
                      <a:pt x="15729" y="6741"/>
                      <a:pt x="15735" y="6735"/>
                      <a:pt x="15729" y="6735"/>
                    </a:cubicBezTo>
                    <a:cubicBezTo>
                      <a:pt x="15729" y="6735"/>
                      <a:pt x="15723" y="6735"/>
                      <a:pt x="15717" y="6730"/>
                    </a:cubicBezTo>
                    <a:cubicBezTo>
                      <a:pt x="15717" y="6730"/>
                      <a:pt x="15711" y="6730"/>
                      <a:pt x="15705" y="6730"/>
                    </a:cubicBezTo>
                    <a:cubicBezTo>
                      <a:pt x="15699" y="6730"/>
                      <a:pt x="15699" y="6724"/>
                      <a:pt x="15699" y="6718"/>
                    </a:cubicBezTo>
                    <a:cubicBezTo>
                      <a:pt x="15693" y="6718"/>
                      <a:pt x="15681" y="6712"/>
                      <a:pt x="15676" y="6712"/>
                    </a:cubicBezTo>
                    <a:close/>
                    <a:moveTo>
                      <a:pt x="15533" y="6664"/>
                    </a:moveTo>
                    <a:lnTo>
                      <a:pt x="15533" y="6664"/>
                    </a:lnTo>
                    <a:cubicBezTo>
                      <a:pt x="15527" y="6664"/>
                      <a:pt x="15515" y="6670"/>
                      <a:pt x="15515" y="6676"/>
                    </a:cubicBezTo>
                    <a:cubicBezTo>
                      <a:pt x="15515" y="6682"/>
                      <a:pt x="15521" y="6682"/>
                      <a:pt x="15527" y="6688"/>
                    </a:cubicBezTo>
                    <a:cubicBezTo>
                      <a:pt x="15533" y="6700"/>
                      <a:pt x="15545" y="6694"/>
                      <a:pt x="15563" y="6694"/>
                    </a:cubicBezTo>
                    <a:cubicBezTo>
                      <a:pt x="15569" y="6694"/>
                      <a:pt x="15575" y="6694"/>
                      <a:pt x="15581" y="6694"/>
                    </a:cubicBezTo>
                    <a:cubicBezTo>
                      <a:pt x="15587" y="6688"/>
                      <a:pt x="15592" y="6688"/>
                      <a:pt x="15592" y="6688"/>
                    </a:cubicBezTo>
                    <a:cubicBezTo>
                      <a:pt x="15598" y="6682"/>
                      <a:pt x="15598" y="6676"/>
                      <a:pt x="15604" y="6676"/>
                    </a:cubicBezTo>
                    <a:cubicBezTo>
                      <a:pt x="15610" y="6670"/>
                      <a:pt x="15622" y="6676"/>
                      <a:pt x="15628" y="6676"/>
                    </a:cubicBezTo>
                    <a:cubicBezTo>
                      <a:pt x="15640" y="6676"/>
                      <a:pt x="15646" y="6676"/>
                      <a:pt x="15658" y="6676"/>
                    </a:cubicBezTo>
                    <a:lnTo>
                      <a:pt x="15664" y="6676"/>
                    </a:lnTo>
                    <a:lnTo>
                      <a:pt x="15664" y="6676"/>
                    </a:lnTo>
                    <a:cubicBezTo>
                      <a:pt x="15658" y="6670"/>
                      <a:pt x="15664" y="6664"/>
                      <a:pt x="15664" y="6658"/>
                    </a:cubicBezTo>
                    <a:cubicBezTo>
                      <a:pt x="15652" y="6658"/>
                      <a:pt x="15646" y="6664"/>
                      <a:pt x="15640" y="6658"/>
                    </a:cubicBezTo>
                    <a:cubicBezTo>
                      <a:pt x="15634" y="6658"/>
                      <a:pt x="15634" y="6658"/>
                      <a:pt x="15628" y="6652"/>
                    </a:cubicBezTo>
                    <a:cubicBezTo>
                      <a:pt x="15622" y="6652"/>
                      <a:pt x="15616" y="6658"/>
                      <a:pt x="15616" y="6652"/>
                    </a:cubicBezTo>
                    <a:cubicBezTo>
                      <a:pt x="15610" y="6652"/>
                      <a:pt x="15604" y="6652"/>
                      <a:pt x="15598" y="6652"/>
                    </a:cubicBezTo>
                    <a:cubicBezTo>
                      <a:pt x="15587" y="6652"/>
                      <a:pt x="15587" y="6652"/>
                      <a:pt x="15581" y="6652"/>
                    </a:cubicBezTo>
                    <a:cubicBezTo>
                      <a:pt x="15575" y="6652"/>
                      <a:pt x="15569" y="6658"/>
                      <a:pt x="15569" y="6658"/>
                    </a:cubicBezTo>
                    <a:cubicBezTo>
                      <a:pt x="15563" y="6658"/>
                      <a:pt x="15563" y="6664"/>
                      <a:pt x="15557" y="6664"/>
                    </a:cubicBezTo>
                    <a:cubicBezTo>
                      <a:pt x="15551" y="6664"/>
                      <a:pt x="15545" y="6664"/>
                      <a:pt x="15533" y="6664"/>
                    </a:cubicBezTo>
                    <a:close/>
                    <a:moveTo>
                      <a:pt x="14917" y="6569"/>
                    </a:moveTo>
                    <a:lnTo>
                      <a:pt x="14917" y="6569"/>
                    </a:lnTo>
                    <a:cubicBezTo>
                      <a:pt x="14917" y="6581"/>
                      <a:pt x="14917" y="6581"/>
                      <a:pt x="14917" y="6581"/>
                    </a:cubicBezTo>
                    <a:cubicBezTo>
                      <a:pt x="14952" y="6581"/>
                      <a:pt x="14952" y="6581"/>
                      <a:pt x="14952" y="6581"/>
                    </a:cubicBezTo>
                    <a:cubicBezTo>
                      <a:pt x="14952" y="6605"/>
                      <a:pt x="14952" y="6605"/>
                      <a:pt x="14952" y="6605"/>
                    </a:cubicBezTo>
                    <a:cubicBezTo>
                      <a:pt x="14958" y="6605"/>
                      <a:pt x="14964" y="6605"/>
                      <a:pt x="14970" y="6605"/>
                    </a:cubicBezTo>
                    <a:cubicBezTo>
                      <a:pt x="14976" y="6605"/>
                      <a:pt x="14982" y="6605"/>
                      <a:pt x="14982" y="6605"/>
                    </a:cubicBezTo>
                    <a:cubicBezTo>
                      <a:pt x="14994" y="6611"/>
                      <a:pt x="14994" y="6611"/>
                      <a:pt x="14994" y="6611"/>
                    </a:cubicBezTo>
                    <a:cubicBezTo>
                      <a:pt x="15000" y="6617"/>
                      <a:pt x="15000" y="6623"/>
                      <a:pt x="15005" y="6623"/>
                    </a:cubicBezTo>
                    <a:cubicBezTo>
                      <a:pt x="15005" y="6629"/>
                      <a:pt x="15012" y="6635"/>
                      <a:pt x="15017" y="6635"/>
                    </a:cubicBezTo>
                    <a:cubicBezTo>
                      <a:pt x="15023" y="6641"/>
                      <a:pt x="15023" y="6641"/>
                      <a:pt x="15035" y="6641"/>
                    </a:cubicBezTo>
                    <a:cubicBezTo>
                      <a:pt x="15047" y="6641"/>
                      <a:pt x="15047" y="6629"/>
                      <a:pt x="15059" y="6629"/>
                    </a:cubicBezTo>
                    <a:cubicBezTo>
                      <a:pt x="15065" y="6629"/>
                      <a:pt x="15071" y="6629"/>
                      <a:pt x="15071" y="6629"/>
                    </a:cubicBezTo>
                    <a:cubicBezTo>
                      <a:pt x="15083" y="6629"/>
                      <a:pt x="15089" y="6629"/>
                      <a:pt x="15094" y="6629"/>
                    </a:cubicBezTo>
                    <a:cubicBezTo>
                      <a:pt x="15106" y="6629"/>
                      <a:pt x="15112" y="6623"/>
                      <a:pt x="15118" y="6623"/>
                    </a:cubicBezTo>
                    <a:cubicBezTo>
                      <a:pt x="15130" y="6623"/>
                      <a:pt x="15136" y="6623"/>
                      <a:pt x="15142" y="6629"/>
                    </a:cubicBezTo>
                    <a:cubicBezTo>
                      <a:pt x="15148" y="6629"/>
                      <a:pt x="15148" y="6635"/>
                      <a:pt x="15148" y="6641"/>
                    </a:cubicBezTo>
                    <a:cubicBezTo>
                      <a:pt x="15154" y="6641"/>
                      <a:pt x="15154" y="6647"/>
                      <a:pt x="15160" y="6647"/>
                    </a:cubicBezTo>
                    <a:cubicBezTo>
                      <a:pt x="15166" y="6647"/>
                      <a:pt x="15166" y="6647"/>
                      <a:pt x="15171" y="6647"/>
                    </a:cubicBezTo>
                    <a:cubicBezTo>
                      <a:pt x="15183" y="6647"/>
                      <a:pt x="15189" y="6647"/>
                      <a:pt x="15195" y="6647"/>
                    </a:cubicBezTo>
                    <a:cubicBezTo>
                      <a:pt x="15207" y="6647"/>
                      <a:pt x="15213" y="6647"/>
                      <a:pt x="15225" y="6647"/>
                    </a:cubicBezTo>
                    <a:cubicBezTo>
                      <a:pt x="15237" y="6652"/>
                      <a:pt x="15237" y="6658"/>
                      <a:pt x="15249" y="6664"/>
                    </a:cubicBezTo>
                    <a:cubicBezTo>
                      <a:pt x="15255" y="6664"/>
                      <a:pt x="15255" y="6670"/>
                      <a:pt x="15260" y="6670"/>
                    </a:cubicBezTo>
                    <a:cubicBezTo>
                      <a:pt x="15260" y="6670"/>
                      <a:pt x="15266" y="6670"/>
                      <a:pt x="15272" y="6670"/>
                    </a:cubicBezTo>
                    <a:cubicBezTo>
                      <a:pt x="15284" y="6676"/>
                      <a:pt x="15290" y="6676"/>
                      <a:pt x="15296" y="6676"/>
                    </a:cubicBezTo>
                    <a:cubicBezTo>
                      <a:pt x="15296" y="6670"/>
                      <a:pt x="15296" y="6670"/>
                      <a:pt x="15296" y="6664"/>
                    </a:cubicBezTo>
                    <a:cubicBezTo>
                      <a:pt x="15296" y="6658"/>
                      <a:pt x="15302" y="6658"/>
                      <a:pt x="15302" y="6652"/>
                    </a:cubicBezTo>
                    <a:cubicBezTo>
                      <a:pt x="15308" y="6652"/>
                      <a:pt x="15314" y="6652"/>
                      <a:pt x="15314" y="6652"/>
                    </a:cubicBezTo>
                    <a:cubicBezTo>
                      <a:pt x="15320" y="6652"/>
                      <a:pt x="15320" y="6658"/>
                      <a:pt x="15326" y="6658"/>
                    </a:cubicBezTo>
                    <a:cubicBezTo>
                      <a:pt x="15332" y="6664"/>
                      <a:pt x="15332" y="6658"/>
                      <a:pt x="15337" y="6658"/>
                    </a:cubicBezTo>
                    <a:cubicBezTo>
                      <a:pt x="15349" y="6658"/>
                      <a:pt x="15349" y="6658"/>
                      <a:pt x="15349" y="6658"/>
                    </a:cubicBezTo>
                    <a:cubicBezTo>
                      <a:pt x="15355" y="6658"/>
                      <a:pt x="15361" y="6652"/>
                      <a:pt x="15367" y="6652"/>
                    </a:cubicBezTo>
                    <a:cubicBezTo>
                      <a:pt x="15373" y="6652"/>
                      <a:pt x="15379" y="6658"/>
                      <a:pt x="15385" y="6658"/>
                    </a:cubicBezTo>
                    <a:cubicBezTo>
                      <a:pt x="15391" y="6664"/>
                      <a:pt x="15397" y="6664"/>
                      <a:pt x="15397" y="6664"/>
                    </a:cubicBezTo>
                    <a:cubicBezTo>
                      <a:pt x="15403" y="6664"/>
                      <a:pt x="15403" y="6670"/>
                      <a:pt x="15409" y="6676"/>
                    </a:cubicBezTo>
                    <a:cubicBezTo>
                      <a:pt x="15415" y="6682"/>
                      <a:pt x="15421" y="6688"/>
                      <a:pt x="15426" y="6688"/>
                    </a:cubicBezTo>
                    <a:cubicBezTo>
                      <a:pt x="15438" y="6694"/>
                      <a:pt x="15444" y="6694"/>
                      <a:pt x="15456" y="6694"/>
                    </a:cubicBezTo>
                    <a:cubicBezTo>
                      <a:pt x="15468" y="6694"/>
                      <a:pt x="15468" y="6694"/>
                      <a:pt x="15468" y="6694"/>
                    </a:cubicBezTo>
                    <a:cubicBezTo>
                      <a:pt x="15474" y="6694"/>
                      <a:pt x="15474" y="6688"/>
                      <a:pt x="15480" y="6688"/>
                    </a:cubicBezTo>
                    <a:cubicBezTo>
                      <a:pt x="15474" y="6676"/>
                      <a:pt x="15468" y="6670"/>
                      <a:pt x="15468" y="6664"/>
                    </a:cubicBezTo>
                    <a:cubicBezTo>
                      <a:pt x="15462" y="6658"/>
                      <a:pt x="15462" y="6652"/>
                      <a:pt x="15456" y="6652"/>
                    </a:cubicBezTo>
                    <a:cubicBezTo>
                      <a:pt x="15450" y="6652"/>
                      <a:pt x="15450" y="6652"/>
                      <a:pt x="15444" y="6652"/>
                    </a:cubicBezTo>
                    <a:cubicBezTo>
                      <a:pt x="15432" y="6647"/>
                      <a:pt x="15426" y="6641"/>
                      <a:pt x="15426" y="6629"/>
                    </a:cubicBezTo>
                    <a:cubicBezTo>
                      <a:pt x="15337" y="6629"/>
                      <a:pt x="15337" y="6629"/>
                      <a:pt x="15337" y="6629"/>
                    </a:cubicBezTo>
                    <a:cubicBezTo>
                      <a:pt x="15337" y="6629"/>
                      <a:pt x="15332" y="6623"/>
                      <a:pt x="15337" y="6617"/>
                    </a:cubicBezTo>
                    <a:cubicBezTo>
                      <a:pt x="15337" y="6611"/>
                      <a:pt x="15337" y="6611"/>
                      <a:pt x="15344" y="6605"/>
                    </a:cubicBezTo>
                    <a:lnTo>
                      <a:pt x="15349" y="6605"/>
                    </a:lnTo>
                    <a:cubicBezTo>
                      <a:pt x="15361" y="6599"/>
                      <a:pt x="15367" y="6605"/>
                      <a:pt x="15373" y="6605"/>
                    </a:cubicBezTo>
                    <a:cubicBezTo>
                      <a:pt x="15385" y="6605"/>
                      <a:pt x="15391" y="6599"/>
                      <a:pt x="15397" y="6593"/>
                    </a:cubicBezTo>
                    <a:cubicBezTo>
                      <a:pt x="15391" y="6593"/>
                      <a:pt x="15385" y="6593"/>
                      <a:pt x="15373" y="6587"/>
                    </a:cubicBezTo>
                    <a:cubicBezTo>
                      <a:pt x="15373" y="6587"/>
                      <a:pt x="15367" y="6587"/>
                      <a:pt x="15361" y="6581"/>
                    </a:cubicBezTo>
                    <a:cubicBezTo>
                      <a:pt x="15361" y="6581"/>
                      <a:pt x="15355" y="6587"/>
                      <a:pt x="15349" y="6581"/>
                    </a:cubicBezTo>
                    <a:cubicBezTo>
                      <a:pt x="15344" y="6581"/>
                      <a:pt x="15337" y="6575"/>
                      <a:pt x="15326" y="6575"/>
                    </a:cubicBezTo>
                    <a:cubicBezTo>
                      <a:pt x="15320" y="6575"/>
                      <a:pt x="15314" y="6581"/>
                      <a:pt x="15302" y="6581"/>
                    </a:cubicBezTo>
                    <a:cubicBezTo>
                      <a:pt x="15296" y="6581"/>
                      <a:pt x="15296" y="6575"/>
                      <a:pt x="15290" y="6575"/>
                    </a:cubicBezTo>
                    <a:cubicBezTo>
                      <a:pt x="15278" y="6575"/>
                      <a:pt x="15266" y="6581"/>
                      <a:pt x="15255" y="6575"/>
                    </a:cubicBezTo>
                    <a:cubicBezTo>
                      <a:pt x="15249" y="6575"/>
                      <a:pt x="15243" y="6569"/>
                      <a:pt x="15231" y="6563"/>
                    </a:cubicBezTo>
                    <a:cubicBezTo>
                      <a:pt x="15225" y="6563"/>
                      <a:pt x="15219" y="6558"/>
                      <a:pt x="15207" y="6558"/>
                    </a:cubicBezTo>
                    <a:lnTo>
                      <a:pt x="14917" y="6569"/>
                    </a:lnTo>
                    <a:close/>
                    <a:moveTo>
                      <a:pt x="14739" y="6486"/>
                    </a:moveTo>
                    <a:lnTo>
                      <a:pt x="14739" y="6486"/>
                    </a:lnTo>
                    <a:cubicBezTo>
                      <a:pt x="14739" y="6486"/>
                      <a:pt x="14733" y="6492"/>
                      <a:pt x="14733" y="6498"/>
                    </a:cubicBezTo>
                    <a:lnTo>
                      <a:pt x="14733" y="6504"/>
                    </a:lnTo>
                    <a:cubicBezTo>
                      <a:pt x="14745" y="6516"/>
                      <a:pt x="14745" y="6516"/>
                      <a:pt x="14745" y="6516"/>
                    </a:cubicBezTo>
                    <a:cubicBezTo>
                      <a:pt x="14745" y="6504"/>
                      <a:pt x="14745" y="6504"/>
                      <a:pt x="14745" y="6504"/>
                    </a:cubicBezTo>
                    <a:cubicBezTo>
                      <a:pt x="14745" y="6498"/>
                      <a:pt x="14739" y="6498"/>
                      <a:pt x="14739" y="6498"/>
                    </a:cubicBezTo>
                    <a:lnTo>
                      <a:pt x="14739" y="6486"/>
                    </a:lnTo>
                    <a:close/>
                    <a:moveTo>
                      <a:pt x="15148" y="6095"/>
                    </a:moveTo>
                    <a:lnTo>
                      <a:pt x="15148" y="6095"/>
                    </a:lnTo>
                    <a:cubicBezTo>
                      <a:pt x="15136" y="6095"/>
                      <a:pt x="15136" y="6095"/>
                      <a:pt x="15136" y="6095"/>
                    </a:cubicBezTo>
                    <a:cubicBezTo>
                      <a:pt x="15130" y="6095"/>
                      <a:pt x="15130" y="6095"/>
                      <a:pt x="15124" y="6101"/>
                    </a:cubicBezTo>
                    <a:cubicBezTo>
                      <a:pt x="15124" y="6119"/>
                      <a:pt x="15124" y="6131"/>
                      <a:pt x="15118" y="6142"/>
                    </a:cubicBezTo>
                    <a:cubicBezTo>
                      <a:pt x="15118" y="6149"/>
                      <a:pt x="15106" y="6149"/>
                      <a:pt x="15106" y="6154"/>
                    </a:cubicBezTo>
                    <a:cubicBezTo>
                      <a:pt x="15106" y="6154"/>
                      <a:pt x="15106" y="6160"/>
                      <a:pt x="15106" y="6166"/>
                    </a:cubicBezTo>
                    <a:cubicBezTo>
                      <a:pt x="15100" y="6172"/>
                      <a:pt x="15106" y="6178"/>
                      <a:pt x="15106" y="6190"/>
                    </a:cubicBezTo>
                    <a:cubicBezTo>
                      <a:pt x="15106" y="6202"/>
                      <a:pt x="15100" y="6208"/>
                      <a:pt x="15106" y="6214"/>
                    </a:cubicBezTo>
                    <a:cubicBezTo>
                      <a:pt x="15106" y="6220"/>
                      <a:pt x="15106" y="6226"/>
                      <a:pt x="15106" y="6226"/>
                    </a:cubicBezTo>
                    <a:cubicBezTo>
                      <a:pt x="15112" y="6231"/>
                      <a:pt x="15112" y="6231"/>
                      <a:pt x="15118" y="6237"/>
                    </a:cubicBezTo>
                    <a:cubicBezTo>
                      <a:pt x="15124" y="6243"/>
                      <a:pt x="15136" y="6243"/>
                      <a:pt x="15142" y="6249"/>
                    </a:cubicBezTo>
                    <a:cubicBezTo>
                      <a:pt x="15148" y="6249"/>
                      <a:pt x="15148" y="6255"/>
                      <a:pt x="15148" y="6261"/>
                    </a:cubicBezTo>
                    <a:cubicBezTo>
                      <a:pt x="15154" y="6261"/>
                      <a:pt x="15160" y="6261"/>
                      <a:pt x="15160" y="6267"/>
                    </a:cubicBezTo>
                    <a:cubicBezTo>
                      <a:pt x="15166" y="6273"/>
                      <a:pt x="15160" y="6279"/>
                      <a:pt x="15160" y="6285"/>
                    </a:cubicBezTo>
                    <a:cubicBezTo>
                      <a:pt x="15160" y="6285"/>
                      <a:pt x="15160" y="6285"/>
                      <a:pt x="15160" y="6291"/>
                    </a:cubicBezTo>
                    <a:cubicBezTo>
                      <a:pt x="15160" y="6303"/>
                      <a:pt x="15160" y="6303"/>
                      <a:pt x="15160" y="6303"/>
                    </a:cubicBezTo>
                    <a:cubicBezTo>
                      <a:pt x="15160" y="6309"/>
                      <a:pt x="15154" y="6309"/>
                      <a:pt x="15154" y="6320"/>
                    </a:cubicBezTo>
                    <a:cubicBezTo>
                      <a:pt x="15154" y="6326"/>
                      <a:pt x="15160" y="6332"/>
                      <a:pt x="15160" y="6338"/>
                    </a:cubicBezTo>
                    <a:lnTo>
                      <a:pt x="15160" y="6344"/>
                    </a:lnTo>
                    <a:cubicBezTo>
                      <a:pt x="15166" y="6350"/>
                      <a:pt x="15166" y="6356"/>
                      <a:pt x="15171" y="6356"/>
                    </a:cubicBezTo>
                    <a:cubicBezTo>
                      <a:pt x="15171" y="6362"/>
                      <a:pt x="15178" y="6362"/>
                      <a:pt x="15183" y="6362"/>
                    </a:cubicBezTo>
                    <a:cubicBezTo>
                      <a:pt x="15189" y="6368"/>
                      <a:pt x="15195" y="6368"/>
                      <a:pt x="15201" y="6368"/>
                    </a:cubicBezTo>
                    <a:cubicBezTo>
                      <a:pt x="15213" y="6368"/>
                      <a:pt x="15219" y="6368"/>
                      <a:pt x="15231" y="6368"/>
                    </a:cubicBezTo>
                    <a:cubicBezTo>
                      <a:pt x="15231" y="6368"/>
                      <a:pt x="15237" y="6368"/>
                      <a:pt x="15243" y="6368"/>
                    </a:cubicBezTo>
                    <a:cubicBezTo>
                      <a:pt x="15243" y="6374"/>
                      <a:pt x="15243" y="6380"/>
                      <a:pt x="15243" y="6380"/>
                    </a:cubicBezTo>
                    <a:cubicBezTo>
                      <a:pt x="15249" y="6386"/>
                      <a:pt x="15255" y="6397"/>
                      <a:pt x="15266" y="6397"/>
                    </a:cubicBezTo>
                    <a:cubicBezTo>
                      <a:pt x="15272" y="6397"/>
                      <a:pt x="15278" y="6397"/>
                      <a:pt x="15284" y="6397"/>
                    </a:cubicBezTo>
                    <a:cubicBezTo>
                      <a:pt x="15296" y="6397"/>
                      <a:pt x="15302" y="6397"/>
                      <a:pt x="15308" y="6397"/>
                    </a:cubicBezTo>
                    <a:cubicBezTo>
                      <a:pt x="15320" y="6397"/>
                      <a:pt x="15326" y="6386"/>
                      <a:pt x="15337" y="6386"/>
                    </a:cubicBezTo>
                    <a:cubicBezTo>
                      <a:pt x="15344" y="6386"/>
                      <a:pt x="15349" y="6386"/>
                      <a:pt x="15355" y="6386"/>
                    </a:cubicBezTo>
                    <a:cubicBezTo>
                      <a:pt x="15361" y="6392"/>
                      <a:pt x="15361" y="6392"/>
                      <a:pt x="15367" y="6397"/>
                    </a:cubicBezTo>
                    <a:cubicBezTo>
                      <a:pt x="15373" y="6397"/>
                      <a:pt x="15367" y="6409"/>
                      <a:pt x="15373" y="6409"/>
                    </a:cubicBezTo>
                    <a:cubicBezTo>
                      <a:pt x="15385" y="6409"/>
                      <a:pt x="15385" y="6397"/>
                      <a:pt x="15391" y="6397"/>
                    </a:cubicBezTo>
                    <a:cubicBezTo>
                      <a:pt x="15403" y="6397"/>
                      <a:pt x="15415" y="6409"/>
                      <a:pt x="15421" y="6415"/>
                    </a:cubicBezTo>
                    <a:cubicBezTo>
                      <a:pt x="15426" y="6421"/>
                      <a:pt x="15426" y="6427"/>
                      <a:pt x="15432" y="6427"/>
                    </a:cubicBezTo>
                    <a:cubicBezTo>
                      <a:pt x="15438" y="6427"/>
                      <a:pt x="15438" y="6427"/>
                      <a:pt x="15444" y="6427"/>
                    </a:cubicBezTo>
                    <a:cubicBezTo>
                      <a:pt x="15450" y="6433"/>
                      <a:pt x="15456" y="6427"/>
                      <a:pt x="15462" y="6427"/>
                    </a:cubicBezTo>
                    <a:cubicBezTo>
                      <a:pt x="15480" y="6427"/>
                      <a:pt x="15480" y="6427"/>
                      <a:pt x="15480" y="6427"/>
                    </a:cubicBezTo>
                    <a:cubicBezTo>
                      <a:pt x="15480" y="6427"/>
                      <a:pt x="15480" y="6427"/>
                      <a:pt x="15486" y="6427"/>
                    </a:cubicBezTo>
                    <a:cubicBezTo>
                      <a:pt x="15486" y="6403"/>
                      <a:pt x="15486" y="6403"/>
                      <a:pt x="15486" y="6403"/>
                    </a:cubicBezTo>
                    <a:cubicBezTo>
                      <a:pt x="15486" y="6397"/>
                      <a:pt x="15486" y="6397"/>
                      <a:pt x="15486" y="6392"/>
                    </a:cubicBezTo>
                    <a:cubicBezTo>
                      <a:pt x="15492" y="6392"/>
                      <a:pt x="15492" y="6392"/>
                      <a:pt x="15498" y="6386"/>
                    </a:cubicBezTo>
                    <a:cubicBezTo>
                      <a:pt x="15504" y="6386"/>
                      <a:pt x="15504" y="6386"/>
                      <a:pt x="15510" y="6380"/>
                    </a:cubicBezTo>
                    <a:cubicBezTo>
                      <a:pt x="15515" y="6380"/>
                      <a:pt x="15515" y="6374"/>
                      <a:pt x="15515" y="6362"/>
                    </a:cubicBezTo>
                    <a:cubicBezTo>
                      <a:pt x="15515" y="6356"/>
                      <a:pt x="15515" y="6350"/>
                      <a:pt x="15515" y="6344"/>
                    </a:cubicBezTo>
                    <a:cubicBezTo>
                      <a:pt x="15515" y="6344"/>
                      <a:pt x="15510" y="6338"/>
                      <a:pt x="15504" y="6338"/>
                    </a:cubicBezTo>
                    <a:cubicBezTo>
                      <a:pt x="15504" y="6332"/>
                      <a:pt x="15504" y="6326"/>
                      <a:pt x="15504" y="6320"/>
                    </a:cubicBezTo>
                    <a:cubicBezTo>
                      <a:pt x="15504" y="6315"/>
                      <a:pt x="15510" y="6315"/>
                      <a:pt x="15510" y="6309"/>
                    </a:cubicBezTo>
                    <a:cubicBezTo>
                      <a:pt x="15510" y="6309"/>
                      <a:pt x="15515" y="6303"/>
                      <a:pt x="15521" y="6303"/>
                    </a:cubicBezTo>
                    <a:cubicBezTo>
                      <a:pt x="15521" y="6297"/>
                      <a:pt x="15527" y="6291"/>
                      <a:pt x="15527" y="6291"/>
                    </a:cubicBezTo>
                    <a:cubicBezTo>
                      <a:pt x="15527" y="6285"/>
                      <a:pt x="15533" y="6279"/>
                      <a:pt x="15533" y="6273"/>
                    </a:cubicBezTo>
                    <a:cubicBezTo>
                      <a:pt x="15539" y="6261"/>
                      <a:pt x="15539" y="6255"/>
                      <a:pt x="15545" y="6243"/>
                    </a:cubicBezTo>
                    <a:cubicBezTo>
                      <a:pt x="15581" y="6243"/>
                      <a:pt x="15581" y="6243"/>
                      <a:pt x="15581" y="6243"/>
                    </a:cubicBezTo>
                    <a:cubicBezTo>
                      <a:pt x="15581" y="6184"/>
                      <a:pt x="15581" y="6184"/>
                      <a:pt x="15581" y="6184"/>
                    </a:cubicBezTo>
                    <a:cubicBezTo>
                      <a:pt x="15592" y="6184"/>
                      <a:pt x="15598" y="6184"/>
                      <a:pt x="15616" y="6184"/>
                    </a:cubicBezTo>
                    <a:cubicBezTo>
                      <a:pt x="15622" y="6184"/>
                      <a:pt x="15622" y="6178"/>
                      <a:pt x="15628" y="6178"/>
                    </a:cubicBezTo>
                    <a:cubicBezTo>
                      <a:pt x="15634" y="6178"/>
                      <a:pt x="15640" y="6172"/>
                      <a:pt x="15640" y="6166"/>
                    </a:cubicBezTo>
                    <a:cubicBezTo>
                      <a:pt x="15640" y="6166"/>
                      <a:pt x="15646" y="6160"/>
                      <a:pt x="15646" y="6154"/>
                    </a:cubicBezTo>
                    <a:cubicBezTo>
                      <a:pt x="15640" y="6154"/>
                      <a:pt x="15640" y="6142"/>
                      <a:pt x="15640" y="6142"/>
                    </a:cubicBezTo>
                    <a:cubicBezTo>
                      <a:pt x="15634" y="6142"/>
                      <a:pt x="15628" y="6142"/>
                      <a:pt x="15622" y="6142"/>
                    </a:cubicBezTo>
                    <a:cubicBezTo>
                      <a:pt x="15622" y="6142"/>
                      <a:pt x="15616" y="6142"/>
                      <a:pt x="15610" y="6142"/>
                    </a:cubicBezTo>
                    <a:cubicBezTo>
                      <a:pt x="15604" y="6142"/>
                      <a:pt x="15598" y="6142"/>
                      <a:pt x="15587" y="6142"/>
                    </a:cubicBezTo>
                    <a:cubicBezTo>
                      <a:pt x="15587" y="6137"/>
                      <a:pt x="15581" y="6131"/>
                      <a:pt x="15581" y="6125"/>
                    </a:cubicBezTo>
                    <a:cubicBezTo>
                      <a:pt x="15581" y="6119"/>
                      <a:pt x="15587" y="6119"/>
                      <a:pt x="15587" y="6113"/>
                    </a:cubicBezTo>
                    <a:cubicBezTo>
                      <a:pt x="15587" y="6095"/>
                      <a:pt x="15587" y="6095"/>
                      <a:pt x="15587" y="6095"/>
                    </a:cubicBezTo>
                    <a:cubicBezTo>
                      <a:pt x="15587" y="6089"/>
                      <a:pt x="15592" y="6083"/>
                      <a:pt x="15587" y="6077"/>
                    </a:cubicBezTo>
                    <a:cubicBezTo>
                      <a:pt x="15587" y="6071"/>
                      <a:pt x="15587" y="6071"/>
                      <a:pt x="15581" y="6065"/>
                    </a:cubicBezTo>
                    <a:cubicBezTo>
                      <a:pt x="15581" y="6060"/>
                      <a:pt x="15575" y="6054"/>
                      <a:pt x="15575" y="6048"/>
                    </a:cubicBezTo>
                    <a:cubicBezTo>
                      <a:pt x="15575" y="5988"/>
                      <a:pt x="15575" y="5988"/>
                      <a:pt x="15575" y="5988"/>
                    </a:cubicBezTo>
                    <a:cubicBezTo>
                      <a:pt x="15587" y="5988"/>
                      <a:pt x="15592" y="5988"/>
                      <a:pt x="15604" y="5988"/>
                    </a:cubicBezTo>
                    <a:cubicBezTo>
                      <a:pt x="15610" y="5988"/>
                      <a:pt x="15616" y="5988"/>
                      <a:pt x="15616" y="5988"/>
                    </a:cubicBezTo>
                    <a:cubicBezTo>
                      <a:pt x="15616" y="5983"/>
                      <a:pt x="15616" y="5976"/>
                      <a:pt x="15616" y="5971"/>
                    </a:cubicBezTo>
                    <a:cubicBezTo>
                      <a:pt x="15616" y="5971"/>
                      <a:pt x="15616" y="5965"/>
                      <a:pt x="15616" y="5959"/>
                    </a:cubicBezTo>
                    <a:cubicBezTo>
                      <a:pt x="15622" y="5959"/>
                      <a:pt x="15622" y="5953"/>
                      <a:pt x="15628" y="5953"/>
                    </a:cubicBezTo>
                    <a:cubicBezTo>
                      <a:pt x="15628" y="5947"/>
                      <a:pt x="15634" y="5953"/>
                      <a:pt x="15640" y="5953"/>
                    </a:cubicBezTo>
                    <a:cubicBezTo>
                      <a:pt x="15640" y="5947"/>
                      <a:pt x="15646" y="5941"/>
                      <a:pt x="15652" y="5941"/>
                    </a:cubicBezTo>
                    <a:cubicBezTo>
                      <a:pt x="15658" y="5935"/>
                      <a:pt x="15664" y="5935"/>
                      <a:pt x="15670" y="5929"/>
                    </a:cubicBezTo>
                    <a:cubicBezTo>
                      <a:pt x="15670" y="5923"/>
                      <a:pt x="15670" y="5911"/>
                      <a:pt x="15664" y="5905"/>
                    </a:cubicBezTo>
                    <a:cubicBezTo>
                      <a:pt x="15658" y="5899"/>
                      <a:pt x="15652" y="5899"/>
                      <a:pt x="15640" y="5899"/>
                    </a:cubicBezTo>
                    <a:cubicBezTo>
                      <a:pt x="15634" y="5899"/>
                      <a:pt x="15628" y="5899"/>
                      <a:pt x="15616" y="5899"/>
                    </a:cubicBezTo>
                    <a:cubicBezTo>
                      <a:pt x="15610" y="5899"/>
                      <a:pt x="15610" y="5905"/>
                      <a:pt x="15604" y="5899"/>
                    </a:cubicBezTo>
                    <a:cubicBezTo>
                      <a:pt x="15598" y="5899"/>
                      <a:pt x="15598" y="5894"/>
                      <a:pt x="15592" y="5894"/>
                    </a:cubicBezTo>
                    <a:cubicBezTo>
                      <a:pt x="15587" y="5894"/>
                      <a:pt x="15581" y="5894"/>
                      <a:pt x="15581" y="5888"/>
                    </a:cubicBezTo>
                    <a:cubicBezTo>
                      <a:pt x="15581" y="5882"/>
                      <a:pt x="15581" y="5882"/>
                      <a:pt x="15581" y="5876"/>
                    </a:cubicBezTo>
                    <a:cubicBezTo>
                      <a:pt x="15581" y="5870"/>
                      <a:pt x="15581" y="5870"/>
                      <a:pt x="15581" y="5864"/>
                    </a:cubicBezTo>
                    <a:cubicBezTo>
                      <a:pt x="15581" y="5858"/>
                      <a:pt x="15569" y="5858"/>
                      <a:pt x="15569" y="5858"/>
                    </a:cubicBezTo>
                    <a:cubicBezTo>
                      <a:pt x="15563" y="5846"/>
                      <a:pt x="15563" y="5840"/>
                      <a:pt x="15557" y="5834"/>
                    </a:cubicBezTo>
                    <a:cubicBezTo>
                      <a:pt x="15557" y="5828"/>
                      <a:pt x="15551" y="5834"/>
                      <a:pt x="15545" y="5828"/>
                    </a:cubicBezTo>
                    <a:cubicBezTo>
                      <a:pt x="15545" y="5828"/>
                      <a:pt x="15539" y="5828"/>
                      <a:pt x="15533" y="5828"/>
                    </a:cubicBezTo>
                    <a:cubicBezTo>
                      <a:pt x="15533" y="5828"/>
                      <a:pt x="15533" y="5834"/>
                      <a:pt x="15533" y="5840"/>
                    </a:cubicBezTo>
                    <a:cubicBezTo>
                      <a:pt x="15527" y="5846"/>
                      <a:pt x="15527" y="5846"/>
                      <a:pt x="15521" y="5852"/>
                    </a:cubicBezTo>
                    <a:cubicBezTo>
                      <a:pt x="15515" y="5852"/>
                      <a:pt x="15515" y="5858"/>
                      <a:pt x="15510" y="5864"/>
                    </a:cubicBezTo>
                    <a:cubicBezTo>
                      <a:pt x="15504" y="5864"/>
                      <a:pt x="15498" y="5864"/>
                      <a:pt x="15492" y="5870"/>
                    </a:cubicBezTo>
                    <a:cubicBezTo>
                      <a:pt x="15486" y="5870"/>
                      <a:pt x="15480" y="5876"/>
                      <a:pt x="15480" y="5882"/>
                    </a:cubicBezTo>
                    <a:cubicBezTo>
                      <a:pt x="15474" y="5882"/>
                      <a:pt x="15468" y="5888"/>
                      <a:pt x="15468" y="5888"/>
                    </a:cubicBezTo>
                    <a:cubicBezTo>
                      <a:pt x="15462" y="5894"/>
                      <a:pt x="15462" y="5899"/>
                      <a:pt x="15456" y="5899"/>
                    </a:cubicBezTo>
                    <a:cubicBezTo>
                      <a:pt x="15456" y="5905"/>
                      <a:pt x="15456" y="5911"/>
                      <a:pt x="15456" y="5911"/>
                    </a:cubicBezTo>
                    <a:cubicBezTo>
                      <a:pt x="15456" y="5917"/>
                      <a:pt x="15450" y="5923"/>
                      <a:pt x="15450" y="5923"/>
                    </a:cubicBezTo>
                    <a:cubicBezTo>
                      <a:pt x="15450" y="5929"/>
                      <a:pt x="15444" y="5929"/>
                      <a:pt x="15438" y="5935"/>
                    </a:cubicBezTo>
                    <a:cubicBezTo>
                      <a:pt x="15432" y="5941"/>
                      <a:pt x="15432" y="5941"/>
                      <a:pt x="15426" y="5947"/>
                    </a:cubicBezTo>
                    <a:cubicBezTo>
                      <a:pt x="15426" y="5953"/>
                      <a:pt x="15426" y="5959"/>
                      <a:pt x="15421" y="5959"/>
                    </a:cubicBezTo>
                    <a:cubicBezTo>
                      <a:pt x="15415" y="5959"/>
                      <a:pt x="15415" y="5965"/>
                      <a:pt x="15409" y="5965"/>
                    </a:cubicBezTo>
                    <a:cubicBezTo>
                      <a:pt x="15397" y="5971"/>
                      <a:pt x="15385" y="5965"/>
                      <a:pt x="15373" y="5971"/>
                    </a:cubicBezTo>
                    <a:cubicBezTo>
                      <a:pt x="15367" y="5971"/>
                      <a:pt x="15367" y="5976"/>
                      <a:pt x="15361" y="5983"/>
                    </a:cubicBezTo>
                    <a:cubicBezTo>
                      <a:pt x="15355" y="5983"/>
                      <a:pt x="15355" y="5988"/>
                      <a:pt x="15349" y="5988"/>
                    </a:cubicBezTo>
                    <a:cubicBezTo>
                      <a:pt x="15344" y="5994"/>
                      <a:pt x="15344" y="6000"/>
                      <a:pt x="15344" y="6006"/>
                    </a:cubicBezTo>
                    <a:cubicBezTo>
                      <a:pt x="15337" y="6006"/>
                      <a:pt x="15344" y="6012"/>
                      <a:pt x="15337" y="6018"/>
                    </a:cubicBezTo>
                    <a:cubicBezTo>
                      <a:pt x="15332" y="6018"/>
                      <a:pt x="15332" y="6018"/>
                      <a:pt x="15326" y="6024"/>
                    </a:cubicBezTo>
                    <a:cubicBezTo>
                      <a:pt x="15320" y="6024"/>
                      <a:pt x="15320" y="6030"/>
                      <a:pt x="15314" y="6030"/>
                    </a:cubicBezTo>
                    <a:cubicBezTo>
                      <a:pt x="15314" y="6036"/>
                      <a:pt x="15308" y="6036"/>
                      <a:pt x="15302" y="6036"/>
                    </a:cubicBezTo>
                    <a:cubicBezTo>
                      <a:pt x="15302" y="6042"/>
                      <a:pt x="15302" y="6048"/>
                      <a:pt x="15296" y="6048"/>
                    </a:cubicBezTo>
                    <a:cubicBezTo>
                      <a:pt x="15290" y="6054"/>
                      <a:pt x="15284" y="6054"/>
                      <a:pt x="15278" y="6054"/>
                    </a:cubicBezTo>
                    <a:cubicBezTo>
                      <a:pt x="15278" y="6060"/>
                      <a:pt x="15272" y="6060"/>
                      <a:pt x="15272" y="6060"/>
                    </a:cubicBezTo>
                    <a:cubicBezTo>
                      <a:pt x="15260" y="6060"/>
                      <a:pt x="15255" y="6060"/>
                      <a:pt x="15249" y="6060"/>
                    </a:cubicBezTo>
                    <a:cubicBezTo>
                      <a:pt x="15249" y="6119"/>
                      <a:pt x="15249" y="6119"/>
                      <a:pt x="15249" y="6119"/>
                    </a:cubicBezTo>
                    <a:cubicBezTo>
                      <a:pt x="15237" y="6119"/>
                      <a:pt x="15237" y="6113"/>
                      <a:pt x="15225" y="6113"/>
                    </a:cubicBezTo>
                    <a:cubicBezTo>
                      <a:pt x="15219" y="6119"/>
                      <a:pt x="15219" y="6119"/>
                      <a:pt x="15213" y="6119"/>
                    </a:cubicBezTo>
                    <a:cubicBezTo>
                      <a:pt x="15207" y="6125"/>
                      <a:pt x="15207" y="6119"/>
                      <a:pt x="15201" y="6119"/>
                    </a:cubicBezTo>
                    <a:cubicBezTo>
                      <a:pt x="15189" y="6119"/>
                      <a:pt x="15189" y="6125"/>
                      <a:pt x="15183" y="6119"/>
                    </a:cubicBezTo>
                    <a:cubicBezTo>
                      <a:pt x="15171" y="6119"/>
                      <a:pt x="15166" y="6113"/>
                      <a:pt x="15160" y="6101"/>
                    </a:cubicBezTo>
                    <a:lnTo>
                      <a:pt x="15148" y="6095"/>
                    </a:lnTo>
                    <a:close/>
                    <a:moveTo>
                      <a:pt x="14543" y="6267"/>
                    </a:moveTo>
                    <a:lnTo>
                      <a:pt x="14543" y="6267"/>
                    </a:lnTo>
                    <a:cubicBezTo>
                      <a:pt x="14543" y="6273"/>
                      <a:pt x="14543" y="6279"/>
                      <a:pt x="14543" y="6285"/>
                    </a:cubicBezTo>
                    <a:cubicBezTo>
                      <a:pt x="14549" y="6297"/>
                      <a:pt x="14555" y="6303"/>
                      <a:pt x="14561" y="6309"/>
                    </a:cubicBezTo>
                    <a:cubicBezTo>
                      <a:pt x="14567" y="6320"/>
                      <a:pt x="14567" y="6326"/>
                      <a:pt x="14579" y="6332"/>
                    </a:cubicBezTo>
                    <a:cubicBezTo>
                      <a:pt x="14585" y="6344"/>
                      <a:pt x="14591" y="6350"/>
                      <a:pt x="14596" y="6356"/>
                    </a:cubicBezTo>
                    <a:cubicBezTo>
                      <a:pt x="14602" y="6362"/>
                      <a:pt x="14602" y="6362"/>
                      <a:pt x="14602" y="6368"/>
                    </a:cubicBezTo>
                    <a:cubicBezTo>
                      <a:pt x="14608" y="6368"/>
                      <a:pt x="14614" y="6368"/>
                      <a:pt x="14614" y="6368"/>
                    </a:cubicBezTo>
                    <a:cubicBezTo>
                      <a:pt x="14620" y="6374"/>
                      <a:pt x="14620" y="6380"/>
                      <a:pt x="14626" y="6380"/>
                    </a:cubicBezTo>
                    <a:cubicBezTo>
                      <a:pt x="14626" y="6386"/>
                      <a:pt x="14626" y="6392"/>
                      <a:pt x="14626" y="6392"/>
                    </a:cubicBezTo>
                    <a:cubicBezTo>
                      <a:pt x="14632" y="6397"/>
                      <a:pt x="14632" y="6397"/>
                      <a:pt x="14638" y="6403"/>
                    </a:cubicBezTo>
                    <a:cubicBezTo>
                      <a:pt x="14638" y="6409"/>
                      <a:pt x="14644" y="6403"/>
                      <a:pt x="14650" y="6403"/>
                    </a:cubicBezTo>
                    <a:cubicBezTo>
                      <a:pt x="14650" y="6356"/>
                      <a:pt x="14650" y="6356"/>
                      <a:pt x="14650" y="6356"/>
                    </a:cubicBezTo>
                    <a:cubicBezTo>
                      <a:pt x="14644" y="6356"/>
                      <a:pt x="14638" y="6356"/>
                      <a:pt x="14638" y="6350"/>
                    </a:cubicBezTo>
                    <a:cubicBezTo>
                      <a:pt x="14632" y="6350"/>
                      <a:pt x="14632" y="6344"/>
                      <a:pt x="14626" y="6344"/>
                    </a:cubicBezTo>
                    <a:cubicBezTo>
                      <a:pt x="14620" y="6338"/>
                      <a:pt x="14614" y="6338"/>
                      <a:pt x="14614" y="6338"/>
                    </a:cubicBezTo>
                    <a:cubicBezTo>
                      <a:pt x="14608" y="6338"/>
                      <a:pt x="14602" y="6338"/>
                      <a:pt x="14596" y="6338"/>
                    </a:cubicBezTo>
                    <a:cubicBezTo>
                      <a:pt x="14591" y="6338"/>
                      <a:pt x="14591" y="6332"/>
                      <a:pt x="14585" y="6326"/>
                    </a:cubicBezTo>
                    <a:cubicBezTo>
                      <a:pt x="14585" y="6320"/>
                      <a:pt x="14579" y="6320"/>
                      <a:pt x="14579" y="6315"/>
                    </a:cubicBezTo>
                    <a:cubicBezTo>
                      <a:pt x="14579" y="6315"/>
                      <a:pt x="14579" y="6309"/>
                      <a:pt x="14579" y="6303"/>
                    </a:cubicBezTo>
                    <a:cubicBezTo>
                      <a:pt x="14573" y="6297"/>
                      <a:pt x="14579" y="6291"/>
                      <a:pt x="14579" y="6279"/>
                    </a:cubicBezTo>
                    <a:cubicBezTo>
                      <a:pt x="14579" y="6273"/>
                      <a:pt x="14579" y="6267"/>
                      <a:pt x="14573" y="6261"/>
                    </a:cubicBezTo>
                    <a:cubicBezTo>
                      <a:pt x="14567" y="6249"/>
                      <a:pt x="14561" y="6249"/>
                      <a:pt x="14549" y="6249"/>
                    </a:cubicBezTo>
                    <a:cubicBezTo>
                      <a:pt x="14543" y="6261"/>
                      <a:pt x="14543" y="6261"/>
                      <a:pt x="14543" y="6261"/>
                    </a:cubicBezTo>
                    <a:cubicBezTo>
                      <a:pt x="14543" y="6261"/>
                      <a:pt x="14543" y="6261"/>
                      <a:pt x="14543" y="6267"/>
                    </a:cubicBezTo>
                    <a:close/>
                    <a:moveTo>
                      <a:pt x="14454" y="6137"/>
                    </a:moveTo>
                    <a:lnTo>
                      <a:pt x="14454" y="6137"/>
                    </a:lnTo>
                    <a:cubicBezTo>
                      <a:pt x="14460" y="6149"/>
                      <a:pt x="14466" y="6154"/>
                      <a:pt x="14472" y="6166"/>
                    </a:cubicBezTo>
                    <a:cubicBezTo>
                      <a:pt x="14478" y="6166"/>
                      <a:pt x="14484" y="6172"/>
                      <a:pt x="14490" y="6178"/>
                    </a:cubicBezTo>
                    <a:cubicBezTo>
                      <a:pt x="14490" y="6178"/>
                      <a:pt x="14496" y="6178"/>
                      <a:pt x="14502" y="6184"/>
                    </a:cubicBezTo>
                    <a:cubicBezTo>
                      <a:pt x="14502" y="6190"/>
                      <a:pt x="14507" y="6196"/>
                      <a:pt x="14507" y="6202"/>
                    </a:cubicBezTo>
                    <a:lnTo>
                      <a:pt x="14507" y="6196"/>
                    </a:lnTo>
                    <a:cubicBezTo>
                      <a:pt x="14507" y="6184"/>
                      <a:pt x="14507" y="6184"/>
                      <a:pt x="14507" y="6184"/>
                    </a:cubicBezTo>
                    <a:cubicBezTo>
                      <a:pt x="14507" y="6178"/>
                      <a:pt x="14507" y="6166"/>
                      <a:pt x="14507" y="6160"/>
                    </a:cubicBezTo>
                    <a:cubicBezTo>
                      <a:pt x="14502" y="6154"/>
                      <a:pt x="14496" y="6154"/>
                      <a:pt x="14496" y="6154"/>
                    </a:cubicBezTo>
                    <a:cubicBezTo>
                      <a:pt x="14484" y="6142"/>
                      <a:pt x="14484" y="6137"/>
                      <a:pt x="14472" y="6131"/>
                    </a:cubicBezTo>
                    <a:cubicBezTo>
                      <a:pt x="14472" y="6131"/>
                      <a:pt x="14466" y="6131"/>
                      <a:pt x="14460" y="6125"/>
                    </a:cubicBezTo>
                    <a:cubicBezTo>
                      <a:pt x="14460" y="6131"/>
                      <a:pt x="14454" y="6131"/>
                      <a:pt x="14454" y="6137"/>
                    </a:cubicBezTo>
                    <a:cubicBezTo>
                      <a:pt x="14454" y="6142"/>
                      <a:pt x="14454" y="6149"/>
                      <a:pt x="14454" y="6149"/>
                    </a:cubicBezTo>
                    <a:lnTo>
                      <a:pt x="14454" y="6137"/>
                    </a:lnTo>
                    <a:close/>
                    <a:moveTo>
                      <a:pt x="14413" y="6065"/>
                    </a:moveTo>
                    <a:lnTo>
                      <a:pt x="14413" y="6065"/>
                    </a:lnTo>
                    <a:cubicBezTo>
                      <a:pt x="14413" y="6060"/>
                      <a:pt x="14407" y="6060"/>
                      <a:pt x="14407" y="6054"/>
                    </a:cubicBezTo>
                    <a:cubicBezTo>
                      <a:pt x="14395" y="6042"/>
                      <a:pt x="14395" y="6042"/>
                      <a:pt x="14395" y="6042"/>
                    </a:cubicBezTo>
                    <a:cubicBezTo>
                      <a:pt x="14395" y="6048"/>
                      <a:pt x="14395" y="6054"/>
                      <a:pt x="14395" y="6060"/>
                    </a:cubicBezTo>
                    <a:lnTo>
                      <a:pt x="14401" y="6065"/>
                    </a:lnTo>
                    <a:cubicBezTo>
                      <a:pt x="14401" y="6071"/>
                      <a:pt x="14401" y="6077"/>
                      <a:pt x="14401" y="6077"/>
                    </a:cubicBezTo>
                    <a:cubicBezTo>
                      <a:pt x="14401" y="6083"/>
                      <a:pt x="14401" y="6089"/>
                      <a:pt x="14407" y="6089"/>
                    </a:cubicBezTo>
                    <a:cubicBezTo>
                      <a:pt x="14413" y="6095"/>
                      <a:pt x="14419" y="6095"/>
                      <a:pt x="14430" y="6095"/>
                    </a:cubicBezTo>
                    <a:cubicBezTo>
                      <a:pt x="14430" y="6083"/>
                      <a:pt x="14430" y="6083"/>
                      <a:pt x="14430" y="6083"/>
                    </a:cubicBezTo>
                    <a:cubicBezTo>
                      <a:pt x="14424" y="6077"/>
                      <a:pt x="14413" y="6071"/>
                      <a:pt x="14413" y="6065"/>
                    </a:cubicBezTo>
                    <a:close/>
                    <a:moveTo>
                      <a:pt x="14430" y="5935"/>
                    </a:moveTo>
                    <a:lnTo>
                      <a:pt x="14430" y="5935"/>
                    </a:lnTo>
                    <a:cubicBezTo>
                      <a:pt x="14424" y="5935"/>
                      <a:pt x="14424" y="5935"/>
                      <a:pt x="14419" y="5935"/>
                    </a:cubicBezTo>
                    <a:cubicBezTo>
                      <a:pt x="14413" y="5929"/>
                      <a:pt x="14413" y="5929"/>
                      <a:pt x="14407" y="5923"/>
                    </a:cubicBezTo>
                    <a:cubicBezTo>
                      <a:pt x="14407" y="5923"/>
                      <a:pt x="14401" y="5923"/>
                      <a:pt x="14395" y="5923"/>
                    </a:cubicBezTo>
                    <a:cubicBezTo>
                      <a:pt x="14389" y="5917"/>
                      <a:pt x="14383" y="5905"/>
                      <a:pt x="14371" y="5905"/>
                    </a:cubicBezTo>
                    <a:cubicBezTo>
                      <a:pt x="14371" y="5905"/>
                      <a:pt x="14365" y="5899"/>
                      <a:pt x="14359" y="5899"/>
                    </a:cubicBezTo>
                    <a:lnTo>
                      <a:pt x="14353" y="5905"/>
                    </a:lnTo>
                    <a:cubicBezTo>
                      <a:pt x="14353" y="5911"/>
                      <a:pt x="14347" y="5911"/>
                      <a:pt x="14353" y="5917"/>
                    </a:cubicBezTo>
                    <a:cubicBezTo>
                      <a:pt x="14353" y="5923"/>
                      <a:pt x="14359" y="5929"/>
                      <a:pt x="14359" y="5941"/>
                    </a:cubicBezTo>
                    <a:cubicBezTo>
                      <a:pt x="14365" y="5941"/>
                      <a:pt x="14371" y="5947"/>
                      <a:pt x="14371" y="5953"/>
                    </a:cubicBezTo>
                    <a:cubicBezTo>
                      <a:pt x="14377" y="5953"/>
                      <a:pt x="14383" y="5959"/>
                      <a:pt x="14383" y="5965"/>
                    </a:cubicBezTo>
                    <a:cubicBezTo>
                      <a:pt x="14389" y="5971"/>
                      <a:pt x="14395" y="5971"/>
                      <a:pt x="14395" y="5976"/>
                    </a:cubicBezTo>
                    <a:cubicBezTo>
                      <a:pt x="14401" y="5983"/>
                      <a:pt x="14401" y="5983"/>
                      <a:pt x="14407" y="5988"/>
                    </a:cubicBezTo>
                    <a:cubicBezTo>
                      <a:pt x="14413" y="5994"/>
                      <a:pt x="14424" y="5994"/>
                      <a:pt x="14430" y="5994"/>
                    </a:cubicBezTo>
                    <a:cubicBezTo>
                      <a:pt x="14436" y="6000"/>
                      <a:pt x="14436" y="6000"/>
                      <a:pt x="14442" y="6006"/>
                    </a:cubicBezTo>
                    <a:cubicBezTo>
                      <a:pt x="14448" y="6012"/>
                      <a:pt x="14448" y="6012"/>
                      <a:pt x="14448" y="6018"/>
                    </a:cubicBezTo>
                    <a:cubicBezTo>
                      <a:pt x="14454" y="6024"/>
                      <a:pt x="14460" y="6024"/>
                      <a:pt x="14460" y="6030"/>
                    </a:cubicBezTo>
                    <a:cubicBezTo>
                      <a:pt x="14466" y="6036"/>
                      <a:pt x="14466" y="6042"/>
                      <a:pt x="14472" y="6054"/>
                    </a:cubicBezTo>
                    <a:cubicBezTo>
                      <a:pt x="14472" y="6060"/>
                      <a:pt x="14472" y="6065"/>
                      <a:pt x="14478" y="6065"/>
                    </a:cubicBezTo>
                    <a:cubicBezTo>
                      <a:pt x="14478" y="6071"/>
                      <a:pt x="14478" y="6077"/>
                      <a:pt x="14484" y="6077"/>
                    </a:cubicBezTo>
                    <a:cubicBezTo>
                      <a:pt x="14484" y="6077"/>
                      <a:pt x="14490" y="6083"/>
                      <a:pt x="14496" y="6083"/>
                    </a:cubicBezTo>
                    <a:cubicBezTo>
                      <a:pt x="14496" y="6083"/>
                      <a:pt x="14502" y="6083"/>
                      <a:pt x="14507" y="6083"/>
                    </a:cubicBezTo>
                    <a:lnTo>
                      <a:pt x="14513" y="6083"/>
                    </a:lnTo>
                    <a:cubicBezTo>
                      <a:pt x="14525" y="6089"/>
                      <a:pt x="14531" y="6095"/>
                      <a:pt x="14531" y="6107"/>
                    </a:cubicBezTo>
                    <a:cubicBezTo>
                      <a:pt x="14537" y="6113"/>
                      <a:pt x="14543" y="6119"/>
                      <a:pt x="14543" y="6125"/>
                    </a:cubicBezTo>
                    <a:cubicBezTo>
                      <a:pt x="14543" y="6137"/>
                      <a:pt x="14543" y="6142"/>
                      <a:pt x="14543" y="6149"/>
                    </a:cubicBezTo>
                    <a:cubicBezTo>
                      <a:pt x="14543" y="6160"/>
                      <a:pt x="14543" y="6160"/>
                      <a:pt x="14543" y="6160"/>
                    </a:cubicBezTo>
                    <a:cubicBezTo>
                      <a:pt x="14543" y="6166"/>
                      <a:pt x="14549" y="6166"/>
                      <a:pt x="14549" y="6172"/>
                    </a:cubicBezTo>
                    <a:cubicBezTo>
                      <a:pt x="14555" y="6184"/>
                      <a:pt x="14567" y="6184"/>
                      <a:pt x="14573" y="6190"/>
                    </a:cubicBezTo>
                    <a:cubicBezTo>
                      <a:pt x="14585" y="6202"/>
                      <a:pt x="14591" y="6208"/>
                      <a:pt x="14596" y="6214"/>
                    </a:cubicBezTo>
                    <a:cubicBezTo>
                      <a:pt x="14602" y="6214"/>
                      <a:pt x="14602" y="6220"/>
                      <a:pt x="14608" y="6220"/>
                    </a:cubicBezTo>
                    <a:cubicBezTo>
                      <a:pt x="14614" y="6231"/>
                      <a:pt x="14620" y="6237"/>
                      <a:pt x="14626" y="6243"/>
                    </a:cubicBezTo>
                    <a:cubicBezTo>
                      <a:pt x="14632" y="6255"/>
                      <a:pt x="14638" y="6255"/>
                      <a:pt x="14644" y="6267"/>
                    </a:cubicBezTo>
                    <a:cubicBezTo>
                      <a:pt x="14650" y="6273"/>
                      <a:pt x="14656" y="6279"/>
                      <a:pt x="14656" y="6291"/>
                    </a:cubicBezTo>
                    <a:cubicBezTo>
                      <a:pt x="14656" y="6297"/>
                      <a:pt x="14656" y="6309"/>
                      <a:pt x="14656" y="6315"/>
                    </a:cubicBezTo>
                    <a:cubicBezTo>
                      <a:pt x="14662" y="6320"/>
                      <a:pt x="14662" y="6320"/>
                      <a:pt x="14662" y="6326"/>
                    </a:cubicBezTo>
                    <a:cubicBezTo>
                      <a:pt x="14668" y="6338"/>
                      <a:pt x="14673" y="6344"/>
                      <a:pt x="14673" y="6350"/>
                    </a:cubicBezTo>
                    <a:cubicBezTo>
                      <a:pt x="14679" y="6356"/>
                      <a:pt x="14685" y="6356"/>
                      <a:pt x="14685" y="6362"/>
                    </a:cubicBezTo>
                    <a:cubicBezTo>
                      <a:pt x="14691" y="6368"/>
                      <a:pt x="14697" y="6368"/>
                      <a:pt x="14697" y="6374"/>
                    </a:cubicBezTo>
                    <a:cubicBezTo>
                      <a:pt x="14703" y="6380"/>
                      <a:pt x="14709" y="6380"/>
                      <a:pt x="14709" y="6386"/>
                    </a:cubicBezTo>
                    <a:cubicBezTo>
                      <a:pt x="14715" y="6392"/>
                      <a:pt x="14715" y="6397"/>
                      <a:pt x="14721" y="6397"/>
                    </a:cubicBezTo>
                    <a:cubicBezTo>
                      <a:pt x="14727" y="6409"/>
                      <a:pt x="14733" y="6409"/>
                      <a:pt x="14745" y="6421"/>
                    </a:cubicBezTo>
                    <a:cubicBezTo>
                      <a:pt x="14751" y="6427"/>
                      <a:pt x="14757" y="6433"/>
                      <a:pt x="14762" y="6439"/>
                    </a:cubicBezTo>
                    <a:cubicBezTo>
                      <a:pt x="14768" y="6445"/>
                      <a:pt x="14774" y="6445"/>
                      <a:pt x="14774" y="6451"/>
                    </a:cubicBezTo>
                    <a:cubicBezTo>
                      <a:pt x="14780" y="6457"/>
                      <a:pt x="14780" y="6463"/>
                      <a:pt x="14780" y="6463"/>
                    </a:cubicBezTo>
                    <a:cubicBezTo>
                      <a:pt x="14786" y="6475"/>
                      <a:pt x="14798" y="6480"/>
                      <a:pt x="14804" y="6486"/>
                    </a:cubicBezTo>
                    <a:cubicBezTo>
                      <a:pt x="14816" y="6492"/>
                      <a:pt x="14822" y="6498"/>
                      <a:pt x="14828" y="6504"/>
                    </a:cubicBezTo>
                    <a:cubicBezTo>
                      <a:pt x="14828" y="6510"/>
                      <a:pt x="14834" y="6510"/>
                      <a:pt x="14839" y="6510"/>
                    </a:cubicBezTo>
                    <a:cubicBezTo>
                      <a:pt x="14839" y="6516"/>
                      <a:pt x="14839" y="6522"/>
                      <a:pt x="14839" y="6522"/>
                    </a:cubicBezTo>
                    <a:cubicBezTo>
                      <a:pt x="14846" y="6522"/>
                      <a:pt x="14851" y="6516"/>
                      <a:pt x="14851" y="6516"/>
                    </a:cubicBezTo>
                    <a:cubicBezTo>
                      <a:pt x="14857" y="6516"/>
                      <a:pt x="14863" y="6516"/>
                      <a:pt x="14863" y="6516"/>
                    </a:cubicBezTo>
                    <a:cubicBezTo>
                      <a:pt x="14875" y="6516"/>
                      <a:pt x="14881" y="6516"/>
                      <a:pt x="14893" y="6516"/>
                    </a:cubicBezTo>
                    <a:cubicBezTo>
                      <a:pt x="14899" y="6516"/>
                      <a:pt x="14905" y="6516"/>
                      <a:pt x="14911" y="6516"/>
                    </a:cubicBezTo>
                    <a:cubicBezTo>
                      <a:pt x="14917" y="6516"/>
                      <a:pt x="14923" y="6510"/>
                      <a:pt x="14923" y="6504"/>
                    </a:cubicBezTo>
                    <a:cubicBezTo>
                      <a:pt x="14928" y="6498"/>
                      <a:pt x="14934" y="6498"/>
                      <a:pt x="14934" y="6492"/>
                    </a:cubicBezTo>
                    <a:cubicBezTo>
                      <a:pt x="14934" y="6480"/>
                      <a:pt x="14934" y="6480"/>
                      <a:pt x="14934" y="6480"/>
                    </a:cubicBezTo>
                    <a:cubicBezTo>
                      <a:pt x="14934" y="6469"/>
                      <a:pt x="14928" y="6463"/>
                      <a:pt x="14934" y="6445"/>
                    </a:cubicBezTo>
                    <a:cubicBezTo>
                      <a:pt x="14934" y="6445"/>
                      <a:pt x="14934" y="6439"/>
                      <a:pt x="14934" y="6433"/>
                    </a:cubicBezTo>
                    <a:cubicBezTo>
                      <a:pt x="14934" y="6427"/>
                      <a:pt x="14940" y="6421"/>
                      <a:pt x="14940" y="6415"/>
                    </a:cubicBezTo>
                    <a:cubicBezTo>
                      <a:pt x="14940" y="6403"/>
                      <a:pt x="14940" y="6403"/>
                      <a:pt x="14940" y="6403"/>
                    </a:cubicBezTo>
                    <a:cubicBezTo>
                      <a:pt x="14940" y="6397"/>
                      <a:pt x="14940" y="6392"/>
                      <a:pt x="14946" y="6392"/>
                    </a:cubicBezTo>
                    <a:cubicBezTo>
                      <a:pt x="14946" y="6386"/>
                      <a:pt x="14952" y="6380"/>
                      <a:pt x="14958" y="6380"/>
                    </a:cubicBezTo>
                    <a:cubicBezTo>
                      <a:pt x="14964" y="6380"/>
                      <a:pt x="14970" y="6380"/>
                      <a:pt x="14976" y="6380"/>
                    </a:cubicBezTo>
                    <a:cubicBezTo>
                      <a:pt x="14982" y="6380"/>
                      <a:pt x="14982" y="6386"/>
                      <a:pt x="14988" y="6386"/>
                    </a:cubicBezTo>
                    <a:cubicBezTo>
                      <a:pt x="14994" y="6386"/>
                      <a:pt x="14994" y="6380"/>
                      <a:pt x="15000" y="6380"/>
                    </a:cubicBezTo>
                    <a:cubicBezTo>
                      <a:pt x="15000" y="6374"/>
                      <a:pt x="15000" y="6368"/>
                      <a:pt x="15000" y="6368"/>
                    </a:cubicBezTo>
                    <a:cubicBezTo>
                      <a:pt x="15000" y="6362"/>
                      <a:pt x="14994" y="6356"/>
                      <a:pt x="14988" y="6350"/>
                    </a:cubicBezTo>
                    <a:cubicBezTo>
                      <a:pt x="14988" y="6350"/>
                      <a:pt x="14982" y="6344"/>
                      <a:pt x="14976" y="6344"/>
                    </a:cubicBezTo>
                    <a:cubicBezTo>
                      <a:pt x="14976" y="6338"/>
                      <a:pt x="14970" y="6344"/>
                      <a:pt x="14964" y="6344"/>
                    </a:cubicBezTo>
                    <a:cubicBezTo>
                      <a:pt x="14964" y="6338"/>
                      <a:pt x="14958" y="6338"/>
                      <a:pt x="14958" y="6338"/>
                    </a:cubicBezTo>
                    <a:cubicBezTo>
                      <a:pt x="14958" y="6332"/>
                      <a:pt x="14952" y="6326"/>
                      <a:pt x="14958" y="6326"/>
                    </a:cubicBezTo>
                    <a:cubicBezTo>
                      <a:pt x="14958" y="6320"/>
                      <a:pt x="14964" y="6315"/>
                      <a:pt x="14964" y="6315"/>
                    </a:cubicBezTo>
                    <a:cubicBezTo>
                      <a:pt x="14964" y="6309"/>
                      <a:pt x="14964" y="6303"/>
                      <a:pt x="14964" y="6303"/>
                    </a:cubicBezTo>
                    <a:cubicBezTo>
                      <a:pt x="14958" y="6297"/>
                      <a:pt x="14952" y="6297"/>
                      <a:pt x="14952" y="6297"/>
                    </a:cubicBezTo>
                    <a:cubicBezTo>
                      <a:pt x="14946" y="6297"/>
                      <a:pt x="14940" y="6291"/>
                      <a:pt x="14940" y="6291"/>
                    </a:cubicBezTo>
                    <a:cubicBezTo>
                      <a:pt x="14934" y="6291"/>
                      <a:pt x="14928" y="6291"/>
                      <a:pt x="14923" y="6291"/>
                    </a:cubicBezTo>
                    <a:cubicBezTo>
                      <a:pt x="14917" y="6291"/>
                      <a:pt x="14917" y="6291"/>
                      <a:pt x="14911" y="6291"/>
                    </a:cubicBezTo>
                    <a:cubicBezTo>
                      <a:pt x="14905" y="6291"/>
                      <a:pt x="14899" y="6291"/>
                      <a:pt x="14899" y="6297"/>
                    </a:cubicBezTo>
                    <a:cubicBezTo>
                      <a:pt x="14893" y="6297"/>
                      <a:pt x="14899" y="6303"/>
                      <a:pt x="14893" y="6309"/>
                    </a:cubicBezTo>
                    <a:cubicBezTo>
                      <a:pt x="14893" y="6309"/>
                      <a:pt x="14893" y="6315"/>
                      <a:pt x="14893" y="6320"/>
                    </a:cubicBezTo>
                    <a:cubicBezTo>
                      <a:pt x="14863" y="6320"/>
                      <a:pt x="14863" y="6320"/>
                      <a:pt x="14863" y="6320"/>
                    </a:cubicBezTo>
                    <a:cubicBezTo>
                      <a:pt x="14863" y="6309"/>
                      <a:pt x="14857" y="6303"/>
                      <a:pt x="14857" y="6297"/>
                    </a:cubicBezTo>
                    <a:cubicBezTo>
                      <a:pt x="14857" y="6285"/>
                      <a:pt x="14863" y="6279"/>
                      <a:pt x="14863" y="6273"/>
                    </a:cubicBezTo>
                    <a:cubicBezTo>
                      <a:pt x="14857" y="6273"/>
                      <a:pt x="14857" y="6267"/>
                      <a:pt x="14851" y="6267"/>
                    </a:cubicBezTo>
                    <a:cubicBezTo>
                      <a:pt x="14839" y="6267"/>
                      <a:pt x="14839" y="6267"/>
                      <a:pt x="14839" y="6267"/>
                    </a:cubicBezTo>
                    <a:cubicBezTo>
                      <a:pt x="14834" y="6261"/>
                      <a:pt x="14828" y="6267"/>
                      <a:pt x="14816" y="6267"/>
                    </a:cubicBezTo>
                    <a:cubicBezTo>
                      <a:pt x="14810" y="6261"/>
                      <a:pt x="14810" y="6255"/>
                      <a:pt x="14804" y="6255"/>
                    </a:cubicBezTo>
                    <a:cubicBezTo>
                      <a:pt x="14798" y="6255"/>
                      <a:pt x="14798" y="6249"/>
                      <a:pt x="14792" y="6249"/>
                    </a:cubicBezTo>
                    <a:cubicBezTo>
                      <a:pt x="14786" y="6243"/>
                      <a:pt x="14780" y="6243"/>
                      <a:pt x="14780" y="6243"/>
                    </a:cubicBezTo>
                    <a:cubicBezTo>
                      <a:pt x="14774" y="6237"/>
                      <a:pt x="14774" y="6231"/>
                      <a:pt x="14774" y="6226"/>
                    </a:cubicBezTo>
                    <a:cubicBezTo>
                      <a:pt x="14774" y="6172"/>
                      <a:pt x="14774" y="6172"/>
                      <a:pt x="14774" y="6172"/>
                    </a:cubicBezTo>
                    <a:cubicBezTo>
                      <a:pt x="14762" y="6172"/>
                      <a:pt x="14757" y="6172"/>
                      <a:pt x="14745" y="6172"/>
                    </a:cubicBezTo>
                    <a:cubicBezTo>
                      <a:pt x="14739" y="6172"/>
                      <a:pt x="14739" y="6172"/>
                      <a:pt x="14733" y="6172"/>
                    </a:cubicBezTo>
                    <a:cubicBezTo>
                      <a:pt x="14727" y="6166"/>
                      <a:pt x="14727" y="6160"/>
                      <a:pt x="14721" y="6160"/>
                    </a:cubicBezTo>
                    <a:cubicBezTo>
                      <a:pt x="14721" y="6154"/>
                      <a:pt x="14715" y="6154"/>
                      <a:pt x="14709" y="6149"/>
                    </a:cubicBezTo>
                    <a:cubicBezTo>
                      <a:pt x="14709" y="6149"/>
                      <a:pt x="14709" y="6142"/>
                      <a:pt x="14709" y="6137"/>
                    </a:cubicBezTo>
                    <a:cubicBezTo>
                      <a:pt x="14703" y="6137"/>
                      <a:pt x="14703" y="6131"/>
                      <a:pt x="14703" y="6125"/>
                    </a:cubicBezTo>
                    <a:cubicBezTo>
                      <a:pt x="14703" y="6125"/>
                      <a:pt x="14703" y="6119"/>
                      <a:pt x="14703" y="6113"/>
                    </a:cubicBezTo>
                    <a:lnTo>
                      <a:pt x="14703" y="6107"/>
                    </a:lnTo>
                    <a:cubicBezTo>
                      <a:pt x="14703" y="6101"/>
                      <a:pt x="14697" y="6095"/>
                      <a:pt x="14691" y="6095"/>
                    </a:cubicBezTo>
                    <a:cubicBezTo>
                      <a:pt x="14691" y="6095"/>
                      <a:pt x="14685" y="6101"/>
                      <a:pt x="14679" y="6101"/>
                    </a:cubicBezTo>
                    <a:cubicBezTo>
                      <a:pt x="14668" y="6101"/>
                      <a:pt x="14668" y="6101"/>
                      <a:pt x="14668" y="6101"/>
                    </a:cubicBezTo>
                    <a:cubicBezTo>
                      <a:pt x="14662" y="6101"/>
                      <a:pt x="14656" y="6095"/>
                      <a:pt x="14650" y="6095"/>
                    </a:cubicBezTo>
                    <a:cubicBezTo>
                      <a:pt x="14644" y="6095"/>
                      <a:pt x="14638" y="6089"/>
                      <a:pt x="14632" y="6089"/>
                    </a:cubicBezTo>
                    <a:cubicBezTo>
                      <a:pt x="14626" y="6083"/>
                      <a:pt x="14626" y="6083"/>
                      <a:pt x="14620" y="6077"/>
                    </a:cubicBezTo>
                    <a:cubicBezTo>
                      <a:pt x="14620" y="6071"/>
                      <a:pt x="14620" y="6065"/>
                      <a:pt x="14620" y="6065"/>
                    </a:cubicBezTo>
                    <a:cubicBezTo>
                      <a:pt x="14614" y="6060"/>
                      <a:pt x="14608" y="6065"/>
                      <a:pt x="14608" y="6060"/>
                    </a:cubicBezTo>
                    <a:cubicBezTo>
                      <a:pt x="14602" y="6060"/>
                      <a:pt x="14602" y="6054"/>
                      <a:pt x="14596" y="6048"/>
                    </a:cubicBezTo>
                    <a:cubicBezTo>
                      <a:pt x="14596" y="6048"/>
                      <a:pt x="14596" y="6042"/>
                      <a:pt x="14591" y="6036"/>
                    </a:cubicBezTo>
                    <a:cubicBezTo>
                      <a:pt x="14585" y="6036"/>
                      <a:pt x="14585" y="6036"/>
                      <a:pt x="14579" y="6030"/>
                    </a:cubicBezTo>
                    <a:cubicBezTo>
                      <a:pt x="14573" y="6024"/>
                      <a:pt x="14573" y="6024"/>
                      <a:pt x="14567" y="6018"/>
                    </a:cubicBezTo>
                    <a:cubicBezTo>
                      <a:pt x="14561" y="6018"/>
                      <a:pt x="14555" y="6012"/>
                      <a:pt x="14555" y="6012"/>
                    </a:cubicBezTo>
                    <a:cubicBezTo>
                      <a:pt x="14549" y="6006"/>
                      <a:pt x="14549" y="6000"/>
                      <a:pt x="14549" y="6000"/>
                    </a:cubicBezTo>
                    <a:cubicBezTo>
                      <a:pt x="14543" y="5994"/>
                      <a:pt x="14531" y="5994"/>
                      <a:pt x="14525" y="5988"/>
                    </a:cubicBezTo>
                    <a:cubicBezTo>
                      <a:pt x="14519" y="5988"/>
                      <a:pt x="14513" y="5988"/>
                      <a:pt x="14513" y="5988"/>
                    </a:cubicBezTo>
                    <a:cubicBezTo>
                      <a:pt x="14513" y="5983"/>
                      <a:pt x="14513" y="5983"/>
                      <a:pt x="14507" y="5976"/>
                    </a:cubicBezTo>
                    <a:cubicBezTo>
                      <a:pt x="14507" y="5971"/>
                      <a:pt x="14513" y="5971"/>
                      <a:pt x="14507" y="5965"/>
                    </a:cubicBezTo>
                    <a:cubicBezTo>
                      <a:pt x="14507" y="5959"/>
                      <a:pt x="14502" y="5965"/>
                      <a:pt x="14502" y="5959"/>
                    </a:cubicBezTo>
                    <a:cubicBezTo>
                      <a:pt x="14496" y="5959"/>
                      <a:pt x="14490" y="5953"/>
                      <a:pt x="14490" y="5947"/>
                    </a:cubicBezTo>
                    <a:cubicBezTo>
                      <a:pt x="14484" y="5941"/>
                      <a:pt x="14478" y="5935"/>
                      <a:pt x="14472" y="5923"/>
                    </a:cubicBezTo>
                    <a:cubicBezTo>
                      <a:pt x="14460" y="5923"/>
                      <a:pt x="14442" y="5935"/>
                      <a:pt x="14430" y="5935"/>
                    </a:cubicBezTo>
                    <a:close/>
                    <a:moveTo>
                      <a:pt x="15907" y="5733"/>
                    </a:moveTo>
                    <a:lnTo>
                      <a:pt x="15907" y="5733"/>
                    </a:lnTo>
                    <a:cubicBezTo>
                      <a:pt x="15895" y="5739"/>
                      <a:pt x="15889" y="5733"/>
                      <a:pt x="15883" y="5739"/>
                    </a:cubicBezTo>
                    <a:cubicBezTo>
                      <a:pt x="15877" y="5739"/>
                      <a:pt x="15877" y="5739"/>
                      <a:pt x="15871" y="5739"/>
                    </a:cubicBezTo>
                    <a:cubicBezTo>
                      <a:pt x="15871" y="5745"/>
                      <a:pt x="15877" y="5751"/>
                      <a:pt x="15871" y="5751"/>
                    </a:cubicBezTo>
                    <a:cubicBezTo>
                      <a:pt x="15871" y="5757"/>
                      <a:pt x="15865" y="5757"/>
                      <a:pt x="15859" y="5757"/>
                    </a:cubicBezTo>
                    <a:cubicBezTo>
                      <a:pt x="15859" y="5763"/>
                      <a:pt x="15853" y="5757"/>
                      <a:pt x="15847" y="5757"/>
                    </a:cubicBezTo>
                    <a:cubicBezTo>
                      <a:pt x="15847" y="5757"/>
                      <a:pt x="15842" y="5757"/>
                      <a:pt x="15836" y="5757"/>
                    </a:cubicBezTo>
                    <a:cubicBezTo>
                      <a:pt x="15836" y="5763"/>
                      <a:pt x="15830" y="5763"/>
                      <a:pt x="15824" y="5763"/>
                    </a:cubicBezTo>
                    <a:cubicBezTo>
                      <a:pt x="15824" y="5769"/>
                      <a:pt x="15824" y="5769"/>
                      <a:pt x="15818" y="5775"/>
                    </a:cubicBezTo>
                    <a:cubicBezTo>
                      <a:pt x="15818" y="5781"/>
                      <a:pt x="15812" y="5781"/>
                      <a:pt x="15812" y="5787"/>
                    </a:cubicBezTo>
                    <a:cubicBezTo>
                      <a:pt x="15812" y="5846"/>
                      <a:pt x="15812" y="5846"/>
                      <a:pt x="15812" y="5846"/>
                    </a:cubicBezTo>
                    <a:cubicBezTo>
                      <a:pt x="15824" y="5852"/>
                      <a:pt x="15824" y="5852"/>
                      <a:pt x="15824" y="5852"/>
                    </a:cubicBezTo>
                    <a:cubicBezTo>
                      <a:pt x="15824" y="5846"/>
                      <a:pt x="15830" y="5846"/>
                      <a:pt x="15830" y="5840"/>
                    </a:cubicBezTo>
                    <a:cubicBezTo>
                      <a:pt x="15830" y="5828"/>
                      <a:pt x="15830" y="5828"/>
                      <a:pt x="15830" y="5828"/>
                    </a:cubicBezTo>
                    <a:cubicBezTo>
                      <a:pt x="15830" y="5817"/>
                      <a:pt x="15830" y="5817"/>
                      <a:pt x="15830" y="5817"/>
                    </a:cubicBezTo>
                    <a:cubicBezTo>
                      <a:pt x="15830" y="5817"/>
                      <a:pt x="15830" y="5810"/>
                      <a:pt x="15830" y="5805"/>
                    </a:cubicBezTo>
                    <a:cubicBezTo>
                      <a:pt x="15836" y="5805"/>
                      <a:pt x="15842" y="5805"/>
                      <a:pt x="15842" y="5805"/>
                    </a:cubicBezTo>
                    <a:cubicBezTo>
                      <a:pt x="15847" y="5805"/>
                      <a:pt x="15847" y="5799"/>
                      <a:pt x="15853" y="5799"/>
                    </a:cubicBezTo>
                    <a:cubicBezTo>
                      <a:pt x="15865" y="5793"/>
                      <a:pt x="15871" y="5793"/>
                      <a:pt x="15877" y="5793"/>
                    </a:cubicBezTo>
                    <a:cubicBezTo>
                      <a:pt x="15895" y="5793"/>
                      <a:pt x="15901" y="5793"/>
                      <a:pt x="15913" y="5799"/>
                    </a:cubicBezTo>
                    <a:cubicBezTo>
                      <a:pt x="15913" y="5817"/>
                      <a:pt x="15913" y="5817"/>
                      <a:pt x="15913" y="5817"/>
                    </a:cubicBezTo>
                    <a:cubicBezTo>
                      <a:pt x="15913" y="5828"/>
                      <a:pt x="15913" y="5834"/>
                      <a:pt x="15913" y="5840"/>
                    </a:cubicBezTo>
                    <a:cubicBezTo>
                      <a:pt x="15919" y="5846"/>
                      <a:pt x="15919" y="5852"/>
                      <a:pt x="15919" y="5852"/>
                    </a:cubicBezTo>
                    <a:cubicBezTo>
                      <a:pt x="15925" y="5858"/>
                      <a:pt x="15930" y="5858"/>
                      <a:pt x="15930" y="5858"/>
                    </a:cubicBezTo>
                    <a:cubicBezTo>
                      <a:pt x="15936" y="5858"/>
                      <a:pt x="15942" y="5858"/>
                      <a:pt x="15942" y="5858"/>
                    </a:cubicBezTo>
                    <a:cubicBezTo>
                      <a:pt x="15948" y="5858"/>
                      <a:pt x="15948" y="5864"/>
                      <a:pt x="15954" y="5870"/>
                    </a:cubicBezTo>
                    <a:cubicBezTo>
                      <a:pt x="15960" y="5870"/>
                      <a:pt x="15966" y="5876"/>
                      <a:pt x="15966" y="5876"/>
                    </a:cubicBezTo>
                    <a:cubicBezTo>
                      <a:pt x="15972" y="5876"/>
                      <a:pt x="15978" y="5870"/>
                      <a:pt x="15984" y="5876"/>
                    </a:cubicBezTo>
                    <a:cubicBezTo>
                      <a:pt x="15984" y="5882"/>
                      <a:pt x="15990" y="5882"/>
                      <a:pt x="15990" y="5888"/>
                    </a:cubicBezTo>
                    <a:cubicBezTo>
                      <a:pt x="15996" y="5888"/>
                      <a:pt x="15990" y="5894"/>
                      <a:pt x="15990" y="5899"/>
                    </a:cubicBezTo>
                    <a:cubicBezTo>
                      <a:pt x="15996" y="5899"/>
                      <a:pt x="16002" y="5899"/>
                      <a:pt x="16002" y="5899"/>
                    </a:cubicBezTo>
                    <a:cubicBezTo>
                      <a:pt x="16008" y="5899"/>
                      <a:pt x="16008" y="5905"/>
                      <a:pt x="16014" y="5905"/>
                    </a:cubicBezTo>
                    <a:cubicBezTo>
                      <a:pt x="16025" y="5905"/>
                      <a:pt x="16025" y="5905"/>
                      <a:pt x="16025" y="5905"/>
                    </a:cubicBezTo>
                    <a:cubicBezTo>
                      <a:pt x="16025" y="5882"/>
                      <a:pt x="16025" y="5882"/>
                      <a:pt x="16025" y="5882"/>
                    </a:cubicBezTo>
                    <a:cubicBezTo>
                      <a:pt x="16025" y="5876"/>
                      <a:pt x="16025" y="5876"/>
                      <a:pt x="16025" y="5870"/>
                    </a:cubicBezTo>
                    <a:cubicBezTo>
                      <a:pt x="16019" y="5864"/>
                      <a:pt x="16014" y="5870"/>
                      <a:pt x="16014" y="5864"/>
                    </a:cubicBezTo>
                    <a:cubicBezTo>
                      <a:pt x="16008" y="5864"/>
                      <a:pt x="16014" y="5858"/>
                      <a:pt x="16014" y="5852"/>
                    </a:cubicBezTo>
                    <a:cubicBezTo>
                      <a:pt x="16008" y="5846"/>
                      <a:pt x="16008" y="5840"/>
                      <a:pt x="16008" y="5828"/>
                    </a:cubicBezTo>
                    <a:cubicBezTo>
                      <a:pt x="16014" y="5828"/>
                      <a:pt x="16014" y="5822"/>
                      <a:pt x="16019" y="5822"/>
                    </a:cubicBezTo>
                    <a:cubicBezTo>
                      <a:pt x="16025" y="5822"/>
                      <a:pt x="16025" y="5828"/>
                      <a:pt x="16031" y="5828"/>
                    </a:cubicBezTo>
                    <a:cubicBezTo>
                      <a:pt x="16037" y="5828"/>
                      <a:pt x="16037" y="5828"/>
                      <a:pt x="16043" y="5828"/>
                    </a:cubicBezTo>
                    <a:cubicBezTo>
                      <a:pt x="16049" y="5828"/>
                      <a:pt x="16049" y="5828"/>
                      <a:pt x="16055" y="5828"/>
                    </a:cubicBezTo>
                    <a:cubicBezTo>
                      <a:pt x="16061" y="5817"/>
                      <a:pt x="16061" y="5817"/>
                      <a:pt x="16061" y="5817"/>
                    </a:cubicBezTo>
                    <a:cubicBezTo>
                      <a:pt x="16049" y="5799"/>
                      <a:pt x="16049" y="5799"/>
                      <a:pt x="16049" y="5799"/>
                    </a:cubicBezTo>
                    <a:cubicBezTo>
                      <a:pt x="16049" y="5710"/>
                      <a:pt x="16049" y="5710"/>
                      <a:pt x="16049" y="5710"/>
                    </a:cubicBezTo>
                    <a:cubicBezTo>
                      <a:pt x="16049" y="5704"/>
                      <a:pt x="16049" y="5704"/>
                      <a:pt x="16049" y="5698"/>
                    </a:cubicBezTo>
                    <a:cubicBezTo>
                      <a:pt x="16049" y="5692"/>
                      <a:pt x="16043" y="5692"/>
                      <a:pt x="16043" y="5686"/>
                    </a:cubicBezTo>
                    <a:cubicBezTo>
                      <a:pt x="16037" y="5680"/>
                      <a:pt x="16031" y="5674"/>
                      <a:pt x="16025" y="5674"/>
                    </a:cubicBezTo>
                    <a:cubicBezTo>
                      <a:pt x="16019" y="5674"/>
                      <a:pt x="16014" y="5680"/>
                      <a:pt x="16014" y="5686"/>
                    </a:cubicBezTo>
                    <a:cubicBezTo>
                      <a:pt x="16008" y="5698"/>
                      <a:pt x="16008" y="5698"/>
                      <a:pt x="16008" y="5698"/>
                    </a:cubicBezTo>
                    <a:cubicBezTo>
                      <a:pt x="16008" y="5698"/>
                      <a:pt x="16008" y="5704"/>
                      <a:pt x="16002" y="5710"/>
                    </a:cubicBezTo>
                    <a:cubicBezTo>
                      <a:pt x="15996" y="5716"/>
                      <a:pt x="15990" y="5716"/>
                      <a:pt x="15978" y="5722"/>
                    </a:cubicBezTo>
                    <a:cubicBezTo>
                      <a:pt x="15978" y="5722"/>
                      <a:pt x="15972" y="5716"/>
                      <a:pt x="15966" y="5716"/>
                    </a:cubicBezTo>
                    <a:cubicBezTo>
                      <a:pt x="15966" y="5716"/>
                      <a:pt x="15960" y="5722"/>
                      <a:pt x="15960" y="5728"/>
                    </a:cubicBezTo>
                    <a:cubicBezTo>
                      <a:pt x="15954" y="5728"/>
                      <a:pt x="15948" y="5733"/>
                      <a:pt x="15948" y="5733"/>
                    </a:cubicBezTo>
                    <a:cubicBezTo>
                      <a:pt x="15942" y="5739"/>
                      <a:pt x="15948" y="5745"/>
                      <a:pt x="15942" y="5745"/>
                    </a:cubicBezTo>
                    <a:cubicBezTo>
                      <a:pt x="15936" y="5751"/>
                      <a:pt x="15930" y="5751"/>
                      <a:pt x="15919" y="5751"/>
                    </a:cubicBezTo>
                    <a:cubicBezTo>
                      <a:pt x="15919" y="5751"/>
                      <a:pt x="15913" y="5751"/>
                      <a:pt x="15907" y="5751"/>
                    </a:cubicBezTo>
                    <a:cubicBezTo>
                      <a:pt x="15907" y="5751"/>
                      <a:pt x="15913" y="5739"/>
                      <a:pt x="15907" y="5733"/>
                    </a:cubicBezTo>
                    <a:close/>
                    <a:moveTo>
                      <a:pt x="15741" y="5473"/>
                    </a:moveTo>
                    <a:lnTo>
                      <a:pt x="15741" y="5473"/>
                    </a:lnTo>
                    <a:cubicBezTo>
                      <a:pt x="15735" y="5478"/>
                      <a:pt x="15735" y="5478"/>
                      <a:pt x="15735" y="5490"/>
                    </a:cubicBezTo>
                    <a:cubicBezTo>
                      <a:pt x="15735" y="5496"/>
                      <a:pt x="15741" y="5502"/>
                      <a:pt x="15741" y="5508"/>
                    </a:cubicBezTo>
                    <a:cubicBezTo>
                      <a:pt x="15747" y="5514"/>
                      <a:pt x="15753" y="5514"/>
                      <a:pt x="15753" y="5514"/>
                    </a:cubicBezTo>
                    <a:cubicBezTo>
                      <a:pt x="15759" y="5520"/>
                      <a:pt x="15764" y="5514"/>
                      <a:pt x="15764" y="5514"/>
                    </a:cubicBezTo>
                    <a:cubicBezTo>
                      <a:pt x="15776" y="5520"/>
                      <a:pt x="15776" y="5514"/>
                      <a:pt x="15788" y="5514"/>
                    </a:cubicBezTo>
                    <a:cubicBezTo>
                      <a:pt x="15788" y="5532"/>
                      <a:pt x="15782" y="5538"/>
                      <a:pt x="15788" y="5550"/>
                    </a:cubicBezTo>
                    <a:cubicBezTo>
                      <a:pt x="15788" y="5556"/>
                      <a:pt x="15794" y="5556"/>
                      <a:pt x="15794" y="5562"/>
                    </a:cubicBezTo>
                    <a:cubicBezTo>
                      <a:pt x="15794" y="5573"/>
                      <a:pt x="15800" y="5579"/>
                      <a:pt x="15800" y="5591"/>
                    </a:cubicBezTo>
                    <a:cubicBezTo>
                      <a:pt x="15800" y="5597"/>
                      <a:pt x="15794" y="5603"/>
                      <a:pt x="15794" y="5609"/>
                    </a:cubicBezTo>
                    <a:cubicBezTo>
                      <a:pt x="15794" y="5615"/>
                      <a:pt x="15794" y="5615"/>
                      <a:pt x="15794" y="5621"/>
                    </a:cubicBezTo>
                    <a:cubicBezTo>
                      <a:pt x="15794" y="5621"/>
                      <a:pt x="15794" y="5621"/>
                      <a:pt x="15794" y="5627"/>
                    </a:cubicBezTo>
                    <a:cubicBezTo>
                      <a:pt x="15794" y="5627"/>
                      <a:pt x="15800" y="5633"/>
                      <a:pt x="15806" y="5633"/>
                    </a:cubicBezTo>
                    <a:cubicBezTo>
                      <a:pt x="15806" y="5639"/>
                      <a:pt x="15812" y="5639"/>
                      <a:pt x="15818" y="5644"/>
                    </a:cubicBezTo>
                    <a:cubicBezTo>
                      <a:pt x="15818" y="5644"/>
                      <a:pt x="15824" y="5644"/>
                      <a:pt x="15824" y="5651"/>
                    </a:cubicBezTo>
                    <a:cubicBezTo>
                      <a:pt x="15836" y="5651"/>
                      <a:pt x="15842" y="5644"/>
                      <a:pt x="15847" y="5644"/>
                    </a:cubicBezTo>
                    <a:cubicBezTo>
                      <a:pt x="15847" y="5651"/>
                      <a:pt x="15842" y="5651"/>
                      <a:pt x="15842" y="5656"/>
                    </a:cubicBezTo>
                    <a:cubicBezTo>
                      <a:pt x="15842" y="5662"/>
                      <a:pt x="15842" y="5662"/>
                      <a:pt x="15842" y="5668"/>
                    </a:cubicBezTo>
                    <a:cubicBezTo>
                      <a:pt x="15842" y="5674"/>
                      <a:pt x="15836" y="5674"/>
                      <a:pt x="15836" y="5680"/>
                    </a:cubicBezTo>
                    <a:cubicBezTo>
                      <a:pt x="15836" y="5686"/>
                      <a:pt x="15836" y="5686"/>
                      <a:pt x="15836" y="5692"/>
                    </a:cubicBezTo>
                    <a:cubicBezTo>
                      <a:pt x="15842" y="5692"/>
                      <a:pt x="15847" y="5692"/>
                      <a:pt x="15847" y="5698"/>
                    </a:cubicBezTo>
                    <a:cubicBezTo>
                      <a:pt x="15853" y="5698"/>
                      <a:pt x="15853" y="5704"/>
                      <a:pt x="15859" y="5704"/>
                    </a:cubicBezTo>
                    <a:cubicBezTo>
                      <a:pt x="15865" y="5704"/>
                      <a:pt x="15865" y="5704"/>
                      <a:pt x="15871" y="5704"/>
                    </a:cubicBezTo>
                    <a:cubicBezTo>
                      <a:pt x="15877" y="5704"/>
                      <a:pt x="15877" y="5704"/>
                      <a:pt x="15883" y="5704"/>
                    </a:cubicBezTo>
                    <a:cubicBezTo>
                      <a:pt x="15889" y="5698"/>
                      <a:pt x="15883" y="5692"/>
                      <a:pt x="15883" y="5692"/>
                    </a:cubicBezTo>
                    <a:cubicBezTo>
                      <a:pt x="15883" y="5686"/>
                      <a:pt x="15889" y="5686"/>
                      <a:pt x="15895" y="5686"/>
                    </a:cubicBezTo>
                    <a:cubicBezTo>
                      <a:pt x="15901" y="5686"/>
                      <a:pt x="15907" y="5686"/>
                      <a:pt x="15913" y="5686"/>
                    </a:cubicBezTo>
                    <a:cubicBezTo>
                      <a:pt x="15913" y="5656"/>
                      <a:pt x="15913" y="5656"/>
                      <a:pt x="15913" y="5656"/>
                    </a:cubicBezTo>
                    <a:cubicBezTo>
                      <a:pt x="15913" y="5644"/>
                      <a:pt x="15907" y="5639"/>
                      <a:pt x="15901" y="5633"/>
                    </a:cubicBezTo>
                    <a:cubicBezTo>
                      <a:pt x="15895" y="5633"/>
                      <a:pt x="15889" y="5633"/>
                      <a:pt x="15889" y="5633"/>
                    </a:cubicBezTo>
                    <a:cubicBezTo>
                      <a:pt x="15883" y="5627"/>
                      <a:pt x="15883" y="5627"/>
                      <a:pt x="15877" y="5621"/>
                    </a:cubicBezTo>
                    <a:cubicBezTo>
                      <a:pt x="15877" y="5621"/>
                      <a:pt x="15877" y="5615"/>
                      <a:pt x="15877" y="5609"/>
                    </a:cubicBezTo>
                    <a:cubicBezTo>
                      <a:pt x="15871" y="5609"/>
                      <a:pt x="15877" y="5603"/>
                      <a:pt x="15877" y="5597"/>
                    </a:cubicBezTo>
                    <a:cubicBezTo>
                      <a:pt x="15871" y="5597"/>
                      <a:pt x="15865" y="5591"/>
                      <a:pt x="15865" y="5591"/>
                    </a:cubicBezTo>
                    <a:cubicBezTo>
                      <a:pt x="15859" y="5591"/>
                      <a:pt x="15853" y="5585"/>
                      <a:pt x="15853" y="5585"/>
                    </a:cubicBezTo>
                    <a:cubicBezTo>
                      <a:pt x="15847" y="5585"/>
                      <a:pt x="15842" y="5585"/>
                      <a:pt x="15842" y="5579"/>
                    </a:cubicBezTo>
                    <a:cubicBezTo>
                      <a:pt x="15836" y="5579"/>
                      <a:pt x="15836" y="5573"/>
                      <a:pt x="15836" y="5573"/>
                    </a:cubicBezTo>
                    <a:cubicBezTo>
                      <a:pt x="15836" y="5567"/>
                      <a:pt x="15830" y="5562"/>
                      <a:pt x="15830" y="5562"/>
                    </a:cubicBezTo>
                    <a:cubicBezTo>
                      <a:pt x="15830" y="5550"/>
                      <a:pt x="15830" y="5544"/>
                      <a:pt x="15830" y="5538"/>
                    </a:cubicBezTo>
                    <a:cubicBezTo>
                      <a:pt x="15830" y="5532"/>
                      <a:pt x="15824" y="5532"/>
                      <a:pt x="15818" y="5526"/>
                    </a:cubicBezTo>
                    <a:cubicBezTo>
                      <a:pt x="15818" y="5514"/>
                      <a:pt x="15812" y="5508"/>
                      <a:pt x="15800" y="5502"/>
                    </a:cubicBezTo>
                    <a:cubicBezTo>
                      <a:pt x="15794" y="5502"/>
                      <a:pt x="15788" y="5496"/>
                      <a:pt x="15776" y="5496"/>
                    </a:cubicBezTo>
                    <a:cubicBezTo>
                      <a:pt x="15776" y="5490"/>
                      <a:pt x="15776" y="5485"/>
                      <a:pt x="15770" y="5485"/>
                    </a:cubicBezTo>
                    <a:cubicBezTo>
                      <a:pt x="15764" y="5478"/>
                      <a:pt x="15764" y="5478"/>
                      <a:pt x="15759" y="5473"/>
                    </a:cubicBezTo>
                    <a:cubicBezTo>
                      <a:pt x="15753" y="5473"/>
                      <a:pt x="15741" y="5473"/>
                      <a:pt x="15741" y="5473"/>
                    </a:cubicBezTo>
                    <a:close/>
                    <a:moveTo>
                      <a:pt x="15818" y="5461"/>
                    </a:moveTo>
                    <a:lnTo>
                      <a:pt x="15818" y="5461"/>
                    </a:lnTo>
                    <a:cubicBezTo>
                      <a:pt x="15830" y="5467"/>
                      <a:pt x="15836" y="5473"/>
                      <a:pt x="15847" y="5478"/>
                    </a:cubicBezTo>
                    <a:cubicBezTo>
                      <a:pt x="15853" y="5478"/>
                      <a:pt x="15853" y="5485"/>
                      <a:pt x="15859" y="5490"/>
                    </a:cubicBezTo>
                    <a:cubicBezTo>
                      <a:pt x="15859" y="5490"/>
                      <a:pt x="15865" y="5490"/>
                      <a:pt x="15871" y="5496"/>
                    </a:cubicBezTo>
                    <a:cubicBezTo>
                      <a:pt x="15871" y="5496"/>
                      <a:pt x="15877" y="5490"/>
                      <a:pt x="15883" y="5496"/>
                    </a:cubicBezTo>
                    <a:cubicBezTo>
                      <a:pt x="15883" y="5496"/>
                      <a:pt x="15877" y="5502"/>
                      <a:pt x="15883" y="5502"/>
                    </a:cubicBezTo>
                    <a:cubicBezTo>
                      <a:pt x="15883" y="5508"/>
                      <a:pt x="15889" y="5508"/>
                      <a:pt x="15889" y="5508"/>
                    </a:cubicBezTo>
                    <a:cubicBezTo>
                      <a:pt x="15895" y="5514"/>
                      <a:pt x="15901" y="5514"/>
                      <a:pt x="15901" y="5520"/>
                    </a:cubicBezTo>
                    <a:cubicBezTo>
                      <a:pt x="15907" y="5526"/>
                      <a:pt x="15907" y="5532"/>
                      <a:pt x="15907" y="5532"/>
                    </a:cubicBezTo>
                    <a:cubicBezTo>
                      <a:pt x="15907" y="5538"/>
                      <a:pt x="15907" y="5544"/>
                      <a:pt x="15907" y="5544"/>
                    </a:cubicBezTo>
                    <a:cubicBezTo>
                      <a:pt x="15907" y="5550"/>
                      <a:pt x="15907" y="5556"/>
                      <a:pt x="15913" y="5556"/>
                    </a:cubicBezTo>
                    <a:cubicBezTo>
                      <a:pt x="15913" y="5562"/>
                      <a:pt x="15919" y="5562"/>
                      <a:pt x="15925" y="5562"/>
                    </a:cubicBezTo>
                    <a:cubicBezTo>
                      <a:pt x="15930" y="5567"/>
                      <a:pt x="15936" y="5573"/>
                      <a:pt x="15948" y="5579"/>
                    </a:cubicBezTo>
                    <a:cubicBezTo>
                      <a:pt x="15948" y="5585"/>
                      <a:pt x="15954" y="5585"/>
                      <a:pt x="15960" y="5585"/>
                    </a:cubicBezTo>
                    <a:cubicBezTo>
                      <a:pt x="15960" y="5591"/>
                      <a:pt x="15966" y="5597"/>
                      <a:pt x="15966" y="5597"/>
                    </a:cubicBezTo>
                    <a:cubicBezTo>
                      <a:pt x="15972" y="5609"/>
                      <a:pt x="15966" y="5615"/>
                      <a:pt x="15966" y="5621"/>
                    </a:cubicBezTo>
                    <a:cubicBezTo>
                      <a:pt x="16014" y="5621"/>
                      <a:pt x="16014" y="5621"/>
                      <a:pt x="16014" y="5621"/>
                    </a:cubicBezTo>
                    <a:cubicBezTo>
                      <a:pt x="16014" y="5621"/>
                      <a:pt x="16014" y="5615"/>
                      <a:pt x="16014" y="5609"/>
                    </a:cubicBezTo>
                    <a:cubicBezTo>
                      <a:pt x="16014" y="5603"/>
                      <a:pt x="16019" y="5597"/>
                      <a:pt x="16019" y="5585"/>
                    </a:cubicBezTo>
                    <a:lnTo>
                      <a:pt x="16014" y="5585"/>
                    </a:lnTo>
                    <a:cubicBezTo>
                      <a:pt x="16014" y="5567"/>
                      <a:pt x="16008" y="5556"/>
                      <a:pt x="15996" y="5550"/>
                    </a:cubicBezTo>
                    <a:cubicBezTo>
                      <a:pt x="15996" y="5544"/>
                      <a:pt x="15990" y="5544"/>
                      <a:pt x="15984" y="5544"/>
                    </a:cubicBezTo>
                    <a:cubicBezTo>
                      <a:pt x="15984" y="5538"/>
                      <a:pt x="15984" y="5532"/>
                      <a:pt x="15984" y="5532"/>
                    </a:cubicBezTo>
                    <a:cubicBezTo>
                      <a:pt x="15978" y="5526"/>
                      <a:pt x="15978" y="5520"/>
                      <a:pt x="15972" y="5514"/>
                    </a:cubicBezTo>
                    <a:cubicBezTo>
                      <a:pt x="15972" y="5514"/>
                      <a:pt x="15966" y="5508"/>
                      <a:pt x="15966" y="5502"/>
                    </a:cubicBezTo>
                    <a:cubicBezTo>
                      <a:pt x="15960" y="5502"/>
                      <a:pt x="15954" y="5496"/>
                      <a:pt x="15948" y="5496"/>
                    </a:cubicBezTo>
                    <a:lnTo>
                      <a:pt x="15936" y="5496"/>
                    </a:lnTo>
                    <a:cubicBezTo>
                      <a:pt x="15930" y="5485"/>
                      <a:pt x="15930" y="5485"/>
                      <a:pt x="15930" y="5485"/>
                    </a:cubicBezTo>
                    <a:cubicBezTo>
                      <a:pt x="15930" y="5478"/>
                      <a:pt x="15936" y="5473"/>
                      <a:pt x="15936" y="5473"/>
                    </a:cubicBezTo>
                    <a:cubicBezTo>
                      <a:pt x="15936" y="5437"/>
                      <a:pt x="15936" y="5437"/>
                      <a:pt x="15936" y="5437"/>
                    </a:cubicBezTo>
                    <a:cubicBezTo>
                      <a:pt x="15930" y="5437"/>
                      <a:pt x="15930" y="5437"/>
                      <a:pt x="15925" y="5437"/>
                    </a:cubicBezTo>
                    <a:cubicBezTo>
                      <a:pt x="15919" y="5437"/>
                      <a:pt x="15919" y="5437"/>
                      <a:pt x="15913" y="5437"/>
                    </a:cubicBezTo>
                    <a:cubicBezTo>
                      <a:pt x="15901" y="5437"/>
                      <a:pt x="15901" y="5437"/>
                      <a:pt x="15901" y="5437"/>
                    </a:cubicBezTo>
                    <a:cubicBezTo>
                      <a:pt x="15889" y="5437"/>
                      <a:pt x="15883" y="5437"/>
                      <a:pt x="15877" y="5437"/>
                    </a:cubicBezTo>
                    <a:cubicBezTo>
                      <a:pt x="15871" y="5443"/>
                      <a:pt x="15877" y="5449"/>
                      <a:pt x="15871" y="5449"/>
                    </a:cubicBezTo>
                    <a:cubicBezTo>
                      <a:pt x="15871" y="5455"/>
                      <a:pt x="15865" y="5455"/>
                      <a:pt x="15859" y="5455"/>
                    </a:cubicBezTo>
                    <a:cubicBezTo>
                      <a:pt x="15859" y="5455"/>
                      <a:pt x="15853" y="5455"/>
                      <a:pt x="15847" y="5455"/>
                    </a:cubicBezTo>
                    <a:cubicBezTo>
                      <a:pt x="15842" y="5455"/>
                      <a:pt x="15830" y="5461"/>
                      <a:pt x="15818" y="5461"/>
                    </a:cubicBezTo>
                    <a:close/>
                    <a:moveTo>
                      <a:pt x="15711" y="5514"/>
                    </a:moveTo>
                    <a:lnTo>
                      <a:pt x="15711" y="5514"/>
                    </a:lnTo>
                    <a:cubicBezTo>
                      <a:pt x="15711" y="5520"/>
                      <a:pt x="15711" y="5520"/>
                      <a:pt x="15705" y="5526"/>
                    </a:cubicBezTo>
                    <a:cubicBezTo>
                      <a:pt x="15699" y="5538"/>
                      <a:pt x="15693" y="5538"/>
                      <a:pt x="15687" y="5550"/>
                    </a:cubicBezTo>
                    <a:cubicBezTo>
                      <a:pt x="15687" y="5556"/>
                      <a:pt x="15687" y="5556"/>
                      <a:pt x="15687" y="5562"/>
                    </a:cubicBezTo>
                    <a:cubicBezTo>
                      <a:pt x="15681" y="5567"/>
                      <a:pt x="15681" y="5567"/>
                      <a:pt x="15676" y="5573"/>
                    </a:cubicBezTo>
                    <a:cubicBezTo>
                      <a:pt x="15676" y="5579"/>
                      <a:pt x="15676" y="5579"/>
                      <a:pt x="15670" y="5585"/>
                    </a:cubicBezTo>
                    <a:cubicBezTo>
                      <a:pt x="15670" y="5591"/>
                      <a:pt x="15664" y="5591"/>
                      <a:pt x="15664" y="5591"/>
                    </a:cubicBezTo>
                    <a:cubicBezTo>
                      <a:pt x="15658" y="5597"/>
                      <a:pt x="15658" y="5603"/>
                      <a:pt x="15658" y="5603"/>
                    </a:cubicBezTo>
                    <a:cubicBezTo>
                      <a:pt x="15652" y="5609"/>
                      <a:pt x="15652" y="5615"/>
                      <a:pt x="15652" y="5615"/>
                    </a:cubicBezTo>
                    <a:cubicBezTo>
                      <a:pt x="15646" y="5621"/>
                      <a:pt x="15640" y="5621"/>
                      <a:pt x="15640" y="5627"/>
                    </a:cubicBezTo>
                    <a:cubicBezTo>
                      <a:pt x="15634" y="5627"/>
                      <a:pt x="15640" y="5633"/>
                      <a:pt x="15640" y="5639"/>
                    </a:cubicBezTo>
                    <a:cubicBezTo>
                      <a:pt x="15640" y="5639"/>
                      <a:pt x="15640" y="5644"/>
                      <a:pt x="15640" y="5651"/>
                    </a:cubicBezTo>
                    <a:cubicBezTo>
                      <a:pt x="15640" y="5651"/>
                      <a:pt x="15634" y="5656"/>
                      <a:pt x="15628" y="5656"/>
                    </a:cubicBezTo>
                    <a:cubicBezTo>
                      <a:pt x="15628" y="5662"/>
                      <a:pt x="15622" y="5668"/>
                      <a:pt x="15622" y="5668"/>
                    </a:cubicBezTo>
                    <a:cubicBezTo>
                      <a:pt x="15616" y="5674"/>
                      <a:pt x="15616" y="5680"/>
                      <a:pt x="15616" y="5680"/>
                    </a:cubicBezTo>
                    <a:cubicBezTo>
                      <a:pt x="15610" y="5686"/>
                      <a:pt x="15598" y="5680"/>
                      <a:pt x="15592" y="5686"/>
                    </a:cubicBezTo>
                    <a:cubicBezTo>
                      <a:pt x="15587" y="5692"/>
                      <a:pt x="15592" y="5698"/>
                      <a:pt x="15587" y="5698"/>
                    </a:cubicBezTo>
                    <a:cubicBezTo>
                      <a:pt x="15587" y="5704"/>
                      <a:pt x="15581" y="5704"/>
                      <a:pt x="15581" y="5710"/>
                    </a:cubicBezTo>
                    <a:cubicBezTo>
                      <a:pt x="15575" y="5710"/>
                      <a:pt x="15569" y="5710"/>
                      <a:pt x="15569" y="5710"/>
                    </a:cubicBezTo>
                    <a:cubicBezTo>
                      <a:pt x="15563" y="5710"/>
                      <a:pt x="15557" y="5710"/>
                      <a:pt x="15557" y="5710"/>
                    </a:cubicBezTo>
                    <a:cubicBezTo>
                      <a:pt x="15551" y="5710"/>
                      <a:pt x="15551" y="5716"/>
                      <a:pt x="15545" y="5722"/>
                    </a:cubicBezTo>
                    <a:cubicBezTo>
                      <a:pt x="15539" y="5728"/>
                      <a:pt x="15539" y="5733"/>
                      <a:pt x="15539" y="5745"/>
                    </a:cubicBezTo>
                    <a:cubicBezTo>
                      <a:pt x="15545" y="5745"/>
                      <a:pt x="15545" y="5745"/>
                      <a:pt x="15551" y="5745"/>
                    </a:cubicBezTo>
                    <a:cubicBezTo>
                      <a:pt x="15551" y="5745"/>
                      <a:pt x="15557" y="5745"/>
                      <a:pt x="15563" y="5745"/>
                    </a:cubicBezTo>
                    <a:cubicBezTo>
                      <a:pt x="15563" y="5745"/>
                      <a:pt x="15569" y="5745"/>
                      <a:pt x="15575" y="5745"/>
                    </a:cubicBezTo>
                    <a:cubicBezTo>
                      <a:pt x="15575" y="5745"/>
                      <a:pt x="15581" y="5739"/>
                      <a:pt x="15581" y="5733"/>
                    </a:cubicBezTo>
                    <a:cubicBezTo>
                      <a:pt x="15587" y="5733"/>
                      <a:pt x="15592" y="5728"/>
                      <a:pt x="15592" y="5728"/>
                    </a:cubicBezTo>
                    <a:cubicBezTo>
                      <a:pt x="15592" y="5722"/>
                      <a:pt x="15592" y="5716"/>
                      <a:pt x="15592" y="5716"/>
                    </a:cubicBezTo>
                    <a:cubicBezTo>
                      <a:pt x="15598" y="5704"/>
                      <a:pt x="15604" y="5698"/>
                      <a:pt x="15610" y="5692"/>
                    </a:cubicBezTo>
                    <a:cubicBezTo>
                      <a:pt x="15610" y="5692"/>
                      <a:pt x="15616" y="5692"/>
                      <a:pt x="15622" y="5692"/>
                    </a:cubicBezTo>
                    <a:cubicBezTo>
                      <a:pt x="15628" y="5686"/>
                      <a:pt x="15628" y="5686"/>
                      <a:pt x="15634" y="5686"/>
                    </a:cubicBezTo>
                    <a:cubicBezTo>
                      <a:pt x="15640" y="5680"/>
                      <a:pt x="15646" y="5686"/>
                      <a:pt x="15658" y="5686"/>
                    </a:cubicBezTo>
                    <a:cubicBezTo>
                      <a:pt x="15658" y="5674"/>
                      <a:pt x="15658" y="5668"/>
                      <a:pt x="15658" y="5662"/>
                    </a:cubicBezTo>
                    <a:cubicBezTo>
                      <a:pt x="15658" y="5651"/>
                      <a:pt x="15664" y="5644"/>
                      <a:pt x="15664" y="5639"/>
                    </a:cubicBezTo>
                    <a:cubicBezTo>
                      <a:pt x="15670" y="5633"/>
                      <a:pt x="15676" y="5621"/>
                      <a:pt x="15681" y="5615"/>
                    </a:cubicBezTo>
                    <a:cubicBezTo>
                      <a:pt x="15681" y="5615"/>
                      <a:pt x="15687" y="5615"/>
                      <a:pt x="15693" y="5609"/>
                    </a:cubicBezTo>
                    <a:cubicBezTo>
                      <a:pt x="15693" y="5609"/>
                      <a:pt x="15699" y="5609"/>
                      <a:pt x="15705" y="5603"/>
                    </a:cubicBezTo>
                    <a:cubicBezTo>
                      <a:pt x="15705" y="5603"/>
                      <a:pt x="15705" y="5597"/>
                      <a:pt x="15705" y="5591"/>
                    </a:cubicBezTo>
                    <a:cubicBezTo>
                      <a:pt x="15711" y="5579"/>
                      <a:pt x="15705" y="5573"/>
                      <a:pt x="15705" y="5567"/>
                    </a:cubicBezTo>
                    <a:cubicBezTo>
                      <a:pt x="15705" y="5562"/>
                      <a:pt x="15711" y="5556"/>
                      <a:pt x="15711" y="5556"/>
                    </a:cubicBezTo>
                    <a:cubicBezTo>
                      <a:pt x="15711" y="5544"/>
                      <a:pt x="15711" y="5526"/>
                      <a:pt x="15711" y="5514"/>
                    </a:cubicBezTo>
                    <a:close/>
                    <a:moveTo>
                      <a:pt x="15759" y="5182"/>
                    </a:moveTo>
                    <a:lnTo>
                      <a:pt x="15759" y="5182"/>
                    </a:lnTo>
                    <a:cubicBezTo>
                      <a:pt x="15729" y="5182"/>
                      <a:pt x="15729" y="5182"/>
                      <a:pt x="15729" y="5182"/>
                    </a:cubicBezTo>
                    <a:cubicBezTo>
                      <a:pt x="15729" y="5182"/>
                      <a:pt x="15729" y="5182"/>
                      <a:pt x="15729" y="5188"/>
                    </a:cubicBezTo>
                    <a:lnTo>
                      <a:pt x="15729" y="5188"/>
                    </a:lnTo>
                    <a:cubicBezTo>
                      <a:pt x="15729" y="5194"/>
                      <a:pt x="15729" y="5194"/>
                      <a:pt x="15729" y="5200"/>
                    </a:cubicBezTo>
                    <a:lnTo>
                      <a:pt x="15729" y="5200"/>
                    </a:lnTo>
                    <a:cubicBezTo>
                      <a:pt x="15729" y="5206"/>
                      <a:pt x="15729" y="5206"/>
                      <a:pt x="15729" y="5212"/>
                    </a:cubicBezTo>
                    <a:cubicBezTo>
                      <a:pt x="15729" y="5212"/>
                      <a:pt x="15729" y="5212"/>
                      <a:pt x="15729" y="5218"/>
                    </a:cubicBezTo>
                    <a:cubicBezTo>
                      <a:pt x="15729" y="5218"/>
                      <a:pt x="15729" y="5218"/>
                      <a:pt x="15735" y="5224"/>
                    </a:cubicBezTo>
                    <a:lnTo>
                      <a:pt x="15735" y="5230"/>
                    </a:lnTo>
                    <a:cubicBezTo>
                      <a:pt x="15735" y="5235"/>
                      <a:pt x="15735" y="5235"/>
                      <a:pt x="15735" y="5235"/>
                    </a:cubicBezTo>
                    <a:cubicBezTo>
                      <a:pt x="15735" y="5241"/>
                      <a:pt x="15729" y="5241"/>
                      <a:pt x="15729" y="5247"/>
                    </a:cubicBezTo>
                    <a:cubicBezTo>
                      <a:pt x="15729" y="5247"/>
                      <a:pt x="15723" y="5247"/>
                      <a:pt x="15723" y="5253"/>
                    </a:cubicBezTo>
                    <a:cubicBezTo>
                      <a:pt x="15723" y="5253"/>
                      <a:pt x="15723" y="5259"/>
                      <a:pt x="15723" y="5265"/>
                    </a:cubicBezTo>
                    <a:cubicBezTo>
                      <a:pt x="15723" y="5271"/>
                      <a:pt x="15729" y="5277"/>
                      <a:pt x="15729" y="5289"/>
                    </a:cubicBezTo>
                    <a:cubicBezTo>
                      <a:pt x="15729" y="5295"/>
                      <a:pt x="15723" y="5295"/>
                      <a:pt x="15723" y="5295"/>
                    </a:cubicBezTo>
                    <a:cubicBezTo>
                      <a:pt x="15717" y="5295"/>
                      <a:pt x="15717" y="5301"/>
                      <a:pt x="15717" y="5301"/>
                    </a:cubicBezTo>
                    <a:cubicBezTo>
                      <a:pt x="15711" y="5301"/>
                      <a:pt x="15711" y="5301"/>
                      <a:pt x="15705" y="5307"/>
                    </a:cubicBezTo>
                    <a:cubicBezTo>
                      <a:pt x="15699" y="5307"/>
                      <a:pt x="15693" y="5307"/>
                      <a:pt x="15693" y="5312"/>
                    </a:cubicBezTo>
                    <a:cubicBezTo>
                      <a:pt x="15687" y="5312"/>
                      <a:pt x="15687" y="5318"/>
                      <a:pt x="15687" y="5318"/>
                    </a:cubicBezTo>
                    <a:cubicBezTo>
                      <a:pt x="15687" y="5324"/>
                      <a:pt x="15687" y="5324"/>
                      <a:pt x="15687" y="5324"/>
                    </a:cubicBezTo>
                    <a:cubicBezTo>
                      <a:pt x="15687" y="5330"/>
                      <a:pt x="15687" y="5330"/>
                      <a:pt x="15687" y="5336"/>
                    </a:cubicBezTo>
                    <a:cubicBezTo>
                      <a:pt x="15687" y="5336"/>
                      <a:pt x="15693" y="5336"/>
                      <a:pt x="15693" y="5342"/>
                    </a:cubicBezTo>
                    <a:cubicBezTo>
                      <a:pt x="15693" y="5348"/>
                      <a:pt x="15699" y="5348"/>
                      <a:pt x="15699" y="5354"/>
                    </a:cubicBezTo>
                    <a:cubicBezTo>
                      <a:pt x="15705" y="5354"/>
                      <a:pt x="15705" y="5354"/>
                      <a:pt x="15711" y="5360"/>
                    </a:cubicBezTo>
                    <a:lnTo>
                      <a:pt x="15717" y="5366"/>
                    </a:lnTo>
                    <a:cubicBezTo>
                      <a:pt x="15723" y="5366"/>
                      <a:pt x="15729" y="5372"/>
                      <a:pt x="15735" y="5378"/>
                    </a:cubicBezTo>
                    <a:cubicBezTo>
                      <a:pt x="15735" y="5378"/>
                      <a:pt x="15735" y="5378"/>
                      <a:pt x="15741" y="5378"/>
                    </a:cubicBezTo>
                    <a:lnTo>
                      <a:pt x="15741" y="5378"/>
                    </a:lnTo>
                    <a:cubicBezTo>
                      <a:pt x="15741" y="5390"/>
                      <a:pt x="15735" y="5390"/>
                      <a:pt x="15735" y="5401"/>
                    </a:cubicBezTo>
                    <a:cubicBezTo>
                      <a:pt x="15735" y="5407"/>
                      <a:pt x="15741" y="5407"/>
                      <a:pt x="15741" y="5413"/>
                    </a:cubicBezTo>
                    <a:cubicBezTo>
                      <a:pt x="15741" y="5419"/>
                      <a:pt x="15741" y="5419"/>
                      <a:pt x="15747" y="5425"/>
                    </a:cubicBezTo>
                    <a:cubicBezTo>
                      <a:pt x="15753" y="5425"/>
                      <a:pt x="15753" y="5425"/>
                      <a:pt x="15753" y="5425"/>
                    </a:cubicBezTo>
                    <a:cubicBezTo>
                      <a:pt x="15759" y="5425"/>
                      <a:pt x="15759" y="5425"/>
                      <a:pt x="15764" y="5425"/>
                    </a:cubicBezTo>
                    <a:cubicBezTo>
                      <a:pt x="15788" y="5425"/>
                      <a:pt x="15788" y="5425"/>
                      <a:pt x="15788" y="5425"/>
                    </a:cubicBezTo>
                    <a:cubicBezTo>
                      <a:pt x="15788" y="5407"/>
                      <a:pt x="15788" y="5407"/>
                      <a:pt x="15788" y="5407"/>
                    </a:cubicBezTo>
                    <a:cubicBezTo>
                      <a:pt x="15788" y="5401"/>
                      <a:pt x="15788" y="5401"/>
                      <a:pt x="15788" y="5396"/>
                    </a:cubicBezTo>
                    <a:cubicBezTo>
                      <a:pt x="15788" y="5372"/>
                      <a:pt x="15788" y="5372"/>
                      <a:pt x="15788" y="5372"/>
                    </a:cubicBezTo>
                    <a:cubicBezTo>
                      <a:pt x="15788" y="5366"/>
                      <a:pt x="15788" y="5360"/>
                      <a:pt x="15794" y="5354"/>
                    </a:cubicBezTo>
                    <a:cubicBezTo>
                      <a:pt x="15800" y="5348"/>
                      <a:pt x="15800" y="5348"/>
                      <a:pt x="15806" y="5342"/>
                    </a:cubicBezTo>
                    <a:lnTo>
                      <a:pt x="15812" y="5342"/>
                    </a:lnTo>
                    <a:cubicBezTo>
                      <a:pt x="15812" y="5342"/>
                      <a:pt x="15812" y="5336"/>
                      <a:pt x="15818" y="5336"/>
                    </a:cubicBezTo>
                    <a:lnTo>
                      <a:pt x="15818" y="5330"/>
                    </a:lnTo>
                    <a:cubicBezTo>
                      <a:pt x="15824" y="5324"/>
                      <a:pt x="15824" y="5324"/>
                      <a:pt x="15824" y="5324"/>
                    </a:cubicBezTo>
                    <a:cubicBezTo>
                      <a:pt x="15830" y="5318"/>
                      <a:pt x="15830" y="5318"/>
                      <a:pt x="15830" y="5312"/>
                    </a:cubicBezTo>
                    <a:cubicBezTo>
                      <a:pt x="15830" y="5307"/>
                      <a:pt x="15836" y="5307"/>
                      <a:pt x="15836" y="5301"/>
                    </a:cubicBezTo>
                    <a:cubicBezTo>
                      <a:pt x="15836" y="5295"/>
                      <a:pt x="15836" y="5295"/>
                      <a:pt x="15836" y="5289"/>
                    </a:cubicBezTo>
                    <a:cubicBezTo>
                      <a:pt x="15836" y="5283"/>
                      <a:pt x="15836" y="5283"/>
                      <a:pt x="15836" y="5283"/>
                    </a:cubicBezTo>
                    <a:cubicBezTo>
                      <a:pt x="15836" y="5277"/>
                      <a:pt x="15842" y="5277"/>
                      <a:pt x="15842" y="5271"/>
                    </a:cubicBezTo>
                    <a:cubicBezTo>
                      <a:pt x="15842" y="5265"/>
                      <a:pt x="15842" y="5265"/>
                      <a:pt x="15842" y="5265"/>
                    </a:cubicBezTo>
                    <a:cubicBezTo>
                      <a:pt x="15842" y="5265"/>
                      <a:pt x="15842" y="5259"/>
                      <a:pt x="15836" y="5253"/>
                    </a:cubicBezTo>
                    <a:cubicBezTo>
                      <a:pt x="15836" y="5253"/>
                      <a:pt x="15836" y="5253"/>
                      <a:pt x="15836" y="5247"/>
                    </a:cubicBezTo>
                    <a:cubicBezTo>
                      <a:pt x="15836" y="5247"/>
                      <a:pt x="15836" y="5247"/>
                      <a:pt x="15830" y="5241"/>
                    </a:cubicBezTo>
                    <a:cubicBezTo>
                      <a:pt x="15830" y="5241"/>
                      <a:pt x="15830" y="5241"/>
                      <a:pt x="15830" y="5235"/>
                    </a:cubicBezTo>
                    <a:cubicBezTo>
                      <a:pt x="15830" y="5235"/>
                      <a:pt x="15830" y="5235"/>
                      <a:pt x="15830" y="5230"/>
                    </a:cubicBezTo>
                    <a:lnTo>
                      <a:pt x="15824" y="5224"/>
                    </a:lnTo>
                    <a:lnTo>
                      <a:pt x="15824" y="5218"/>
                    </a:lnTo>
                    <a:lnTo>
                      <a:pt x="15818" y="5212"/>
                    </a:lnTo>
                    <a:cubicBezTo>
                      <a:pt x="15818" y="5212"/>
                      <a:pt x="15818" y="5206"/>
                      <a:pt x="15812" y="5206"/>
                    </a:cubicBezTo>
                    <a:cubicBezTo>
                      <a:pt x="15812" y="5206"/>
                      <a:pt x="15812" y="5200"/>
                      <a:pt x="15806" y="5200"/>
                    </a:cubicBezTo>
                    <a:lnTo>
                      <a:pt x="15800" y="5200"/>
                    </a:lnTo>
                    <a:cubicBezTo>
                      <a:pt x="15794" y="5200"/>
                      <a:pt x="15794" y="5200"/>
                      <a:pt x="15794" y="5200"/>
                    </a:cubicBezTo>
                    <a:cubicBezTo>
                      <a:pt x="15788" y="5200"/>
                      <a:pt x="15788" y="5200"/>
                      <a:pt x="15782" y="5194"/>
                    </a:cubicBezTo>
                    <a:lnTo>
                      <a:pt x="15776" y="5194"/>
                    </a:lnTo>
                    <a:lnTo>
                      <a:pt x="15776" y="5188"/>
                    </a:lnTo>
                    <a:cubicBezTo>
                      <a:pt x="15770" y="5188"/>
                      <a:pt x="15770" y="5182"/>
                      <a:pt x="15770" y="5182"/>
                    </a:cubicBezTo>
                    <a:cubicBezTo>
                      <a:pt x="15764" y="5182"/>
                      <a:pt x="15759" y="5182"/>
                      <a:pt x="15759" y="5182"/>
                    </a:cubicBezTo>
                    <a:close/>
                    <a:moveTo>
                      <a:pt x="15812" y="4820"/>
                    </a:moveTo>
                    <a:lnTo>
                      <a:pt x="15812" y="4820"/>
                    </a:lnTo>
                    <a:cubicBezTo>
                      <a:pt x="15812" y="4814"/>
                      <a:pt x="15812" y="4809"/>
                      <a:pt x="15818" y="4803"/>
                    </a:cubicBezTo>
                    <a:cubicBezTo>
                      <a:pt x="15806" y="4803"/>
                      <a:pt x="15800" y="4803"/>
                      <a:pt x="15794" y="4803"/>
                    </a:cubicBezTo>
                    <a:cubicBezTo>
                      <a:pt x="15788" y="4803"/>
                      <a:pt x="15782" y="4803"/>
                      <a:pt x="15782" y="4803"/>
                    </a:cubicBezTo>
                    <a:cubicBezTo>
                      <a:pt x="15776" y="4803"/>
                      <a:pt x="15776" y="4809"/>
                      <a:pt x="15770" y="4814"/>
                    </a:cubicBezTo>
                    <a:cubicBezTo>
                      <a:pt x="15770" y="4814"/>
                      <a:pt x="15764" y="4820"/>
                      <a:pt x="15759" y="4820"/>
                    </a:cubicBezTo>
                    <a:cubicBezTo>
                      <a:pt x="15759" y="4826"/>
                      <a:pt x="15753" y="4826"/>
                      <a:pt x="15747" y="4832"/>
                    </a:cubicBezTo>
                    <a:cubicBezTo>
                      <a:pt x="15747" y="4838"/>
                      <a:pt x="15741" y="4838"/>
                      <a:pt x="15741" y="4844"/>
                    </a:cubicBezTo>
                    <a:cubicBezTo>
                      <a:pt x="15741" y="4844"/>
                      <a:pt x="15741" y="4850"/>
                      <a:pt x="15735" y="4856"/>
                    </a:cubicBezTo>
                    <a:lnTo>
                      <a:pt x="15723" y="4856"/>
                    </a:lnTo>
                    <a:cubicBezTo>
                      <a:pt x="15723" y="4862"/>
                      <a:pt x="15723" y="4862"/>
                      <a:pt x="15723" y="4868"/>
                    </a:cubicBezTo>
                    <a:cubicBezTo>
                      <a:pt x="15717" y="4874"/>
                      <a:pt x="15717" y="4880"/>
                      <a:pt x="15717" y="4892"/>
                    </a:cubicBezTo>
                    <a:cubicBezTo>
                      <a:pt x="15717" y="4986"/>
                      <a:pt x="15717" y="4986"/>
                      <a:pt x="15717" y="4986"/>
                    </a:cubicBezTo>
                    <a:cubicBezTo>
                      <a:pt x="15747" y="4986"/>
                      <a:pt x="15747" y="4986"/>
                      <a:pt x="15747" y="4986"/>
                    </a:cubicBezTo>
                    <a:cubicBezTo>
                      <a:pt x="15747" y="4980"/>
                      <a:pt x="15747" y="4975"/>
                      <a:pt x="15747" y="4963"/>
                    </a:cubicBezTo>
                    <a:cubicBezTo>
                      <a:pt x="15747" y="4957"/>
                      <a:pt x="15753" y="4957"/>
                      <a:pt x="15753" y="4951"/>
                    </a:cubicBezTo>
                    <a:cubicBezTo>
                      <a:pt x="15753" y="4945"/>
                      <a:pt x="15753" y="4945"/>
                      <a:pt x="15753" y="4939"/>
                    </a:cubicBezTo>
                    <a:cubicBezTo>
                      <a:pt x="15759" y="4933"/>
                      <a:pt x="15764" y="4933"/>
                      <a:pt x="15764" y="4933"/>
                    </a:cubicBezTo>
                    <a:cubicBezTo>
                      <a:pt x="15770" y="4921"/>
                      <a:pt x="15770" y="4921"/>
                      <a:pt x="15770" y="4921"/>
                    </a:cubicBezTo>
                    <a:cubicBezTo>
                      <a:pt x="15776" y="4915"/>
                      <a:pt x="15770" y="4909"/>
                      <a:pt x="15770" y="4909"/>
                    </a:cubicBezTo>
                    <a:cubicBezTo>
                      <a:pt x="15776" y="4903"/>
                      <a:pt x="15782" y="4903"/>
                      <a:pt x="15782" y="4897"/>
                    </a:cubicBezTo>
                    <a:cubicBezTo>
                      <a:pt x="15788" y="4892"/>
                      <a:pt x="15788" y="4892"/>
                      <a:pt x="15788" y="4886"/>
                    </a:cubicBezTo>
                    <a:cubicBezTo>
                      <a:pt x="15794" y="4874"/>
                      <a:pt x="15806" y="4874"/>
                      <a:pt x="15812" y="4862"/>
                    </a:cubicBezTo>
                    <a:cubicBezTo>
                      <a:pt x="15812" y="4856"/>
                      <a:pt x="15818" y="4856"/>
                      <a:pt x="15818" y="4850"/>
                    </a:cubicBezTo>
                    <a:cubicBezTo>
                      <a:pt x="15818" y="4838"/>
                      <a:pt x="15818" y="4838"/>
                      <a:pt x="15818" y="4838"/>
                    </a:cubicBezTo>
                    <a:cubicBezTo>
                      <a:pt x="15818" y="4826"/>
                      <a:pt x="15818" y="4826"/>
                      <a:pt x="15818" y="4826"/>
                    </a:cubicBezTo>
                    <a:cubicBezTo>
                      <a:pt x="15818" y="4826"/>
                      <a:pt x="15812" y="4826"/>
                      <a:pt x="15812" y="4820"/>
                    </a:cubicBezTo>
                    <a:close/>
                    <a:moveTo>
                      <a:pt x="17270" y="3540"/>
                    </a:moveTo>
                    <a:lnTo>
                      <a:pt x="17270" y="3540"/>
                    </a:lnTo>
                    <a:cubicBezTo>
                      <a:pt x="17265" y="3540"/>
                      <a:pt x="17259" y="3540"/>
                      <a:pt x="17259" y="3540"/>
                    </a:cubicBezTo>
                    <a:cubicBezTo>
                      <a:pt x="17247" y="3546"/>
                      <a:pt x="17241" y="3546"/>
                      <a:pt x="17235" y="3557"/>
                    </a:cubicBezTo>
                    <a:cubicBezTo>
                      <a:pt x="17229" y="3557"/>
                      <a:pt x="17235" y="3563"/>
                      <a:pt x="17229" y="3569"/>
                    </a:cubicBezTo>
                    <a:cubicBezTo>
                      <a:pt x="17229" y="3569"/>
                      <a:pt x="17229" y="3575"/>
                      <a:pt x="17223" y="3575"/>
                    </a:cubicBezTo>
                    <a:cubicBezTo>
                      <a:pt x="17223" y="3581"/>
                      <a:pt x="17217" y="3581"/>
                      <a:pt x="17211" y="3581"/>
                    </a:cubicBezTo>
                    <a:cubicBezTo>
                      <a:pt x="17205" y="3587"/>
                      <a:pt x="17199" y="3593"/>
                      <a:pt x="17193" y="3599"/>
                    </a:cubicBezTo>
                    <a:cubicBezTo>
                      <a:pt x="17187" y="3599"/>
                      <a:pt x="17181" y="3599"/>
                      <a:pt x="17181" y="3599"/>
                    </a:cubicBezTo>
                    <a:cubicBezTo>
                      <a:pt x="17170" y="3599"/>
                      <a:pt x="17164" y="3599"/>
                      <a:pt x="17158" y="3599"/>
                    </a:cubicBezTo>
                    <a:cubicBezTo>
                      <a:pt x="17146" y="3599"/>
                      <a:pt x="17146" y="3599"/>
                      <a:pt x="17146" y="3599"/>
                    </a:cubicBezTo>
                    <a:cubicBezTo>
                      <a:pt x="17140" y="3599"/>
                      <a:pt x="17140" y="3605"/>
                      <a:pt x="17134" y="3605"/>
                    </a:cubicBezTo>
                    <a:cubicBezTo>
                      <a:pt x="17122" y="3605"/>
                      <a:pt x="17122" y="3605"/>
                      <a:pt x="17122" y="3605"/>
                    </a:cubicBezTo>
                    <a:cubicBezTo>
                      <a:pt x="17116" y="3605"/>
                      <a:pt x="17104" y="3599"/>
                      <a:pt x="17099" y="3605"/>
                    </a:cubicBezTo>
                    <a:cubicBezTo>
                      <a:pt x="17093" y="3605"/>
                      <a:pt x="17093" y="3611"/>
                      <a:pt x="17093" y="3617"/>
                    </a:cubicBezTo>
                    <a:cubicBezTo>
                      <a:pt x="17087" y="3617"/>
                      <a:pt x="17087" y="3617"/>
                      <a:pt x="17081" y="3623"/>
                    </a:cubicBezTo>
                    <a:cubicBezTo>
                      <a:pt x="17075" y="3623"/>
                      <a:pt x="17075" y="3623"/>
                      <a:pt x="17069" y="3629"/>
                    </a:cubicBezTo>
                    <a:cubicBezTo>
                      <a:pt x="17063" y="3629"/>
                      <a:pt x="17057" y="3635"/>
                      <a:pt x="17051" y="3635"/>
                    </a:cubicBezTo>
                    <a:cubicBezTo>
                      <a:pt x="17045" y="3635"/>
                      <a:pt x="17039" y="3629"/>
                      <a:pt x="17033" y="3629"/>
                    </a:cubicBezTo>
                    <a:cubicBezTo>
                      <a:pt x="17021" y="3623"/>
                      <a:pt x="17010" y="3617"/>
                      <a:pt x="16998" y="3611"/>
                    </a:cubicBezTo>
                    <a:cubicBezTo>
                      <a:pt x="16992" y="3605"/>
                      <a:pt x="16992" y="3605"/>
                      <a:pt x="16986" y="3599"/>
                    </a:cubicBezTo>
                    <a:cubicBezTo>
                      <a:pt x="16974" y="3593"/>
                      <a:pt x="16974" y="3587"/>
                      <a:pt x="16968" y="3575"/>
                    </a:cubicBezTo>
                    <a:cubicBezTo>
                      <a:pt x="16962" y="3575"/>
                      <a:pt x="16962" y="3575"/>
                      <a:pt x="16956" y="3569"/>
                    </a:cubicBezTo>
                    <a:cubicBezTo>
                      <a:pt x="16950" y="3569"/>
                      <a:pt x="16950" y="3563"/>
                      <a:pt x="16944" y="3563"/>
                    </a:cubicBezTo>
                    <a:cubicBezTo>
                      <a:pt x="16933" y="3557"/>
                      <a:pt x="16921" y="3557"/>
                      <a:pt x="16909" y="3557"/>
                    </a:cubicBezTo>
                    <a:cubicBezTo>
                      <a:pt x="16903" y="3552"/>
                      <a:pt x="16897" y="3552"/>
                      <a:pt x="16891" y="3546"/>
                    </a:cubicBezTo>
                    <a:cubicBezTo>
                      <a:pt x="16891" y="3552"/>
                      <a:pt x="16891" y="3552"/>
                      <a:pt x="16891" y="3557"/>
                    </a:cubicBezTo>
                    <a:cubicBezTo>
                      <a:pt x="16885" y="3569"/>
                      <a:pt x="16885" y="3575"/>
                      <a:pt x="16891" y="3581"/>
                    </a:cubicBezTo>
                    <a:cubicBezTo>
                      <a:pt x="16891" y="3587"/>
                      <a:pt x="16891" y="3593"/>
                      <a:pt x="16891" y="3593"/>
                    </a:cubicBezTo>
                    <a:cubicBezTo>
                      <a:pt x="16891" y="3605"/>
                      <a:pt x="16891" y="3611"/>
                      <a:pt x="16891" y="3617"/>
                    </a:cubicBezTo>
                    <a:cubicBezTo>
                      <a:pt x="16891" y="3623"/>
                      <a:pt x="16891" y="3629"/>
                      <a:pt x="16891" y="3629"/>
                    </a:cubicBezTo>
                    <a:cubicBezTo>
                      <a:pt x="16891" y="3635"/>
                      <a:pt x="16891" y="3635"/>
                      <a:pt x="16891" y="3641"/>
                    </a:cubicBezTo>
                    <a:cubicBezTo>
                      <a:pt x="16891" y="3646"/>
                      <a:pt x="16885" y="3646"/>
                      <a:pt x="16879" y="3652"/>
                    </a:cubicBezTo>
                    <a:cubicBezTo>
                      <a:pt x="16879" y="3652"/>
                      <a:pt x="16879" y="3658"/>
                      <a:pt x="16873" y="3658"/>
                    </a:cubicBezTo>
                    <a:cubicBezTo>
                      <a:pt x="16873" y="3664"/>
                      <a:pt x="16867" y="3664"/>
                      <a:pt x="16861" y="3664"/>
                    </a:cubicBezTo>
                    <a:cubicBezTo>
                      <a:pt x="16861" y="3670"/>
                      <a:pt x="16855" y="3670"/>
                      <a:pt x="16855" y="3676"/>
                    </a:cubicBezTo>
                    <a:cubicBezTo>
                      <a:pt x="16849" y="3688"/>
                      <a:pt x="16849" y="3700"/>
                      <a:pt x="16849" y="3712"/>
                    </a:cubicBezTo>
                    <a:cubicBezTo>
                      <a:pt x="16844" y="3712"/>
                      <a:pt x="16844" y="3718"/>
                      <a:pt x="16838" y="3718"/>
                    </a:cubicBezTo>
                    <a:cubicBezTo>
                      <a:pt x="16832" y="3718"/>
                      <a:pt x="16832" y="3712"/>
                      <a:pt x="16826" y="3706"/>
                    </a:cubicBezTo>
                    <a:cubicBezTo>
                      <a:pt x="16826" y="3706"/>
                      <a:pt x="16826" y="3700"/>
                      <a:pt x="16820" y="3694"/>
                    </a:cubicBezTo>
                    <a:cubicBezTo>
                      <a:pt x="16820" y="3700"/>
                      <a:pt x="16814" y="3706"/>
                      <a:pt x="16814" y="3712"/>
                    </a:cubicBezTo>
                    <a:cubicBezTo>
                      <a:pt x="16814" y="3712"/>
                      <a:pt x="16814" y="3718"/>
                      <a:pt x="16814" y="3723"/>
                    </a:cubicBezTo>
                    <a:cubicBezTo>
                      <a:pt x="16808" y="3723"/>
                      <a:pt x="16802" y="3718"/>
                      <a:pt x="16802" y="3723"/>
                    </a:cubicBezTo>
                    <a:cubicBezTo>
                      <a:pt x="16796" y="3723"/>
                      <a:pt x="16796" y="3730"/>
                      <a:pt x="16790" y="3730"/>
                    </a:cubicBezTo>
                    <a:cubicBezTo>
                      <a:pt x="16784" y="3741"/>
                      <a:pt x="16778" y="3747"/>
                      <a:pt x="16778" y="3759"/>
                    </a:cubicBezTo>
                    <a:cubicBezTo>
                      <a:pt x="16778" y="3765"/>
                      <a:pt x="16778" y="3771"/>
                      <a:pt x="16784" y="3777"/>
                    </a:cubicBezTo>
                    <a:cubicBezTo>
                      <a:pt x="16784" y="3783"/>
                      <a:pt x="16790" y="3783"/>
                      <a:pt x="16796" y="3783"/>
                    </a:cubicBezTo>
                    <a:cubicBezTo>
                      <a:pt x="16796" y="3789"/>
                      <a:pt x="16802" y="3789"/>
                      <a:pt x="16808" y="3795"/>
                    </a:cubicBezTo>
                    <a:cubicBezTo>
                      <a:pt x="16808" y="3801"/>
                      <a:pt x="16802" y="3807"/>
                      <a:pt x="16808" y="3807"/>
                    </a:cubicBezTo>
                    <a:cubicBezTo>
                      <a:pt x="16808" y="3812"/>
                      <a:pt x="16814" y="3812"/>
                      <a:pt x="16814" y="3812"/>
                    </a:cubicBezTo>
                    <a:cubicBezTo>
                      <a:pt x="16820" y="3812"/>
                      <a:pt x="16820" y="3812"/>
                      <a:pt x="16820" y="3812"/>
                    </a:cubicBezTo>
                    <a:cubicBezTo>
                      <a:pt x="16832" y="3812"/>
                      <a:pt x="16832" y="3807"/>
                      <a:pt x="16838" y="3807"/>
                    </a:cubicBezTo>
                    <a:cubicBezTo>
                      <a:pt x="16838" y="3836"/>
                      <a:pt x="16838" y="3836"/>
                      <a:pt x="16838" y="3836"/>
                    </a:cubicBezTo>
                    <a:cubicBezTo>
                      <a:pt x="16796" y="3836"/>
                      <a:pt x="16796" y="3836"/>
                      <a:pt x="16796" y="3836"/>
                    </a:cubicBezTo>
                    <a:cubicBezTo>
                      <a:pt x="16796" y="3842"/>
                      <a:pt x="16796" y="3848"/>
                      <a:pt x="16796" y="3860"/>
                    </a:cubicBezTo>
                    <a:cubicBezTo>
                      <a:pt x="16796" y="3872"/>
                      <a:pt x="16796" y="3872"/>
                      <a:pt x="16796" y="3872"/>
                    </a:cubicBezTo>
                    <a:cubicBezTo>
                      <a:pt x="16796" y="3878"/>
                      <a:pt x="16796" y="3884"/>
                      <a:pt x="16796" y="3884"/>
                    </a:cubicBezTo>
                    <a:cubicBezTo>
                      <a:pt x="16796" y="3889"/>
                      <a:pt x="16790" y="3895"/>
                      <a:pt x="16790" y="3895"/>
                    </a:cubicBezTo>
                    <a:cubicBezTo>
                      <a:pt x="16790" y="3901"/>
                      <a:pt x="16784" y="3901"/>
                      <a:pt x="16784" y="3907"/>
                    </a:cubicBezTo>
                    <a:cubicBezTo>
                      <a:pt x="16784" y="3913"/>
                      <a:pt x="16790" y="3913"/>
                      <a:pt x="16790" y="3919"/>
                    </a:cubicBezTo>
                    <a:cubicBezTo>
                      <a:pt x="16790" y="3961"/>
                      <a:pt x="16790" y="3961"/>
                      <a:pt x="16790" y="3961"/>
                    </a:cubicBezTo>
                    <a:cubicBezTo>
                      <a:pt x="16790" y="3967"/>
                      <a:pt x="16790" y="3973"/>
                      <a:pt x="16790" y="3984"/>
                    </a:cubicBezTo>
                    <a:cubicBezTo>
                      <a:pt x="16790" y="3984"/>
                      <a:pt x="16790" y="3990"/>
                      <a:pt x="16784" y="3996"/>
                    </a:cubicBezTo>
                    <a:cubicBezTo>
                      <a:pt x="16784" y="3996"/>
                      <a:pt x="16778" y="3996"/>
                      <a:pt x="16772" y="4002"/>
                    </a:cubicBezTo>
                    <a:cubicBezTo>
                      <a:pt x="16772" y="4002"/>
                      <a:pt x="16767" y="4002"/>
                      <a:pt x="16760" y="4002"/>
                    </a:cubicBezTo>
                    <a:cubicBezTo>
                      <a:pt x="16755" y="4002"/>
                      <a:pt x="16755" y="4008"/>
                      <a:pt x="16749" y="4014"/>
                    </a:cubicBezTo>
                    <a:cubicBezTo>
                      <a:pt x="16749" y="4020"/>
                      <a:pt x="16743" y="4026"/>
                      <a:pt x="16737" y="4038"/>
                    </a:cubicBezTo>
                    <a:cubicBezTo>
                      <a:pt x="16737" y="4044"/>
                      <a:pt x="16731" y="4044"/>
                      <a:pt x="16725" y="4050"/>
                    </a:cubicBezTo>
                    <a:cubicBezTo>
                      <a:pt x="16719" y="4055"/>
                      <a:pt x="16713" y="4062"/>
                      <a:pt x="16707" y="4067"/>
                    </a:cubicBezTo>
                    <a:cubicBezTo>
                      <a:pt x="16707" y="4067"/>
                      <a:pt x="16707" y="4062"/>
                      <a:pt x="16707" y="4055"/>
                    </a:cubicBezTo>
                    <a:cubicBezTo>
                      <a:pt x="16707" y="4055"/>
                      <a:pt x="16713" y="4050"/>
                      <a:pt x="16713" y="4044"/>
                    </a:cubicBezTo>
                    <a:cubicBezTo>
                      <a:pt x="16713" y="4038"/>
                      <a:pt x="16707" y="4032"/>
                      <a:pt x="16707" y="4026"/>
                    </a:cubicBezTo>
                    <a:lnTo>
                      <a:pt x="16701" y="4026"/>
                    </a:lnTo>
                    <a:cubicBezTo>
                      <a:pt x="16701" y="4032"/>
                      <a:pt x="16701" y="4038"/>
                      <a:pt x="16695" y="4038"/>
                    </a:cubicBezTo>
                    <a:cubicBezTo>
                      <a:pt x="16695" y="4050"/>
                      <a:pt x="16695" y="4055"/>
                      <a:pt x="16695" y="4062"/>
                    </a:cubicBezTo>
                    <a:cubicBezTo>
                      <a:pt x="16654" y="4062"/>
                      <a:pt x="16654" y="4062"/>
                      <a:pt x="16654" y="4062"/>
                    </a:cubicBezTo>
                    <a:cubicBezTo>
                      <a:pt x="16654" y="4109"/>
                      <a:pt x="16654" y="4109"/>
                      <a:pt x="16654" y="4109"/>
                    </a:cubicBezTo>
                    <a:cubicBezTo>
                      <a:pt x="16642" y="4109"/>
                      <a:pt x="16642" y="4109"/>
                      <a:pt x="16642" y="4109"/>
                    </a:cubicBezTo>
                    <a:cubicBezTo>
                      <a:pt x="16636" y="4109"/>
                      <a:pt x="16630" y="4109"/>
                      <a:pt x="16630" y="4109"/>
                    </a:cubicBezTo>
                    <a:cubicBezTo>
                      <a:pt x="16624" y="4103"/>
                      <a:pt x="16624" y="4097"/>
                      <a:pt x="16624" y="4097"/>
                    </a:cubicBezTo>
                    <a:cubicBezTo>
                      <a:pt x="16618" y="4085"/>
                      <a:pt x="16624" y="4079"/>
                      <a:pt x="16624" y="4073"/>
                    </a:cubicBezTo>
                    <a:cubicBezTo>
                      <a:pt x="16612" y="4067"/>
                      <a:pt x="16612" y="4067"/>
                      <a:pt x="16612" y="4067"/>
                    </a:cubicBezTo>
                    <a:cubicBezTo>
                      <a:pt x="16612" y="4073"/>
                      <a:pt x="16606" y="4073"/>
                      <a:pt x="16606" y="4079"/>
                    </a:cubicBezTo>
                    <a:cubicBezTo>
                      <a:pt x="16606" y="4085"/>
                      <a:pt x="16606" y="4091"/>
                      <a:pt x="16606" y="4097"/>
                    </a:cubicBezTo>
                    <a:cubicBezTo>
                      <a:pt x="16606" y="4103"/>
                      <a:pt x="16606" y="4109"/>
                      <a:pt x="16601" y="4115"/>
                    </a:cubicBezTo>
                    <a:cubicBezTo>
                      <a:pt x="16601" y="4121"/>
                      <a:pt x="16594" y="4121"/>
                      <a:pt x="16589" y="4121"/>
                    </a:cubicBezTo>
                    <a:cubicBezTo>
                      <a:pt x="16583" y="4121"/>
                      <a:pt x="16577" y="4121"/>
                      <a:pt x="16571" y="4121"/>
                    </a:cubicBezTo>
                    <a:cubicBezTo>
                      <a:pt x="16571" y="4192"/>
                      <a:pt x="16571" y="4192"/>
                      <a:pt x="16571" y="4192"/>
                    </a:cubicBezTo>
                    <a:cubicBezTo>
                      <a:pt x="16547" y="4192"/>
                      <a:pt x="16547" y="4192"/>
                      <a:pt x="16547" y="4192"/>
                    </a:cubicBezTo>
                    <a:cubicBezTo>
                      <a:pt x="16541" y="4186"/>
                      <a:pt x="16535" y="4186"/>
                      <a:pt x="16535" y="4186"/>
                    </a:cubicBezTo>
                    <a:cubicBezTo>
                      <a:pt x="16529" y="4180"/>
                      <a:pt x="16535" y="4174"/>
                      <a:pt x="16529" y="4174"/>
                    </a:cubicBezTo>
                    <a:cubicBezTo>
                      <a:pt x="16529" y="4168"/>
                      <a:pt x="16523" y="4168"/>
                      <a:pt x="16517" y="4162"/>
                    </a:cubicBezTo>
                    <a:lnTo>
                      <a:pt x="16512" y="4162"/>
                    </a:lnTo>
                    <a:cubicBezTo>
                      <a:pt x="16506" y="4168"/>
                      <a:pt x="16500" y="4180"/>
                      <a:pt x="16494" y="4186"/>
                    </a:cubicBezTo>
                    <a:cubicBezTo>
                      <a:pt x="16494" y="4186"/>
                      <a:pt x="16488" y="4186"/>
                      <a:pt x="16482" y="4186"/>
                    </a:cubicBezTo>
                    <a:cubicBezTo>
                      <a:pt x="16476" y="4186"/>
                      <a:pt x="16470" y="4186"/>
                      <a:pt x="16458" y="4186"/>
                    </a:cubicBezTo>
                    <a:cubicBezTo>
                      <a:pt x="16446" y="4180"/>
                      <a:pt x="16435" y="4180"/>
                      <a:pt x="16423" y="4186"/>
                    </a:cubicBezTo>
                    <a:cubicBezTo>
                      <a:pt x="16417" y="4186"/>
                      <a:pt x="16417" y="4180"/>
                      <a:pt x="16411" y="4186"/>
                    </a:cubicBezTo>
                    <a:cubicBezTo>
                      <a:pt x="16405" y="4186"/>
                      <a:pt x="16405" y="4186"/>
                      <a:pt x="16399" y="4192"/>
                    </a:cubicBezTo>
                    <a:cubicBezTo>
                      <a:pt x="16399" y="4192"/>
                      <a:pt x="16393" y="4192"/>
                      <a:pt x="16387" y="4192"/>
                    </a:cubicBezTo>
                    <a:cubicBezTo>
                      <a:pt x="16381" y="4192"/>
                      <a:pt x="16375" y="4192"/>
                      <a:pt x="16363" y="4192"/>
                    </a:cubicBezTo>
                    <a:cubicBezTo>
                      <a:pt x="16357" y="4198"/>
                      <a:pt x="16351" y="4204"/>
                      <a:pt x="16346" y="4210"/>
                    </a:cubicBezTo>
                    <a:cubicBezTo>
                      <a:pt x="16346" y="4216"/>
                      <a:pt x="16340" y="4221"/>
                      <a:pt x="16340" y="4221"/>
                    </a:cubicBezTo>
                    <a:cubicBezTo>
                      <a:pt x="16340" y="4228"/>
                      <a:pt x="16340" y="4228"/>
                      <a:pt x="16340" y="4233"/>
                    </a:cubicBezTo>
                    <a:cubicBezTo>
                      <a:pt x="16340" y="4245"/>
                      <a:pt x="16340" y="4251"/>
                      <a:pt x="16340" y="4257"/>
                    </a:cubicBezTo>
                    <a:cubicBezTo>
                      <a:pt x="16286" y="4257"/>
                      <a:pt x="16286" y="4257"/>
                      <a:pt x="16286" y="4257"/>
                    </a:cubicBezTo>
                    <a:cubicBezTo>
                      <a:pt x="16286" y="4263"/>
                      <a:pt x="16286" y="4269"/>
                      <a:pt x="16286" y="4269"/>
                    </a:cubicBezTo>
                    <a:cubicBezTo>
                      <a:pt x="16286" y="4281"/>
                      <a:pt x="16286" y="4287"/>
                      <a:pt x="16286" y="4293"/>
                    </a:cubicBezTo>
                    <a:cubicBezTo>
                      <a:pt x="16280" y="4293"/>
                      <a:pt x="16274" y="4293"/>
                      <a:pt x="16262" y="4299"/>
                    </a:cubicBezTo>
                    <a:cubicBezTo>
                      <a:pt x="16257" y="4299"/>
                      <a:pt x="16257" y="4299"/>
                      <a:pt x="16251" y="4299"/>
                    </a:cubicBezTo>
                    <a:cubicBezTo>
                      <a:pt x="16245" y="4305"/>
                      <a:pt x="16245" y="4305"/>
                      <a:pt x="16245" y="4310"/>
                    </a:cubicBezTo>
                    <a:cubicBezTo>
                      <a:pt x="16239" y="4316"/>
                      <a:pt x="16239" y="4316"/>
                      <a:pt x="16233" y="4322"/>
                    </a:cubicBezTo>
                    <a:cubicBezTo>
                      <a:pt x="16233" y="4328"/>
                      <a:pt x="16233" y="4328"/>
                      <a:pt x="16233" y="4334"/>
                    </a:cubicBezTo>
                    <a:cubicBezTo>
                      <a:pt x="16233" y="4340"/>
                      <a:pt x="16227" y="4340"/>
                      <a:pt x="16227" y="4346"/>
                    </a:cubicBezTo>
                    <a:cubicBezTo>
                      <a:pt x="16227" y="4352"/>
                      <a:pt x="16221" y="4352"/>
                      <a:pt x="16221" y="4358"/>
                    </a:cubicBezTo>
                    <a:cubicBezTo>
                      <a:pt x="16227" y="4358"/>
                      <a:pt x="16233" y="4364"/>
                      <a:pt x="16239" y="4364"/>
                    </a:cubicBezTo>
                    <a:cubicBezTo>
                      <a:pt x="16245" y="4364"/>
                      <a:pt x="16251" y="4364"/>
                      <a:pt x="16262" y="4364"/>
                    </a:cubicBezTo>
                    <a:cubicBezTo>
                      <a:pt x="16274" y="4364"/>
                      <a:pt x="16280" y="4364"/>
                      <a:pt x="16286" y="4364"/>
                    </a:cubicBezTo>
                    <a:cubicBezTo>
                      <a:pt x="16292" y="4364"/>
                      <a:pt x="16286" y="4358"/>
                      <a:pt x="16286" y="4358"/>
                    </a:cubicBezTo>
                    <a:cubicBezTo>
                      <a:pt x="16286" y="4364"/>
                      <a:pt x="16292" y="4370"/>
                      <a:pt x="16286" y="4370"/>
                    </a:cubicBezTo>
                    <a:cubicBezTo>
                      <a:pt x="16286" y="4376"/>
                      <a:pt x="16286" y="4382"/>
                      <a:pt x="16286" y="4382"/>
                    </a:cubicBezTo>
                    <a:cubicBezTo>
                      <a:pt x="16286" y="4387"/>
                      <a:pt x="16280" y="4387"/>
                      <a:pt x="16274" y="4394"/>
                    </a:cubicBezTo>
                    <a:cubicBezTo>
                      <a:pt x="16274" y="4405"/>
                      <a:pt x="16274" y="4405"/>
                      <a:pt x="16274" y="4405"/>
                    </a:cubicBezTo>
                    <a:cubicBezTo>
                      <a:pt x="16269" y="4411"/>
                      <a:pt x="16262" y="4411"/>
                      <a:pt x="16262" y="4417"/>
                    </a:cubicBezTo>
                    <a:cubicBezTo>
                      <a:pt x="16262" y="4423"/>
                      <a:pt x="16262" y="4429"/>
                      <a:pt x="16262" y="4435"/>
                    </a:cubicBezTo>
                    <a:cubicBezTo>
                      <a:pt x="16262" y="4453"/>
                      <a:pt x="16274" y="4465"/>
                      <a:pt x="16292" y="4465"/>
                    </a:cubicBezTo>
                    <a:cubicBezTo>
                      <a:pt x="16310" y="4465"/>
                      <a:pt x="16310" y="4465"/>
                      <a:pt x="16310" y="4465"/>
                    </a:cubicBezTo>
                    <a:cubicBezTo>
                      <a:pt x="16310" y="4447"/>
                      <a:pt x="16310" y="4441"/>
                      <a:pt x="16310" y="4429"/>
                    </a:cubicBezTo>
                    <a:cubicBezTo>
                      <a:pt x="16310" y="4423"/>
                      <a:pt x="16310" y="4411"/>
                      <a:pt x="16316" y="4405"/>
                    </a:cubicBezTo>
                    <a:cubicBezTo>
                      <a:pt x="16322" y="4399"/>
                      <a:pt x="16334" y="4399"/>
                      <a:pt x="16340" y="4399"/>
                    </a:cubicBezTo>
                    <a:cubicBezTo>
                      <a:pt x="16351" y="4394"/>
                      <a:pt x="16363" y="4387"/>
                      <a:pt x="16363" y="4376"/>
                    </a:cubicBezTo>
                    <a:cubicBezTo>
                      <a:pt x="16363" y="4364"/>
                      <a:pt x="16351" y="4358"/>
                      <a:pt x="16351" y="4346"/>
                    </a:cubicBezTo>
                    <a:cubicBezTo>
                      <a:pt x="16346" y="4340"/>
                      <a:pt x="16351" y="4340"/>
                      <a:pt x="16351" y="4334"/>
                    </a:cubicBezTo>
                    <a:cubicBezTo>
                      <a:pt x="16346" y="4328"/>
                      <a:pt x="16351" y="4322"/>
                      <a:pt x="16351" y="4310"/>
                    </a:cubicBezTo>
                    <a:cubicBezTo>
                      <a:pt x="16346" y="4310"/>
                      <a:pt x="16340" y="4316"/>
                      <a:pt x="16340" y="4316"/>
                    </a:cubicBezTo>
                    <a:cubicBezTo>
                      <a:pt x="16328" y="4316"/>
                      <a:pt x="16322" y="4316"/>
                      <a:pt x="16310" y="4310"/>
                    </a:cubicBezTo>
                    <a:cubicBezTo>
                      <a:pt x="16316" y="4310"/>
                      <a:pt x="16310" y="4305"/>
                      <a:pt x="16310" y="4299"/>
                    </a:cubicBezTo>
                    <a:cubicBezTo>
                      <a:pt x="16316" y="4299"/>
                      <a:pt x="16322" y="4299"/>
                      <a:pt x="16322" y="4293"/>
                    </a:cubicBezTo>
                    <a:cubicBezTo>
                      <a:pt x="16328" y="4293"/>
                      <a:pt x="16328" y="4287"/>
                      <a:pt x="16334" y="4287"/>
                    </a:cubicBezTo>
                    <a:cubicBezTo>
                      <a:pt x="16346" y="4287"/>
                      <a:pt x="16351" y="4287"/>
                      <a:pt x="16357" y="4287"/>
                    </a:cubicBezTo>
                    <a:cubicBezTo>
                      <a:pt x="16369" y="4287"/>
                      <a:pt x="16375" y="4281"/>
                      <a:pt x="16387" y="4275"/>
                    </a:cubicBezTo>
                    <a:cubicBezTo>
                      <a:pt x="16399" y="4269"/>
                      <a:pt x="16405" y="4257"/>
                      <a:pt x="16423" y="4257"/>
                    </a:cubicBezTo>
                    <a:cubicBezTo>
                      <a:pt x="16423" y="4251"/>
                      <a:pt x="16428" y="4257"/>
                      <a:pt x="16435" y="4257"/>
                    </a:cubicBezTo>
                    <a:lnTo>
                      <a:pt x="16440" y="4251"/>
                    </a:lnTo>
                    <a:cubicBezTo>
                      <a:pt x="16452" y="4251"/>
                      <a:pt x="16458" y="4251"/>
                      <a:pt x="16464" y="4251"/>
                    </a:cubicBezTo>
                    <a:cubicBezTo>
                      <a:pt x="16470" y="4251"/>
                      <a:pt x="16476" y="4251"/>
                      <a:pt x="16476" y="4251"/>
                    </a:cubicBezTo>
                    <a:cubicBezTo>
                      <a:pt x="16482" y="4251"/>
                      <a:pt x="16482" y="4245"/>
                      <a:pt x="16488" y="4245"/>
                    </a:cubicBezTo>
                    <a:cubicBezTo>
                      <a:pt x="16500" y="4245"/>
                      <a:pt x="16512" y="4245"/>
                      <a:pt x="16523" y="4245"/>
                    </a:cubicBezTo>
                    <a:cubicBezTo>
                      <a:pt x="16529" y="4245"/>
                      <a:pt x="16529" y="4245"/>
                      <a:pt x="16535" y="4245"/>
                    </a:cubicBezTo>
                    <a:cubicBezTo>
                      <a:pt x="16529" y="4245"/>
                      <a:pt x="16529" y="4251"/>
                      <a:pt x="16523" y="4257"/>
                    </a:cubicBezTo>
                    <a:cubicBezTo>
                      <a:pt x="16523" y="4257"/>
                      <a:pt x="16517" y="4257"/>
                      <a:pt x="16512" y="4257"/>
                    </a:cubicBezTo>
                    <a:cubicBezTo>
                      <a:pt x="16506" y="4257"/>
                      <a:pt x="16500" y="4251"/>
                      <a:pt x="16494" y="4257"/>
                    </a:cubicBezTo>
                    <a:cubicBezTo>
                      <a:pt x="16470" y="4257"/>
                      <a:pt x="16464" y="4275"/>
                      <a:pt x="16446" y="4275"/>
                    </a:cubicBezTo>
                    <a:cubicBezTo>
                      <a:pt x="16387" y="4275"/>
                      <a:pt x="16387" y="4275"/>
                      <a:pt x="16387" y="4275"/>
                    </a:cubicBezTo>
                    <a:cubicBezTo>
                      <a:pt x="16387" y="4352"/>
                      <a:pt x="16387" y="4352"/>
                      <a:pt x="16387" y="4352"/>
                    </a:cubicBezTo>
                    <a:cubicBezTo>
                      <a:pt x="16411" y="4352"/>
                      <a:pt x="16411" y="4352"/>
                      <a:pt x="16411" y="4352"/>
                    </a:cubicBezTo>
                    <a:cubicBezTo>
                      <a:pt x="16417" y="4352"/>
                      <a:pt x="16423" y="4352"/>
                      <a:pt x="16428" y="4346"/>
                    </a:cubicBezTo>
                    <a:cubicBezTo>
                      <a:pt x="16435" y="4346"/>
                      <a:pt x="16440" y="4340"/>
                      <a:pt x="16446" y="4340"/>
                    </a:cubicBezTo>
                    <a:cubicBezTo>
                      <a:pt x="16452" y="4334"/>
                      <a:pt x="16452" y="4328"/>
                      <a:pt x="16452" y="4328"/>
                    </a:cubicBezTo>
                    <a:cubicBezTo>
                      <a:pt x="16458" y="4322"/>
                      <a:pt x="16458" y="4316"/>
                      <a:pt x="16464" y="4316"/>
                    </a:cubicBezTo>
                    <a:cubicBezTo>
                      <a:pt x="16470" y="4310"/>
                      <a:pt x="16470" y="4305"/>
                      <a:pt x="16476" y="4305"/>
                    </a:cubicBezTo>
                    <a:cubicBezTo>
                      <a:pt x="16482" y="4305"/>
                      <a:pt x="16488" y="4305"/>
                      <a:pt x="16488" y="4305"/>
                    </a:cubicBezTo>
                    <a:cubicBezTo>
                      <a:pt x="16494" y="4305"/>
                      <a:pt x="16506" y="4305"/>
                      <a:pt x="16512" y="4305"/>
                    </a:cubicBezTo>
                    <a:cubicBezTo>
                      <a:pt x="16517" y="4299"/>
                      <a:pt x="16517" y="4293"/>
                      <a:pt x="16517" y="4293"/>
                    </a:cubicBezTo>
                    <a:cubicBezTo>
                      <a:pt x="16517" y="4287"/>
                      <a:pt x="16517" y="4287"/>
                      <a:pt x="16517" y="4281"/>
                    </a:cubicBezTo>
                    <a:cubicBezTo>
                      <a:pt x="16517" y="4275"/>
                      <a:pt x="16523" y="4275"/>
                      <a:pt x="16529" y="4275"/>
                    </a:cubicBezTo>
                    <a:cubicBezTo>
                      <a:pt x="16529" y="4281"/>
                      <a:pt x="16535" y="4281"/>
                      <a:pt x="16535" y="4287"/>
                    </a:cubicBezTo>
                    <a:cubicBezTo>
                      <a:pt x="16541" y="4287"/>
                      <a:pt x="16535" y="4293"/>
                      <a:pt x="16535" y="4299"/>
                    </a:cubicBezTo>
                    <a:cubicBezTo>
                      <a:pt x="16541" y="4305"/>
                      <a:pt x="16547" y="4305"/>
                      <a:pt x="16547" y="4305"/>
                    </a:cubicBezTo>
                    <a:cubicBezTo>
                      <a:pt x="16553" y="4310"/>
                      <a:pt x="16559" y="4310"/>
                      <a:pt x="16565" y="4310"/>
                    </a:cubicBezTo>
                    <a:cubicBezTo>
                      <a:pt x="16577" y="4310"/>
                      <a:pt x="16577" y="4305"/>
                      <a:pt x="16583" y="4299"/>
                    </a:cubicBezTo>
                    <a:cubicBezTo>
                      <a:pt x="16583" y="4293"/>
                      <a:pt x="16583" y="4287"/>
                      <a:pt x="16589" y="4287"/>
                    </a:cubicBezTo>
                    <a:cubicBezTo>
                      <a:pt x="16594" y="4275"/>
                      <a:pt x="16606" y="4281"/>
                      <a:pt x="16618" y="4281"/>
                    </a:cubicBezTo>
                    <a:cubicBezTo>
                      <a:pt x="16618" y="4275"/>
                      <a:pt x="16618" y="4275"/>
                      <a:pt x="16618" y="4269"/>
                    </a:cubicBezTo>
                    <a:cubicBezTo>
                      <a:pt x="16618" y="4263"/>
                      <a:pt x="16624" y="4263"/>
                      <a:pt x="16624" y="4257"/>
                    </a:cubicBezTo>
                    <a:cubicBezTo>
                      <a:pt x="16624" y="4251"/>
                      <a:pt x="16618" y="4251"/>
                      <a:pt x="16618" y="4245"/>
                    </a:cubicBezTo>
                    <a:cubicBezTo>
                      <a:pt x="16618" y="4245"/>
                      <a:pt x="16618" y="4239"/>
                      <a:pt x="16618" y="4233"/>
                    </a:cubicBezTo>
                    <a:cubicBezTo>
                      <a:pt x="16630" y="4228"/>
                      <a:pt x="16630" y="4228"/>
                      <a:pt x="16630" y="4228"/>
                    </a:cubicBezTo>
                    <a:cubicBezTo>
                      <a:pt x="16755" y="4233"/>
                      <a:pt x="16755" y="4233"/>
                      <a:pt x="16755" y="4233"/>
                    </a:cubicBezTo>
                    <a:cubicBezTo>
                      <a:pt x="16767" y="4228"/>
                      <a:pt x="16767" y="4216"/>
                      <a:pt x="16778" y="4216"/>
                    </a:cubicBezTo>
                    <a:cubicBezTo>
                      <a:pt x="16784" y="4210"/>
                      <a:pt x="16790" y="4216"/>
                      <a:pt x="16802" y="4216"/>
                    </a:cubicBezTo>
                    <a:cubicBezTo>
                      <a:pt x="16814" y="4216"/>
                      <a:pt x="16820" y="4210"/>
                      <a:pt x="16820" y="4204"/>
                    </a:cubicBezTo>
                    <a:cubicBezTo>
                      <a:pt x="16826" y="4198"/>
                      <a:pt x="16832" y="4192"/>
                      <a:pt x="16832" y="4180"/>
                    </a:cubicBezTo>
                    <a:cubicBezTo>
                      <a:pt x="16832" y="4127"/>
                      <a:pt x="16832" y="4127"/>
                      <a:pt x="16832" y="4127"/>
                    </a:cubicBezTo>
                    <a:cubicBezTo>
                      <a:pt x="16832" y="4121"/>
                      <a:pt x="16838" y="4121"/>
                      <a:pt x="16838" y="4115"/>
                    </a:cubicBezTo>
                    <a:cubicBezTo>
                      <a:pt x="16838" y="4109"/>
                      <a:pt x="16838" y="4109"/>
                      <a:pt x="16838" y="4103"/>
                    </a:cubicBezTo>
                    <a:cubicBezTo>
                      <a:pt x="16844" y="4091"/>
                      <a:pt x="16855" y="4091"/>
                      <a:pt x="16855" y="4079"/>
                    </a:cubicBezTo>
                    <a:cubicBezTo>
                      <a:pt x="16855" y="4067"/>
                      <a:pt x="16855" y="4067"/>
                      <a:pt x="16855" y="4067"/>
                    </a:cubicBezTo>
                    <a:cubicBezTo>
                      <a:pt x="16855" y="4062"/>
                      <a:pt x="16855" y="4055"/>
                      <a:pt x="16855" y="4044"/>
                    </a:cubicBezTo>
                    <a:cubicBezTo>
                      <a:pt x="16855" y="4026"/>
                      <a:pt x="16855" y="4026"/>
                      <a:pt x="16855" y="4026"/>
                    </a:cubicBezTo>
                    <a:cubicBezTo>
                      <a:pt x="16855" y="4020"/>
                      <a:pt x="16849" y="4014"/>
                      <a:pt x="16855" y="4008"/>
                    </a:cubicBezTo>
                    <a:cubicBezTo>
                      <a:pt x="16855" y="4002"/>
                      <a:pt x="16861" y="4002"/>
                      <a:pt x="16867" y="4002"/>
                    </a:cubicBezTo>
                    <a:cubicBezTo>
                      <a:pt x="16873" y="3996"/>
                      <a:pt x="16879" y="3996"/>
                      <a:pt x="16879" y="3996"/>
                    </a:cubicBezTo>
                    <a:cubicBezTo>
                      <a:pt x="16885" y="3984"/>
                      <a:pt x="16879" y="3973"/>
                      <a:pt x="16885" y="3961"/>
                    </a:cubicBezTo>
                    <a:cubicBezTo>
                      <a:pt x="16885" y="3955"/>
                      <a:pt x="16885" y="3955"/>
                      <a:pt x="16885" y="3949"/>
                    </a:cubicBezTo>
                    <a:cubicBezTo>
                      <a:pt x="16885" y="3943"/>
                      <a:pt x="16891" y="3937"/>
                      <a:pt x="16891" y="3925"/>
                    </a:cubicBezTo>
                    <a:cubicBezTo>
                      <a:pt x="16897" y="3919"/>
                      <a:pt x="16903" y="3919"/>
                      <a:pt x="16903" y="3913"/>
                    </a:cubicBezTo>
                    <a:cubicBezTo>
                      <a:pt x="16909" y="3907"/>
                      <a:pt x="16903" y="3901"/>
                      <a:pt x="16903" y="3889"/>
                    </a:cubicBezTo>
                    <a:cubicBezTo>
                      <a:pt x="16903" y="3884"/>
                      <a:pt x="16909" y="3872"/>
                      <a:pt x="16903" y="3866"/>
                    </a:cubicBezTo>
                    <a:cubicBezTo>
                      <a:pt x="16903" y="3860"/>
                      <a:pt x="16891" y="3860"/>
                      <a:pt x="16891" y="3860"/>
                    </a:cubicBezTo>
                    <a:cubicBezTo>
                      <a:pt x="16891" y="3854"/>
                      <a:pt x="16885" y="3848"/>
                      <a:pt x="16885" y="3848"/>
                    </a:cubicBezTo>
                    <a:cubicBezTo>
                      <a:pt x="16879" y="3836"/>
                      <a:pt x="16873" y="3830"/>
                      <a:pt x="16873" y="3824"/>
                    </a:cubicBezTo>
                    <a:cubicBezTo>
                      <a:pt x="16873" y="3818"/>
                      <a:pt x="16873" y="3818"/>
                      <a:pt x="16873" y="3812"/>
                    </a:cubicBezTo>
                    <a:cubicBezTo>
                      <a:pt x="16867" y="3801"/>
                      <a:pt x="16861" y="3801"/>
                      <a:pt x="16861" y="3789"/>
                    </a:cubicBezTo>
                    <a:cubicBezTo>
                      <a:pt x="16861" y="3783"/>
                      <a:pt x="16861" y="3783"/>
                      <a:pt x="16861" y="3777"/>
                    </a:cubicBezTo>
                    <a:cubicBezTo>
                      <a:pt x="16855" y="3771"/>
                      <a:pt x="16855" y="3771"/>
                      <a:pt x="16855" y="3765"/>
                    </a:cubicBezTo>
                    <a:cubicBezTo>
                      <a:pt x="16849" y="3765"/>
                      <a:pt x="16844" y="3765"/>
                      <a:pt x="16844" y="3765"/>
                    </a:cubicBezTo>
                    <a:cubicBezTo>
                      <a:pt x="16838" y="3759"/>
                      <a:pt x="16826" y="3759"/>
                      <a:pt x="16820" y="3759"/>
                    </a:cubicBezTo>
                    <a:cubicBezTo>
                      <a:pt x="16820" y="3741"/>
                      <a:pt x="16820" y="3741"/>
                      <a:pt x="16820" y="3741"/>
                    </a:cubicBezTo>
                    <a:cubicBezTo>
                      <a:pt x="16873" y="3741"/>
                      <a:pt x="16873" y="3741"/>
                      <a:pt x="16873" y="3741"/>
                    </a:cubicBezTo>
                    <a:cubicBezTo>
                      <a:pt x="16885" y="3741"/>
                      <a:pt x="16885" y="3730"/>
                      <a:pt x="16891" y="3730"/>
                    </a:cubicBezTo>
                    <a:cubicBezTo>
                      <a:pt x="16897" y="3730"/>
                      <a:pt x="16897" y="3730"/>
                      <a:pt x="16897" y="3730"/>
                    </a:cubicBezTo>
                    <a:cubicBezTo>
                      <a:pt x="16903" y="3730"/>
                      <a:pt x="16909" y="3741"/>
                      <a:pt x="16915" y="3741"/>
                    </a:cubicBezTo>
                    <a:cubicBezTo>
                      <a:pt x="16921" y="3741"/>
                      <a:pt x="16921" y="3747"/>
                      <a:pt x="16926" y="3747"/>
                    </a:cubicBezTo>
                    <a:cubicBezTo>
                      <a:pt x="16926" y="3747"/>
                      <a:pt x="16933" y="3747"/>
                      <a:pt x="16938" y="3747"/>
                    </a:cubicBezTo>
                    <a:cubicBezTo>
                      <a:pt x="16938" y="3747"/>
                      <a:pt x="16938" y="3759"/>
                      <a:pt x="16944" y="3759"/>
                    </a:cubicBezTo>
                    <a:cubicBezTo>
                      <a:pt x="16950" y="3759"/>
                      <a:pt x="16956" y="3759"/>
                      <a:pt x="16968" y="3759"/>
                    </a:cubicBezTo>
                    <a:cubicBezTo>
                      <a:pt x="16980" y="3759"/>
                      <a:pt x="16986" y="3765"/>
                      <a:pt x="16992" y="3765"/>
                    </a:cubicBezTo>
                    <a:cubicBezTo>
                      <a:pt x="16992" y="3759"/>
                      <a:pt x="16998" y="3759"/>
                      <a:pt x="16998" y="3753"/>
                    </a:cubicBezTo>
                    <a:cubicBezTo>
                      <a:pt x="16998" y="3741"/>
                      <a:pt x="16998" y="3730"/>
                      <a:pt x="16992" y="3718"/>
                    </a:cubicBezTo>
                    <a:cubicBezTo>
                      <a:pt x="17057" y="3718"/>
                      <a:pt x="17057" y="3718"/>
                      <a:pt x="17057" y="3718"/>
                    </a:cubicBezTo>
                    <a:cubicBezTo>
                      <a:pt x="17063" y="3718"/>
                      <a:pt x="17063" y="3712"/>
                      <a:pt x="17069" y="3712"/>
                    </a:cubicBezTo>
                    <a:cubicBezTo>
                      <a:pt x="17069" y="3706"/>
                      <a:pt x="17075" y="3706"/>
                      <a:pt x="17081" y="3706"/>
                    </a:cubicBezTo>
                    <a:cubicBezTo>
                      <a:pt x="17081" y="3706"/>
                      <a:pt x="17087" y="3706"/>
                      <a:pt x="17093" y="3706"/>
                    </a:cubicBezTo>
                    <a:cubicBezTo>
                      <a:pt x="17093" y="3700"/>
                      <a:pt x="17093" y="3694"/>
                      <a:pt x="17093" y="3694"/>
                    </a:cubicBezTo>
                    <a:cubicBezTo>
                      <a:pt x="17099" y="3682"/>
                      <a:pt x="17093" y="3676"/>
                      <a:pt x="17093" y="3670"/>
                    </a:cubicBezTo>
                    <a:cubicBezTo>
                      <a:pt x="17093" y="3664"/>
                      <a:pt x="17093" y="3664"/>
                      <a:pt x="17099" y="3658"/>
                    </a:cubicBezTo>
                    <a:cubicBezTo>
                      <a:pt x="17099" y="3652"/>
                      <a:pt x="17099" y="3652"/>
                      <a:pt x="17104" y="3646"/>
                    </a:cubicBezTo>
                    <a:cubicBezTo>
                      <a:pt x="17104" y="3646"/>
                      <a:pt x="17110" y="3646"/>
                      <a:pt x="17116" y="3646"/>
                    </a:cubicBezTo>
                    <a:cubicBezTo>
                      <a:pt x="17116" y="3641"/>
                      <a:pt x="17122" y="3641"/>
                      <a:pt x="17122" y="3641"/>
                    </a:cubicBezTo>
                    <a:cubicBezTo>
                      <a:pt x="17134" y="3635"/>
                      <a:pt x="17140" y="3641"/>
                      <a:pt x="17146" y="3641"/>
                    </a:cubicBezTo>
                    <a:cubicBezTo>
                      <a:pt x="17152" y="3635"/>
                      <a:pt x="17152" y="3629"/>
                      <a:pt x="17158" y="3629"/>
                    </a:cubicBezTo>
                    <a:cubicBezTo>
                      <a:pt x="17170" y="3623"/>
                      <a:pt x="17181" y="3623"/>
                      <a:pt x="17193" y="3623"/>
                    </a:cubicBezTo>
                    <a:cubicBezTo>
                      <a:pt x="17205" y="3623"/>
                      <a:pt x="17205" y="3623"/>
                      <a:pt x="17205" y="3623"/>
                    </a:cubicBezTo>
                    <a:cubicBezTo>
                      <a:pt x="17211" y="3623"/>
                      <a:pt x="17211" y="3617"/>
                      <a:pt x="17217" y="3617"/>
                    </a:cubicBezTo>
                    <a:cubicBezTo>
                      <a:pt x="17217" y="3617"/>
                      <a:pt x="17223" y="3617"/>
                      <a:pt x="17229" y="3617"/>
                    </a:cubicBezTo>
                    <a:cubicBezTo>
                      <a:pt x="17229" y="3611"/>
                      <a:pt x="17229" y="3605"/>
                      <a:pt x="17229" y="3605"/>
                    </a:cubicBezTo>
                    <a:cubicBezTo>
                      <a:pt x="17235" y="3599"/>
                      <a:pt x="17235" y="3593"/>
                      <a:pt x="17235" y="3593"/>
                    </a:cubicBezTo>
                    <a:cubicBezTo>
                      <a:pt x="17235" y="3587"/>
                      <a:pt x="17241" y="3587"/>
                      <a:pt x="17247" y="3587"/>
                    </a:cubicBezTo>
                    <a:cubicBezTo>
                      <a:pt x="17247" y="3581"/>
                      <a:pt x="17253" y="3581"/>
                      <a:pt x="17253" y="3575"/>
                    </a:cubicBezTo>
                    <a:cubicBezTo>
                      <a:pt x="17259" y="3569"/>
                      <a:pt x="17265" y="3569"/>
                      <a:pt x="17265" y="3569"/>
                    </a:cubicBezTo>
                    <a:cubicBezTo>
                      <a:pt x="17265" y="3563"/>
                      <a:pt x="17265" y="3557"/>
                      <a:pt x="17270" y="3557"/>
                    </a:cubicBezTo>
                    <a:cubicBezTo>
                      <a:pt x="17270" y="3552"/>
                      <a:pt x="17270" y="3546"/>
                      <a:pt x="17270" y="3540"/>
                    </a:cubicBezTo>
                    <a:close/>
                    <a:moveTo>
                      <a:pt x="17371" y="3486"/>
                    </a:moveTo>
                    <a:lnTo>
                      <a:pt x="17371" y="3486"/>
                    </a:lnTo>
                    <a:cubicBezTo>
                      <a:pt x="17371" y="3486"/>
                      <a:pt x="17365" y="3486"/>
                      <a:pt x="17359" y="3486"/>
                    </a:cubicBezTo>
                    <a:lnTo>
                      <a:pt x="17353" y="3492"/>
                    </a:lnTo>
                    <a:cubicBezTo>
                      <a:pt x="17348" y="3498"/>
                      <a:pt x="17342" y="3498"/>
                      <a:pt x="17342" y="3498"/>
                    </a:cubicBezTo>
                    <a:cubicBezTo>
                      <a:pt x="17336" y="3504"/>
                      <a:pt x="17336" y="3510"/>
                      <a:pt x="17330" y="3510"/>
                    </a:cubicBezTo>
                    <a:cubicBezTo>
                      <a:pt x="17324" y="3516"/>
                      <a:pt x="17318" y="3516"/>
                      <a:pt x="17318" y="3516"/>
                    </a:cubicBezTo>
                    <a:cubicBezTo>
                      <a:pt x="17324" y="3522"/>
                      <a:pt x="17330" y="3528"/>
                      <a:pt x="17336" y="3528"/>
                    </a:cubicBezTo>
                    <a:cubicBezTo>
                      <a:pt x="17348" y="3528"/>
                      <a:pt x="17353" y="3528"/>
                      <a:pt x="17353" y="3522"/>
                    </a:cubicBezTo>
                    <a:cubicBezTo>
                      <a:pt x="17359" y="3522"/>
                      <a:pt x="17359" y="3516"/>
                      <a:pt x="17359" y="3510"/>
                    </a:cubicBezTo>
                    <a:cubicBezTo>
                      <a:pt x="17365" y="3504"/>
                      <a:pt x="17371" y="3498"/>
                      <a:pt x="17371" y="3486"/>
                    </a:cubicBezTo>
                    <a:close/>
                    <a:moveTo>
                      <a:pt x="17656" y="3184"/>
                    </a:moveTo>
                    <a:lnTo>
                      <a:pt x="17656" y="3184"/>
                    </a:lnTo>
                    <a:cubicBezTo>
                      <a:pt x="17650" y="3184"/>
                      <a:pt x="17650" y="3190"/>
                      <a:pt x="17650" y="3196"/>
                    </a:cubicBezTo>
                    <a:cubicBezTo>
                      <a:pt x="17644" y="3202"/>
                      <a:pt x="17638" y="3202"/>
                      <a:pt x="17638" y="3208"/>
                    </a:cubicBezTo>
                    <a:cubicBezTo>
                      <a:pt x="17638" y="3208"/>
                      <a:pt x="17638" y="3214"/>
                      <a:pt x="17638" y="3220"/>
                    </a:cubicBezTo>
                    <a:cubicBezTo>
                      <a:pt x="17638" y="3225"/>
                      <a:pt x="17632" y="3231"/>
                      <a:pt x="17626" y="3237"/>
                    </a:cubicBezTo>
                    <a:cubicBezTo>
                      <a:pt x="17620" y="3249"/>
                      <a:pt x="17620" y="3249"/>
                      <a:pt x="17620" y="3249"/>
                    </a:cubicBezTo>
                    <a:cubicBezTo>
                      <a:pt x="17620" y="3243"/>
                      <a:pt x="17626" y="3249"/>
                      <a:pt x="17632" y="3249"/>
                    </a:cubicBezTo>
                    <a:cubicBezTo>
                      <a:pt x="17638" y="3243"/>
                      <a:pt x="17638" y="3237"/>
                      <a:pt x="17638" y="3231"/>
                    </a:cubicBezTo>
                    <a:cubicBezTo>
                      <a:pt x="17644" y="3225"/>
                      <a:pt x="17644" y="3225"/>
                      <a:pt x="17650" y="3220"/>
                    </a:cubicBezTo>
                    <a:cubicBezTo>
                      <a:pt x="17650" y="3220"/>
                      <a:pt x="17656" y="3220"/>
                      <a:pt x="17662" y="3214"/>
                    </a:cubicBezTo>
                    <a:cubicBezTo>
                      <a:pt x="17662" y="3214"/>
                      <a:pt x="17662" y="3208"/>
                      <a:pt x="17662" y="3202"/>
                    </a:cubicBezTo>
                    <a:cubicBezTo>
                      <a:pt x="17662" y="3202"/>
                      <a:pt x="17668" y="3196"/>
                      <a:pt x="17668" y="3190"/>
                    </a:cubicBezTo>
                    <a:lnTo>
                      <a:pt x="17668" y="3184"/>
                    </a:lnTo>
                    <a:cubicBezTo>
                      <a:pt x="17656" y="3178"/>
                      <a:pt x="17656" y="3178"/>
                      <a:pt x="17656" y="3178"/>
                    </a:cubicBezTo>
                    <a:lnTo>
                      <a:pt x="17656" y="3184"/>
                    </a:lnTo>
                    <a:close/>
                    <a:moveTo>
                      <a:pt x="18338" y="2882"/>
                    </a:moveTo>
                    <a:lnTo>
                      <a:pt x="18338" y="2882"/>
                    </a:lnTo>
                    <a:cubicBezTo>
                      <a:pt x="18332" y="2870"/>
                      <a:pt x="18332" y="2870"/>
                      <a:pt x="18332" y="2870"/>
                    </a:cubicBezTo>
                    <a:cubicBezTo>
                      <a:pt x="18326" y="2864"/>
                      <a:pt x="18320" y="2864"/>
                      <a:pt x="18314" y="2864"/>
                    </a:cubicBezTo>
                    <a:cubicBezTo>
                      <a:pt x="18314" y="2864"/>
                      <a:pt x="18308" y="2864"/>
                      <a:pt x="18302" y="2864"/>
                    </a:cubicBezTo>
                    <a:cubicBezTo>
                      <a:pt x="18302" y="2870"/>
                      <a:pt x="18302" y="2876"/>
                      <a:pt x="18302" y="2882"/>
                    </a:cubicBezTo>
                    <a:cubicBezTo>
                      <a:pt x="18302" y="2887"/>
                      <a:pt x="18302" y="2887"/>
                      <a:pt x="18302" y="2899"/>
                    </a:cubicBezTo>
                    <a:cubicBezTo>
                      <a:pt x="18338" y="2899"/>
                      <a:pt x="18338" y="2899"/>
                      <a:pt x="18338" y="2899"/>
                    </a:cubicBezTo>
                    <a:cubicBezTo>
                      <a:pt x="18338" y="2893"/>
                      <a:pt x="18338" y="2887"/>
                      <a:pt x="18338" y="2882"/>
                    </a:cubicBezTo>
                    <a:close/>
                    <a:moveTo>
                      <a:pt x="18260" y="2887"/>
                    </a:moveTo>
                    <a:lnTo>
                      <a:pt x="18260" y="2887"/>
                    </a:lnTo>
                    <a:cubicBezTo>
                      <a:pt x="18255" y="2887"/>
                      <a:pt x="18255" y="2882"/>
                      <a:pt x="18255" y="2882"/>
                    </a:cubicBezTo>
                    <a:cubicBezTo>
                      <a:pt x="18249" y="2870"/>
                      <a:pt x="18255" y="2864"/>
                      <a:pt x="18255" y="2852"/>
                    </a:cubicBezTo>
                    <a:cubicBezTo>
                      <a:pt x="18255" y="2846"/>
                      <a:pt x="18249" y="2846"/>
                      <a:pt x="18243" y="2840"/>
                    </a:cubicBezTo>
                    <a:cubicBezTo>
                      <a:pt x="18243" y="2834"/>
                      <a:pt x="18237" y="2834"/>
                      <a:pt x="18237" y="2828"/>
                    </a:cubicBezTo>
                    <a:cubicBezTo>
                      <a:pt x="18231" y="2822"/>
                      <a:pt x="18225" y="2822"/>
                      <a:pt x="18219" y="2816"/>
                    </a:cubicBezTo>
                    <a:cubicBezTo>
                      <a:pt x="18219" y="2828"/>
                      <a:pt x="18219" y="2834"/>
                      <a:pt x="18219" y="2846"/>
                    </a:cubicBezTo>
                    <a:cubicBezTo>
                      <a:pt x="18219" y="2846"/>
                      <a:pt x="18225" y="2852"/>
                      <a:pt x="18225" y="2858"/>
                    </a:cubicBezTo>
                    <a:cubicBezTo>
                      <a:pt x="18225" y="2864"/>
                      <a:pt x="18225" y="2870"/>
                      <a:pt x="18225" y="2882"/>
                    </a:cubicBezTo>
                    <a:cubicBezTo>
                      <a:pt x="18225" y="2887"/>
                      <a:pt x="18231" y="2893"/>
                      <a:pt x="18231" y="2905"/>
                    </a:cubicBezTo>
                    <a:cubicBezTo>
                      <a:pt x="18267" y="2905"/>
                      <a:pt x="18267" y="2905"/>
                      <a:pt x="18267" y="2905"/>
                    </a:cubicBezTo>
                    <a:cubicBezTo>
                      <a:pt x="18260" y="2899"/>
                      <a:pt x="18260" y="2893"/>
                      <a:pt x="18260" y="2887"/>
                    </a:cubicBezTo>
                    <a:close/>
                    <a:moveTo>
                      <a:pt x="18106" y="2579"/>
                    </a:moveTo>
                    <a:lnTo>
                      <a:pt x="18106" y="2579"/>
                    </a:lnTo>
                    <a:cubicBezTo>
                      <a:pt x="18112" y="2579"/>
                      <a:pt x="18118" y="2573"/>
                      <a:pt x="18124" y="2573"/>
                    </a:cubicBezTo>
                    <a:lnTo>
                      <a:pt x="18130" y="2567"/>
                    </a:lnTo>
                    <a:cubicBezTo>
                      <a:pt x="18136" y="2561"/>
                      <a:pt x="18142" y="2567"/>
                      <a:pt x="18142" y="2561"/>
                    </a:cubicBezTo>
                    <a:cubicBezTo>
                      <a:pt x="18148" y="2555"/>
                      <a:pt x="18148" y="2550"/>
                      <a:pt x="18148" y="2538"/>
                    </a:cubicBezTo>
                    <a:cubicBezTo>
                      <a:pt x="18142" y="2538"/>
                      <a:pt x="18142" y="2532"/>
                      <a:pt x="18136" y="2532"/>
                    </a:cubicBezTo>
                    <a:cubicBezTo>
                      <a:pt x="18130" y="2532"/>
                      <a:pt x="18130" y="2532"/>
                      <a:pt x="18130" y="2532"/>
                    </a:cubicBezTo>
                    <a:cubicBezTo>
                      <a:pt x="18124" y="2532"/>
                      <a:pt x="18118" y="2538"/>
                      <a:pt x="18112" y="2538"/>
                    </a:cubicBezTo>
                    <a:cubicBezTo>
                      <a:pt x="18106" y="2538"/>
                      <a:pt x="18095" y="2538"/>
                      <a:pt x="18089" y="2538"/>
                    </a:cubicBezTo>
                    <a:cubicBezTo>
                      <a:pt x="18083" y="2544"/>
                      <a:pt x="18071" y="2550"/>
                      <a:pt x="18071" y="2555"/>
                    </a:cubicBezTo>
                    <a:cubicBezTo>
                      <a:pt x="18071" y="2579"/>
                      <a:pt x="18071" y="2579"/>
                      <a:pt x="18071" y="2579"/>
                    </a:cubicBezTo>
                    <a:cubicBezTo>
                      <a:pt x="18077" y="2579"/>
                      <a:pt x="18083" y="2579"/>
                      <a:pt x="18083" y="2579"/>
                    </a:cubicBezTo>
                    <a:cubicBezTo>
                      <a:pt x="18095" y="2579"/>
                      <a:pt x="18101" y="2579"/>
                      <a:pt x="18106" y="2579"/>
                    </a:cubicBezTo>
                    <a:close/>
                    <a:moveTo>
                      <a:pt x="19429" y="2182"/>
                    </a:moveTo>
                    <a:lnTo>
                      <a:pt x="19429" y="2182"/>
                    </a:lnTo>
                    <a:cubicBezTo>
                      <a:pt x="19435" y="2182"/>
                      <a:pt x="19446" y="2182"/>
                      <a:pt x="19452" y="2182"/>
                    </a:cubicBezTo>
                    <a:cubicBezTo>
                      <a:pt x="19452" y="2182"/>
                      <a:pt x="19458" y="2182"/>
                      <a:pt x="19464" y="2182"/>
                    </a:cubicBezTo>
                    <a:cubicBezTo>
                      <a:pt x="19470" y="2182"/>
                      <a:pt x="19464" y="2194"/>
                      <a:pt x="19470" y="2194"/>
                    </a:cubicBezTo>
                    <a:cubicBezTo>
                      <a:pt x="19482" y="2200"/>
                      <a:pt x="19488" y="2194"/>
                      <a:pt x="19500" y="2194"/>
                    </a:cubicBezTo>
                    <a:cubicBezTo>
                      <a:pt x="19512" y="2194"/>
                      <a:pt x="19512" y="2194"/>
                      <a:pt x="19512" y="2194"/>
                    </a:cubicBezTo>
                    <a:cubicBezTo>
                      <a:pt x="19518" y="2194"/>
                      <a:pt x="19524" y="2188"/>
                      <a:pt x="19529" y="2188"/>
                    </a:cubicBezTo>
                    <a:cubicBezTo>
                      <a:pt x="19541" y="2188"/>
                      <a:pt x="19547" y="2194"/>
                      <a:pt x="19559" y="2200"/>
                    </a:cubicBezTo>
                    <a:cubicBezTo>
                      <a:pt x="19565" y="2200"/>
                      <a:pt x="19565" y="2206"/>
                      <a:pt x="19577" y="2206"/>
                    </a:cubicBezTo>
                    <a:cubicBezTo>
                      <a:pt x="19583" y="2206"/>
                      <a:pt x="19583" y="2206"/>
                      <a:pt x="19589" y="2206"/>
                    </a:cubicBezTo>
                    <a:cubicBezTo>
                      <a:pt x="19589" y="2182"/>
                      <a:pt x="19589" y="2182"/>
                      <a:pt x="19589" y="2182"/>
                    </a:cubicBezTo>
                    <a:lnTo>
                      <a:pt x="19583" y="2182"/>
                    </a:lnTo>
                    <a:cubicBezTo>
                      <a:pt x="19577" y="2176"/>
                      <a:pt x="19571" y="2176"/>
                      <a:pt x="19571" y="2176"/>
                    </a:cubicBezTo>
                    <a:cubicBezTo>
                      <a:pt x="19565" y="2170"/>
                      <a:pt x="19559" y="2170"/>
                      <a:pt x="19559" y="2170"/>
                    </a:cubicBezTo>
                    <a:cubicBezTo>
                      <a:pt x="19547" y="2170"/>
                      <a:pt x="19541" y="2164"/>
                      <a:pt x="19529" y="2164"/>
                    </a:cubicBezTo>
                    <a:cubicBezTo>
                      <a:pt x="19524" y="2164"/>
                      <a:pt x="19518" y="2164"/>
                      <a:pt x="19512" y="2164"/>
                    </a:cubicBezTo>
                    <a:cubicBezTo>
                      <a:pt x="19506" y="2164"/>
                      <a:pt x="19500" y="2158"/>
                      <a:pt x="19500" y="2158"/>
                    </a:cubicBezTo>
                    <a:cubicBezTo>
                      <a:pt x="19494" y="2158"/>
                      <a:pt x="19488" y="2158"/>
                      <a:pt x="19488" y="2158"/>
                    </a:cubicBezTo>
                    <a:cubicBezTo>
                      <a:pt x="19482" y="2158"/>
                      <a:pt x="19476" y="2152"/>
                      <a:pt x="19470" y="2152"/>
                    </a:cubicBezTo>
                    <a:cubicBezTo>
                      <a:pt x="19452" y="2152"/>
                      <a:pt x="19440" y="2158"/>
                      <a:pt x="19429" y="2164"/>
                    </a:cubicBezTo>
                    <a:cubicBezTo>
                      <a:pt x="19429" y="2164"/>
                      <a:pt x="19423" y="2182"/>
                      <a:pt x="19429" y="2182"/>
                    </a:cubicBezTo>
                    <a:close/>
                    <a:moveTo>
                      <a:pt x="18925" y="1482"/>
                    </a:moveTo>
                    <a:lnTo>
                      <a:pt x="18925" y="1482"/>
                    </a:lnTo>
                    <a:cubicBezTo>
                      <a:pt x="18925" y="1482"/>
                      <a:pt x="18931" y="1482"/>
                      <a:pt x="18937" y="1482"/>
                    </a:cubicBezTo>
                    <a:cubicBezTo>
                      <a:pt x="18948" y="1482"/>
                      <a:pt x="18954" y="1482"/>
                      <a:pt x="18966" y="1482"/>
                    </a:cubicBezTo>
                    <a:cubicBezTo>
                      <a:pt x="18984" y="1482"/>
                      <a:pt x="18990" y="1482"/>
                      <a:pt x="19008" y="1482"/>
                    </a:cubicBezTo>
                    <a:cubicBezTo>
                      <a:pt x="19014" y="1482"/>
                      <a:pt x="19020" y="1476"/>
                      <a:pt x="19031" y="1476"/>
                    </a:cubicBezTo>
                    <a:cubicBezTo>
                      <a:pt x="19031" y="1470"/>
                      <a:pt x="19037" y="1470"/>
                      <a:pt x="19043" y="1470"/>
                    </a:cubicBezTo>
                    <a:cubicBezTo>
                      <a:pt x="19049" y="1465"/>
                      <a:pt x="19055" y="1470"/>
                      <a:pt x="19067" y="1470"/>
                    </a:cubicBezTo>
                    <a:cubicBezTo>
                      <a:pt x="19091" y="1470"/>
                      <a:pt x="19091" y="1470"/>
                      <a:pt x="19091" y="1470"/>
                    </a:cubicBezTo>
                    <a:cubicBezTo>
                      <a:pt x="19091" y="1470"/>
                      <a:pt x="19097" y="1470"/>
                      <a:pt x="19103" y="1470"/>
                    </a:cubicBezTo>
                    <a:cubicBezTo>
                      <a:pt x="19114" y="1470"/>
                      <a:pt x="19114" y="1470"/>
                      <a:pt x="19114" y="1470"/>
                    </a:cubicBezTo>
                    <a:cubicBezTo>
                      <a:pt x="19120" y="1470"/>
                      <a:pt x="19120" y="1470"/>
                      <a:pt x="19126" y="1470"/>
                    </a:cubicBezTo>
                    <a:cubicBezTo>
                      <a:pt x="19126" y="1453"/>
                      <a:pt x="19126" y="1453"/>
                      <a:pt x="19126" y="1453"/>
                    </a:cubicBezTo>
                    <a:cubicBezTo>
                      <a:pt x="19126" y="1447"/>
                      <a:pt x="19126" y="1441"/>
                      <a:pt x="19120" y="1441"/>
                    </a:cubicBezTo>
                    <a:cubicBezTo>
                      <a:pt x="19114" y="1435"/>
                      <a:pt x="19114" y="1435"/>
                      <a:pt x="19108" y="1429"/>
                    </a:cubicBezTo>
                    <a:cubicBezTo>
                      <a:pt x="19097" y="1423"/>
                      <a:pt x="19091" y="1429"/>
                      <a:pt x="19073" y="1429"/>
                    </a:cubicBezTo>
                    <a:cubicBezTo>
                      <a:pt x="19073" y="1429"/>
                      <a:pt x="19067" y="1423"/>
                      <a:pt x="19061" y="1423"/>
                    </a:cubicBezTo>
                    <a:cubicBezTo>
                      <a:pt x="19061" y="1423"/>
                      <a:pt x="19055" y="1429"/>
                      <a:pt x="19049" y="1423"/>
                    </a:cubicBezTo>
                    <a:cubicBezTo>
                      <a:pt x="19043" y="1423"/>
                      <a:pt x="19043" y="1423"/>
                      <a:pt x="19037" y="1417"/>
                    </a:cubicBezTo>
                    <a:cubicBezTo>
                      <a:pt x="19031" y="1417"/>
                      <a:pt x="19031" y="1411"/>
                      <a:pt x="19025" y="1411"/>
                    </a:cubicBezTo>
                    <a:cubicBezTo>
                      <a:pt x="19020" y="1405"/>
                      <a:pt x="19020" y="1411"/>
                      <a:pt x="19014" y="1411"/>
                    </a:cubicBezTo>
                    <a:cubicBezTo>
                      <a:pt x="19008" y="1411"/>
                      <a:pt x="19008" y="1405"/>
                      <a:pt x="19002" y="1411"/>
                    </a:cubicBezTo>
                    <a:cubicBezTo>
                      <a:pt x="18996" y="1411"/>
                      <a:pt x="18996" y="1417"/>
                      <a:pt x="18990" y="1417"/>
                    </a:cubicBezTo>
                    <a:cubicBezTo>
                      <a:pt x="18984" y="1417"/>
                      <a:pt x="18990" y="1429"/>
                      <a:pt x="18984" y="1429"/>
                    </a:cubicBezTo>
                    <a:cubicBezTo>
                      <a:pt x="18984" y="1429"/>
                      <a:pt x="18978" y="1429"/>
                      <a:pt x="18972" y="1429"/>
                    </a:cubicBezTo>
                    <a:cubicBezTo>
                      <a:pt x="18972" y="1429"/>
                      <a:pt x="18966" y="1429"/>
                      <a:pt x="18960" y="1429"/>
                    </a:cubicBezTo>
                    <a:cubicBezTo>
                      <a:pt x="18954" y="1429"/>
                      <a:pt x="18948" y="1429"/>
                      <a:pt x="18937" y="1429"/>
                    </a:cubicBezTo>
                    <a:cubicBezTo>
                      <a:pt x="18931" y="1429"/>
                      <a:pt x="18931" y="1435"/>
                      <a:pt x="18925" y="1435"/>
                    </a:cubicBezTo>
                    <a:cubicBezTo>
                      <a:pt x="18913" y="1441"/>
                      <a:pt x="18913" y="1453"/>
                      <a:pt x="18913" y="1470"/>
                    </a:cubicBezTo>
                    <a:cubicBezTo>
                      <a:pt x="18919" y="1476"/>
                      <a:pt x="18919" y="1482"/>
                      <a:pt x="18925" y="1482"/>
                    </a:cubicBezTo>
                    <a:close/>
                    <a:moveTo>
                      <a:pt x="17140" y="1044"/>
                    </a:moveTo>
                    <a:lnTo>
                      <a:pt x="17140" y="1044"/>
                    </a:lnTo>
                    <a:cubicBezTo>
                      <a:pt x="17146" y="1050"/>
                      <a:pt x="17146" y="1050"/>
                      <a:pt x="17152" y="1050"/>
                    </a:cubicBezTo>
                    <a:cubicBezTo>
                      <a:pt x="17158" y="1050"/>
                      <a:pt x="17158" y="1050"/>
                      <a:pt x="17164" y="1055"/>
                    </a:cubicBezTo>
                    <a:cubicBezTo>
                      <a:pt x="17164" y="1055"/>
                      <a:pt x="17164" y="1061"/>
                      <a:pt x="17170" y="1067"/>
                    </a:cubicBezTo>
                    <a:cubicBezTo>
                      <a:pt x="17176" y="1073"/>
                      <a:pt x="17181" y="1073"/>
                      <a:pt x="17187" y="1073"/>
                    </a:cubicBezTo>
                    <a:cubicBezTo>
                      <a:pt x="17193" y="1073"/>
                      <a:pt x="17199" y="1073"/>
                      <a:pt x="17205" y="1067"/>
                    </a:cubicBezTo>
                    <a:cubicBezTo>
                      <a:pt x="17217" y="1067"/>
                      <a:pt x="17223" y="1061"/>
                      <a:pt x="17229" y="1061"/>
                    </a:cubicBezTo>
                    <a:cubicBezTo>
                      <a:pt x="17241" y="1061"/>
                      <a:pt x="17247" y="1067"/>
                      <a:pt x="17253" y="1073"/>
                    </a:cubicBezTo>
                    <a:cubicBezTo>
                      <a:pt x="17259" y="1073"/>
                      <a:pt x="17259" y="1079"/>
                      <a:pt x="17265" y="1085"/>
                    </a:cubicBezTo>
                    <a:cubicBezTo>
                      <a:pt x="17270" y="1085"/>
                      <a:pt x="17270" y="1085"/>
                      <a:pt x="17276" y="1085"/>
                    </a:cubicBezTo>
                    <a:cubicBezTo>
                      <a:pt x="17282" y="1085"/>
                      <a:pt x="17282" y="1091"/>
                      <a:pt x="17288" y="1091"/>
                    </a:cubicBezTo>
                    <a:cubicBezTo>
                      <a:pt x="17294" y="1091"/>
                      <a:pt x="17300" y="1091"/>
                      <a:pt x="17312" y="1091"/>
                    </a:cubicBezTo>
                    <a:cubicBezTo>
                      <a:pt x="17324" y="1091"/>
                      <a:pt x="17324" y="1091"/>
                      <a:pt x="17324" y="1091"/>
                    </a:cubicBezTo>
                    <a:cubicBezTo>
                      <a:pt x="17324" y="1091"/>
                      <a:pt x="17330" y="1091"/>
                      <a:pt x="17336" y="1091"/>
                    </a:cubicBezTo>
                    <a:cubicBezTo>
                      <a:pt x="17342" y="1091"/>
                      <a:pt x="17342" y="1085"/>
                      <a:pt x="17348" y="1079"/>
                    </a:cubicBezTo>
                    <a:cubicBezTo>
                      <a:pt x="17348" y="1079"/>
                      <a:pt x="17348" y="1067"/>
                      <a:pt x="17353" y="1067"/>
                    </a:cubicBezTo>
                    <a:cubicBezTo>
                      <a:pt x="17359" y="1067"/>
                      <a:pt x="17359" y="1067"/>
                      <a:pt x="17365" y="1067"/>
                    </a:cubicBezTo>
                    <a:cubicBezTo>
                      <a:pt x="17371" y="1067"/>
                      <a:pt x="17377" y="1067"/>
                      <a:pt x="17383" y="1067"/>
                    </a:cubicBezTo>
                    <a:cubicBezTo>
                      <a:pt x="17383" y="1044"/>
                      <a:pt x="17383" y="1044"/>
                      <a:pt x="17383" y="1044"/>
                    </a:cubicBezTo>
                    <a:cubicBezTo>
                      <a:pt x="17383" y="1044"/>
                      <a:pt x="17377" y="1038"/>
                      <a:pt x="17377" y="1032"/>
                    </a:cubicBezTo>
                    <a:lnTo>
                      <a:pt x="17383" y="1032"/>
                    </a:lnTo>
                    <a:cubicBezTo>
                      <a:pt x="17365" y="1032"/>
                      <a:pt x="17359" y="1032"/>
                      <a:pt x="17342" y="1032"/>
                    </a:cubicBezTo>
                    <a:cubicBezTo>
                      <a:pt x="17336" y="1032"/>
                      <a:pt x="17336" y="1032"/>
                      <a:pt x="17330" y="1032"/>
                    </a:cubicBezTo>
                    <a:cubicBezTo>
                      <a:pt x="17324" y="1032"/>
                      <a:pt x="17318" y="1032"/>
                      <a:pt x="17306" y="1032"/>
                    </a:cubicBezTo>
                    <a:cubicBezTo>
                      <a:pt x="17294" y="1032"/>
                      <a:pt x="17294" y="1032"/>
                      <a:pt x="17294" y="1032"/>
                    </a:cubicBezTo>
                    <a:cubicBezTo>
                      <a:pt x="17294" y="1032"/>
                      <a:pt x="17288" y="1032"/>
                      <a:pt x="17282" y="1032"/>
                    </a:cubicBezTo>
                    <a:cubicBezTo>
                      <a:pt x="17270" y="1032"/>
                      <a:pt x="17270" y="1032"/>
                      <a:pt x="17270" y="1032"/>
                    </a:cubicBezTo>
                    <a:cubicBezTo>
                      <a:pt x="17265" y="1032"/>
                      <a:pt x="17265" y="1032"/>
                      <a:pt x="17259" y="1032"/>
                    </a:cubicBezTo>
                    <a:cubicBezTo>
                      <a:pt x="17259" y="1002"/>
                      <a:pt x="17259" y="1002"/>
                      <a:pt x="17259" y="1002"/>
                    </a:cubicBezTo>
                    <a:cubicBezTo>
                      <a:pt x="17247" y="1002"/>
                      <a:pt x="17235" y="1002"/>
                      <a:pt x="17223" y="1002"/>
                    </a:cubicBezTo>
                    <a:cubicBezTo>
                      <a:pt x="17217" y="1002"/>
                      <a:pt x="17217" y="1002"/>
                      <a:pt x="17211" y="1002"/>
                    </a:cubicBezTo>
                    <a:cubicBezTo>
                      <a:pt x="17205" y="1002"/>
                      <a:pt x="17211" y="1014"/>
                      <a:pt x="17205" y="1014"/>
                    </a:cubicBezTo>
                    <a:cubicBezTo>
                      <a:pt x="17205" y="1020"/>
                      <a:pt x="17199" y="1014"/>
                      <a:pt x="17193" y="1014"/>
                    </a:cubicBezTo>
                    <a:cubicBezTo>
                      <a:pt x="17181" y="1014"/>
                      <a:pt x="17181" y="1014"/>
                      <a:pt x="17176" y="1014"/>
                    </a:cubicBezTo>
                    <a:cubicBezTo>
                      <a:pt x="17158" y="1008"/>
                      <a:pt x="17158" y="996"/>
                      <a:pt x="17146" y="984"/>
                    </a:cubicBezTo>
                    <a:cubicBezTo>
                      <a:pt x="17134" y="990"/>
                      <a:pt x="17134" y="990"/>
                      <a:pt x="17134" y="990"/>
                    </a:cubicBezTo>
                    <a:cubicBezTo>
                      <a:pt x="17134" y="1038"/>
                      <a:pt x="17134" y="1038"/>
                      <a:pt x="17134" y="1038"/>
                    </a:cubicBezTo>
                    <a:cubicBezTo>
                      <a:pt x="17140" y="1038"/>
                      <a:pt x="17134" y="1044"/>
                      <a:pt x="17140" y="1044"/>
                    </a:cubicBezTo>
                    <a:close/>
                    <a:moveTo>
                      <a:pt x="16796" y="1227"/>
                    </a:moveTo>
                    <a:lnTo>
                      <a:pt x="16796" y="1227"/>
                    </a:lnTo>
                    <a:cubicBezTo>
                      <a:pt x="16808" y="1227"/>
                      <a:pt x="16814" y="1233"/>
                      <a:pt x="16820" y="1233"/>
                    </a:cubicBezTo>
                    <a:cubicBezTo>
                      <a:pt x="16826" y="1233"/>
                      <a:pt x="16832" y="1233"/>
                      <a:pt x="16844" y="1233"/>
                    </a:cubicBezTo>
                    <a:cubicBezTo>
                      <a:pt x="16855" y="1233"/>
                      <a:pt x="16855" y="1233"/>
                      <a:pt x="16855" y="1233"/>
                    </a:cubicBezTo>
                    <a:cubicBezTo>
                      <a:pt x="16861" y="1233"/>
                      <a:pt x="16861" y="1233"/>
                      <a:pt x="16867" y="1233"/>
                    </a:cubicBezTo>
                    <a:cubicBezTo>
                      <a:pt x="16879" y="1233"/>
                      <a:pt x="16891" y="1233"/>
                      <a:pt x="16903" y="1233"/>
                    </a:cubicBezTo>
                    <a:cubicBezTo>
                      <a:pt x="16909" y="1233"/>
                      <a:pt x="16915" y="1227"/>
                      <a:pt x="16921" y="1227"/>
                    </a:cubicBezTo>
                    <a:cubicBezTo>
                      <a:pt x="16926" y="1227"/>
                      <a:pt x="16926" y="1227"/>
                      <a:pt x="16926" y="1227"/>
                    </a:cubicBezTo>
                    <a:cubicBezTo>
                      <a:pt x="16933" y="1227"/>
                      <a:pt x="16933" y="1233"/>
                      <a:pt x="16938" y="1239"/>
                    </a:cubicBezTo>
                    <a:cubicBezTo>
                      <a:pt x="16944" y="1239"/>
                      <a:pt x="16950" y="1245"/>
                      <a:pt x="16962" y="1245"/>
                    </a:cubicBezTo>
                    <a:cubicBezTo>
                      <a:pt x="16962" y="1245"/>
                      <a:pt x="16968" y="1251"/>
                      <a:pt x="16974" y="1251"/>
                    </a:cubicBezTo>
                    <a:cubicBezTo>
                      <a:pt x="16992" y="1251"/>
                      <a:pt x="16992" y="1251"/>
                      <a:pt x="16992" y="1251"/>
                    </a:cubicBezTo>
                    <a:cubicBezTo>
                      <a:pt x="16998" y="1227"/>
                      <a:pt x="16998" y="1227"/>
                      <a:pt x="16998" y="1227"/>
                    </a:cubicBezTo>
                    <a:cubicBezTo>
                      <a:pt x="16992" y="1221"/>
                      <a:pt x="16992" y="1215"/>
                      <a:pt x="16992" y="1215"/>
                    </a:cubicBezTo>
                    <a:cubicBezTo>
                      <a:pt x="16986" y="1210"/>
                      <a:pt x="16986" y="1210"/>
                      <a:pt x="16980" y="1210"/>
                    </a:cubicBezTo>
                    <a:cubicBezTo>
                      <a:pt x="16974" y="1204"/>
                      <a:pt x="16974" y="1204"/>
                      <a:pt x="16968" y="1198"/>
                    </a:cubicBezTo>
                    <a:cubicBezTo>
                      <a:pt x="16962" y="1198"/>
                      <a:pt x="16962" y="1204"/>
                      <a:pt x="16956" y="1198"/>
                    </a:cubicBezTo>
                    <a:cubicBezTo>
                      <a:pt x="16950" y="1198"/>
                      <a:pt x="16950" y="1198"/>
                      <a:pt x="16944" y="1198"/>
                    </a:cubicBezTo>
                    <a:cubicBezTo>
                      <a:pt x="16938" y="1192"/>
                      <a:pt x="16938" y="1192"/>
                      <a:pt x="16933" y="1186"/>
                    </a:cubicBezTo>
                    <a:lnTo>
                      <a:pt x="16933" y="1180"/>
                    </a:lnTo>
                    <a:cubicBezTo>
                      <a:pt x="16926" y="1174"/>
                      <a:pt x="16921" y="1180"/>
                      <a:pt x="16921" y="1180"/>
                    </a:cubicBezTo>
                    <a:cubicBezTo>
                      <a:pt x="16909" y="1180"/>
                      <a:pt x="16909" y="1180"/>
                      <a:pt x="16909" y="1180"/>
                    </a:cubicBezTo>
                    <a:cubicBezTo>
                      <a:pt x="16897" y="1180"/>
                      <a:pt x="16885" y="1174"/>
                      <a:pt x="16873" y="1180"/>
                    </a:cubicBezTo>
                    <a:cubicBezTo>
                      <a:pt x="16867" y="1180"/>
                      <a:pt x="16867" y="1186"/>
                      <a:pt x="16861" y="1186"/>
                    </a:cubicBezTo>
                    <a:cubicBezTo>
                      <a:pt x="16861" y="1192"/>
                      <a:pt x="16861" y="1198"/>
                      <a:pt x="16855" y="1198"/>
                    </a:cubicBezTo>
                    <a:cubicBezTo>
                      <a:pt x="16855" y="1204"/>
                      <a:pt x="16849" y="1198"/>
                      <a:pt x="16844" y="1198"/>
                    </a:cubicBezTo>
                    <a:cubicBezTo>
                      <a:pt x="16826" y="1204"/>
                      <a:pt x="16820" y="1215"/>
                      <a:pt x="16808" y="1227"/>
                    </a:cubicBezTo>
                    <a:lnTo>
                      <a:pt x="16796" y="1227"/>
                    </a:lnTo>
                    <a:close/>
                    <a:moveTo>
                      <a:pt x="16855" y="1156"/>
                    </a:moveTo>
                    <a:lnTo>
                      <a:pt x="16855" y="1156"/>
                    </a:lnTo>
                    <a:cubicBezTo>
                      <a:pt x="16861" y="1156"/>
                      <a:pt x="16861" y="1156"/>
                      <a:pt x="16867" y="1150"/>
                    </a:cubicBezTo>
                    <a:cubicBezTo>
                      <a:pt x="16867" y="1150"/>
                      <a:pt x="16867" y="1144"/>
                      <a:pt x="16867" y="1138"/>
                    </a:cubicBezTo>
                    <a:cubicBezTo>
                      <a:pt x="16861" y="1138"/>
                      <a:pt x="16861" y="1132"/>
                      <a:pt x="16855" y="1132"/>
                    </a:cubicBezTo>
                    <a:cubicBezTo>
                      <a:pt x="16855" y="1132"/>
                      <a:pt x="16849" y="1132"/>
                      <a:pt x="16844" y="1132"/>
                    </a:cubicBezTo>
                    <a:cubicBezTo>
                      <a:pt x="16838" y="1132"/>
                      <a:pt x="16832" y="1127"/>
                      <a:pt x="16820" y="1127"/>
                    </a:cubicBezTo>
                    <a:cubicBezTo>
                      <a:pt x="16802" y="1127"/>
                      <a:pt x="16802" y="1127"/>
                      <a:pt x="16802" y="1127"/>
                    </a:cubicBezTo>
                    <a:cubicBezTo>
                      <a:pt x="16802" y="1132"/>
                      <a:pt x="16796" y="1132"/>
                      <a:pt x="16796" y="1138"/>
                    </a:cubicBezTo>
                    <a:cubicBezTo>
                      <a:pt x="16796" y="1144"/>
                      <a:pt x="16802" y="1150"/>
                      <a:pt x="16808" y="1150"/>
                    </a:cubicBezTo>
                    <a:cubicBezTo>
                      <a:pt x="16808" y="1156"/>
                      <a:pt x="16814" y="1156"/>
                      <a:pt x="16814" y="1156"/>
                    </a:cubicBezTo>
                    <a:cubicBezTo>
                      <a:pt x="16826" y="1156"/>
                      <a:pt x="16832" y="1162"/>
                      <a:pt x="16838" y="1162"/>
                    </a:cubicBezTo>
                    <a:cubicBezTo>
                      <a:pt x="16844" y="1162"/>
                      <a:pt x="16849" y="1156"/>
                      <a:pt x="16855" y="1156"/>
                    </a:cubicBezTo>
                    <a:close/>
                    <a:moveTo>
                      <a:pt x="16642" y="1032"/>
                    </a:moveTo>
                    <a:lnTo>
                      <a:pt x="16642" y="1032"/>
                    </a:lnTo>
                    <a:cubicBezTo>
                      <a:pt x="16642" y="1032"/>
                      <a:pt x="16642" y="1038"/>
                      <a:pt x="16648" y="1038"/>
                    </a:cubicBezTo>
                    <a:cubicBezTo>
                      <a:pt x="16654" y="1044"/>
                      <a:pt x="16648" y="1050"/>
                      <a:pt x="16654" y="1050"/>
                    </a:cubicBezTo>
                    <a:cubicBezTo>
                      <a:pt x="16660" y="1055"/>
                      <a:pt x="16660" y="1055"/>
                      <a:pt x="16666" y="1055"/>
                    </a:cubicBezTo>
                    <a:cubicBezTo>
                      <a:pt x="16672" y="1055"/>
                      <a:pt x="16672" y="1061"/>
                      <a:pt x="16678" y="1061"/>
                    </a:cubicBezTo>
                    <a:cubicBezTo>
                      <a:pt x="16683" y="1067"/>
                      <a:pt x="16683" y="1067"/>
                      <a:pt x="16689" y="1067"/>
                    </a:cubicBezTo>
                    <a:cubicBezTo>
                      <a:pt x="16695" y="1067"/>
                      <a:pt x="16701" y="1073"/>
                      <a:pt x="16701" y="1079"/>
                    </a:cubicBezTo>
                    <a:cubicBezTo>
                      <a:pt x="16707" y="1079"/>
                      <a:pt x="16707" y="1085"/>
                      <a:pt x="16707" y="1091"/>
                    </a:cubicBezTo>
                    <a:cubicBezTo>
                      <a:pt x="16713" y="1091"/>
                      <a:pt x="16713" y="1097"/>
                      <a:pt x="16713" y="1103"/>
                    </a:cubicBezTo>
                    <a:cubicBezTo>
                      <a:pt x="16719" y="1103"/>
                      <a:pt x="16725" y="1103"/>
                      <a:pt x="16731" y="1103"/>
                    </a:cubicBezTo>
                    <a:cubicBezTo>
                      <a:pt x="16743" y="1103"/>
                      <a:pt x="16749" y="1103"/>
                      <a:pt x="16760" y="1103"/>
                    </a:cubicBezTo>
                    <a:cubicBezTo>
                      <a:pt x="16760" y="1091"/>
                      <a:pt x="16767" y="1091"/>
                      <a:pt x="16767" y="1085"/>
                    </a:cubicBezTo>
                    <a:cubicBezTo>
                      <a:pt x="16767" y="1079"/>
                      <a:pt x="16767" y="1073"/>
                      <a:pt x="16767" y="1073"/>
                    </a:cubicBezTo>
                    <a:cubicBezTo>
                      <a:pt x="16767" y="1067"/>
                      <a:pt x="16772" y="1067"/>
                      <a:pt x="16772" y="1061"/>
                    </a:cubicBezTo>
                    <a:cubicBezTo>
                      <a:pt x="16784" y="1067"/>
                      <a:pt x="16796" y="1073"/>
                      <a:pt x="16808" y="1073"/>
                    </a:cubicBezTo>
                    <a:cubicBezTo>
                      <a:pt x="16820" y="1073"/>
                      <a:pt x="16832" y="1073"/>
                      <a:pt x="16844" y="1073"/>
                    </a:cubicBezTo>
                    <a:cubicBezTo>
                      <a:pt x="16855" y="1073"/>
                      <a:pt x="16861" y="1073"/>
                      <a:pt x="16867" y="1067"/>
                    </a:cubicBezTo>
                    <a:cubicBezTo>
                      <a:pt x="16873" y="1067"/>
                      <a:pt x="16867" y="1061"/>
                      <a:pt x="16873" y="1055"/>
                    </a:cubicBezTo>
                    <a:cubicBezTo>
                      <a:pt x="16873" y="1055"/>
                      <a:pt x="16879" y="1055"/>
                      <a:pt x="16885" y="1055"/>
                    </a:cubicBezTo>
                    <a:lnTo>
                      <a:pt x="16891" y="1055"/>
                    </a:lnTo>
                    <a:cubicBezTo>
                      <a:pt x="16897" y="1061"/>
                      <a:pt x="16897" y="1067"/>
                      <a:pt x="16903" y="1067"/>
                    </a:cubicBezTo>
                    <a:cubicBezTo>
                      <a:pt x="16909" y="1067"/>
                      <a:pt x="16909" y="1073"/>
                      <a:pt x="16915" y="1073"/>
                    </a:cubicBezTo>
                    <a:cubicBezTo>
                      <a:pt x="16926" y="1073"/>
                      <a:pt x="16926" y="1061"/>
                      <a:pt x="16938" y="1055"/>
                    </a:cubicBezTo>
                    <a:cubicBezTo>
                      <a:pt x="16938" y="1055"/>
                      <a:pt x="16938" y="1050"/>
                      <a:pt x="16944" y="1044"/>
                    </a:cubicBezTo>
                    <a:cubicBezTo>
                      <a:pt x="16950" y="1044"/>
                      <a:pt x="16956" y="1044"/>
                      <a:pt x="16962" y="1044"/>
                    </a:cubicBezTo>
                    <a:cubicBezTo>
                      <a:pt x="16968" y="1044"/>
                      <a:pt x="16968" y="1044"/>
                      <a:pt x="16968" y="1044"/>
                    </a:cubicBezTo>
                    <a:cubicBezTo>
                      <a:pt x="16974" y="1044"/>
                      <a:pt x="16974" y="1050"/>
                      <a:pt x="16980" y="1050"/>
                    </a:cubicBezTo>
                    <a:cubicBezTo>
                      <a:pt x="16986" y="1055"/>
                      <a:pt x="16986" y="1055"/>
                      <a:pt x="16992" y="1055"/>
                    </a:cubicBezTo>
                    <a:cubicBezTo>
                      <a:pt x="16998" y="1055"/>
                      <a:pt x="16998" y="1055"/>
                      <a:pt x="17004" y="1055"/>
                    </a:cubicBezTo>
                    <a:cubicBezTo>
                      <a:pt x="17045" y="1055"/>
                      <a:pt x="17045" y="1055"/>
                      <a:pt x="17045" y="1055"/>
                    </a:cubicBezTo>
                    <a:cubicBezTo>
                      <a:pt x="17045" y="1044"/>
                      <a:pt x="17045" y="1038"/>
                      <a:pt x="17045" y="1026"/>
                    </a:cubicBezTo>
                    <a:cubicBezTo>
                      <a:pt x="17051" y="1020"/>
                      <a:pt x="17051" y="1020"/>
                      <a:pt x="17051" y="1014"/>
                    </a:cubicBezTo>
                    <a:cubicBezTo>
                      <a:pt x="17057" y="1008"/>
                      <a:pt x="17063" y="1008"/>
                      <a:pt x="17063" y="1002"/>
                    </a:cubicBezTo>
                    <a:cubicBezTo>
                      <a:pt x="17069" y="996"/>
                      <a:pt x="17075" y="996"/>
                      <a:pt x="17075" y="990"/>
                    </a:cubicBezTo>
                    <a:cubicBezTo>
                      <a:pt x="17075" y="990"/>
                      <a:pt x="17075" y="984"/>
                      <a:pt x="17075" y="978"/>
                    </a:cubicBezTo>
                    <a:cubicBezTo>
                      <a:pt x="17069" y="978"/>
                      <a:pt x="17063" y="978"/>
                      <a:pt x="17063" y="978"/>
                    </a:cubicBezTo>
                    <a:cubicBezTo>
                      <a:pt x="17057" y="978"/>
                      <a:pt x="17057" y="978"/>
                      <a:pt x="17051" y="978"/>
                    </a:cubicBezTo>
                    <a:cubicBezTo>
                      <a:pt x="17045" y="978"/>
                      <a:pt x="17051" y="966"/>
                      <a:pt x="17045" y="966"/>
                    </a:cubicBezTo>
                    <a:cubicBezTo>
                      <a:pt x="17039" y="966"/>
                      <a:pt x="17039" y="966"/>
                      <a:pt x="17033" y="966"/>
                    </a:cubicBezTo>
                    <a:cubicBezTo>
                      <a:pt x="17021" y="966"/>
                      <a:pt x="17015" y="966"/>
                      <a:pt x="16998" y="966"/>
                    </a:cubicBezTo>
                    <a:cubicBezTo>
                      <a:pt x="16992" y="966"/>
                      <a:pt x="16992" y="961"/>
                      <a:pt x="16980" y="961"/>
                    </a:cubicBezTo>
                    <a:cubicBezTo>
                      <a:pt x="16974" y="961"/>
                      <a:pt x="16974" y="961"/>
                      <a:pt x="16974" y="961"/>
                    </a:cubicBezTo>
                    <a:cubicBezTo>
                      <a:pt x="16974" y="966"/>
                      <a:pt x="16968" y="966"/>
                      <a:pt x="16968" y="966"/>
                    </a:cubicBezTo>
                    <a:cubicBezTo>
                      <a:pt x="16962" y="972"/>
                      <a:pt x="16962" y="978"/>
                      <a:pt x="16962" y="978"/>
                    </a:cubicBezTo>
                    <a:cubicBezTo>
                      <a:pt x="16956" y="984"/>
                      <a:pt x="16950" y="984"/>
                      <a:pt x="16950" y="990"/>
                    </a:cubicBezTo>
                    <a:cubicBezTo>
                      <a:pt x="16950" y="996"/>
                      <a:pt x="16950" y="1002"/>
                      <a:pt x="16950" y="1002"/>
                    </a:cubicBezTo>
                    <a:cubicBezTo>
                      <a:pt x="16944" y="1014"/>
                      <a:pt x="16950" y="1020"/>
                      <a:pt x="16950" y="1026"/>
                    </a:cubicBezTo>
                    <a:cubicBezTo>
                      <a:pt x="16938" y="1026"/>
                      <a:pt x="16933" y="1026"/>
                      <a:pt x="16926" y="1026"/>
                    </a:cubicBezTo>
                    <a:cubicBezTo>
                      <a:pt x="16921" y="1026"/>
                      <a:pt x="16921" y="1026"/>
                      <a:pt x="16915" y="1026"/>
                    </a:cubicBezTo>
                    <a:cubicBezTo>
                      <a:pt x="16915" y="996"/>
                      <a:pt x="16915" y="996"/>
                      <a:pt x="16915" y="996"/>
                    </a:cubicBezTo>
                    <a:cubicBezTo>
                      <a:pt x="16915" y="990"/>
                      <a:pt x="16921" y="984"/>
                      <a:pt x="16921" y="984"/>
                    </a:cubicBezTo>
                    <a:cubicBezTo>
                      <a:pt x="16926" y="972"/>
                      <a:pt x="16933" y="972"/>
                      <a:pt x="16933" y="961"/>
                    </a:cubicBezTo>
                    <a:cubicBezTo>
                      <a:pt x="16933" y="955"/>
                      <a:pt x="16926" y="955"/>
                      <a:pt x="16926" y="949"/>
                    </a:cubicBezTo>
                    <a:cubicBezTo>
                      <a:pt x="16921" y="949"/>
                      <a:pt x="16915" y="949"/>
                      <a:pt x="16903" y="949"/>
                    </a:cubicBezTo>
                    <a:cubicBezTo>
                      <a:pt x="16903" y="949"/>
                      <a:pt x="16897" y="949"/>
                      <a:pt x="16891" y="949"/>
                    </a:cubicBezTo>
                    <a:cubicBezTo>
                      <a:pt x="16885" y="943"/>
                      <a:pt x="16879" y="949"/>
                      <a:pt x="16873" y="949"/>
                    </a:cubicBezTo>
                    <a:cubicBezTo>
                      <a:pt x="16867" y="949"/>
                      <a:pt x="16861" y="949"/>
                      <a:pt x="16861" y="949"/>
                    </a:cubicBezTo>
                    <a:cubicBezTo>
                      <a:pt x="16861" y="978"/>
                      <a:pt x="16861" y="978"/>
                      <a:pt x="16861" y="978"/>
                    </a:cubicBezTo>
                    <a:cubicBezTo>
                      <a:pt x="16849" y="978"/>
                      <a:pt x="16844" y="978"/>
                      <a:pt x="16838" y="978"/>
                    </a:cubicBezTo>
                    <a:cubicBezTo>
                      <a:pt x="16826" y="978"/>
                      <a:pt x="16820" y="978"/>
                      <a:pt x="16814" y="978"/>
                    </a:cubicBezTo>
                    <a:cubicBezTo>
                      <a:pt x="16808" y="978"/>
                      <a:pt x="16808" y="978"/>
                      <a:pt x="16802" y="978"/>
                    </a:cubicBezTo>
                    <a:cubicBezTo>
                      <a:pt x="16796" y="978"/>
                      <a:pt x="16796" y="966"/>
                      <a:pt x="16796" y="966"/>
                    </a:cubicBezTo>
                    <a:cubicBezTo>
                      <a:pt x="16790" y="961"/>
                      <a:pt x="16790" y="961"/>
                      <a:pt x="16784" y="955"/>
                    </a:cubicBezTo>
                    <a:cubicBezTo>
                      <a:pt x="16784" y="949"/>
                      <a:pt x="16778" y="955"/>
                      <a:pt x="16772" y="949"/>
                    </a:cubicBezTo>
                    <a:cubicBezTo>
                      <a:pt x="16772" y="949"/>
                      <a:pt x="16778" y="937"/>
                      <a:pt x="16772" y="937"/>
                    </a:cubicBezTo>
                    <a:cubicBezTo>
                      <a:pt x="16767" y="931"/>
                      <a:pt x="16760" y="937"/>
                      <a:pt x="16755" y="937"/>
                    </a:cubicBezTo>
                    <a:cubicBezTo>
                      <a:pt x="16737" y="937"/>
                      <a:pt x="16737" y="937"/>
                      <a:pt x="16737" y="937"/>
                    </a:cubicBezTo>
                    <a:lnTo>
                      <a:pt x="16731" y="943"/>
                    </a:lnTo>
                    <a:cubicBezTo>
                      <a:pt x="16707" y="943"/>
                      <a:pt x="16695" y="943"/>
                      <a:pt x="16672" y="943"/>
                    </a:cubicBezTo>
                    <a:cubicBezTo>
                      <a:pt x="16672" y="949"/>
                      <a:pt x="16678" y="955"/>
                      <a:pt x="16672" y="966"/>
                    </a:cubicBezTo>
                    <a:cubicBezTo>
                      <a:pt x="16672" y="972"/>
                      <a:pt x="16666" y="978"/>
                      <a:pt x="16660" y="990"/>
                    </a:cubicBezTo>
                    <a:cubicBezTo>
                      <a:pt x="16660" y="990"/>
                      <a:pt x="16660" y="996"/>
                      <a:pt x="16660" y="1002"/>
                    </a:cubicBezTo>
                    <a:cubicBezTo>
                      <a:pt x="16660" y="1008"/>
                      <a:pt x="16654" y="1008"/>
                      <a:pt x="16654" y="1014"/>
                    </a:cubicBezTo>
                    <a:cubicBezTo>
                      <a:pt x="16648" y="1020"/>
                      <a:pt x="16654" y="1020"/>
                      <a:pt x="16654" y="1026"/>
                    </a:cubicBezTo>
                    <a:cubicBezTo>
                      <a:pt x="16648" y="1032"/>
                      <a:pt x="16648" y="1032"/>
                      <a:pt x="16648" y="1038"/>
                    </a:cubicBezTo>
                    <a:lnTo>
                      <a:pt x="16642" y="1032"/>
                    </a:lnTo>
                    <a:close/>
                    <a:moveTo>
                      <a:pt x="16583" y="1008"/>
                    </a:moveTo>
                    <a:lnTo>
                      <a:pt x="16583" y="1008"/>
                    </a:lnTo>
                    <a:cubicBezTo>
                      <a:pt x="16577" y="1002"/>
                      <a:pt x="16577" y="996"/>
                      <a:pt x="16577" y="996"/>
                    </a:cubicBezTo>
                    <a:cubicBezTo>
                      <a:pt x="16577" y="984"/>
                      <a:pt x="16577" y="978"/>
                      <a:pt x="16583" y="972"/>
                    </a:cubicBezTo>
                    <a:cubicBezTo>
                      <a:pt x="16577" y="972"/>
                      <a:pt x="16571" y="972"/>
                      <a:pt x="16565" y="972"/>
                    </a:cubicBezTo>
                    <a:cubicBezTo>
                      <a:pt x="16559" y="972"/>
                      <a:pt x="16559" y="966"/>
                      <a:pt x="16553" y="966"/>
                    </a:cubicBezTo>
                    <a:cubicBezTo>
                      <a:pt x="16547" y="966"/>
                      <a:pt x="16547" y="972"/>
                      <a:pt x="16541" y="978"/>
                    </a:cubicBezTo>
                    <a:cubicBezTo>
                      <a:pt x="16541" y="978"/>
                      <a:pt x="16541" y="984"/>
                      <a:pt x="16541" y="990"/>
                    </a:cubicBezTo>
                    <a:cubicBezTo>
                      <a:pt x="16541" y="996"/>
                      <a:pt x="16541" y="996"/>
                      <a:pt x="16541" y="1002"/>
                    </a:cubicBezTo>
                    <a:cubicBezTo>
                      <a:pt x="16541" y="1008"/>
                      <a:pt x="16547" y="1008"/>
                      <a:pt x="16553" y="1008"/>
                    </a:cubicBezTo>
                    <a:cubicBezTo>
                      <a:pt x="16559" y="1014"/>
                      <a:pt x="16559" y="1020"/>
                      <a:pt x="16565" y="1020"/>
                    </a:cubicBezTo>
                    <a:cubicBezTo>
                      <a:pt x="16571" y="1020"/>
                      <a:pt x="16577" y="1008"/>
                      <a:pt x="16583" y="1008"/>
                    </a:cubicBezTo>
                    <a:close/>
                    <a:moveTo>
                      <a:pt x="16547" y="1127"/>
                    </a:moveTo>
                    <a:lnTo>
                      <a:pt x="16547" y="1127"/>
                    </a:lnTo>
                    <a:cubicBezTo>
                      <a:pt x="16547" y="1132"/>
                      <a:pt x="16547" y="1138"/>
                      <a:pt x="16553" y="1138"/>
                    </a:cubicBezTo>
                    <a:cubicBezTo>
                      <a:pt x="16553" y="1150"/>
                      <a:pt x="16565" y="1156"/>
                      <a:pt x="16565" y="1162"/>
                    </a:cubicBezTo>
                    <a:cubicBezTo>
                      <a:pt x="16565" y="1168"/>
                      <a:pt x="16571" y="1168"/>
                      <a:pt x="16571" y="1174"/>
                    </a:cubicBezTo>
                    <a:cubicBezTo>
                      <a:pt x="16571" y="1180"/>
                      <a:pt x="16571" y="1186"/>
                      <a:pt x="16571" y="1198"/>
                    </a:cubicBezTo>
                    <a:cubicBezTo>
                      <a:pt x="16624" y="1198"/>
                      <a:pt x="16624" y="1198"/>
                      <a:pt x="16624" y="1198"/>
                    </a:cubicBezTo>
                    <a:cubicBezTo>
                      <a:pt x="16618" y="1192"/>
                      <a:pt x="16624" y="1186"/>
                      <a:pt x="16618" y="1186"/>
                    </a:cubicBezTo>
                    <a:cubicBezTo>
                      <a:pt x="16612" y="1180"/>
                      <a:pt x="16606" y="1180"/>
                      <a:pt x="16601" y="1180"/>
                    </a:cubicBezTo>
                    <a:cubicBezTo>
                      <a:pt x="16601" y="1180"/>
                      <a:pt x="16594" y="1180"/>
                      <a:pt x="16589" y="1174"/>
                    </a:cubicBezTo>
                    <a:cubicBezTo>
                      <a:pt x="16583" y="1168"/>
                      <a:pt x="16583" y="1162"/>
                      <a:pt x="16577" y="1150"/>
                    </a:cubicBezTo>
                    <a:cubicBezTo>
                      <a:pt x="16571" y="1138"/>
                      <a:pt x="16571" y="1138"/>
                      <a:pt x="16571" y="1138"/>
                    </a:cubicBezTo>
                    <a:cubicBezTo>
                      <a:pt x="16571" y="1132"/>
                      <a:pt x="16565" y="1132"/>
                      <a:pt x="16565" y="1127"/>
                    </a:cubicBezTo>
                    <a:lnTo>
                      <a:pt x="16547" y="1127"/>
                    </a:lnTo>
                    <a:close/>
                    <a:moveTo>
                      <a:pt x="15029" y="711"/>
                    </a:moveTo>
                    <a:lnTo>
                      <a:pt x="15029" y="711"/>
                    </a:lnTo>
                    <a:cubicBezTo>
                      <a:pt x="15029" y="706"/>
                      <a:pt x="15023" y="706"/>
                      <a:pt x="15017" y="700"/>
                    </a:cubicBezTo>
                    <a:cubicBezTo>
                      <a:pt x="15017" y="700"/>
                      <a:pt x="15023" y="694"/>
                      <a:pt x="15017" y="688"/>
                    </a:cubicBezTo>
                    <a:cubicBezTo>
                      <a:pt x="15017" y="688"/>
                      <a:pt x="15012" y="688"/>
                      <a:pt x="15005" y="688"/>
                    </a:cubicBezTo>
                    <a:cubicBezTo>
                      <a:pt x="15000" y="688"/>
                      <a:pt x="15000" y="682"/>
                      <a:pt x="14994" y="682"/>
                    </a:cubicBezTo>
                    <a:cubicBezTo>
                      <a:pt x="14982" y="682"/>
                      <a:pt x="14982" y="682"/>
                      <a:pt x="14982" y="682"/>
                    </a:cubicBezTo>
                    <a:cubicBezTo>
                      <a:pt x="14976" y="682"/>
                      <a:pt x="14976" y="676"/>
                      <a:pt x="14970" y="676"/>
                    </a:cubicBezTo>
                    <a:cubicBezTo>
                      <a:pt x="14964" y="676"/>
                      <a:pt x="14964" y="676"/>
                      <a:pt x="14958" y="676"/>
                    </a:cubicBezTo>
                    <a:cubicBezTo>
                      <a:pt x="14946" y="676"/>
                      <a:pt x="14946" y="676"/>
                      <a:pt x="14946" y="676"/>
                    </a:cubicBezTo>
                    <a:cubicBezTo>
                      <a:pt x="14940" y="676"/>
                      <a:pt x="14940" y="682"/>
                      <a:pt x="14934" y="688"/>
                    </a:cubicBezTo>
                    <a:cubicBezTo>
                      <a:pt x="14934" y="700"/>
                      <a:pt x="14934" y="700"/>
                      <a:pt x="14934" y="700"/>
                    </a:cubicBezTo>
                    <a:cubicBezTo>
                      <a:pt x="14940" y="700"/>
                      <a:pt x="14946" y="700"/>
                      <a:pt x="14946" y="700"/>
                    </a:cubicBezTo>
                    <a:cubicBezTo>
                      <a:pt x="14952" y="700"/>
                      <a:pt x="14952" y="700"/>
                      <a:pt x="14958" y="700"/>
                    </a:cubicBezTo>
                    <a:cubicBezTo>
                      <a:pt x="14964" y="706"/>
                      <a:pt x="14964" y="706"/>
                      <a:pt x="14970" y="711"/>
                    </a:cubicBezTo>
                    <a:cubicBezTo>
                      <a:pt x="14976" y="711"/>
                      <a:pt x="14976" y="718"/>
                      <a:pt x="14976" y="723"/>
                    </a:cubicBezTo>
                    <a:cubicBezTo>
                      <a:pt x="14988" y="723"/>
                      <a:pt x="14994" y="723"/>
                      <a:pt x="15005" y="723"/>
                    </a:cubicBezTo>
                    <a:cubicBezTo>
                      <a:pt x="15017" y="723"/>
                      <a:pt x="15017" y="723"/>
                      <a:pt x="15017" y="723"/>
                    </a:cubicBezTo>
                    <a:cubicBezTo>
                      <a:pt x="15023" y="723"/>
                      <a:pt x="15023" y="723"/>
                      <a:pt x="15029" y="723"/>
                    </a:cubicBezTo>
                    <a:cubicBezTo>
                      <a:pt x="15029" y="718"/>
                      <a:pt x="15029" y="711"/>
                      <a:pt x="15029" y="711"/>
                    </a:cubicBezTo>
                    <a:close/>
                    <a:moveTo>
                      <a:pt x="14365" y="842"/>
                    </a:moveTo>
                    <a:lnTo>
                      <a:pt x="14365" y="842"/>
                    </a:lnTo>
                    <a:cubicBezTo>
                      <a:pt x="14371" y="842"/>
                      <a:pt x="14371" y="836"/>
                      <a:pt x="14377" y="836"/>
                    </a:cubicBezTo>
                    <a:cubicBezTo>
                      <a:pt x="14383" y="836"/>
                      <a:pt x="14389" y="842"/>
                      <a:pt x="14401" y="842"/>
                    </a:cubicBezTo>
                    <a:cubicBezTo>
                      <a:pt x="14401" y="842"/>
                      <a:pt x="14407" y="848"/>
                      <a:pt x="14413" y="848"/>
                    </a:cubicBezTo>
                    <a:cubicBezTo>
                      <a:pt x="14424" y="848"/>
                      <a:pt x="14424" y="848"/>
                      <a:pt x="14424" y="848"/>
                    </a:cubicBezTo>
                    <a:lnTo>
                      <a:pt x="14424" y="842"/>
                    </a:lnTo>
                    <a:cubicBezTo>
                      <a:pt x="14424" y="836"/>
                      <a:pt x="14424" y="830"/>
                      <a:pt x="14424" y="824"/>
                    </a:cubicBezTo>
                    <a:cubicBezTo>
                      <a:pt x="14419" y="818"/>
                      <a:pt x="14424" y="812"/>
                      <a:pt x="14424" y="812"/>
                    </a:cubicBezTo>
                    <a:cubicBezTo>
                      <a:pt x="14419" y="806"/>
                      <a:pt x="14413" y="806"/>
                      <a:pt x="14407" y="806"/>
                    </a:cubicBezTo>
                    <a:cubicBezTo>
                      <a:pt x="14401" y="806"/>
                      <a:pt x="14401" y="806"/>
                      <a:pt x="14401" y="806"/>
                    </a:cubicBezTo>
                    <a:cubicBezTo>
                      <a:pt x="14395" y="806"/>
                      <a:pt x="14395" y="812"/>
                      <a:pt x="14389" y="818"/>
                    </a:cubicBezTo>
                    <a:cubicBezTo>
                      <a:pt x="14383" y="824"/>
                      <a:pt x="14377" y="824"/>
                      <a:pt x="14365" y="830"/>
                    </a:cubicBezTo>
                    <a:lnTo>
                      <a:pt x="14365" y="842"/>
                    </a:lnTo>
                    <a:close/>
                    <a:moveTo>
                      <a:pt x="14614" y="741"/>
                    </a:moveTo>
                    <a:lnTo>
                      <a:pt x="14614" y="741"/>
                    </a:lnTo>
                    <a:cubicBezTo>
                      <a:pt x="14626" y="741"/>
                      <a:pt x="14632" y="729"/>
                      <a:pt x="14644" y="723"/>
                    </a:cubicBezTo>
                    <a:cubicBezTo>
                      <a:pt x="14644" y="718"/>
                      <a:pt x="14650" y="718"/>
                      <a:pt x="14656" y="711"/>
                    </a:cubicBezTo>
                    <a:cubicBezTo>
                      <a:pt x="14656" y="706"/>
                      <a:pt x="14656" y="706"/>
                      <a:pt x="14662" y="700"/>
                    </a:cubicBezTo>
                    <a:cubicBezTo>
                      <a:pt x="14668" y="700"/>
                      <a:pt x="14673" y="700"/>
                      <a:pt x="14673" y="700"/>
                    </a:cubicBezTo>
                    <a:cubicBezTo>
                      <a:pt x="14679" y="700"/>
                      <a:pt x="14685" y="694"/>
                      <a:pt x="14691" y="694"/>
                    </a:cubicBezTo>
                    <a:cubicBezTo>
                      <a:pt x="14697" y="694"/>
                      <a:pt x="14697" y="700"/>
                      <a:pt x="14703" y="700"/>
                    </a:cubicBezTo>
                    <a:cubicBezTo>
                      <a:pt x="14762" y="700"/>
                      <a:pt x="14762" y="700"/>
                      <a:pt x="14762" y="700"/>
                    </a:cubicBezTo>
                    <a:cubicBezTo>
                      <a:pt x="14768" y="700"/>
                      <a:pt x="14768" y="694"/>
                      <a:pt x="14774" y="694"/>
                    </a:cubicBezTo>
                    <a:cubicBezTo>
                      <a:pt x="14780" y="688"/>
                      <a:pt x="14780" y="688"/>
                      <a:pt x="14786" y="688"/>
                    </a:cubicBezTo>
                    <a:cubicBezTo>
                      <a:pt x="14792" y="688"/>
                      <a:pt x="14792" y="688"/>
                      <a:pt x="14798" y="688"/>
                    </a:cubicBezTo>
                    <a:cubicBezTo>
                      <a:pt x="14810" y="688"/>
                      <a:pt x="14816" y="688"/>
                      <a:pt x="14822" y="688"/>
                    </a:cubicBezTo>
                    <a:cubicBezTo>
                      <a:pt x="14828" y="688"/>
                      <a:pt x="14828" y="688"/>
                      <a:pt x="14834" y="688"/>
                    </a:cubicBezTo>
                    <a:cubicBezTo>
                      <a:pt x="14839" y="688"/>
                      <a:pt x="14846" y="676"/>
                      <a:pt x="14851" y="676"/>
                    </a:cubicBezTo>
                    <a:cubicBezTo>
                      <a:pt x="14863" y="676"/>
                      <a:pt x="14869" y="682"/>
                      <a:pt x="14881" y="682"/>
                    </a:cubicBezTo>
                    <a:cubicBezTo>
                      <a:pt x="14887" y="682"/>
                      <a:pt x="14893" y="682"/>
                      <a:pt x="14899" y="676"/>
                    </a:cubicBezTo>
                    <a:cubicBezTo>
                      <a:pt x="14905" y="670"/>
                      <a:pt x="14905" y="670"/>
                      <a:pt x="14905" y="664"/>
                    </a:cubicBezTo>
                    <a:cubicBezTo>
                      <a:pt x="14911" y="658"/>
                      <a:pt x="14911" y="658"/>
                      <a:pt x="14911" y="652"/>
                    </a:cubicBezTo>
                    <a:cubicBezTo>
                      <a:pt x="14911" y="646"/>
                      <a:pt x="14905" y="646"/>
                      <a:pt x="14905" y="640"/>
                    </a:cubicBezTo>
                    <a:cubicBezTo>
                      <a:pt x="14905" y="629"/>
                      <a:pt x="14905" y="629"/>
                      <a:pt x="14905" y="629"/>
                    </a:cubicBezTo>
                    <a:cubicBezTo>
                      <a:pt x="14857" y="629"/>
                      <a:pt x="14857" y="629"/>
                      <a:pt x="14857" y="629"/>
                    </a:cubicBezTo>
                    <a:cubicBezTo>
                      <a:pt x="14857" y="617"/>
                      <a:pt x="14857" y="611"/>
                      <a:pt x="14857" y="599"/>
                    </a:cubicBezTo>
                    <a:cubicBezTo>
                      <a:pt x="14857" y="599"/>
                      <a:pt x="14857" y="593"/>
                      <a:pt x="14857" y="587"/>
                    </a:cubicBezTo>
                    <a:cubicBezTo>
                      <a:pt x="14857" y="587"/>
                      <a:pt x="14851" y="587"/>
                      <a:pt x="14846" y="581"/>
                    </a:cubicBezTo>
                    <a:cubicBezTo>
                      <a:pt x="14846" y="581"/>
                      <a:pt x="14839" y="581"/>
                      <a:pt x="14834" y="581"/>
                    </a:cubicBezTo>
                    <a:cubicBezTo>
                      <a:pt x="14822" y="575"/>
                      <a:pt x="14816" y="575"/>
                      <a:pt x="14798" y="575"/>
                    </a:cubicBezTo>
                    <a:cubicBezTo>
                      <a:pt x="14792" y="575"/>
                      <a:pt x="14792" y="575"/>
                      <a:pt x="14786" y="575"/>
                    </a:cubicBezTo>
                    <a:cubicBezTo>
                      <a:pt x="14780" y="575"/>
                      <a:pt x="14786" y="581"/>
                      <a:pt x="14780" y="587"/>
                    </a:cubicBezTo>
                    <a:cubicBezTo>
                      <a:pt x="14774" y="593"/>
                      <a:pt x="14774" y="599"/>
                      <a:pt x="14768" y="599"/>
                    </a:cubicBezTo>
                    <a:cubicBezTo>
                      <a:pt x="14762" y="599"/>
                      <a:pt x="14762" y="599"/>
                      <a:pt x="14762" y="599"/>
                    </a:cubicBezTo>
                    <a:cubicBezTo>
                      <a:pt x="14757" y="599"/>
                      <a:pt x="14757" y="593"/>
                      <a:pt x="14751" y="587"/>
                    </a:cubicBezTo>
                    <a:cubicBezTo>
                      <a:pt x="14757" y="587"/>
                      <a:pt x="14762" y="581"/>
                      <a:pt x="14762" y="575"/>
                    </a:cubicBezTo>
                    <a:cubicBezTo>
                      <a:pt x="14768" y="575"/>
                      <a:pt x="14774" y="575"/>
                      <a:pt x="14774" y="569"/>
                    </a:cubicBezTo>
                    <a:cubicBezTo>
                      <a:pt x="14774" y="563"/>
                      <a:pt x="14774" y="563"/>
                      <a:pt x="14774" y="557"/>
                    </a:cubicBezTo>
                    <a:cubicBezTo>
                      <a:pt x="14774" y="557"/>
                      <a:pt x="14768" y="557"/>
                      <a:pt x="14762" y="557"/>
                    </a:cubicBezTo>
                    <a:cubicBezTo>
                      <a:pt x="14762" y="552"/>
                      <a:pt x="14757" y="552"/>
                      <a:pt x="14751" y="552"/>
                    </a:cubicBezTo>
                    <a:cubicBezTo>
                      <a:pt x="14745" y="552"/>
                      <a:pt x="14751" y="540"/>
                      <a:pt x="14739" y="540"/>
                    </a:cubicBezTo>
                    <a:cubicBezTo>
                      <a:pt x="14733" y="540"/>
                      <a:pt x="14733" y="540"/>
                      <a:pt x="14733" y="540"/>
                    </a:cubicBezTo>
                    <a:cubicBezTo>
                      <a:pt x="14733" y="540"/>
                      <a:pt x="14727" y="545"/>
                      <a:pt x="14727" y="552"/>
                    </a:cubicBezTo>
                    <a:cubicBezTo>
                      <a:pt x="14721" y="552"/>
                      <a:pt x="14715" y="552"/>
                      <a:pt x="14709" y="552"/>
                    </a:cubicBezTo>
                    <a:cubicBezTo>
                      <a:pt x="14709" y="552"/>
                      <a:pt x="14703" y="552"/>
                      <a:pt x="14697" y="557"/>
                    </a:cubicBezTo>
                    <a:cubicBezTo>
                      <a:pt x="14697" y="557"/>
                      <a:pt x="14691" y="563"/>
                      <a:pt x="14691" y="569"/>
                    </a:cubicBezTo>
                    <a:cubicBezTo>
                      <a:pt x="14685" y="569"/>
                      <a:pt x="14679" y="569"/>
                      <a:pt x="14679" y="575"/>
                    </a:cubicBezTo>
                    <a:cubicBezTo>
                      <a:pt x="14679" y="581"/>
                      <a:pt x="14673" y="581"/>
                      <a:pt x="14673" y="587"/>
                    </a:cubicBezTo>
                    <a:cubicBezTo>
                      <a:pt x="14673" y="593"/>
                      <a:pt x="14673" y="593"/>
                      <a:pt x="14668" y="599"/>
                    </a:cubicBezTo>
                    <a:cubicBezTo>
                      <a:pt x="14668" y="605"/>
                      <a:pt x="14668" y="605"/>
                      <a:pt x="14662" y="611"/>
                    </a:cubicBezTo>
                    <a:cubicBezTo>
                      <a:pt x="14662" y="611"/>
                      <a:pt x="14656" y="605"/>
                      <a:pt x="14656" y="611"/>
                    </a:cubicBezTo>
                    <a:cubicBezTo>
                      <a:pt x="14650" y="611"/>
                      <a:pt x="14644" y="611"/>
                      <a:pt x="14644" y="617"/>
                    </a:cubicBezTo>
                    <a:cubicBezTo>
                      <a:pt x="14638" y="623"/>
                      <a:pt x="14644" y="623"/>
                      <a:pt x="14644" y="629"/>
                    </a:cubicBezTo>
                    <a:cubicBezTo>
                      <a:pt x="14638" y="634"/>
                      <a:pt x="14644" y="646"/>
                      <a:pt x="14644" y="652"/>
                    </a:cubicBezTo>
                    <a:cubicBezTo>
                      <a:pt x="14638" y="658"/>
                      <a:pt x="14638" y="658"/>
                      <a:pt x="14638" y="664"/>
                    </a:cubicBezTo>
                    <a:cubicBezTo>
                      <a:pt x="14632" y="670"/>
                      <a:pt x="14626" y="664"/>
                      <a:pt x="14626" y="670"/>
                    </a:cubicBezTo>
                    <a:cubicBezTo>
                      <a:pt x="14620" y="670"/>
                      <a:pt x="14614" y="670"/>
                      <a:pt x="14608" y="676"/>
                    </a:cubicBezTo>
                    <a:cubicBezTo>
                      <a:pt x="14608" y="676"/>
                      <a:pt x="14602" y="676"/>
                      <a:pt x="14596" y="682"/>
                    </a:cubicBezTo>
                    <a:cubicBezTo>
                      <a:pt x="14596" y="688"/>
                      <a:pt x="14591" y="688"/>
                      <a:pt x="14591" y="694"/>
                    </a:cubicBezTo>
                    <a:cubicBezTo>
                      <a:pt x="14591" y="700"/>
                      <a:pt x="14591" y="700"/>
                      <a:pt x="14591" y="706"/>
                    </a:cubicBezTo>
                    <a:cubicBezTo>
                      <a:pt x="14591" y="711"/>
                      <a:pt x="14591" y="718"/>
                      <a:pt x="14591" y="723"/>
                    </a:cubicBezTo>
                    <a:cubicBezTo>
                      <a:pt x="14596" y="723"/>
                      <a:pt x="14608" y="741"/>
                      <a:pt x="14614" y="741"/>
                    </a:cubicBezTo>
                    <a:close/>
                    <a:moveTo>
                      <a:pt x="14430" y="457"/>
                    </a:moveTo>
                    <a:lnTo>
                      <a:pt x="14430" y="457"/>
                    </a:lnTo>
                    <a:cubicBezTo>
                      <a:pt x="14424" y="457"/>
                      <a:pt x="14424" y="463"/>
                      <a:pt x="14419" y="463"/>
                    </a:cubicBezTo>
                    <a:cubicBezTo>
                      <a:pt x="14413" y="468"/>
                      <a:pt x="14413" y="468"/>
                      <a:pt x="14407" y="468"/>
                    </a:cubicBezTo>
                    <a:cubicBezTo>
                      <a:pt x="14401" y="474"/>
                      <a:pt x="14407" y="480"/>
                      <a:pt x="14401" y="480"/>
                    </a:cubicBezTo>
                    <a:cubicBezTo>
                      <a:pt x="14395" y="480"/>
                      <a:pt x="14389" y="480"/>
                      <a:pt x="14389" y="486"/>
                    </a:cubicBezTo>
                    <a:cubicBezTo>
                      <a:pt x="14377" y="486"/>
                      <a:pt x="14365" y="480"/>
                      <a:pt x="14353" y="486"/>
                    </a:cubicBezTo>
                    <a:cubicBezTo>
                      <a:pt x="14347" y="486"/>
                      <a:pt x="14347" y="486"/>
                      <a:pt x="14341" y="486"/>
                    </a:cubicBezTo>
                    <a:cubicBezTo>
                      <a:pt x="14336" y="486"/>
                      <a:pt x="14336" y="486"/>
                      <a:pt x="14330" y="486"/>
                    </a:cubicBezTo>
                    <a:cubicBezTo>
                      <a:pt x="14324" y="486"/>
                      <a:pt x="14324" y="492"/>
                      <a:pt x="14318" y="492"/>
                    </a:cubicBezTo>
                    <a:cubicBezTo>
                      <a:pt x="14312" y="498"/>
                      <a:pt x="14318" y="504"/>
                      <a:pt x="14312" y="504"/>
                    </a:cubicBezTo>
                    <a:cubicBezTo>
                      <a:pt x="14306" y="510"/>
                      <a:pt x="14300" y="504"/>
                      <a:pt x="14300" y="504"/>
                    </a:cubicBezTo>
                    <a:cubicBezTo>
                      <a:pt x="14294" y="510"/>
                      <a:pt x="14294" y="510"/>
                      <a:pt x="14288" y="510"/>
                    </a:cubicBezTo>
                    <a:cubicBezTo>
                      <a:pt x="14282" y="510"/>
                      <a:pt x="14276" y="516"/>
                      <a:pt x="14276" y="522"/>
                    </a:cubicBezTo>
                    <a:cubicBezTo>
                      <a:pt x="14270" y="528"/>
                      <a:pt x="14270" y="528"/>
                      <a:pt x="14270" y="534"/>
                    </a:cubicBezTo>
                    <a:cubicBezTo>
                      <a:pt x="14264" y="534"/>
                      <a:pt x="14270" y="540"/>
                      <a:pt x="14270" y="540"/>
                    </a:cubicBezTo>
                    <a:cubicBezTo>
                      <a:pt x="14276" y="545"/>
                      <a:pt x="14282" y="545"/>
                      <a:pt x="14288" y="552"/>
                    </a:cubicBezTo>
                    <a:cubicBezTo>
                      <a:pt x="14294" y="552"/>
                      <a:pt x="14300" y="552"/>
                      <a:pt x="14300" y="557"/>
                    </a:cubicBezTo>
                    <a:cubicBezTo>
                      <a:pt x="14306" y="557"/>
                      <a:pt x="14300" y="563"/>
                      <a:pt x="14300" y="569"/>
                    </a:cubicBezTo>
                    <a:lnTo>
                      <a:pt x="14300" y="575"/>
                    </a:lnTo>
                    <a:cubicBezTo>
                      <a:pt x="14300" y="587"/>
                      <a:pt x="14306" y="587"/>
                      <a:pt x="14306" y="593"/>
                    </a:cubicBezTo>
                    <a:cubicBezTo>
                      <a:pt x="14407" y="593"/>
                      <a:pt x="14407" y="593"/>
                      <a:pt x="14407" y="593"/>
                    </a:cubicBezTo>
                    <a:cubicBezTo>
                      <a:pt x="14413" y="593"/>
                      <a:pt x="14413" y="599"/>
                      <a:pt x="14419" y="599"/>
                    </a:cubicBezTo>
                    <a:cubicBezTo>
                      <a:pt x="14424" y="599"/>
                      <a:pt x="14424" y="599"/>
                      <a:pt x="14430" y="599"/>
                    </a:cubicBezTo>
                    <a:cubicBezTo>
                      <a:pt x="14436" y="599"/>
                      <a:pt x="14436" y="605"/>
                      <a:pt x="14436" y="611"/>
                    </a:cubicBezTo>
                    <a:cubicBezTo>
                      <a:pt x="14442" y="611"/>
                      <a:pt x="14442" y="617"/>
                      <a:pt x="14448" y="623"/>
                    </a:cubicBezTo>
                    <a:cubicBezTo>
                      <a:pt x="14478" y="623"/>
                      <a:pt x="14490" y="623"/>
                      <a:pt x="14519" y="623"/>
                    </a:cubicBezTo>
                    <a:cubicBezTo>
                      <a:pt x="14525" y="623"/>
                      <a:pt x="14531" y="623"/>
                      <a:pt x="14531" y="623"/>
                    </a:cubicBezTo>
                    <a:cubicBezTo>
                      <a:pt x="14549" y="623"/>
                      <a:pt x="14549" y="623"/>
                      <a:pt x="14549" y="623"/>
                    </a:cubicBezTo>
                    <a:cubicBezTo>
                      <a:pt x="14561" y="623"/>
                      <a:pt x="14561" y="623"/>
                      <a:pt x="14573" y="623"/>
                    </a:cubicBezTo>
                    <a:cubicBezTo>
                      <a:pt x="14573" y="623"/>
                      <a:pt x="14579" y="623"/>
                      <a:pt x="14585" y="623"/>
                    </a:cubicBezTo>
                    <a:cubicBezTo>
                      <a:pt x="14591" y="617"/>
                      <a:pt x="14596" y="617"/>
                      <a:pt x="14602" y="611"/>
                    </a:cubicBezTo>
                    <a:cubicBezTo>
                      <a:pt x="14608" y="611"/>
                      <a:pt x="14608" y="605"/>
                      <a:pt x="14608" y="599"/>
                    </a:cubicBezTo>
                    <a:cubicBezTo>
                      <a:pt x="14608" y="575"/>
                      <a:pt x="14608" y="575"/>
                      <a:pt x="14608" y="575"/>
                    </a:cubicBezTo>
                    <a:cubicBezTo>
                      <a:pt x="14602" y="575"/>
                      <a:pt x="14602" y="581"/>
                      <a:pt x="14591" y="575"/>
                    </a:cubicBezTo>
                    <a:cubicBezTo>
                      <a:pt x="14591" y="575"/>
                      <a:pt x="14585" y="575"/>
                      <a:pt x="14585" y="569"/>
                    </a:cubicBezTo>
                    <a:cubicBezTo>
                      <a:pt x="14585" y="563"/>
                      <a:pt x="14585" y="557"/>
                      <a:pt x="14585" y="552"/>
                    </a:cubicBezTo>
                    <a:cubicBezTo>
                      <a:pt x="14585" y="545"/>
                      <a:pt x="14591" y="540"/>
                      <a:pt x="14591" y="540"/>
                    </a:cubicBezTo>
                    <a:cubicBezTo>
                      <a:pt x="14591" y="534"/>
                      <a:pt x="14596" y="534"/>
                      <a:pt x="14596" y="528"/>
                    </a:cubicBezTo>
                    <a:cubicBezTo>
                      <a:pt x="14602" y="522"/>
                      <a:pt x="14608" y="522"/>
                      <a:pt x="14608" y="510"/>
                    </a:cubicBezTo>
                    <a:cubicBezTo>
                      <a:pt x="14608" y="504"/>
                      <a:pt x="14602" y="498"/>
                      <a:pt x="14602" y="492"/>
                    </a:cubicBezTo>
                    <a:cubicBezTo>
                      <a:pt x="14602" y="486"/>
                      <a:pt x="14596" y="486"/>
                      <a:pt x="14596" y="480"/>
                    </a:cubicBezTo>
                    <a:cubicBezTo>
                      <a:pt x="14591" y="474"/>
                      <a:pt x="14591" y="474"/>
                      <a:pt x="14585" y="468"/>
                    </a:cubicBezTo>
                    <a:cubicBezTo>
                      <a:pt x="14579" y="463"/>
                      <a:pt x="14573" y="468"/>
                      <a:pt x="14561" y="468"/>
                    </a:cubicBezTo>
                    <a:cubicBezTo>
                      <a:pt x="14555" y="468"/>
                      <a:pt x="14549" y="463"/>
                      <a:pt x="14543" y="468"/>
                    </a:cubicBezTo>
                    <a:cubicBezTo>
                      <a:pt x="14537" y="468"/>
                      <a:pt x="14531" y="468"/>
                      <a:pt x="14531" y="474"/>
                    </a:cubicBezTo>
                    <a:cubicBezTo>
                      <a:pt x="14525" y="474"/>
                      <a:pt x="14525" y="480"/>
                      <a:pt x="14525" y="486"/>
                    </a:cubicBezTo>
                    <a:cubicBezTo>
                      <a:pt x="14519" y="486"/>
                      <a:pt x="14519" y="492"/>
                      <a:pt x="14513" y="492"/>
                    </a:cubicBezTo>
                    <a:cubicBezTo>
                      <a:pt x="14507" y="492"/>
                      <a:pt x="14507" y="492"/>
                      <a:pt x="14502" y="492"/>
                    </a:cubicBezTo>
                    <a:cubicBezTo>
                      <a:pt x="14496" y="492"/>
                      <a:pt x="14490" y="492"/>
                      <a:pt x="14478" y="492"/>
                    </a:cubicBezTo>
                    <a:cubicBezTo>
                      <a:pt x="14484" y="486"/>
                      <a:pt x="14484" y="486"/>
                      <a:pt x="14484" y="480"/>
                    </a:cubicBezTo>
                    <a:cubicBezTo>
                      <a:pt x="14490" y="474"/>
                      <a:pt x="14490" y="474"/>
                      <a:pt x="14496" y="474"/>
                    </a:cubicBezTo>
                    <a:cubicBezTo>
                      <a:pt x="14496" y="457"/>
                      <a:pt x="14496" y="457"/>
                      <a:pt x="14496" y="457"/>
                    </a:cubicBezTo>
                    <a:cubicBezTo>
                      <a:pt x="14478" y="457"/>
                      <a:pt x="14472" y="457"/>
                      <a:pt x="14454" y="457"/>
                    </a:cubicBezTo>
                    <a:cubicBezTo>
                      <a:pt x="14448" y="457"/>
                      <a:pt x="14442" y="457"/>
                      <a:pt x="14430" y="457"/>
                    </a:cubicBezTo>
                    <a:close/>
                    <a:moveTo>
                      <a:pt x="14258" y="468"/>
                    </a:moveTo>
                    <a:lnTo>
                      <a:pt x="14258" y="468"/>
                    </a:lnTo>
                    <a:cubicBezTo>
                      <a:pt x="14264" y="474"/>
                      <a:pt x="14264" y="474"/>
                      <a:pt x="14270" y="474"/>
                    </a:cubicBezTo>
                    <a:cubicBezTo>
                      <a:pt x="14276" y="474"/>
                      <a:pt x="14282" y="474"/>
                      <a:pt x="14288" y="474"/>
                    </a:cubicBezTo>
                    <a:cubicBezTo>
                      <a:pt x="14294" y="474"/>
                      <a:pt x="14300" y="474"/>
                      <a:pt x="14306" y="474"/>
                    </a:cubicBezTo>
                    <a:cubicBezTo>
                      <a:pt x="14312" y="474"/>
                      <a:pt x="14312" y="468"/>
                      <a:pt x="14318" y="468"/>
                    </a:cubicBezTo>
                    <a:cubicBezTo>
                      <a:pt x="14324" y="463"/>
                      <a:pt x="14324" y="457"/>
                      <a:pt x="14330" y="457"/>
                    </a:cubicBezTo>
                    <a:cubicBezTo>
                      <a:pt x="14330" y="457"/>
                      <a:pt x="14336" y="457"/>
                      <a:pt x="14341" y="457"/>
                    </a:cubicBezTo>
                    <a:cubicBezTo>
                      <a:pt x="14347" y="457"/>
                      <a:pt x="14353" y="457"/>
                      <a:pt x="14359" y="457"/>
                    </a:cubicBezTo>
                    <a:cubicBezTo>
                      <a:pt x="14365" y="457"/>
                      <a:pt x="14371" y="457"/>
                      <a:pt x="14371" y="451"/>
                    </a:cubicBezTo>
                    <a:cubicBezTo>
                      <a:pt x="14377" y="451"/>
                      <a:pt x="14377" y="445"/>
                      <a:pt x="14383" y="439"/>
                    </a:cubicBezTo>
                    <a:cubicBezTo>
                      <a:pt x="14389" y="439"/>
                      <a:pt x="14395" y="439"/>
                      <a:pt x="14407" y="439"/>
                    </a:cubicBezTo>
                    <a:cubicBezTo>
                      <a:pt x="14424" y="439"/>
                      <a:pt x="14430" y="439"/>
                      <a:pt x="14448" y="439"/>
                    </a:cubicBezTo>
                    <a:cubicBezTo>
                      <a:pt x="14448" y="433"/>
                      <a:pt x="14454" y="427"/>
                      <a:pt x="14454" y="421"/>
                    </a:cubicBezTo>
                    <a:cubicBezTo>
                      <a:pt x="14454" y="415"/>
                      <a:pt x="14454" y="409"/>
                      <a:pt x="14454" y="403"/>
                    </a:cubicBezTo>
                    <a:cubicBezTo>
                      <a:pt x="14460" y="397"/>
                      <a:pt x="14460" y="391"/>
                      <a:pt x="14466" y="391"/>
                    </a:cubicBezTo>
                    <a:cubicBezTo>
                      <a:pt x="14466" y="386"/>
                      <a:pt x="14472" y="391"/>
                      <a:pt x="14478" y="391"/>
                    </a:cubicBezTo>
                    <a:cubicBezTo>
                      <a:pt x="14478" y="386"/>
                      <a:pt x="14478" y="379"/>
                      <a:pt x="14484" y="379"/>
                    </a:cubicBezTo>
                    <a:cubicBezTo>
                      <a:pt x="14490" y="374"/>
                      <a:pt x="14490" y="374"/>
                      <a:pt x="14496" y="374"/>
                    </a:cubicBezTo>
                    <a:cubicBezTo>
                      <a:pt x="14490" y="368"/>
                      <a:pt x="14490" y="368"/>
                      <a:pt x="14484" y="368"/>
                    </a:cubicBezTo>
                    <a:lnTo>
                      <a:pt x="14484" y="362"/>
                    </a:lnTo>
                    <a:cubicBezTo>
                      <a:pt x="14413" y="362"/>
                      <a:pt x="14413" y="362"/>
                      <a:pt x="14413" y="362"/>
                    </a:cubicBezTo>
                    <a:cubicBezTo>
                      <a:pt x="14413" y="350"/>
                      <a:pt x="14413" y="344"/>
                      <a:pt x="14407" y="338"/>
                    </a:cubicBezTo>
                    <a:cubicBezTo>
                      <a:pt x="14401" y="332"/>
                      <a:pt x="14401" y="326"/>
                      <a:pt x="14401" y="326"/>
                    </a:cubicBezTo>
                    <a:cubicBezTo>
                      <a:pt x="14395" y="320"/>
                      <a:pt x="14389" y="326"/>
                      <a:pt x="14389" y="326"/>
                    </a:cubicBezTo>
                    <a:cubicBezTo>
                      <a:pt x="14383" y="320"/>
                      <a:pt x="14383" y="320"/>
                      <a:pt x="14377" y="320"/>
                    </a:cubicBezTo>
                    <a:cubicBezTo>
                      <a:pt x="14365" y="320"/>
                      <a:pt x="14359" y="320"/>
                      <a:pt x="14353" y="326"/>
                    </a:cubicBezTo>
                    <a:cubicBezTo>
                      <a:pt x="14347" y="326"/>
                      <a:pt x="14347" y="326"/>
                      <a:pt x="14341" y="332"/>
                    </a:cubicBezTo>
                    <a:cubicBezTo>
                      <a:pt x="14336" y="332"/>
                      <a:pt x="14336" y="338"/>
                      <a:pt x="14336" y="338"/>
                    </a:cubicBezTo>
                    <a:cubicBezTo>
                      <a:pt x="14324" y="344"/>
                      <a:pt x="14318" y="344"/>
                      <a:pt x="14306" y="344"/>
                    </a:cubicBezTo>
                    <a:cubicBezTo>
                      <a:pt x="14306" y="344"/>
                      <a:pt x="14300" y="350"/>
                      <a:pt x="14294" y="350"/>
                    </a:cubicBezTo>
                    <a:cubicBezTo>
                      <a:pt x="14288" y="350"/>
                      <a:pt x="14282" y="356"/>
                      <a:pt x="14270" y="356"/>
                    </a:cubicBezTo>
                    <a:cubicBezTo>
                      <a:pt x="14264" y="362"/>
                      <a:pt x="14258" y="356"/>
                      <a:pt x="14247" y="356"/>
                    </a:cubicBezTo>
                    <a:cubicBezTo>
                      <a:pt x="14241" y="356"/>
                      <a:pt x="14241" y="362"/>
                      <a:pt x="14235" y="362"/>
                    </a:cubicBezTo>
                    <a:cubicBezTo>
                      <a:pt x="14235" y="368"/>
                      <a:pt x="14235" y="374"/>
                      <a:pt x="14235" y="386"/>
                    </a:cubicBezTo>
                    <a:cubicBezTo>
                      <a:pt x="14235" y="391"/>
                      <a:pt x="14235" y="391"/>
                      <a:pt x="14229" y="397"/>
                    </a:cubicBezTo>
                    <a:cubicBezTo>
                      <a:pt x="14229" y="403"/>
                      <a:pt x="14223" y="403"/>
                      <a:pt x="14217" y="409"/>
                    </a:cubicBezTo>
                    <a:cubicBezTo>
                      <a:pt x="14211" y="409"/>
                      <a:pt x="14205" y="403"/>
                      <a:pt x="14199" y="409"/>
                    </a:cubicBezTo>
                    <a:cubicBezTo>
                      <a:pt x="14193" y="409"/>
                      <a:pt x="14187" y="409"/>
                      <a:pt x="14187" y="415"/>
                    </a:cubicBezTo>
                    <a:cubicBezTo>
                      <a:pt x="14181" y="415"/>
                      <a:pt x="14175" y="415"/>
                      <a:pt x="14170" y="415"/>
                    </a:cubicBezTo>
                    <a:cubicBezTo>
                      <a:pt x="14170" y="415"/>
                      <a:pt x="14170" y="421"/>
                      <a:pt x="14170" y="427"/>
                    </a:cubicBezTo>
                    <a:cubicBezTo>
                      <a:pt x="14170" y="433"/>
                      <a:pt x="14170" y="433"/>
                      <a:pt x="14175" y="439"/>
                    </a:cubicBezTo>
                    <a:cubicBezTo>
                      <a:pt x="14181" y="445"/>
                      <a:pt x="14181" y="445"/>
                      <a:pt x="14193" y="445"/>
                    </a:cubicBezTo>
                    <a:cubicBezTo>
                      <a:pt x="14199" y="445"/>
                      <a:pt x="14205" y="439"/>
                      <a:pt x="14211" y="439"/>
                    </a:cubicBezTo>
                    <a:cubicBezTo>
                      <a:pt x="14217" y="439"/>
                      <a:pt x="14217" y="439"/>
                      <a:pt x="14217" y="439"/>
                    </a:cubicBezTo>
                    <a:cubicBezTo>
                      <a:pt x="14223" y="439"/>
                      <a:pt x="14229" y="445"/>
                      <a:pt x="14229" y="451"/>
                    </a:cubicBezTo>
                    <a:cubicBezTo>
                      <a:pt x="14235" y="451"/>
                      <a:pt x="14235" y="457"/>
                      <a:pt x="14241" y="463"/>
                    </a:cubicBezTo>
                    <a:cubicBezTo>
                      <a:pt x="14241" y="463"/>
                      <a:pt x="14247" y="463"/>
                      <a:pt x="14253" y="463"/>
                    </a:cubicBezTo>
                    <a:lnTo>
                      <a:pt x="14258" y="468"/>
                    </a:lnTo>
                    <a:close/>
                    <a:moveTo>
                      <a:pt x="14235" y="492"/>
                    </a:moveTo>
                    <a:lnTo>
                      <a:pt x="14235" y="492"/>
                    </a:lnTo>
                    <a:cubicBezTo>
                      <a:pt x="14235" y="492"/>
                      <a:pt x="14229" y="492"/>
                      <a:pt x="14223" y="492"/>
                    </a:cubicBezTo>
                    <a:cubicBezTo>
                      <a:pt x="14223" y="492"/>
                      <a:pt x="14217" y="486"/>
                      <a:pt x="14211" y="486"/>
                    </a:cubicBezTo>
                    <a:cubicBezTo>
                      <a:pt x="14211" y="486"/>
                      <a:pt x="14205" y="486"/>
                      <a:pt x="14199" y="486"/>
                    </a:cubicBezTo>
                    <a:cubicBezTo>
                      <a:pt x="14193" y="480"/>
                      <a:pt x="14187" y="480"/>
                      <a:pt x="14187" y="480"/>
                    </a:cubicBezTo>
                    <a:cubicBezTo>
                      <a:pt x="14175" y="480"/>
                      <a:pt x="14175" y="480"/>
                      <a:pt x="14175" y="480"/>
                    </a:cubicBezTo>
                    <a:cubicBezTo>
                      <a:pt x="14170" y="480"/>
                      <a:pt x="14164" y="474"/>
                      <a:pt x="14164" y="474"/>
                    </a:cubicBezTo>
                    <a:cubicBezTo>
                      <a:pt x="14158" y="474"/>
                      <a:pt x="14158" y="480"/>
                      <a:pt x="14152" y="480"/>
                    </a:cubicBezTo>
                    <a:cubicBezTo>
                      <a:pt x="14140" y="480"/>
                      <a:pt x="14140" y="480"/>
                      <a:pt x="14140" y="480"/>
                    </a:cubicBezTo>
                    <a:cubicBezTo>
                      <a:pt x="14134" y="480"/>
                      <a:pt x="14134" y="480"/>
                      <a:pt x="14134" y="480"/>
                    </a:cubicBezTo>
                    <a:cubicBezTo>
                      <a:pt x="14134" y="492"/>
                      <a:pt x="14134" y="504"/>
                      <a:pt x="14134" y="516"/>
                    </a:cubicBezTo>
                    <a:cubicBezTo>
                      <a:pt x="14152" y="516"/>
                      <a:pt x="14158" y="516"/>
                      <a:pt x="14181" y="516"/>
                    </a:cubicBezTo>
                    <a:cubicBezTo>
                      <a:pt x="14193" y="516"/>
                      <a:pt x="14193" y="516"/>
                      <a:pt x="14193" y="516"/>
                    </a:cubicBezTo>
                    <a:cubicBezTo>
                      <a:pt x="14193" y="516"/>
                      <a:pt x="14199" y="522"/>
                      <a:pt x="14199" y="528"/>
                    </a:cubicBezTo>
                    <a:cubicBezTo>
                      <a:pt x="14205" y="528"/>
                      <a:pt x="14205" y="540"/>
                      <a:pt x="14205" y="540"/>
                    </a:cubicBezTo>
                    <a:cubicBezTo>
                      <a:pt x="14211" y="540"/>
                      <a:pt x="14217" y="540"/>
                      <a:pt x="14217" y="540"/>
                    </a:cubicBezTo>
                    <a:cubicBezTo>
                      <a:pt x="14223" y="540"/>
                      <a:pt x="14229" y="540"/>
                      <a:pt x="14229" y="540"/>
                    </a:cubicBezTo>
                    <a:cubicBezTo>
                      <a:pt x="14235" y="540"/>
                      <a:pt x="14235" y="534"/>
                      <a:pt x="14241" y="534"/>
                    </a:cubicBezTo>
                    <a:cubicBezTo>
                      <a:pt x="14247" y="528"/>
                      <a:pt x="14253" y="528"/>
                      <a:pt x="14253" y="528"/>
                    </a:cubicBezTo>
                    <a:cubicBezTo>
                      <a:pt x="14253" y="522"/>
                      <a:pt x="14253" y="522"/>
                      <a:pt x="14253" y="516"/>
                    </a:cubicBezTo>
                    <a:cubicBezTo>
                      <a:pt x="14253" y="504"/>
                      <a:pt x="14253" y="504"/>
                      <a:pt x="14253" y="504"/>
                    </a:cubicBezTo>
                    <a:cubicBezTo>
                      <a:pt x="14253" y="498"/>
                      <a:pt x="14247" y="498"/>
                      <a:pt x="14247" y="492"/>
                    </a:cubicBezTo>
                    <a:cubicBezTo>
                      <a:pt x="14241" y="492"/>
                      <a:pt x="14241" y="492"/>
                      <a:pt x="14235" y="492"/>
                    </a:cubicBezTo>
                    <a:close/>
                    <a:moveTo>
                      <a:pt x="14122" y="308"/>
                    </a:moveTo>
                    <a:lnTo>
                      <a:pt x="14122" y="308"/>
                    </a:lnTo>
                    <a:cubicBezTo>
                      <a:pt x="14110" y="308"/>
                      <a:pt x="14110" y="320"/>
                      <a:pt x="14104" y="320"/>
                    </a:cubicBezTo>
                    <a:cubicBezTo>
                      <a:pt x="14098" y="320"/>
                      <a:pt x="14092" y="314"/>
                      <a:pt x="14087" y="314"/>
                    </a:cubicBezTo>
                    <a:cubicBezTo>
                      <a:pt x="14087" y="314"/>
                      <a:pt x="14081" y="308"/>
                      <a:pt x="14075" y="308"/>
                    </a:cubicBezTo>
                    <a:cubicBezTo>
                      <a:pt x="14069" y="320"/>
                      <a:pt x="14069" y="320"/>
                      <a:pt x="14069" y="320"/>
                    </a:cubicBezTo>
                    <a:cubicBezTo>
                      <a:pt x="14069" y="344"/>
                      <a:pt x="14069" y="344"/>
                      <a:pt x="14069" y="344"/>
                    </a:cubicBezTo>
                    <a:cubicBezTo>
                      <a:pt x="14075" y="344"/>
                      <a:pt x="14075" y="344"/>
                      <a:pt x="14081" y="344"/>
                    </a:cubicBezTo>
                    <a:cubicBezTo>
                      <a:pt x="14087" y="350"/>
                      <a:pt x="14087" y="356"/>
                      <a:pt x="14092" y="356"/>
                    </a:cubicBezTo>
                    <a:cubicBezTo>
                      <a:pt x="14098" y="356"/>
                      <a:pt x="14098" y="362"/>
                      <a:pt x="14104" y="362"/>
                    </a:cubicBezTo>
                    <a:cubicBezTo>
                      <a:pt x="14110" y="362"/>
                      <a:pt x="14110" y="362"/>
                      <a:pt x="14110" y="362"/>
                    </a:cubicBezTo>
                    <a:cubicBezTo>
                      <a:pt x="14116" y="362"/>
                      <a:pt x="14122" y="362"/>
                      <a:pt x="14128" y="356"/>
                    </a:cubicBezTo>
                    <a:cubicBezTo>
                      <a:pt x="14134" y="356"/>
                      <a:pt x="14140" y="356"/>
                      <a:pt x="14140" y="350"/>
                    </a:cubicBezTo>
                    <a:cubicBezTo>
                      <a:pt x="14140" y="350"/>
                      <a:pt x="14140" y="344"/>
                      <a:pt x="14140" y="338"/>
                    </a:cubicBezTo>
                    <a:cubicBezTo>
                      <a:pt x="14140" y="338"/>
                      <a:pt x="14140" y="332"/>
                      <a:pt x="14134" y="332"/>
                    </a:cubicBezTo>
                    <a:cubicBezTo>
                      <a:pt x="14134" y="326"/>
                      <a:pt x="14140" y="320"/>
                      <a:pt x="14134" y="320"/>
                    </a:cubicBezTo>
                    <a:cubicBezTo>
                      <a:pt x="14134" y="314"/>
                      <a:pt x="14128" y="308"/>
                      <a:pt x="14122" y="308"/>
                    </a:cubicBezTo>
                    <a:close/>
                    <a:moveTo>
                      <a:pt x="11893" y="1648"/>
                    </a:moveTo>
                    <a:lnTo>
                      <a:pt x="11893" y="1648"/>
                    </a:lnTo>
                    <a:cubicBezTo>
                      <a:pt x="11887" y="1648"/>
                      <a:pt x="11887" y="1648"/>
                      <a:pt x="11881" y="1648"/>
                    </a:cubicBezTo>
                    <a:cubicBezTo>
                      <a:pt x="11875" y="1642"/>
                      <a:pt x="11875" y="1642"/>
                      <a:pt x="11869" y="1642"/>
                    </a:cubicBezTo>
                    <a:cubicBezTo>
                      <a:pt x="11863" y="1642"/>
                      <a:pt x="11863" y="1636"/>
                      <a:pt x="11863" y="1631"/>
                    </a:cubicBezTo>
                    <a:cubicBezTo>
                      <a:pt x="11863" y="1631"/>
                      <a:pt x="11863" y="1625"/>
                      <a:pt x="11863" y="1619"/>
                    </a:cubicBezTo>
                    <a:cubicBezTo>
                      <a:pt x="11792" y="1619"/>
                      <a:pt x="11792" y="1619"/>
                      <a:pt x="11792" y="1619"/>
                    </a:cubicBezTo>
                    <a:cubicBezTo>
                      <a:pt x="11792" y="1625"/>
                      <a:pt x="11792" y="1631"/>
                      <a:pt x="11792" y="1636"/>
                    </a:cubicBezTo>
                    <a:cubicBezTo>
                      <a:pt x="11792" y="1636"/>
                      <a:pt x="11792" y="1642"/>
                      <a:pt x="11798" y="1648"/>
                    </a:cubicBezTo>
                    <a:cubicBezTo>
                      <a:pt x="11798" y="1702"/>
                      <a:pt x="11798" y="1702"/>
                      <a:pt x="11798" y="1702"/>
                    </a:cubicBezTo>
                    <a:cubicBezTo>
                      <a:pt x="11827" y="1702"/>
                      <a:pt x="11827" y="1702"/>
                      <a:pt x="11827" y="1702"/>
                    </a:cubicBezTo>
                    <a:cubicBezTo>
                      <a:pt x="11834" y="1702"/>
                      <a:pt x="11839" y="1702"/>
                      <a:pt x="11839" y="1696"/>
                    </a:cubicBezTo>
                    <a:cubicBezTo>
                      <a:pt x="11845" y="1690"/>
                      <a:pt x="11845" y="1684"/>
                      <a:pt x="11851" y="1678"/>
                    </a:cubicBezTo>
                    <a:cubicBezTo>
                      <a:pt x="11851" y="1678"/>
                      <a:pt x="11851" y="1678"/>
                      <a:pt x="11857" y="1678"/>
                    </a:cubicBezTo>
                    <a:cubicBezTo>
                      <a:pt x="11863" y="1678"/>
                      <a:pt x="11863" y="1678"/>
                      <a:pt x="11875" y="1672"/>
                    </a:cubicBezTo>
                    <a:cubicBezTo>
                      <a:pt x="11875" y="1672"/>
                      <a:pt x="11881" y="1672"/>
                      <a:pt x="11887" y="1672"/>
                    </a:cubicBezTo>
                    <a:cubicBezTo>
                      <a:pt x="11887" y="1666"/>
                      <a:pt x="11887" y="1666"/>
                      <a:pt x="11893" y="1660"/>
                    </a:cubicBezTo>
                    <a:cubicBezTo>
                      <a:pt x="11893" y="1654"/>
                      <a:pt x="11893" y="1654"/>
                      <a:pt x="11893" y="1648"/>
                    </a:cubicBezTo>
                    <a:close/>
                    <a:moveTo>
                      <a:pt x="12112" y="1233"/>
                    </a:moveTo>
                    <a:lnTo>
                      <a:pt x="12112" y="1233"/>
                    </a:lnTo>
                    <a:cubicBezTo>
                      <a:pt x="12106" y="1233"/>
                      <a:pt x="12100" y="1233"/>
                      <a:pt x="12088" y="1233"/>
                    </a:cubicBezTo>
                    <a:cubicBezTo>
                      <a:pt x="12082" y="1233"/>
                      <a:pt x="12082" y="1233"/>
                      <a:pt x="12077" y="1233"/>
                    </a:cubicBezTo>
                    <a:cubicBezTo>
                      <a:pt x="12077" y="1269"/>
                      <a:pt x="12077" y="1269"/>
                      <a:pt x="12077" y="1269"/>
                    </a:cubicBezTo>
                    <a:cubicBezTo>
                      <a:pt x="12065" y="1269"/>
                      <a:pt x="12059" y="1269"/>
                      <a:pt x="12047" y="1269"/>
                    </a:cubicBezTo>
                    <a:cubicBezTo>
                      <a:pt x="12041" y="1275"/>
                      <a:pt x="12035" y="1275"/>
                      <a:pt x="12023" y="1281"/>
                    </a:cubicBezTo>
                    <a:cubicBezTo>
                      <a:pt x="12023" y="1287"/>
                      <a:pt x="12023" y="1287"/>
                      <a:pt x="12023" y="1293"/>
                    </a:cubicBezTo>
                    <a:cubicBezTo>
                      <a:pt x="12023" y="1299"/>
                      <a:pt x="12029" y="1299"/>
                      <a:pt x="12029" y="1304"/>
                    </a:cubicBezTo>
                    <a:cubicBezTo>
                      <a:pt x="12029" y="1304"/>
                      <a:pt x="12029" y="1310"/>
                      <a:pt x="12029" y="1316"/>
                    </a:cubicBezTo>
                    <a:cubicBezTo>
                      <a:pt x="12023" y="1322"/>
                      <a:pt x="12017" y="1316"/>
                      <a:pt x="12017" y="1322"/>
                    </a:cubicBezTo>
                    <a:cubicBezTo>
                      <a:pt x="12011" y="1328"/>
                      <a:pt x="12017" y="1328"/>
                      <a:pt x="12017" y="1334"/>
                    </a:cubicBezTo>
                    <a:cubicBezTo>
                      <a:pt x="12017" y="1340"/>
                      <a:pt x="12011" y="1340"/>
                      <a:pt x="12011" y="1346"/>
                    </a:cubicBezTo>
                    <a:cubicBezTo>
                      <a:pt x="12005" y="1346"/>
                      <a:pt x="12000" y="1346"/>
                      <a:pt x="11988" y="1346"/>
                    </a:cubicBezTo>
                    <a:cubicBezTo>
                      <a:pt x="11988" y="1346"/>
                      <a:pt x="11982" y="1346"/>
                      <a:pt x="11976" y="1346"/>
                    </a:cubicBezTo>
                    <a:cubicBezTo>
                      <a:pt x="11976" y="1346"/>
                      <a:pt x="11970" y="1352"/>
                      <a:pt x="11970" y="1358"/>
                    </a:cubicBezTo>
                    <a:cubicBezTo>
                      <a:pt x="11970" y="1358"/>
                      <a:pt x="11970" y="1364"/>
                      <a:pt x="11970" y="1370"/>
                    </a:cubicBezTo>
                    <a:cubicBezTo>
                      <a:pt x="11970" y="1376"/>
                      <a:pt x="11958" y="1370"/>
                      <a:pt x="11958" y="1376"/>
                    </a:cubicBezTo>
                    <a:cubicBezTo>
                      <a:pt x="11952" y="1382"/>
                      <a:pt x="11958" y="1387"/>
                      <a:pt x="11958" y="1399"/>
                    </a:cubicBezTo>
                    <a:cubicBezTo>
                      <a:pt x="11958" y="1399"/>
                      <a:pt x="11958" y="1405"/>
                      <a:pt x="11958" y="1411"/>
                    </a:cubicBezTo>
                    <a:lnTo>
                      <a:pt x="11958" y="1417"/>
                    </a:lnTo>
                    <a:cubicBezTo>
                      <a:pt x="11958" y="1423"/>
                      <a:pt x="11958" y="1429"/>
                      <a:pt x="11958" y="1429"/>
                    </a:cubicBezTo>
                    <a:cubicBezTo>
                      <a:pt x="11988" y="1435"/>
                      <a:pt x="11988" y="1435"/>
                      <a:pt x="11988" y="1435"/>
                    </a:cubicBezTo>
                    <a:cubicBezTo>
                      <a:pt x="11988" y="1429"/>
                      <a:pt x="11988" y="1423"/>
                      <a:pt x="11988" y="1423"/>
                    </a:cubicBezTo>
                    <a:cubicBezTo>
                      <a:pt x="11993" y="1417"/>
                      <a:pt x="12000" y="1417"/>
                      <a:pt x="12000" y="1417"/>
                    </a:cubicBezTo>
                    <a:cubicBezTo>
                      <a:pt x="12005" y="1417"/>
                      <a:pt x="12011" y="1417"/>
                      <a:pt x="12011" y="1417"/>
                    </a:cubicBezTo>
                    <a:cubicBezTo>
                      <a:pt x="12011" y="1423"/>
                      <a:pt x="12011" y="1429"/>
                      <a:pt x="12017" y="1429"/>
                    </a:cubicBezTo>
                    <a:cubicBezTo>
                      <a:pt x="12017" y="1435"/>
                      <a:pt x="12023" y="1441"/>
                      <a:pt x="12023" y="1441"/>
                    </a:cubicBezTo>
                    <a:cubicBezTo>
                      <a:pt x="12029" y="1441"/>
                      <a:pt x="12035" y="1435"/>
                      <a:pt x="12035" y="1429"/>
                    </a:cubicBezTo>
                    <a:cubicBezTo>
                      <a:pt x="12035" y="1429"/>
                      <a:pt x="12035" y="1423"/>
                      <a:pt x="12035" y="1417"/>
                    </a:cubicBezTo>
                    <a:cubicBezTo>
                      <a:pt x="12041" y="1423"/>
                      <a:pt x="12041" y="1423"/>
                      <a:pt x="12047" y="1423"/>
                    </a:cubicBezTo>
                    <a:cubicBezTo>
                      <a:pt x="12053" y="1429"/>
                      <a:pt x="12053" y="1435"/>
                      <a:pt x="12059" y="1435"/>
                    </a:cubicBezTo>
                    <a:cubicBezTo>
                      <a:pt x="12065" y="1441"/>
                      <a:pt x="12077" y="1441"/>
                      <a:pt x="12082" y="1453"/>
                    </a:cubicBezTo>
                    <a:cubicBezTo>
                      <a:pt x="12088" y="1453"/>
                      <a:pt x="12088" y="1459"/>
                      <a:pt x="12088" y="1465"/>
                    </a:cubicBezTo>
                    <a:cubicBezTo>
                      <a:pt x="12071" y="1488"/>
                      <a:pt x="12071" y="1488"/>
                      <a:pt x="12071" y="1488"/>
                    </a:cubicBezTo>
                    <a:cubicBezTo>
                      <a:pt x="12071" y="1494"/>
                      <a:pt x="12071" y="1494"/>
                      <a:pt x="12071" y="1494"/>
                    </a:cubicBezTo>
                    <a:cubicBezTo>
                      <a:pt x="12071" y="1500"/>
                      <a:pt x="12077" y="1500"/>
                      <a:pt x="12077" y="1506"/>
                    </a:cubicBezTo>
                    <a:cubicBezTo>
                      <a:pt x="12136" y="1506"/>
                      <a:pt x="12136" y="1506"/>
                      <a:pt x="12136" y="1506"/>
                    </a:cubicBezTo>
                    <a:cubicBezTo>
                      <a:pt x="12154" y="1506"/>
                      <a:pt x="12159" y="1512"/>
                      <a:pt x="12177" y="1512"/>
                    </a:cubicBezTo>
                    <a:cubicBezTo>
                      <a:pt x="12183" y="1512"/>
                      <a:pt x="12189" y="1512"/>
                      <a:pt x="12195" y="1512"/>
                    </a:cubicBezTo>
                    <a:cubicBezTo>
                      <a:pt x="12201" y="1512"/>
                      <a:pt x="12207" y="1518"/>
                      <a:pt x="12219" y="1518"/>
                    </a:cubicBezTo>
                    <a:cubicBezTo>
                      <a:pt x="12225" y="1518"/>
                      <a:pt x="12231" y="1518"/>
                      <a:pt x="12237" y="1518"/>
                    </a:cubicBezTo>
                    <a:cubicBezTo>
                      <a:pt x="12254" y="1518"/>
                      <a:pt x="12254" y="1518"/>
                      <a:pt x="12254" y="1518"/>
                    </a:cubicBezTo>
                    <a:cubicBezTo>
                      <a:pt x="12260" y="1518"/>
                      <a:pt x="12260" y="1518"/>
                      <a:pt x="12266" y="1518"/>
                    </a:cubicBezTo>
                    <a:cubicBezTo>
                      <a:pt x="12272" y="1518"/>
                      <a:pt x="12272" y="1518"/>
                      <a:pt x="12272" y="1518"/>
                    </a:cubicBezTo>
                    <a:cubicBezTo>
                      <a:pt x="12272" y="1494"/>
                      <a:pt x="12272" y="1494"/>
                      <a:pt x="12272" y="1494"/>
                    </a:cubicBezTo>
                    <a:cubicBezTo>
                      <a:pt x="12272" y="1488"/>
                      <a:pt x="12272" y="1488"/>
                      <a:pt x="12272" y="1482"/>
                    </a:cubicBezTo>
                    <a:cubicBezTo>
                      <a:pt x="12272" y="1476"/>
                      <a:pt x="12260" y="1482"/>
                      <a:pt x="12260" y="1476"/>
                    </a:cubicBezTo>
                    <a:cubicBezTo>
                      <a:pt x="12260" y="1470"/>
                      <a:pt x="12260" y="1465"/>
                      <a:pt x="12260" y="1453"/>
                    </a:cubicBezTo>
                    <a:cubicBezTo>
                      <a:pt x="12254" y="1453"/>
                      <a:pt x="12254" y="1459"/>
                      <a:pt x="12248" y="1453"/>
                    </a:cubicBezTo>
                    <a:cubicBezTo>
                      <a:pt x="12243" y="1453"/>
                      <a:pt x="12243" y="1447"/>
                      <a:pt x="12237" y="1447"/>
                    </a:cubicBezTo>
                    <a:cubicBezTo>
                      <a:pt x="12237" y="1441"/>
                      <a:pt x="12237" y="1435"/>
                      <a:pt x="12237" y="1435"/>
                    </a:cubicBezTo>
                    <a:cubicBezTo>
                      <a:pt x="12237" y="1429"/>
                      <a:pt x="12231" y="1429"/>
                      <a:pt x="12225" y="1423"/>
                    </a:cubicBezTo>
                    <a:cubicBezTo>
                      <a:pt x="12225" y="1423"/>
                      <a:pt x="12219" y="1417"/>
                      <a:pt x="12213" y="1417"/>
                    </a:cubicBezTo>
                    <a:cubicBezTo>
                      <a:pt x="12213" y="1411"/>
                      <a:pt x="12207" y="1405"/>
                      <a:pt x="12201" y="1399"/>
                    </a:cubicBezTo>
                    <a:cubicBezTo>
                      <a:pt x="12201" y="1399"/>
                      <a:pt x="12201" y="1393"/>
                      <a:pt x="12195" y="1387"/>
                    </a:cubicBezTo>
                    <a:lnTo>
                      <a:pt x="12189" y="1387"/>
                    </a:lnTo>
                    <a:cubicBezTo>
                      <a:pt x="12183" y="1382"/>
                      <a:pt x="12189" y="1376"/>
                      <a:pt x="12189" y="1376"/>
                    </a:cubicBezTo>
                    <a:cubicBezTo>
                      <a:pt x="12183" y="1370"/>
                      <a:pt x="12189" y="1370"/>
                      <a:pt x="12189" y="1364"/>
                    </a:cubicBezTo>
                    <a:cubicBezTo>
                      <a:pt x="12183" y="1358"/>
                      <a:pt x="12183" y="1352"/>
                      <a:pt x="12183" y="1346"/>
                    </a:cubicBezTo>
                    <a:cubicBezTo>
                      <a:pt x="12183" y="1340"/>
                      <a:pt x="12183" y="1340"/>
                      <a:pt x="12183" y="1340"/>
                    </a:cubicBezTo>
                    <a:cubicBezTo>
                      <a:pt x="12183" y="1334"/>
                      <a:pt x="12189" y="1334"/>
                      <a:pt x="12195" y="1334"/>
                    </a:cubicBezTo>
                    <a:cubicBezTo>
                      <a:pt x="12195" y="1328"/>
                      <a:pt x="12195" y="1322"/>
                      <a:pt x="12195" y="1322"/>
                    </a:cubicBezTo>
                    <a:cubicBezTo>
                      <a:pt x="12195" y="1304"/>
                      <a:pt x="12189" y="1299"/>
                      <a:pt x="12195" y="1287"/>
                    </a:cubicBezTo>
                    <a:cubicBezTo>
                      <a:pt x="12195" y="1281"/>
                      <a:pt x="12201" y="1281"/>
                      <a:pt x="12207" y="1281"/>
                    </a:cubicBezTo>
                    <a:cubicBezTo>
                      <a:pt x="12213" y="1275"/>
                      <a:pt x="12219" y="1269"/>
                      <a:pt x="12225" y="1257"/>
                    </a:cubicBezTo>
                    <a:cubicBezTo>
                      <a:pt x="12231" y="1257"/>
                      <a:pt x="12225" y="1245"/>
                      <a:pt x="12231" y="1245"/>
                    </a:cubicBezTo>
                    <a:cubicBezTo>
                      <a:pt x="12231" y="1245"/>
                      <a:pt x="12237" y="1245"/>
                      <a:pt x="12243" y="1245"/>
                    </a:cubicBezTo>
                    <a:cubicBezTo>
                      <a:pt x="12243" y="1239"/>
                      <a:pt x="12248" y="1245"/>
                      <a:pt x="12254" y="1239"/>
                    </a:cubicBezTo>
                    <a:cubicBezTo>
                      <a:pt x="12254" y="1239"/>
                      <a:pt x="12248" y="1233"/>
                      <a:pt x="12254" y="1227"/>
                    </a:cubicBezTo>
                    <a:cubicBezTo>
                      <a:pt x="12254" y="1227"/>
                      <a:pt x="12260" y="1227"/>
                      <a:pt x="12266" y="1227"/>
                    </a:cubicBezTo>
                    <a:cubicBezTo>
                      <a:pt x="12272" y="1221"/>
                      <a:pt x="12278" y="1215"/>
                      <a:pt x="12284" y="1204"/>
                    </a:cubicBezTo>
                    <a:cubicBezTo>
                      <a:pt x="12284" y="1204"/>
                      <a:pt x="12284" y="1198"/>
                      <a:pt x="12284" y="1192"/>
                    </a:cubicBezTo>
                    <a:cubicBezTo>
                      <a:pt x="12284" y="1192"/>
                      <a:pt x="12290" y="1192"/>
                      <a:pt x="12296" y="1186"/>
                    </a:cubicBezTo>
                    <a:cubicBezTo>
                      <a:pt x="12296" y="1186"/>
                      <a:pt x="12296" y="1180"/>
                      <a:pt x="12302" y="1180"/>
                    </a:cubicBezTo>
                    <a:cubicBezTo>
                      <a:pt x="12302" y="1174"/>
                      <a:pt x="12308" y="1180"/>
                      <a:pt x="12314" y="1180"/>
                    </a:cubicBezTo>
                    <a:cubicBezTo>
                      <a:pt x="12320" y="1174"/>
                      <a:pt x="12325" y="1168"/>
                      <a:pt x="12332" y="1156"/>
                    </a:cubicBezTo>
                    <a:cubicBezTo>
                      <a:pt x="12332" y="1156"/>
                      <a:pt x="12332" y="1150"/>
                      <a:pt x="12332" y="1144"/>
                    </a:cubicBezTo>
                    <a:cubicBezTo>
                      <a:pt x="12332" y="1144"/>
                      <a:pt x="12337" y="1138"/>
                      <a:pt x="12337" y="1132"/>
                    </a:cubicBezTo>
                    <a:cubicBezTo>
                      <a:pt x="12343" y="1132"/>
                      <a:pt x="12349" y="1132"/>
                      <a:pt x="12349" y="1127"/>
                    </a:cubicBezTo>
                    <a:cubicBezTo>
                      <a:pt x="12349" y="1121"/>
                      <a:pt x="12355" y="1121"/>
                      <a:pt x="12355" y="1115"/>
                    </a:cubicBezTo>
                    <a:cubicBezTo>
                      <a:pt x="12361" y="1109"/>
                      <a:pt x="12355" y="1109"/>
                      <a:pt x="12355" y="1103"/>
                    </a:cubicBezTo>
                    <a:cubicBezTo>
                      <a:pt x="12367" y="1103"/>
                      <a:pt x="12373" y="1103"/>
                      <a:pt x="12385" y="1103"/>
                    </a:cubicBezTo>
                    <a:cubicBezTo>
                      <a:pt x="12391" y="1103"/>
                      <a:pt x="12391" y="1103"/>
                      <a:pt x="12397" y="1103"/>
                    </a:cubicBezTo>
                    <a:cubicBezTo>
                      <a:pt x="12403" y="1103"/>
                      <a:pt x="12403" y="1091"/>
                      <a:pt x="12409" y="1091"/>
                    </a:cubicBezTo>
                    <a:cubicBezTo>
                      <a:pt x="12409" y="1091"/>
                      <a:pt x="12414" y="1091"/>
                      <a:pt x="12420" y="1091"/>
                    </a:cubicBezTo>
                    <a:cubicBezTo>
                      <a:pt x="12426" y="1091"/>
                      <a:pt x="12432" y="1091"/>
                      <a:pt x="12432" y="1085"/>
                    </a:cubicBezTo>
                    <a:cubicBezTo>
                      <a:pt x="12438" y="1079"/>
                      <a:pt x="12432" y="1073"/>
                      <a:pt x="12432" y="1073"/>
                    </a:cubicBezTo>
                    <a:cubicBezTo>
                      <a:pt x="12438" y="1067"/>
                      <a:pt x="12444" y="1067"/>
                      <a:pt x="12444" y="1067"/>
                    </a:cubicBezTo>
                    <a:cubicBezTo>
                      <a:pt x="12450" y="1067"/>
                      <a:pt x="12456" y="1067"/>
                      <a:pt x="12456" y="1067"/>
                    </a:cubicBezTo>
                    <a:cubicBezTo>
                      <a:pt x="12462" y="1067"/>
                      <a:pt x="12468" y="1067"/>
                      <a:pt x="12468" y="1067"/>
                    </a:cubicBezTo>
                    <a:cubicBezTo>
                      <a:pt x="12474" y="1061"/>
                      <a:pt x="12474" y="1061"/>
                      <a:pt x="12480" y="1055"/>
                    </a:cubicBezTo>
                    <a:cubicBezTo>
                      <a:pt x="12486" y="1055"/>
                      <a:pt x="12486" y="1050"/>
                      <a:pt x="12486" y="1044"/>
                    </a:cubicBezTo>
                    <a:cubicBezTo>
                      <a:pt x="12492" y="1044"/>
                      <a:pt x="12492" y="1044"/>
                      <a:pt x="12498" y="1038"/>
                    </a:cubicBezTo>
                    <a:cubicBezTo>
                      <a:pt x="12503" y="1038"/>
                      <a:pt x="12509" y="1038"/>
                      <a:pt x="12509" y="1032"/>
                    </a:cubicBezTo>
                    <a:cubicBezTo>
                      <a:pt x="12509" y="1020"/>
                      <a:pt x="12509" y="1014"/>
                      <a:pt x="12503" y="1008"/>
                    </a:cubicBezTo>
                    <a:cubicBezTo>
                      <a:pt x="12515" y="1008"/>
                      <a:pt x="12521" y="1008"/>
                      <a:pt x="12527" y="1008"/>
                    </a:cubicBezTo>
                    <a:cubicBezTo>
                      <a:pt x="12545" y="1008"/>
                      <a:pt x="12557" y="1008"/>
                      <a:pt x="12575" y="1002"/>
                    </a:cubicBezTo>
                    <a:cubicBezTo>
                      <a:pt x="12580" y="1002"/>
                      <a:pt x="12580" y="996"/>
                      <a:pt x="12580" y="990"/>
                    </a:cubicBezTo>
                    <a:cubicBezTo>
                      <a:pt x="12586" y="990"/>
                      <a:pt x="12592" y="984"/>
                      <a:pt x="12598" y="978"/>
                    </a:cubicBezTo>
                    <a:cubicBezTo>
                      <a:pt x="12598" y="978"/>
                      <a:pt x="12604" y="978"/>
                      <a:pt x="12610" y="978"/>
                    </a:cubicBezTo>
                    <a:cubicBezTo>
                      <a:pt x="12616" y="978"/>
                      <a:pt x="12622" y="972"/>
                      <a:pt x="12634" y="972"/>
                    </a:cubicBezTo>
                    <a:cubicBezTo>
                      <a:pt x="12699" y="972"/>
                      <a:pt x="12699" y="972"/>
                      <a:pt x="12699" y="972"/>
                    </a:cubicBezTo>
                    <a:cubicBezTo>
                      <a:pt x="12705" y="972"/>
                      <a:pt x="12711" y="966"/>
                      <a:pt x="12711" y="966"/>
                    </a:cubicBezTo>
                    <a:cubicBezTo>
                      <a:pt x="12717" y="961"/>
                      <a:pt x="12717" y="955"/>
                      <a:pt x="12723" y="955"/>
                    </a:cubicBezTo>
                    <a:cubicBezTo>
                      <a:pt x="12729" y="955"/>
                      <a:pt x="12735" y="955"/>
                      <a:pt x="12747" y="955"/>
                    </a:cubicBezTo>
                    <a:cubicBezTo>
                      <a:pt x="12752" y="955"/>
                      <a:pt x="12758" y="955"/>
                      <a:pt x="12770" y="955"/>
                    </a:cubicBezTo>
                    <a:cubicBezTo>
                      <a:pt x="12782" y="949"/>
                      <a:pt x="12782" y="937"/>
                      <a:pt x="12794" y="937"/>
                    </a:cubicBezTo>
                    <a:cubicBezTo>
                      <a:pt x="12847" y="937"/>
                      <a:pt x="12847" y="937"/>
                      <a:pt x="12847" y="937"/>
                    </a:cubicBezTo>
                    <a:cubicBezTo>
                      <a:pt x="12853" y="937"/>
                      <a:pt x="12859" y="931"/>
                      <a:pt x="12859" y="931"/>
                    </a:cubicBezTo>
                    <a:cubicBezTo>
                      <a:pt x="12871" y="925"/>
                      <a:pt x="12871" y="913"/>
                      <a:pt x="12883" y="907"/>
                    </a:cubicBezTo>
                    <a:cubicBezTo>
                      <a:pt x="12883" y="901"/>
                      <a:pt x="12883" y="895"/>
                      <a:pt x="12889" y="895"/>
                    </a:cubicBezTo>
                    <a:cubicBezTo>
                      <a:pt x="12889" y="895"/>
                      <a:pt x="12895" y="895"/>
                      <a:pt x="12895" y="889"/>
                    </a:cubicBezTo>
                    <a:cubicBezTo>
                      <a:pt x="12907" y="889"/>
                      <a:pt x="12913" y="889"/>
                      <a:pt x="12918" y="889"/>
                    </a:cubicBezTo>
                    <a:cubicBezTo>
                      <a:pt x="12924" y="884"/>
                      <a:pt x="12924" y="884"/>
                      <a:pt x="12924" y="877"/>
                    </a:cubicBezTo>
                    <a:cubicBezTo>
                      <a:pt x="12924" y="872"/>
                      <a:pt x="12918" y="866"/>
                      <a:pt x="12918" y="866"/>
                    </a:cubicBezTo>
                    <a:cubicBezTo>
                      <a:pt x="12918" y="860"/>
                      <a:pt x="12913" y="854"/>
                      <a:pt x="12913" y="854"/>
                    </a:cubicBezTo>
                    <a:cubicBezTo>
                      <a:pt x="12913" y="848"/>
                      <a:pt x="12913" y="842"/>
                      <a:pt x="12907" y="842"/>
                    </a:cubicBezTo>
                    <a:cubicBezTo>
                      <a:pt x="12901" y="836"/>
                      <a:pt x="12895" y="842"/>
                      <a:pt x="12883" y="842"/>
                    </a:cubicBezTo>
                    <a:cubicBezTo>
                      <a:pt x="12877" y="842"/>
                      <a:pt x="12877" y="836"/>
                      <a:pt x="12871" y="836"/>
                    </a:cubicBezTo>
                    <a:cubicBezTo>
                      <a:pt x="12859" y="836"/>
                      <a:pt x="12859" y="836"/>
                      <a:pt x="12859" y="836"/>
                    </a:cubicBezTo>
                    <a:cubicBezTo>
                      <a:pt x="12847" y="836"/>
                      <a:pt x="12847" y="836"/>
                      <a:pt x="12847" y="836"/>
                    </a:cubicBezTo>
                    <a:cubicBezTo>
                      <a:pt x="12841" y="836"/>
                      <a:pt x="12841" y="836"/>
                      <a:pt x="12835" y="836"/>
                    </a:cubicBezTo>
                    <a:cubicBezTo>
                      <a:pt x="12824" y="836"/>
                      <a:pt x="12818" y="836"/>
                      <a:pt x="12812" y="836"/>
                    </a:cubicBezTo>
                    <a:cubicBezTo>
                      <a:pt x="12800" y="842"/>
                      <a:pt x="12794" y="842"/>
                      <a:pt x="12788" y="848"/>
                    </a:cubicBezTo>
                    <a:cubicBezTo>
                      <a:pt x="12788" y="854"/>
                      <a:pt x="12788" y="860"/>
                      <a:pt x="12788" y="860"/>
                    </a:cubicBezTo>
                    <a:cubicBezTo>
                      <a:pt x="12782" y="866"/>
                      <a:pt x="12782" y="866"/>
                      <a:pt x="12782" y="872"/>
                    </a:cubicBezTo>
                    <a:cubicBezTo>
                      <a:pt x="12776" y="877"/>
                      <a:pt x="12776" y="877"/>
                      <a:pt x="12770" y="877"/>
                    </a:cubicBezTo>
                    <a:cubicBezTo>
                      <a:pt x="12758" y="884"/>
                      <a:pt x="12752" y="877"/>
                      <a:pt x="12747" y="877"/>
                    </a:cubicBezTo>
                    <a:cubicBezTo>
                      <a:pt x="12741" y="877"/>
                      <a:pt x="12741" y="877"/>
                      <a:pt x="12735" y="877"/>
                    </a:cubicBezTo>
                    <a:cubicBezTo>
                      <a:pt x="12729" y="884"/>
                      <a:pt x="12729" y="884"/>
                      <a:pt x="12723" y="884"/>
                    </a:cubicBezTo>
                    <a:cubicBezTo>
                      <a:pt x="12717" y="889"/>
                      <a:pt x="12717" y="895"/>
                      <a:pt x="12711" y="895"/>
                    </a:cubicBezTo>
                    <a:cubicBezTo>
                      <a:pt x="12705" y="895"/>
                      <a:pt x="12705" y="901"/>
                      <a:pt x="12699" y="901"/>
                    </a:cubicBezTo>
                    <a:cubicBezTo>
                      <a:pt x="12699" y="901"/>
                      <a:pt x="12693" y="901"/>
                      <a:pt x="12687" y="901"/>
                    </a:cubicBezTo>
                    <a:cubicBezTo>
                      <a:pt x="12681" y="901"/>
                      <a:pt x="12675" y="901"/>
                      <a:pt x="12664" y="901"/>
                    </a:cubicBezTo>
                    <a:cubicBezTo>
                      <a:pt x="12658" y="901"/>
                      <a:pt x="12658" y="901"/>
                      <a:pt x="12652" y="901"/>
                    </a:cubicBezTo>
                    <a:cubicBezTo>
                      <a:pt x="12646" y="907"/>
                      <a:pt x="12640" y="907"/>
                      <a:pt x="12640" y="907"/>
                    </a:cubicBezTo>
                    <a:cubicBezTo>
                      <a:pt x="12634" y="913"/>
                      <a:pt x="12628" y="913"/>
                      <a:pt x="12628" y="913"/>
                    </a:cubicBezTo>
                    <a:cubicBezTo>
                      <a:pt x="12622" y="913"/>
                      <a:pt x="12622" y="919"/>
                      <a:pt x="12616" y="919"/>
                    </a:cubicBezTo>
                    <a:cubicBezTo>
                      <a:pt x="12610" y="919"/>
                      <a:pt x="12610" y="919"/>
                      <a:pt x="12604" y="919"/>
                    </a:cubicBezTo>
                    <a:cubicBezTo>
                      <a:pt x="12586" y="925"/>
                      <a:pt x="12580" y="919"/>
                      <a:pt x="12563" y="919"/>
                    </a:cubicBezTo>
                    <a:cubicBezTo>
                      <a:pt x="12557" y="919"/>
                      <a:pt x="12551" y="919"/>
                      <a:pt x="12539" y="919"/>
                    </a:cubicBezTo>
                    <a:cubicBezTo>
                      <a:pt x="12527" y="919"/>
                      <a:pt x="12527" y="919"/>
                      <a:pt x="12527" y="919"/>
                    </a:cubicBezTo>
                    <a:cubicBezTo>
                      <a:pt x="12521" y="919"/>
                      <a:pt x="12521" y="919"/>
                      <a:pt x="12515" y="919"/>
                    </a:cubicBezTo>
                    <a:cubicBezTo>
                      <a:pt x="12503" y="919"/>
                      <a:pt x="12498" y="919"/>
                      <a:pt x="12492" y="919"/>
                    </a:cubicBezTo>
                    <a:cubicBezTo>
                      <a:pt x="12486" y="919"/>
                      <a:pt x="12480" y="925"/>
                      <a:pt x="12480" y="925"/>
                    </a:cubicBezTo>
                    <a:cubicBezTo>
                      <a:pt x="12468" y="931"/>
                      <a:pt x="12462" y="931"/>
                      <a:pt x="12456" y="937"/>
                    </a:cubicBezTo>
                    <a:cubicBezTo>
                      <a:pt x="12450" y="937"/>
                      <a:pt x="12450" y="943"/>
                      <a:pt x="12450" y="949"/>
                    </a:cubicBezTo>
                    <a:cubicBezTo>
                      <a:pt x="12444" y="955"/>
                      <a:pt x="12438" y="961"/>
                      <a:pt x="12432" y="966"/>
                    </a:cubicBezTo>
                    <a:cubicBezTo>
                      <a:pt x="12355" y="966"/>
                      <a:pt x="12355" y="966"/>
                      <a:pt x="12355" y="966"/>
                    </a:cubicBezTo>
                    <a:cubicBezTo>
                      <a:pt x="12349" y="972"/>
                      <a:pt x="12349" y="972"/>
                      <a:pt x="12343" y="978"/>
                    </a:cubicBezTo>
                    <a:cubicBezTo>
                      <a:pt x="12337" y="978"/>
                      <a:pt x="12337" y="984"/>
                      <a:pt x="12337" y="990"/>
                    </a:cubicBezTo>
                    <a:cubicBezTo>
                      <a:pt x="12332" y="990"/>
                      <a:pt x="12332" y="996"/>
                      <a:pt x="12325" y="1002"/>
                    </a:cubicBezTo>
                    <a:cubicBezTo>
                      <a:pt x="12325" y="1002"/>
                      <a:pt x="12320" y="1002"/>
                      <a:pt x="12314" y="1002"/>
                    </a:cubicBezTo>
                    <a:cubicBezTo>
                      <a:pt x="12308" y="1008"/>
                      <a:pt x="12302" y="1002"/>
                      <a:pt x="12296" y="1008"/>
                    </a:cubicBezTo>
                    <a:cubicBezTo>
                      <a:pt x="12296" y="1008"/>
                      <a:pt x="12290" y="1008"/>
                      <a:pt x="12284" y="1008"/>
                    </a:cubicBezTo>
                    <a:cubicBezTo>
                      <a:pt x="12284" y="1014"/>
                      <a:pt x="12278" y="1014"/>
                      <a:pt x="12272" y="1020"/>
                    </a:cubicBezTo>
                    <a:cubicBezTo>
                      <a:pt x="12272" y="1020"/>
                      <a:pt x="12272" y="1026"/>
                      <a:pt x="12272" y="1032"/>
                    </a:cubicBezTo>
                    <a:cubicBezTo>
                      <a:pt x="12272" y="1038"/>
                      <a:pt x="12272" y="1044"/>
                      <a:pt x="12272" y="1055"/>
                    </a:cubicBezTo>
                    <a:cubicBezTo>
                      <a:pt x="12266" y="1055"/>
                      <a:pt x="12266" y="1050"/>
                      <a:pt x="12260" y="1050"/>
                    </a:cubicBezTo>
                    <a:cubicBezTo>
                      <a:pt x="12243" y="1050"/>
                      <a:pt x="12237" y="1050"/>
                      <a:pt x="12225" y="1050"/>
                    </a:cubicBezTo>
                    <a:cubicBezTo>
                      <a:pt x="12219" y="1050"/>
                      <a:pt x="12219" y="1055"/>
                      <a:pt x="12213" y="1055"/>
                    </a:cubicBezTo>
                    <a:cubicBezTo>
                      <a:pt x="12213" y="1061"/>
                      <a:pt x="12219" y="1061"/>
                      <a:pt x="12219" y="1067"/>
                    </a:cubicBezTo>
                    <a:cubicBezTo>
                      <a:pt x="12219" y="1079"/>
                      <a:pt x="12213" y="1085"/>
                      <a:pt x="12207" y="1091"/>
                    </a:cubicBezTo>
                    <a:cubicBezTo>
                      <a:pt x="12201" y="1097"/>
                      <a:pt x="12195" y="1097"/>
                      <a:pt x="12195" y="1103"/>
                    </a:cubicBezTo>
                    <a:lnTo>
                      <a:pt x="12195" y="1109"/>
                    </a:lnTo>
                    <a:cubicBezTo>
                      <a:pt x="12195" y="1121"/>
                      <a:pt x="12195" y="1121"/>
                      <a:pt x="12195" y="1121"/>
                    </a:cubicBezTo>
                    <a:cubicBezTo>
                      <a:pt x="12195" y="1144"/>
                      <a:pt x="12195" y="1144"/>
                      <a:pt x="12195" y="1144"/>
                    </a:cubicBezTo>
                    <a:cubicBezTo>
                      <a:pt x="12189" y="1144"/>
                      <a:pt x="12183" y="1150"/>
                      <a:pt x="12177" y="1150"/>
                    </a:cubicBezTo>
                    <a:cubicBezTo>
                      <a:pt x="12166" y="1150"/>
                      <a:pt x="12154" y="1144"/>
                      <a:pt x="12142" y="1150"/>
                    </a:cubicBezTo>
                    <a:cubicBezTo>
                      <a:pt x="12136" y="1150"/>
                      <a:pt x="12124" y="1150"/>
                      <a:pt x="12118" y="1156"/>
                    </a:cubicBezTo>
                    <a:cubicBezTo>
                      <a:pt x="12112" y="1162"/>
                      <a:pt x="12106" y="1162"/>
                      <a:pt x="12106" y="1168"/>
                    </a:cubicBezTo>
                    <a:cubicBezTo>
                      <a:pt x="12094" y="1174"/>
                      <a:pt x="12088" y="1180"/>
                      <a:pt x="12088" y="1186"/>
                    </a:cubicBezTo>
                    <a:cubicBezTo>
                      <a:pt x="12088" y="1192"/>
                      <a:pt x="12094" y="1198"/>
                      <a:pt x="12094" y="1204"/>
                    </a:cubicBezTo>
                    <a:cubicBezTo>
                      <a:pt x="12100" y="1204"/>
                      <a:pt x="12100" y="1204"/>
                      <a:pt x="12106" y="1198"/>
                    </a:cubicBezTo>
                    <a:cubicBezTo>
                      <a:pt x="12112" y="1198"/>
                      <a:pt x="12118" y="1192"/>
                      <a:pt x="12124" y="1192"/>
                    </a:cubicBezTo>
                    <a:cubicBezTo>
                      <a:pt x="12130" y="1192"/>
                      <a:pt x="12136" y="1192"/>
                      <a:pt x="12142" y="1192"/>
                    </a:cubicBezTo>
                    <a:cubicBezTo>
                      <a:pt x="12136" y="1204"/>
                      <a:pt x="12136" y="1204"/>
                      <a:pt x="12136" y="1210"/>
                    </a:cubicBezTo>
                    <a:cubicBezTo>
                      <a:pt x="12136" y="1215"/>
                      <a:pt x="12136" y="1215"/>
                      <a:pt x="12136" y="1215"/>
                    </a:cubicBezTo>
                    <a:cubicBezTo>
                      <a:pt x="12136" y="1221"/>
                      <a:pt x="12142" y="1227"/>
                      <a:pt x="12142" y="1227"/>
                    </a:cubicBezTo>
                    <a:cubicBezTo>
                      <a:pt x="12136" y="1227"/>
                      <a:pt x="12118" y="1233"/>
                      <a:pt x="12112" y="1233"/>
                    </a:cubicBezTo>
                    <a:close/>
                    <a:moveTo>
                      <a:pt x="12972" y="1263"/>
                    </a:moveTo>
                    <a:lnTo>
                      <a:pt x="12972" y="1263"/>
                    </a:lnTo>
                    <a:cubicBezTo>
                      <a:pt x="12978" y="1263"/>
                      <a:pt x="12984" y="1257"/>
                      <a:pt x="12990" y="1257"/>
                    </a:cubicBezTo>
                    <a:cubicBezTo>
                      <a:pt x="12990" y="1257"/>
                      <a:pt x="12996" y="1257"/>
                      <a:pt x="13002" y="1257"/>
                    </a:cubicBezTo>
                    <a:cubicBezTo>
                      <a:pt x="13002" y="1257"/>
                      <a:pt x="13007" y="1251"/>
                      <a:pt x="13013" y="1251"/>
                    </a:cubicBezTo>
                    <a:cubicBezTo>
                      <a:pt x="13019" y="1251"/>
                      <a:pt x="13025" y="1251"/>
                      <a:pt x="13037" y="1251"/>
                    </a:cubicBezTo>
                    <a:cubicBezTo>
                      <a:pt x="13043" y="1251"/>
                      <a:pt x="13043" y="1251"/>
                      <a:pt x="13043" y="1251"/>
                    </a:cubicBezTo>
                    <a:cubicBezTo>
                      <a:pt x="13049" y="1251"/>
                      <a:pt x="13055" y="1245"/>
                      <a:pt x="13055" y="1245"/>
                    </a:cubicBezTo>
                    <a:cubicBezTo>
                      <a:pt x="13055" y="1239"/>
                      <a:pt x="13061" y="1233"/>
                      <a:pt x="13055" y="1233"/>
                    </a:cubicBezTo>
                    <a:cubicBezTo>
                      <a:pt x="13055" y="1227"/>
                      <a:pt x="13055" y="1221"/>
                      <a:pt x="13049" y="1221"/>
                    </a:cubicBezTo>
                    <a:cubicBezTo>
                      <a:pt x="13043" y="1215"/>
                      <a:pt x="13043" y="1215"/>
                      <a:pt x="13037" y="1215"/>
                    </a:cubicBezTo>
                    <a:cubicBezTo>
                      <a:pt x="13031" y="1215"/>
                      <a:pt x="13031" y="1210"/>
                      <a:pt x="13025" y="1210"/>
                    </a:cubicBezTo>
                    <a:cubicBezTo>
                      <a:pt x="13019" y="1210"/>
                      <a:pt x="13019" y="1210"/>
                      <a:pt x="13013" y="1210"/>
                    </a:cubicBezTo>
                    <a:cubicBezTo>
                      <a:pt x="13002" y="1210"/>
                      <a:pt x="13002" y="1215"/>
                      <a:pt x="12990" y="1221"/>
                    </a:cubicBezTo>
                    <a:cubicBezTo>
                      <a:pt x="12984" y="1221"/>
                      <a:pt x="12984" y="1227"/>
                      <a:pt x="12978" y="1233"/>
                    </a:cubicBezTo>
                    <a:cubicBezTo>
                      <a:pt x="12972" y="1239"/>
                      <a:pt x="12966" y="1245"/>
                      <a:pt x="12960" y="1251"/>
                    </a:cubicBezTo>
                    <a:cubicBezTo>
                      <a:pt x="12960" y="1257"/>
                      <a:pt x="12966" y="1263"/>
                      <a:pt x="12972" y="1263"/>
                    </a:cubicBezTo>
                    <a:close/>
                    <a:moveTo>
                      <a:pt x="12563" y="356"/>
                    </a:moveTo>
                    <a:lnTo>
                      <a:pt x="12563" y="356"/>
                    </a:lnTo>
                    <a:cubicBezTo>
                      <a:pt x="12569" y="368"/>
                      <a:pt x="12569" y="368"/>
                      <a:pt x="12569" y="368"/>
                    </a:cubicBezTo>
                    <a:cubicBezTo>
                      <a:pt x="12575" y="374"/>
                      <a:pt x="12580" y="379"/>
                      <a:pt x="12592" y="386"/>
                    </a:cubicBezTo>
                    <a:cubicBezTo>
                      <a:pt x="12598" y="391"/>
                      <a:pt x="12598" y="391"/>
                      <a:pt x="12604" y="397"/>
                    </a:cubicBezTo>
                    <a:cubicBezTo>
                      <a:pt x="12610" y="403"/>
                      <a:pt x="12622" y="403"/>
                      <a:pt x="12634" y="403"/>
                    </a:cubicBezTo>
                    <a:cubicBezTo>
                      <a:pt x="12640" y="403"/>
                      <a:pt x="12646" y="403"/>
                      <a:pt x="12652" y="403"/>
                    </a:cubicBezTo>
                    <a:cubicBezTo>
                      <a:pt x="12652" y="397"/>
                      <a:pt x="12658" y="397"/>
                      <a:pt x="12658" y="397"/>
                    </a:cubicBezTo>
                    <a:cubicBezTo>
                      <a:pt x="12664" y="391"/>
                      <a:pt x="12669" y="391"/>
                      <a:pt x="12669" y="391"/>
                    </a:cubicBezTo>
                    <a:cubicBezTo>
                      <a:pt x="12675" y="386"/>
                      <a:pt x="12675" y="379"/>
                      <a:pt x="12675" y="379"/>
                    </a:cubicBezTo>
                    <a:cubicBezTo>
                      <a:pt x="12681" y="374"/>
                      <a:pt x="12681" y="368"/>
                      <a:pt x="12687" y="368"/>
                    </a:cubicBezTo>
                    <a:cubicBezTo>
                      <a:pt x="12687" y="362"/>
                      <a:pt x="12693" y="368"/>
                      <a:pt x="12699" y="362"/>
                    </a:cubicBezTo>
                    <a:cubicBezTo>
                      <a:pt x="12699" y="362"/>
                      <a:pt x="12705" y="362"/>
                      <a:pt x="12711" y="356"/>
                    </a:cubicBezTo>
                    <a:cubicBezTo>
                      <a:pt x="12711" y="356"/>
                      <a:pt x="12717" y="356"/>
                      <a:pt x="12723" y="350"/>
                    </a:cubicBezTo>
                    <a:cubicBezTo>
                      <a:pt x="12729" y="350"/>
                      <a:pt x="12735" y="350"/>
                      <a:pt x="12741" y="344"/>
                    </a:cubicBezTo>
                    <a:cubicBezTo>
                      <a:pt x="12741" y="338"/>
                      <a:pt x="12741" y="338"/>
                      <a:pt x="12741" y="338"/>
                    </a:cubicBezTo>
                    <a:cubicBezTo>
                      <a:pt x="12735" y="332"/>
                      <a:pt x="12735" y="332"/>
                      <a:pt x="12729" y="332"/>
                    </a:cubicBezTo>
                    <a:cubicBezTo>
                      <a:pt x="12717" y="332"/>
                      <a:pt x="12717" y="332"/>
                      <a:pt x="12717" y="332"/>
                    </a:cubicBezTo>
                    <a:cubicBezTo>
                      <a:pt x="12717" y="332"/>
                      <a:pt x="12711" y="326"/>
                      <a:pt x="12705" y="326"/>
                    </a:cubicBezTo>
                    <a:cubicBezTo>
                      <a:pt x="12699" y="326"/>
                      <a:pt x="12693" y="326"/>
                      <a:pt x="12687" y="326"/>
                    </a:cubicBezTo>
                    <a:cubicBezTo>
                      <a:pt x="12681" y="326"/>
                      <a:pt x="12675" y="326"/>
                      <a:pt x="12669" y="326"/>
                    </a:cubicBezTo>
                    <a:cubicBezTo>
                      <a:pt x="12669" y="326"/>
                      <a:pt x="12664" y="326"/>
                      <a:pt x="12658" y="332"/>
                    </a:cubicBezTo>
                    <a:cubicBezTo>
                      <a:pt x="12658" y="332"/>
                      <a:pt x="12664" y="338"/>
                      <a:pt x="12658" y="338"/>
                    </a:cubicBezTo>
                    <a:cubicBezTo>
                      <a:pt x="12652" y="344"/>
                      <a:pt x="12652" y="338"/>
                      <a:pt x="12646" y="338"/>
                    </a:cubicBezTo>
                    <a:cubicBezTo>
                      <a:pt x="12634" y="344"/>
                      <a:pt x="12622" y="338"/>
                      <a:pt x="12610" y="338"/>
                    </a:cubicBezTo>
                    <a:cubicBezTo>
                      <a:pt x="12610" y="344"/>
                      <a:pt x="12604" y="344"/>
                      <a:pt x="12598" y="344"/>
                    </a:cubicBezTo>
                    <a:cubicBezTo>
                      <a:pt x="12598" y="344"/>
                      <a:pt x="12592" y="350"/>
                      <a:pt x="12586" y="350"/>
                    </a:cubicBezTo>
                    <a:cubicBezTo>
                      <a:pt x="12586" y="356"/>
                      <a:pt x="12580" y="362"/>
                      <a:pt x="12580" y="362"/>
                    </a:cubicBezTo>
                    <a:cubicBezTo>
                      <a:pt x="12575" y="362"/>
                      <a:pt x="12569" y="356"/>
                      <a:pt x="12563" y="356"/>
                    </a:cubicBezTo>
                    <a:close/>
                    <a:moveTo>
                      <a:pt x="12426" y="356"/>
                    </a:moveTo>
                    <a:lnTo>
                      <a:pt x="12426" y="356"/>
                    </a:lnTo>
                    <a:cubicBezTo>
                      <a:pt x="12426" y="362"/>
                      <a:pt x="12426" y="362"/>
                      <a:pt x="12426" y="368"/>
                    </a:cubicBezTo>
                    <a:cubicBezTo>
                      <a:pt x="12420" y="368"/>
                      <a:pt x="12426" y="374"/>
                      <a:pt x="12426" y="379"/>
                    </a:cubicBezTo>
                    <a:cubicBezTo>
                      <a:pt x="12420" y="379"/>
                      <a:pt x="12414" y="379"/>
                      <a:pt x="12414" y="379"/>
                    </a:cubicBezTo>
                    <a:cubicBezTo>
                      <a:pt x="12403" y="386"/>
                      <a:pt x="12397" y="391"/>
                      <a:pt x="12391" y="397"/>
                    </a:cubicBezTo>
                    <a:cubicBezTo>
                      <a:pt x="12385" y="397"/>
                      <a:pt x="12385" y="403"/>
                      <a:pt x="12385" y="409"/>
                    </a:cubicBezTo>
                    <a:cubicBezTo>
                      <a:pt x="12397" y="415"/>
                      <a:pt x="12397" y="415"/>
                      <a:pt x="12397" y="415"/>
                    </a:cubicBezTo>
                    <a:cubicBezTo>
                      <a:pt x="12397" y="415"/>
                      <a:pt x="12403" y="421"/>
                      <a:pt x="12409" y="421"/>
                    </a:cubicBezTo>
                    <a:cubicBezTo>
                      <a:pt x="12414" y="421"/>
                      <a:pt x="12414" y="421"/>
                      <a:pt x="12426" y="421"/>
                    </a:cubicBezTo>
                    <a:lnTo>
                      <a:pt x="12426" y="421"/>
                    </a:lnTo>
                    <a:cubicBezTo>
                      <a:pt x="12432" y="421"/>
                      <a:pt x="12438" y="415"/>
                      <a:pt x="12438" y="415"/>
                    </a:cubicBezTo>
                    <a:cubicBezTo>
                      <a:pt x="12444" y="415"/>
                      <a:pt x="12450" y="415"/>
                      <a:pt x="12456" y="415"/>
                    </a:cubicBezTo>
                    <a:cubicBezTo>
                      <a:pt x="12474" y="415"/>
                      <a:pt x="12474" y="415"/>
                      <a:pt x="12474" y="415"/>
                    </a:cubicBezTo>
                    <a:cubicBezTo>
                      <a:pt x="12480" y="415"/>
                      <a:pt x="12486" y="415"/>
                      <a:pt x="12492" y="415"/>
                    </a:cubicBezTo>
                    <a:cubicBezTo>
                      <a:pt x="12503" y="421"/>
                      <a:pt x="12515" y="421"/>
                      <a:pt x="12533" y="415"/>
                    </a:cubicBezTo>
                    <a:cubicBezTo>
                      <a:pt x="12539" y="415"/>
                      <a:pt x="12539" y="415"/>
                      <a:pt x="12545" y="415"/>
                    </a:cubicBezTo>
                    <a:cubicBezTo>
                      <a:pt x="12539" y="409"/>
                      <a:pt x="12533" y="403"/>
                      <a:pt x="12533" y="403"/>
                    </a:cubicBezTo>
                    <a:cubicBezTo>
                      <a:pt x="12527" y="397"/>
                      <a:pt x="12527" y="397"/>
                      <a:pt x="12521" y="391"/>
                    </a:cubicBezTo>
                    <a:cubicBezTo>
                      <a:pt x="12521" y="386"/>
                      <a:pt x="12527" y="379"/>
                      <a:pt x="12521" y="379"/>
                    </a:cubicBezTo>
                    <a:cubicBezTo>
                      <a:pt x="12521" y="368"/>
                      <a:pt x="12509" y="362"/>
                      <a:pt x="12509" y="356"/>
                    </a:cubicBezTo>
                    <a:cubicBezTo>
                      <a:pt x="12509" y="350"/>
                      <a:pt x="12509" y="338"/>
                      <a:pt x="12509" y="332"/>
                    </a:cubicBezTo>
                    <a:cubicBezTo>
                      <a:pt x="12492" y="332"/>
                      <a:pt x="12492" y="332"/>
                      <a:pt x="12492" y="332"/>
                    </a:cubicBezTo>
                    <a:cubicBezTo>
                      <a:pt x="12486" y="332"/>
                      <a:pt x="12486" y="332"/>
                      <a:pt x="12480" y="332"/>
                    </a:cubicBezTo>
                    <a:cubicBezTo>
                      <a:pt x="12474" y="338"/>
                      <a:pt x="12474" y="338"/>
                      <a:pt x="12474" y="344"/>
                    </a:cubicBezTo>
                    <a:cubicBezTo>
                      <a:pt x="12468" y="350"/>
                      <a:pt x="12468" y="350"/>
                      <a:pt x="12462" y="356"/>
                    </a:cubicBezTo>
                    <a:cubicBezTo>
                      <a:pt x="12456" y="356"/>
                      <a:pt x="12450" y="356"/>
                      <a:pt x="12450" y="356"/>
                    </a:cubicBezTo>
                    <a:cubicBezTo>
                      <a:pt x="12444" y="362"/>
                      <a:pt x="12444" y="362"/>
                      <a:pt x="12438" y="362"/>
                    </a:cubicBezTo>
                    <a:lnTo>
                      <a:pt x="12426" y="356"/>
                    </a:lnTo>
                    <a:close/>
                    <a:moveTo>
                      <a:pt x="12403" y="457"/>
                    </a:moveTo>
                    <a:lnTo>
                      <a:pt x="12403" y="457"/>
                    </a:lnTo>
                    <a:cubicBezTo>
                      <a:pt x="12397" y="457"/>
                      <a:pt x="12397" y="463"/>
                      <a:pt x="12391" y="463"/>
                    </a:cubicBezTo>
                    <a:cubicBezTo>
                      <a:pt x="12379" y="463"/>
                      <a:pt x="12379" y="463"/>
                      <a:pt x="12379" y="463"/>
                    </a:cubicBezTo>
                    <a:cubicBezTo>
                      <a:pt x="12373" y="463"/>
                      <a:pt x="12373" y="468"/>
                      <a:pt x="12367" y="468"/>
                    </a:cubicBezTo>
                    <a:cubicBezTo>
                      <a:pt x="12355" y="468"/>
                      <a:pt x="12355" y="468"/>
                      <a:pt x="12355" y="468"/>
                    </a:cubicBezTo>
                    <a:cubicBezTo>
                      <a:pt x="12361" y="468"/>
                      <a:pt x="12355" y="474"/>
                      <a:pt x="12355" y="480"/>
                    </a:cubicBezTo>
                    <a:cubicBezTo>
                      <a:pt x="12361" y="480"/>
                      <a:pt x="12361" y="486"/>
                      <a:pt x="12361" y="492"/>
                    </a:cubicBezTo>
                    <a:cubicBezTo>
                      <a:pt x="12367" y="492"/>
                      <a:pt x="12373" y="492"/>
                      <a:pt x="12379" y="492"/>
                    </a:cubicBezTo>
                    <a:cubicBezTo>
                      <a:pt x="12379" y="492"/>
                      <a:pt x="12385" y="492"/>
                      <a:pt x="12391" y="492"/>
                    </a:cubicBezTo>
                    <a:cubicBezTo>
                      <a:pt x="12391" y="486"/>
                      <a:pt x="12397" y="486"/>
                      <a:pt x="12403" y="486"/>
                    </a:cubicBezTo>
                    <a:cubicBezTo>
                      <a:pt x="12409" y="480"/>
                      <a:pt x="12414" y="480"/>
                      <a:pt x="12426" y="480"/>
                    </a:cubicBezTo>
                    <a:cubicBezTo>
                      <a:pt x="12420" y="474"/>
                      <a:pt x="12426" y="468"/>
                      <a:pt x="12426" y="468"/>
                    </a:cubicBezTo>
                    <a:cubicBezTo>
                      <a:pt x="12420" y="463"/>
                      <a:pt x="12414" y="463"/>
                      <a:pt x="12414" y="457"/>
                    </a:cubicBezTo>
                    <a:cubicBezTo>
                      <a:pt x="12409" y="457"/>
                      <a:pt x="12409" y="457"/>
                      <a:pt x="12403" y="457"/>
                    </a:cubicBezTo>
                    <a:close/>
                    <a:moveTo>
                      <a:pt x="12201" y="439"/>
                    </a:moveTo>
                    <a:lnTo>
                      <a:pt x="12201" y="439"/>
                    </a:lnTo>
                    <a:cubicBezTo>
                      <a:pt x="12201" y="474"/>
                      <a:pt x="12201" y="474"/>
                      <a:pt x="12201" y="474"/>
                    </a:cubicBezTo>
                    <a:cubicBezTo>
                      <a:pt x="12254" y="474"/>
                      <a:pt x="12254" y="474"/>
                      <a:pt x="12254" y="474"/>
                    </a:cubicBezTo>
                    <a:cubicBezTo>
                      <a:pt x="12260" y="468"/>
                      <a:pt x="12266" y="468"/>
                      <a:pt x="12266" y="463"/>
                    </a:cubicBezTo>
                    <a:cubicBezTo>
                      <a:pt x="12266" y="463"/>
                      <a:pt x="12266" y="457"/>
                      <a:pt x="12266" y="451"/>
                    </a:cubicBezTo>
                    <a:cubicBezTo>
                      <a:pt x="12266" y="451"/>
                      <a:pt x="12272" y="451"/>
                      <a:pt x="12272" y="445"/>
                    </a:cubicBezTo>
                    <a:cubicBezTo>
                      <a:pt x="12272" y="457"/>
                      <a:pt x="12272" y="468"/>
                      <a:pt x="12278" y="474"/>
                    </a:cubicBezTo>
                    <a:cubicBezTo>
                      <a:pt x="12284" y="480"/>
                      <a:pt x="12290" y="480"/>
                      <a:pt x="12296" y="480"/>
                    </a:cubicBezTo>
                    <a:cubicBezTo>
                      <a:pt x="12302" y="480"/>
                      <a:pt x="12302" y="474"/>
                      <a:pt x="12308" y="474"/>
                    </a:cubicBezTo>
                    <a:cubicBezTo>
                      <a:pt x="12314" y="474"/>
                      <a:pt x="12314" y="474"/>
                      <a:pt x="12320" y="474"/>
                    </a:cubicBezTo>
                    <a:cubicBezTo>
                      <a:pt x="12320" y="463"/>
                      <a:pt x="12320" y="457"/>
                      <a:pt x="12320" y="439"/>
                    </a:cubicBezTo>
                    <a:cubicBezTo>
                      <a:pt x="12367" y="439"/>
                      <a:pt x="12367" y="439"/>
                      <a:pt x="12367" y="439"/>
                    </a:cubicBezTo>
                    <a:cubicBezTo>
                      <a:pt x="12367" y="427"/>
                      <a:pt x="12367" y="427"/>
                      <a:pt x="12367" y="427"/>
                    </a:cubicBezTo>
                    <a:cubicBezTo>
                      <a:pt x="12367" y="427"/>
                      <a:pt x="12367" y="421"/>
                      <a:pt x="12367" y="415"/>
                    </a:cubicBezTo>
                    <a:cubicBezTo>
                      <a:pt x="12284" y="415"/>
                      <a:pt x="12284" y="415"/>
                      <a:pt x="12284" y="415"/>
                    </a:cubicBezTo>
                    <a:cubicBezTo>
                      <a:pt x="12272" y="415"/>
                      <a:pt x="12266" y="421"/>
                      <a:pt x="12260" y="427"/>
                    </a:cubicBezTo>
                    <a:cubicBezTo>
                      <a:pt x="12254" y="427"/>
                      <a:pt x="12248" y="433"/>
                      <a:pt x="12243" y="433"/>
                    </a:cubicBezTo>
                    <a:cubicBezTo>
                      <a:pt x="12237" y="433"/>
                      <a:pt x="12237" y="439"/>
                      <a:pt x="12231" y="439"/>
                    </a:cubicBezTo>
                    <a:cubicBezTo>
                      <a:pt x="12225" y="445"/>
                      <a:pt x="12213" y="445"/>
                      <a:pt x="12201" y="451"/>
                    </a:cubicBezTo>
                    <a:lnTo>
                      <a:pt x="12201" y="439"/>
                    </a:lnTo>
                    <a:close/>
                    <a:moveTo>
                      <a:pt x="12041" y="445"/>
                    </a:moveTo>
                    <a:lnTo>
                      <a:pt x="12041" y="445"/>
                    </a:lnTo>
                    <a:cubicBezTo>
                      <a:pt x="12041" y="445"/>
                      <a:pt x="12053" y="445"/>
                      <a:pt x="12053" y="439"/>
                    </a:cubicBezTo>
                    <a:cubicBezTo>
                      <a:pt x="12053" y="439"/>
                      <a:pt x="12053" y="433"/>
                      <a:pt x="12053" y="427"/>
                    </a:cubicBezTo>
                    <a:cubicBezTo>
                      <a:pt x="12053" y="427"/>
                      <a:pt x="12053" y="421"/>
                      <a:pt x="12059" y="415"/>
                    </a:cubicBezTo>
                    <a:cubicBezTo>
                      <a:pt x="12065" y="415"/>
                      <a:pt x="12071" y="421"/>
                      <a:pt x="12082" y="415"/>
                    </a:cubicBezTo>
                    <a:cubicBezTo>
                      <a:pt x="12082" y="415"/>
                      <a:pt x="12088" y="415"/>
                      <a:pt x="12094" y="415"/>
                    </a:cubicBezTo>
                    <a:cubicBezTo>
                      <a:pt x="12100" y="415"/>
                      <a:pt x="12100" y="409"/>
                      <a:pt x="12106" y="409"/>
                    </a:cubicBezTo>
                    <a:cubicBezTo>
                      <a:pt x="12112" y="403"/>
                      <a:pt x="12118" y="409"/>
                      <a:pt x="12124" y="409"/>
                    </a:cubicBezTo>
                    <a:cubicBezTo>
                      <a:pt x="12130" y="403"/>
                      <a:pt x="12136" y="397"/>
                      <a:pt x="12136" y="397"/>
                    </a:cubicBezTo>
                    <a:cubicBezTo>
                      <a:pt x="12142" y="397"/>
                      <a:pt x="12148" y="397"/>
                      <a:pt x="12148" y="397"/>
                    </a:cubicBezTo>
                    <a:cubicBezTo>
                      <a:pt x="12159" y="397"/>
                      <a:pt x="12166" y="397"/>
                      <a:pt x="12171" y="397"/>
                    </a:cubicBezTo>
                    <a:cubicBezTo>
                      <a:pt x="12177" y="397"/>
                      <a:pt x="12177" y="391"/>
                      <a:pt x="12183" y="391"/>
                    </a:cubicBezTo>
                    <a:cubicBezTo>
                      <a:pt x="12189" y="391"/>
                      <a:pt x="12183" y="379"/>
                      <a:pt x="12189" y="379"/>
                    </a:cubicBezTo>
                    <a:cubicBezTo>
                      <a:pt x="12201" y="379"/>
                      <a:pt x="12201" y="386"/>
                      <a:pt x="12213" y="391"/>
                    </a:cubicBezTo>
                    <a:cubicBezTo>
                      <a:pt x="12213" y="391"/>
                      <a:pt x="12219" y="391"/>
                      <a:pt x="12225" y="391"/>
                    </a:cubicBezTo>
                    <a:cubicBezTo>
                      <a:pt x="12231" y="391"/>
                      <a:pt x="12231" y="397"/>
                      <a:pt x="12237" y="397"/>
                    </a:cubicBezTo>
                    <a:cubicBezTo>
                      <a:pt x="12260" y="397"/>
                      <a:pt x="12260" y="397"/>
                      <a:pt x="12260" y="397"/>
                    </a:cubicBezTo>
                    <a:cubicBezTo>
                      <a:pt x="12260" y="391"/>
                      <a:pt x="12260" y="386"/>
                      <a:pt x="12260" y="386"/>
                    </a:cubicBezTo>
                    <a:cubicBezTo>
                      <a:pt x="12260" y="374"/>
                      <a:pt x="12254" y="368"/>
                      <a:pt x="12254" y="362"/>
                    </a:cubicBezTo>
                    <a:cubicBezTo>
                      <a:pt x="12254" y="350"/>
                      <a:pt x="12266" y="344"/>
                      <a:pt x="12272" y="344"/>
                    </a:cubicBezTo>
                    <a:cubicBezTo>
                      <a:pt x="12284" y="344"/>
                      <a:pt x="12284" y="350"/>
                      <a:pt x="12290" y="350"/>
                    </a:cubicBezTo>
                    <a:cubicBezTo>
                      <a:pt x="12296" y="356"/>
                      <a:pt x="12302" y="356"/>
                      <a:pt x="12302" y="356"/>
                    </a:cubicBezTo>
                    <a:cubicBezTo>
                      <a:pt x="12308" y="356"/>
                      <a:pt x="12308" y="362"/>
                      <a:pt x="12308" y="368"/>
                    </a:cubicBezTo>
                    <a:cubicBezTo>
                      <a:pt x="12320" y="374"/>
                      <a:pt x="12325" y="379"/>
                      <a:pt x="12337" y="379"/>
                    </a:cubicBezTo>
                    <a:cubicBezTo>
                      <a:pt x="12349" y="379"/>
                      <a:pt x="12355" y="374"/>
                      <a:pt x="12367" y="374"/>
                    </a:cubicBezTo>
                    <a:cubicBezTo>
                      <a:pt x="12367" y="368"/>
                      <a:pt x="12373" y="368"/>
                      <a:pt x="12373" y="362"/>
                    </a:cubicBezTo>
                    <a:cubicBezTo>
                      <a:pt x="12373" y="356"/>
                      <a:pt x="12367" y="356"/>
                      <a:pt x="12367" y="350"/>
                    </a:cubicBezTo>
                    <a:cubicBezTo>
                      <a:pt x="12367" y="338"/>
                      <a:pt x="12367" y="338"/>
                      <a:pt x="12367" y="338"/>
                    </a:cubicBezTo>
                    <a:cubicBezTo>
                      <a:pt x="12361" y="338"/>
                      <a:pt x="12355" y="332"/>
                      <a:pt x="12343" y="338"/>
                    </a:cubicBezTo>
                    <a:cubicBezTo>
                      <a:pt x="12337" y="338"/>
                      <a:pt x="12337" y="338"/>
                      <a:pt x="12332" y="338"/>
                    </a:cubicBezTo>
                    <a:cubicBezTo>
                      <a:pt x="12325" y="338"/>
                      <a:pt x="12320" y="338"/>
                      <a:pt x="12308" y="338"/>
                    </a:cubicBezTo>
                    <a:cubicBezTo>
                      <a:pt x="12308" y="338"/>
                      <a:pt x="12302" y="338"/>
                      <a:pt x="12296" y="338"/>
                    </a:cubicBezTo>
                    <a:cubicBezTo>
                      <a:pt x="12302" y="326"/>
                      <a:pt x="12302" y="326"/>
                      <a:pt x="12308" y="320"/>
                    </a:cubicBezTo>
                    <a:cubicBezTo>
                      <a:pt x="12314" y="314"/>
                      <a:pt x="12320" y="314"/>
                      <a:pt x="12325" y="308"/>
                    </a:cubicBezTo>
                    <a:cubicBezTo>
                      <a:pt x="12332" y="302"/>
                      <a:pt x="12332" y="297"/>
                      <a:pt x="12337" y="291"/>
                    </a:cubicBezTo>
                    <a:cubicBezTo>
                      <a:pt x="12332" y="279"/>
                      <a:pt x="12332" y="279"/>
                      <a:pt x="12332" y="279"/>
                    </a:cubicBezTo>
                    <a:cubicBezTo>
                      <a:pt x="12325" y="279"/>
                      <a:pt x="12325" y="279"/>
                      <a:pt x="12320" y="279"/>
                    </a:cubicBezTo>
                    <a:cubicBezTo>
                      <a:pt x="12314" y="279"/>
                      <a:pt x="12314" y="285"/>
                      <a:pt x="12308" y="285"/>
                    </a:cubicBezTo>
                    <a:cubicBezTo>
                      <a:pt x="12302" y="285"/>
                      <a:pt x="12296" y="285"/>
                      <a:pt x="12296" y="285"/>
                    </a:cubicBezTo>
                    <a:cubicBezTo>
                      <a:pt x="12284" y="285"/>
                      <a:pt x="12284" y="285"/>
                      <a:pt x="12284" y="285"/>
                    </a:cubicBezTo>
                    <a:cubicBezTo>
                      <a:pt x="12278" y="285"/>
                      <a:pt x="12278" y="291"/>
                      <a:pt x="12272" y="291"/>
                    </a:cubicBezTo>
                    <a:cubicBezTo>
                      <a:pt x="12266" y="291"/>
                      <a:pt x="12260" y="291"/>
                      <a:pt x="12260" y="291"/>
                    </a:cubicBezTo>
                    <a:cubicBezTo>
                      <a:pt x="12254" y="297"/>
                      <a:pt x="12248" y="297"/>
                      <a:pt x="12248" y="302"/>
                    </a:cubicBezTo>
                    <a:cubicBezTo>
                      <a:pt x="12248" y="302"/>
                      <a:pt x="12248" y="308"/>
                      <a:pt x="12248" y="314"/>
                    </a:cubicBezTo>
                    <a:cubicBezTo>
                      <a:pt x="12248" y="314"/>
                      <a:pt x="12248" y="320"/>
                      <a:pt x="12248" y="326"/>
                    </a:cubicBezTo>
                    <a:cubicBezTo>
                      <a:pt x="12248" y="332"/>
                      <a:pt x="12248" y="332"/>
                      <a:pt x="12248" y="338"/>
                    </a:cubicBezTo>
                    <a:cubicBezTo>
                      <a:pt x="12237" y="338"/>
                      <a:pt x="12231" y="338"/>
                      <a:pt x="12219" y="338"/>
                    </a:cubicBezTo>
                    <a:cubicBezTo>
                      <a:pt x="12219" y="338"/>
                      <a:pt x="12213" y="338"/>
                      <a:pt x="12207" y="338"/>
                    </a:cubicBezTo>
                    <a:cubicBezTo>
                      <a:pt x="12195" y="338"/>
                      <a:pt x="12195" y="338"/>
                      <a:pt x="12195" y="338"/>
                    </a:cubicBezTo>
                    <a:cubicBezTo>
                      <a:pt x="12183" y="338"/>
                      <a:pt x="12183" y="338"/>
                      <a:pt x="12183" y="338"/>
                    </a:cubicBezTo>
                    <a:cubicBezTo>
                      <a:pt x="12177" y="338"/>
                      <a:pt x="12171" y="332"/>
                      <a:pt x="12171" y="338"/>
                    </a:cubicBezTo>
                    <a:cubicBezTo>
                      <a:pt x="12166" y="338"/>
                      <a:pt x="12159" y="338"/>
                      <a:pt x="12159" y="344"/>
                    </a:cubicBezTo>
                    <a:cubicBezTo>
                      <a:pt x="12159" y="350"/>
                      <a:pt x="12166" y="356"/>
                      <a:pt x="12166" y="356"/>
                    </a:cubicBezTo>
                    <a:cubicBezTo>
                      <a:pt x="12159" y="362"/>
                      <a:pt x="12154" y="362"/>
                      <a:pt x="12154" y="362"/>
                    </a:cubicBezTo>
                    <a:cubicBezTo>
                      <a:pt x="12154" y="368"/>
                      <a:pt x="12159" y="368"/>
                      <a:pt x="12159" y="374"/>
                    </a:cubicBezTo>
                    <a:cubicBezTo>
                      <a:pt x="12159" y="397"/>
                      <a:pt x="12159" y="397"/>
                      <a:pt x="12159" y="397"/>
                    </a:cubicBezTo>
                    <a:cubicBezTo>
                      <a:pt x="12142" y="397"/>
                      <a:pt x="12130" y="397"/>
                      <a:pt x="12112" y="397"/>
                    </a:cubicBezTo>
                    <a:cubicBezTo>
                      <a:pt x="12106" y="397"/>
                      <a:pt x="12100" y="397"/>
                      <a:pt x="12100" y="403"/>
                    </a:cubicBezTo>
                    <a:cubicBezTo>
                      <a:pt x="12094" y="403"/>
                      <a:pt x="12088" y="403"/>
                      <a:pt x="12088" y="403"/>
                    </a:cubicBezTo>
                    <a:cubicBezTo>
                      <a:pt x="12082" y="403"/>
                      <a:pt x="12082" y="409"/>
                      <a:pt x="12077" y="409"/>
                    </a:cubicBezTo>
                    <a:cubicBezTo>
                      <a:pt x="12071" y="409"/>
                      <a:pt x="12065" y="409"/>
                      <a:pt x="12065" y="409"/>
                    </a:cubicBezTo>
                    <a:cubicBezTo>
                      <a:pt x="12059" y="409"/>
                      <a:pt x="12059" y="415"/>
                      <a:pt x="12053" y="415"/>
                    </a:cubicBezTo>
                    <a:cubicBezTo>
                      <a:pt x="12047" y="415"/>
                      <a:pt x="12047" y="421"/>
                      <a:pt x="12041" y="427"/>
                    </a:cubicBezTo>
                    <a:cubicBezTo>
                      <a:pt x="12029" y="439"/>
                      <a:pt x="12029" y="439"/>
                      <a:pt x="12029" y="439"/>
                    </a:cubicBezTo>
                    <a:lnTo>
                      <a:pt x="12041" y="445"/>
                    </a:lnTo>
                    <a:close/>
                    <a:moveTo>
                      <a:pt x="11810" y="368"/>
                    </a:moveTo>
                    <a:lnTo>
                      <a:pt x="11810" y="368"/>
                    </a:lnTo>
                    <a:cubicBezTo>
                      <a:pt x="11804" y="368"/>
                      <a:pt x="11798" y="368"/>
                      <a:pt x="11792" y="368"/>
                    </a:cubicBezTo>
                    <a:cubicBezTo>
                      <a:pt x="11786" y="368"/>
                      <a:pt x="11780" y="374"/>
                      <a:pt x="11780" y="374"/>
                    </a:cubicBezTo>
                    <a:cubicBezTo>
                      <a:pt x="11774" y="379"/>
                      <a:pt x="11774" y="379"/>
                      <a:pt x="11768" y="379"/>
                    </a:cubicBezTo>
                    <a:cubicBezTo>
                      <a:pt x="11762" y="379"/>
                      <a:pt x="11762" y="379"/>
                      <a:pt x="11762" y="379"/>
                    </a:cubicBezTo>
                    <a:cubicBezTo>
                      <a:pt x="11756" y="379"/>
                      <a:pt x="11750" y="379"/>
                      <a:pt x="11745" y="379"/>
                    </a:cubicBezTo>
                    <a:cubicBezTo>
                      <a:pt x="11739" y="379"/>
                      <a:pt x="11739" y="374"/>
                      <a:pt x="11733" y="374"/>
                    </a:cubicBezTo>
                    <a:cubicBezTo>
                      <a:pt x="11727" y="374"/>
                      <a:pt x="11721" y="374"/>
                      <a:pt x="11721" y="368"/>
                    </a:cubicBezTo>
                    <a:cubicBezTo>
                      <a:pt x="11715" y="374"/>
                      <a:pt x="11715" y="379"/>
                      <a:pt x="11709" y="386"/>
                    </a:cubicBezTo>
                    <a:lnTo>
                      <a:pt x="11709" y="397"/>
                    </a:lnTo>
                    <a:cubicBezTo>
                      <a:pt x="11703" y="397"/>
                      <a:pt x="11703" y="403"/>
                      <a:pt x="11697" y="403"/>
                    </a:cubicBezTo>
                    <a:cubicBezTo>
                      <a:pt x="11691" y="403"/>
                      <a:pt x="11691" y="391"/>
                      <a:pt x="11685" y="391"/>
                    </a:cubicBezTo>
                    <a:cubicBezTo>
                      <a:pt x="11679" y="391"/>
                      <a:pt x="11679" y="391"/>
                      <a:pt x="11673" y="391"/>
                    </a:cubicBezTo>
                    <a:cubicBezTo>
                      <a:pt x="11661" y="386"/>
                      <a:pt x="11656" y="386"/>
                      <a:pt x="11650" y="386"/>
                    </a:cubicBezTo>
                    <a:cubicBezTo>
                      <a:pt x="11626" y="386"/>
                      <a:pt x="11626" y="386"/>
                      <a:pt x="11626" y="386"/>
                    </a:cubicBezTo>
                    <a:cubicBezTo>
                      <a:pt x="11626" y="391"/>
                      <a:pt x="11626" y="403"/>
                      <a:pt x="11632" y="409"/>
                    </a:cubicBezTo>
                    <a:cubicBezTo>
                      <a:pt x="11638" y="421"/>
                      <a:pt x="11644" y="427"/>
                      <a:pt x="11656" y="427"/>
                    </a:cubicBezTo>
                    <a:cubicBezTo>
                      <a:pt x="11668" y="427"/>
                      <a:pt x="11668" y="421"/>
                      <a:pt x="11679" y="415"/>
                    </a:cubicBezTo>
                    <a:cubicBezTo>
                      <a:pt x="11679" y="415"/>
                      <a:pt x="11685" y="415"/>
                      <a:pt x="11691" y="415"/>
                    </a:cubicBezTo>
                    <a:cubicBezTo>
                      <a:pt x="11697" y="415"/>
                      <a:pt x="11697" y="409"/>
                      <a:pt x="11703" y="409"/>
                    </a:cubicBezTo>
                    <a:cubicBezTo>
                      <a:pt x="11709" y="409"/>
                      <a:pt x="11709" y="403"/>
                      <a:pt x="11715" y="403"/>
                    </a:cubicBezTo>
                    <a:cubicBezTo>
                      <a:pt x="11727" y="403"/>
                      <a:pt x="11733" y="403"/>
                      <a:pt x="11739" y="403"/>
                    </a:cubicBezTo>
                    <a:cubicBezTo>
                      <a:pt x="11750" y="403"/>
                      <a:pt x="11750" y="403"/>
                      <a:pt x="11762" y="403"/>
                    </a:cubicBezTo>
                    <a:cubicBezTo>
                      <a:pt x="11768" y="403"/>
                      <a:pt x="11768" y="409"/>
                      <a:pt x="11774" y="409"/>
                    </a:cubicBezTo>
                    <a:cubicBezTo>
                      <a:pt x="11774" y="409"/>
                      <a:pt x="11780" y="403"/>
                      <a:pt x="11786" y="403"/>
                    </a:cubicBezTo>
                    <a:cubicBezTo>
                      <a:pt x="11786" y="421"/>
                      <a:pt x="11786" y="421"/>
                      <a:pt x="11786" y="421"/>
                    </a:cubicBezTo>
                    <a:cubicBezTo>
                      <a:pt x="11780" y="427"/>
                      <a:pt x="11780" y="433"/>
                      <a:pt x="11774" y="433"/>
                    </a:cubicBezTo>
                    <a:cubicBezTo>
                      <a:pt x="11768" y="433"/>
                      <a:pt x="11762" y="433"/>
                      <a:pt x="11750" y="433"/>
                    </a:cubicBezTo>
                    <a:cubicBezTo>
                      <a:pt x="11750" y="457"/>
                      <a:pt x="11750" y="457"/>
                      <a:pt x="11750" y="457"/>
                    </a:cubicBezTo>
                    <a:cubicBezTo>
                      <a:pt x="11750" y="463"/>
                      <a:pt x="11750" y="463"/>
                      <a:pt x="11756" y="468"/>
                    </a:cubicBezTo>
                    <a:cubicBezTo>
                      <a:pt x="11762" y="474"/>
                      <a:pt x="11762" y="474"/>
                      <a:pt x="11768" y="480"/>
                    </a:cubicBezTo>
                    <a:cubicBezTo>
                      <a:pt x="11780" y="486"/>
                      <a:pt x="11780" y="486"/>
                      <a:pt x="11780" y="486"/>
                    </a:cubicBezTo>
                    <a:cubicBezTo>
                      <a:pt x="11792" y="492"/>
                      <a:pt x="11798" y="492"/>
                      <a:pt x="11816" y="492"/>
                    </a:cubicBezTo>
                    <a:cubicBezTo>
                      <a:pt x="11822" y="492"/>
                      <a:pt x="11827" y="492"/>
                      <a:pt x="11834" y="492"/>
                    </a:cubicBezTo>
                    <a:cubicBezTo>
                      <a:pt x="11839" y="486"/>
                      <a:pt x="11845" y="486"/>
                      <a:pt x="11845" y="480"/>
                    </a:cubicBezTo>
                    <a:cubicBezTo>
                      <a:pt x="11851" y="474"/>
                      <a:pt x="11857" y="468"/>
                      <a:pt x="11857" y="463"/>
                    </a:cubicBezTo>
                    <a:cubicBezTo>
                      <a:pt x="11857" y="457"/>
                      <a:pt x="11851" y="451"/>
                      <a:pt x="11851" y="439"/>
                    </a:cubicBezTo>
                    <a:cubicBezTo>
                      <a:pt x="11851" y="427"/>
                      <a:pt x="11851" y="427"/>
                      <a:pt x="11851" y="427"/>
                    </a:cubicBezTo>
                    <a:cubicBezTo>
                      <a:pt x="11863" y="427"/>
                      <a:pt x="11875" y="427"/>
                      <a:pt x="11887" y="427"/>
                    </a:cubicBezTo>
                    <a:cubicBezTo>
                      <a:pt x="11893" y="427"/>
                      <a:pt x="11893" y="427"/>
                      <a:pt x="11899" y="427"/>
                    </a:cubicBezTo>
                    <a:cubicBezTo>
                      <a:pt x="11905" y="427"/>
                      <a:pt x="11905" y="427"/>
                      <a:pt x="11905" y="427"/>
                    </a:cubicBezTo>
                    <a:cubicBezTo>
                      <a:pt x="11911" y="427"/>
                      <a:pt x="11916" y="427"/>
                      <a:pt x="11922" y="427"/>
                    </a:cubicBezTo>
                    <a:cubicBezTo>
                      <a:pt x="11928" y="427"/>
                      <a:pt x="11928" y="421"/>
                      <a:pt x="11934" y="415"/>
                    </a:cubicBezTo>
                    <a:cubicBezTo>
                      <a:pt x="11940" y="415"/>
                      <a:pt x="11940" y="415"/>
                      <a:pt x="11946" y="415"/>
                    </a:cubicBezTo>
                    <a:cubicBezTo>
                      <a:pt x="11952" y="409"/>
                      <a:pt x="11952" y="403"/>
                      <a:pt x="11952" y="397"/>
                    </a:cubicBezTo>
                    <a:cubicBezTo>
                      <a:pt x="11952" y="379"/>
                      <a:pt x="11952" y="379"/>
                      <a:pt x="11952" y="379"/>
                    </a:cubicBezTo>
                    <a:cubicBezTo>
                      <a:pt x="11940" y="374"/>
                      <a:pt x="11934" y="374"/>
                      <a:pt x="11922" y="374"/>
                    </a:cubicBezTo>
                    <a:cubicBezTo>
                      <a:pt x="11922" y="338"/>
                      <a:pt x="11922" y="338"/>
                      <a:pt x="11922" y="338"/>
                    </a:cubicBezTo>
                    <a:cubicBezTo>
                      <a:pt x="11916" y="338"/>
                      <a:pt x="11916" y="338"/>
                      <a:pt x="11911" y="338"/>
                    </a:cubicBezTo>
                    <a:cubicBezTo>
                      <a:pt x="11905" y="338"/>
                      <a:pt x="11905" y="338"/>
                      <a:pt x="11899" y="338"/>
                    </a:cubicBezTo>
                    <a:cubicBezTo>
                      <a:pt x="11887" y="338"/>
                      <a:pt x="11881" y="338"/>
                      <a:pt x="11875" y="338"/>
                    </a:cubicBezTo>
                    <a:cubicBezTo>
                      <a:pt x="11875" y="344"/>
                      <a:pt x="11875" y="350"/>
                      <a:pt x="11875" y="350"/>
                    </a:cubicBezTo>
                    <a:cubicBezTo>
                      <a:pt x="11875" y="356"/>
                      <a:pt x="11869" y="356"/>
                      <a:pt x="11863" y="362"/>
                    </a:cubicBezTo>
                    <a:cubicBezTo>
                      <a:pt x="11863" y="368"/>
                      <a:pt x="11857" y="368"/>
                      <a:pt x="11851" y="374"/>
                    </a:cubicBezTo>
                    <a:cubicBezTo>
                      <a:pt x="11839" y="379"/>
                      <a:pt x="11827" y="368"/>
                      <a:pt x="11810" y="368"/>
                    </a:cubicBezTo>
                    <a:close/>
                    <a:moveTo>
                      <a:pt x="10179" y="468"/>
                    </a:moveTo>
                    <a:lnTo>
                      <a:pt x="10179" y="468"/>
                    </a:lnTo>
                    <a:cubicBezTo>
                      <a:pt x="10179" y="474"/>
                      <a:pt x="10185" y="468"/>
                      <a:pt x="10191" y="474"/>
                    </a:cubicBezTo>
                    <a:cubicBezTo>
                      <a:pt x="10197" y="474"/>
                      <a:pt x="10197" y="474"/>
                      <a:pt x="10203" y="480"/>
                    </a:cubicBezTo>
                    <a:cubicBezTo>
                      <a:pt x="10215" y="480"/>
                      <a:pt x="10215" y="480"/>
                      <a:pt x="10215" y="480"/>
                    </a:cubicBezTo>
                    <a:cubicBezTo>
                      <a:pt x="10215" y="480"/>
                      <a:pt x="10221" y="480"/>
                      <a:pt x="10227" y="480"/>
                    </a:cubicBezTo>
                    <a:cubicBezTo>
                      <a:pt x="10233" y="480"/>
                      <a:pt x="10233" y="486"/>
                      <a:pt x="10245" y="486"/>
                    </a:cubicBezTo>
                    <a:cubicBezTo>
                      <a:pt x="10250" y="486"/>
                      <a:pt x="10256" y="486"/>
                      <a:pt x="10262" y="486"/>
                    </a:cubicBezTo>
                    <a:cubicBezTo>
                      <a:pt x="10268" y="480"/>
                      <a:pt x="10268" y="480"/>
                      <a:pt x="10274" y="480"/>
                    </a:cubicBezTo>
                    <a:cubicBezTo>
                      <a:pt x="10286" y="480"/>
                      <a:pt x="10286" y="480"/>
                      <a:pt x="10292" y="480"/>
                    </a:cubicBezTo>
                    <a:cubicBezTo>
                      <a:pt x="10298" y="480"/>
                      <a:pt x="10304" y="480"/>
                      <a:pt x="10304" y="486"/>
                    </a:cubicBezTo>
                    <a:cubicBezTo>
                      <a:pt x="10310" y="486"/>
                      <a:pt x="10310" y="486"/>
                      <a:pt x="10316" y="492"/>
                    </a:cubicBezTo>
                    <a:cubicBezTo>
                      <a:pt x="10322" y="492"/>
                      <a:pt x="10316" y="498"/>
                      <a:pt x="10322" y="504"/>
                    </a:cubicBezTo>
                    <a:cubicBezTo>
                      <a:pt x="10233" y="504"/>
                      <a:pt x="10233" y="504"/>
                      <a:pt x="10233" y="504"/>
                    </a:cubicBezTo>
                    <a:cubicBezTo>
                      <a:pt x="10233" y="528"/>
                      <a:pt x="10233" y="528"/>
                      <a:pt x="10233" y="528"/>
                    </a:cubicBezTo>
                    <a:cubicBezTo>
                      <a:pt x="10245" y="534"/>
                      <a:pt x="10250" y="534"/>
                      <a:pt x="10256" y="540"/>
                    </a:cubicBezTo>
                    <a:cubicBezTo>
                      <a:pt x="10268" y="540"/>
                      <a:pt x="10268" y="552"/>
                      <a:pt x="10280" y="552"/>
                    </a:cubicBezTo>
                    <a:cubicBezTo>
                      <a:pt x="10339" y="552"/>
                      <a:pt x="10339" y="552"/>
                      <a:pt x="10339" y="552"/>
                    </a:cubicBezTo>
                    <a:cubicBezTo>
                      <a:pt x="10345" y="552"/>
                      <a:pt x="10351" y="545"/>
                      <a:pt x="10351" y="545"/>
                    </a:cubicBezTo>
                    <a:cubicBezTo>
                      <a:pt x="10363" y="545"/>
                      <a:pt x="10369" y="545"/>
                      <a:pt x="10375" y="552"/>
                    </a:cubicBezTo>
                    <a:cubicBezTo>
                      <a:pt x="10381" y="552"/>
                      <a:pt x="10381" y="557"/>
                      <a:pt x="10387" y="563"/>
                    </a:cubicBezTo>
                    <a:cubicBezTo>
                      <a:pt x="10387" y="563"/>
                      <a:pt x="10393" y="563"/>
                      <a:pt x="10399" y="569"/>
                    </a:cubicBezTo>
                    <a:cubicBezTo>
                      <a:pt x="10404" y="569"/>
                      <a:pt x="10404" y="569"/>
                      <a:pt x="10411" y="569"/>
                    </a:cubicBezTo>
                    <a:cubicBezTo>
                      <a:pt x="10416" y="569"/>
                      <a:pt x="10422" y="569"/>
                      <a:pt x="10428" y="569"/>
                    </a:cubicBezTo>
                    <a:cubicBezTo>
                      <a:pt x="10440" y="569"/>
                      <a:pt x="10446" y="569"/>
                      <a:pt x="10458" y="569"/>
                    </a:cubicBezTo>
                    <a:cubicBezTo>
                      <a:pt x="10464" y="563"/>
                      <a:pt x="10464" y="563"/>
                      <a:pt x="10470" y="563"/>
                    </a:cubicBezTo>
                    <a:cubicBezTo>
                      <a:pt x="10476" y="557"/>
                      <a:pt x="10476" y="557"/>
                      <a:pt x="10482" y="552"/>
                    </a:cubicBezTo>
                    <a:cubicBezTo>
                      <a:pt x="10488" y="552"/>
                      <a:pt x="10488" y="540"/>
                      <a:pt x="10493" y="540"/>
                    </a:cubicBezTo>
                    <a:cubicBezTo>
                      <a:pt x="10511" y="540"/>
                      <a:pt x="10517" y="552"/>
                      <a:pt x="10529" y="552"/>
                    </a:cubicBezTo>
                    <a:cubicBezTo>
                      <a:pt x="10541" y="552"/>
                      <a:pt x="10553" y="552"/>
                      <a:pt x="10559" y="545"/>
                    </a:cubicBezTo>
                    <a:cubicBezTo>
                      <a:pt x="10565" y="540"/>
                      <a:pt x="10570" y="540"/>
                      <a:pt x="10570" y="540"/>
                    </a:cubicBezTo>
                    <a:cubicBezTo>
                      <a:pt x="10577" y="534"/>
                      <a:pt x="10570" y="522"/>
                      <a:pt x="10570" y="516"/>
                    </a:cubicBezTo>
                    <a:cubicBezTo>
                      <a:pt x="10577" y="504"/>
                      <a:pt x="10577" y="498"/>
                      <a:pt x="10588" y="498"/>
                    </a:cubicBezTo>
                    <a:cubicBezTo>
                      <a:pt x="10594" y="498"/>
                      <a:pt x="10594" y="498"/>
                      <a:pt x="10600" y="498"/>
                    </a:cubicBezTo>
                    <a:cubicBezTo>
                      <a:pt x="10606" y="498"/>
                      <a:pt x="10606" y="498"/>
                      <a:pt x="10612" y="492"/>
                    </a:cubicBezTo>
                    <a:cubicBezTo>
                      <a:pt x="10618" y="492"/>
                      <a:pt x="10618" y="486"/>
                      <a:pt x="10624" y="486"/>
                    </a:cubicBezTo>
                    <a:cubicBezTo>
                      <a:pt x="10636" y="480"/>
                      <a:pt x="10636" y="480"/>
                      <a:pt x="10636" y="480"/>
                    </a:cubicBezTo>
                    <a:cubicBezTo>
                      <a:pt x="10630" y="474"/>
                      <a:pt x="10624" y="463"/>
                      <a:pt x="10618" y="463"/>
                    </a:cubicBezTo>
                    <a:cubicBezTo>
                      <a:pt x="10606" y="457"/>
                      <a:pt x="10600" y="457"/>
                      <a:pt x="10594" y="457"/>
                    </a:cubicBezTo>
                    <a:cubicBezTo>
                      <a:pt x="10588" y="457"/>
                      <a:pt x="10582" y="457"/>
                      <a:pt x="10577" y="457"/>
                    </a:cubicBezTo>
                    <a:cubicBezTo>
                      <a:pt x="10570" y="457"/>
                      <a:pt x="10565" y="468"/>
                      <a:pt x="10559" y="468"/>
                    </a:cubicBezTo>
                    <a:cubicBezTo>
                      <a:pt x="10535" y="468"/>
                      <a:pt x="10535" y="468"/>
                      <a:pt x="10535" y="468"/>
                    </a:cubicBezTo>
                    <a:cubicBezTo>
                      <a:pt x="10535" y="463"/>
                      <a:pt x="10535" y="457"/>
                      <a:pt x="10535" y="451"/>
                    </a:cubicBezTo>
                    <a:cubicBezTo>
                      <a:pt x="10535" y="445"/>
                      <a:pt x="10529" y="445"/>
                      <a:pt x="10529" y="439"/>
                    </a:cubicBezTo>
                    <a:cubicBezTo>
                      <a:pt x="10523" y="433"/>
                      <a:pt x="10517" y="433"/>
                      <a:pt x="10511" y="427"/>
                    </a:cubicBezTo>
                    <a:cubicBezTo>
                      <a:pt x="10511" y="427"/>
                      <a:pt x="10505" y="421"/>
                      <a:pt x="10505" y="415"/>
                    </a:cubicBezTo>
                    <a:cubicBezTo>
                      <a:pt x="10499" y="421"/>
                      <a:pt x="10499" y="421"/>
                      <a:pt x="10493" y="421"/>
                    </a:cubicBezTo>
                    <a:cubicBezTo>
                      <a:pt x="10488" y="421"/>
                      <a:pt x="10488" y="427"/>
                      <a:pt x="10488" y="433"/>
                    </a:cubicBezTo>
                    <a:cubicBezTo>
                      <a:pt x="10482" y="433"/>
                      <a:pt x="10476" y="439"/>
                      <a:pt x="10476" y="445"/>
                    </a:cubicBezTo>
                    <a:cubicBezTo>
                      <a:pt x="10464" y="451"/>
                      <a:pt x="10458" y="457"/>
                      <a:pt x="10446" y="457"/>
                    </a:cubicBezTo>
                    <a:cubicBezTo>
                      <a:pt x="10446" y="457"/>
                      <a:pt x="10440" y="463"/>
                      <a:pt x="10434" y="463"/>
                    </a:cubicBezTo>
                    <a:cubicBezTo>
                      <a:pt x="10428" y="463"/>
                      <a:pt x="10428" y="457"/>
                      <a:pt x="10422" y="451"/>
                    </a:cubicBezTo>
                    <a:cubicBezTo>
                      <a:pt x="10446" y="427"/>
                      <a:pt x="10446" y="427"/>
                      <a:pt x="10446" y="427"/>
                    </a:cubicBezTo>
                    <a:cubicBezTo>
                      <a:pt x="10446" y="421"/>
                      <a:pt x="10446" y="421"/>
                      <a:pt x="10446" y="421"/>
                    </a:cubicBezTo>
                    <a:cubicBezTo>
                      <a:pt x="10446" y="415"/>
                      <a:pt x="10446" y="415"/>
                      <a:pt x="10446" y="409"/>
                    </a:cubicBezTo>
                    <a:cubicBezTo>
                      <a:pt x="10440" y="409"/>
                      <a:pt x="10440" y="409"/>
                      <a:pt x="10434" y="415"/>
                    </a:cubicBezTo>
                    <a:cubicBezTo>
                      <a:pt x="10428" y="415"/>
                      <a:pt x="10428" y="421"/>
                      <a:pt x="10422" y="421"/>
                    </a:cubicBezTo>
                    <a:cubicBezTo>
                      <a:pt x="10416" y="421"/>
                      <a:pt x="10416" y="421"/>
                      <a:pt x="10416" y="421"/>
                    </a:cubicBezTo>
                    <a:cubicBezTo>
                      <a:pt x="10411" y="427"/>
                      <a:pt x="10411" y="415"/>
                      <a:pt x="10404" y="415"/>
                    </a:cubicBezTo>
                    <a:cubicBezTo>
                      <a:pt x="10369" y="415"/>
                      <a:pt x="10369" y="415"/>
                      <a:pt x="10369" y="415"/>
                    </a:cubicBezTo>
                    <a:cubicBezTo>
                      <a:pt x="10369" y="427"/>
                      <a:pt x="10369" y="433"/>
                      <a:pt x="10369" y="445"/>
                    </a:cubicBezTo>
                    <a:cubicBezTo>
                      <a:pt x="10369" y="457"/>
                      <a:pt x="10369" y="463"/>
                      <a:pt x="10363" y="468"/>
                    </a:cubicBezTo>
                    <a:cubicBezTo>
                      <a:pt x="10363" y="474"/>
                      <a:pt x="10357" y="474"/>
                      <a:pt x="10357" y="480"/>
                    </a:cubicBezTo>
                    <a:cubicBezTo>
                      <a:pt x="10345" y="480"/>
                      <a:pt x="10345" y="480"/>
                      <a:pt x="10345" y="480"/>
                    </a:cubicBezTo>
                    <a:cubicBezTo>
                      <a:pt x="10345" y="463"/>
                      <a:pt x="10345" y="457"/>
                      <a:pt x="10339" y="445"/>
                    </a:cubicBezTo>
                    <a:cubicBezTo>
                      <a:pt x="10339" y="439"/>
                      <a:pt x="10333" y="439"/>
                      <a:pt x="10327" y="433"/>
                    </a:cubicBezTo>
                    <a:cubicBezTo>
                      <a:pt x="10327" y="433"/>
                      <a:pt x="10322" y="433"/>
                      <a:pt x="10316" y="427"/>
                    </a:cubicBezTo>
                    <a:cubicBezTo>
                      <a:pt x="10310" y="427"/>
                      <a:pt x="10310" y="427"/>
                      <a:pt x="10304" y="427"/>
                    </a:cubicBezTo>
                    <a:cubicBezTo>
                      <a:pt x="10268" y="427"/>
                      <a:pt x="10250" y="421"/>
                      <a:pt x="10209" y="421"/>
                    </a:cubicBezTo>
                    <a:cubicBezTo>
                      <a:pt x="10209" y="421"/>
                      <a:pt x="10203" y="427"/>
                      <a:pt x="10197" y="427"/>
                    </a:cubicBezTo>
                    <a:lnTo>
                      <a:pt x="10191" y="427"/>
                    </a:lnTo>
                    <a:cubicBezTo>
                      <a:pt x="10179" y="433"/>
                      <a:pt x="10173" y="439"/>
                      <a:pt x="10173" y="445"/>
                    </a:cubicBezTo>
                    <a:cubicBezTo>
                      <a:pt x="10173" y="457"/>
                      <a:pt x="10173" y="463"/>
                      <a:pt x="10179" y="468"/>
                    </a:cubicBezTo>
                    <a:close/>
                    <a:moveTo>
                      <a:pt x="10061" y="682"/>
                    </a:moveTo>
                    <a:lnTo>
                      <a:pt x="10061" y="682"/>
                    </a:lnTo>
                    <a:cubicBezTo>
                      <a:pt x="10061" y="688"/>
                      <a:pt x="10067" y="688"/>
                      <a:pt x="10067" y="688"/>
                    </a:cubicBezTo>
                    <a:cubicBezTo>
                      <a:pt x="10067" y="688"/>
                      <a:pt x="10067" y="700"/>
                      <a:pt x="10061" y="700"/>
                    </a:cubicBezTo>
                    <a:cubicBezTo>
                      <a:pt x="10055" y="700"/>
                      <a:pt x="10049" y="694"/>
                      <a:pt x="10037" y="694"/>
                    </a:cubicBezTo>
                    <a:cubicBezTo>
                      <a:pt x="10025" y="694"/>
                      <a:pt x="10025" y="694"/>
                      <a:pt x="10025" y="694"/>
                    </a:cubicBezTo>
                    <a:cubicBezTo>
                      <a:pt x="10019" y="694"/>
                      <a:pt x="10013" y="694"/>
                      <a:pt x="10013" y="694"/>
                    </a:cubicBezTo>
                    <a:cubicBezTo>
                      <a:pt x="10001" y="694"/>
                      <a:pt x="9995" y="688"/>
                      <a:pt x="9990" y="694"/>
                    </a:cubicBezTo>
                    <a:cubicBezTo>
                      <a:pt x="9983" y="694"/>
                      <a:pt x="9983" y="694"/>
                      <a:pt x="9978" y="700"/>
                    </a:cubicBezTo>
                    <a:cubicBezTo>
                      <a:pt x="9972" y="700"/>
                      <a:pt x="9972" y="706"/>
                      <a:pt x="9966" y="706"/>
                    </a:cubicBezTo>
                    <a:cubicBezTo>
                      <a:pt x="9954" y="706"/>
                      <a:pt x="9942" y="700"/>
                      <a:pt x="9930" y="706"/>
                    </a:cubicBezTo>
                    <a:cubicBezTo>
                      <a:pt x="9912" y="706"/>
                      <a:pt x="9906" y="706"/>
                      <a:pt x="9895" y="718"/>
                    </a:cubicBezTo>
                    <a:cubicBezTo>
                      <a:pt x="9889" y="718"/>
                      <a:pt x="9889" y="723"/>
                      <a:pt x="9889" y="729"/>
                    </a:cubicBezTo>
                    <a:cubicBezTo>
                      <a:pt x="9889" y="753"/>
                      <a:pt x="9889" y="753"/>
                      <a:pt x="9889" y="753"/>
                    </a:cubicBezTo>
                    <a:cubicBezTo>
                      <a:pt x="9906" y="747"/>
                      <a:pt x="9912" y="747"/>
                      <a:pt x="9924" y="747"/>
                    </a:cubicBezTo>
                    <a:cubicBezTo>
                      <a:pt x="9936" y="747"/>
                      <a:pt x="9936" y="747"/>
                      <a:pt x="9936" y="747"/>
                    </a:cubicBezTo>
                    <a:cubicBezTo>
                      <a:pt x="9942" y="747"/>
                      <a:pt x="9942" y="747"/>
                      <a:pt x="9948" y="747"/>
                    </a:cubicBezTo>
                    <a:cubicBezTo>
                      <a:pt x="9954" y="747"/>
                      <a:pt x="9960" y="753"/>
                      <a:pt x="9966" y="753"/>
                    </a:cubicBezTo>
                    <a:cubicBezTo>
                      <a:pt x="9978" y="753"/>
                      <a:pt x="9990" y="753"/>
                      <a:pt x="9995" y="747"/>
                    </a:cubicBezTo>
                    <a:cubicBezTo>
                      <a:pt x="10007" y="741"/>
                      <a:pt x="10013" y="735"/>
                      <a:pt x="10019" y="729"/>
                    </a:cubicBezTo>
                    <a:cubicBezTo>
                      <a:pt x="10025" y="729"/>
                      <a:pt x="10031" y="723"/>
                      <a:pt x="10037" y="723"/>
                    </a:cubicBezTo>
                    <a:cubicBezTo>
                      <a:pt x="10043" y="723"/>
                      <a:pt x="10043" y="723"/>
                      <a:pt x="10043" y="723"/>
                    </a:cubicBezTo>
                    <a:cubicBezTo>
                      <a:pt x="10049" y="723"/>
                      <a:pt x="10049" y="723"/>
                      <a:pt x="10055" y="723"/>
                    </a:cubicBezTo>
                    <a:cubicBezTo>
                      <a:pt x="10061" y="729"/>
                      <a:pt x="10055" y="735"/>
                      <a:pt x="10061" y="735"/>
                    </a:cubicBezTo>
                    <a:cubicBezTo>
                      <a:pt x="10055" y="741"/>
                      <a:pt x="10055" y="747"/>
                      <a:pt x="10049" y="747"/>
                    </a:cubicBezTo>
                    <a:cubicBezTo>
                      <a:pt x="10049" y="747"/>
                      <a:pt x="10043" y="747"/>
                      <a:pt x="10037" y="747"/>
                    </a:cubicBezTo>
                    <a:cubicBezTo>
                      <a:pt x="10037" y="753"/>
                      <a:pt x="10031" y="753"/>
                      <a:pt x="10031" y="753"/>
                    </a:cubicBezTo>
                    <a:cubicBezTo>
                      <a:pt x="10025" y="753"/>
                      <a:pt x="10025" y="759"/>
                      <a:pt x="10019" y="765"/>
                    </a:cubicBezTo>
                    <a:cubicBezTo>
                      <a:pt x="10013" y="765"/>
                      <a:pt x="10007" y="771"/>
                      <a:pt x="10001" y="771"/>
                    </a:cubicBezTo>
                    <a:cubicBezTo>
                      <a:pt x="9995" y="771"/>
                      <a:pt x="9990" y="771"/>
                      <a:pt x="9983" y="771"/>
                    </a:cubicBezTo>
                    <a:cubicBezTo>
                      <a:pt x="9972" y="771"/>
                      <a:pt x="9960" y="771"/>
                      <a:pt x="9948" y="771"/>
                    </a:cubicBezTo>
                    <a:cubicBezTo>
                      <a:pt x="9942" y="771"/>
                      <a:pt x="9936" y="771"/>
                      <a:pt x="9936" y="771"/>
                    </a:cubicBezTo>
                    <a:cubicBezTo>
                      <a:pt x="9930" y="771"/>
                      <a:pt x="9924" y="771"/>
                      <a:pt x="9924" y="777"/>
                    </a:cubicBezTo>
                    <a:cubicBezTo>
                      <a:pt x="9918" y="777"/>
                      <a:pt x="9912" y="777"/>
                      <a:pt x="9912" y="777"/>
                    </a:cubicBezTo>
                    <a:cubicBezTo>
                      <a:pt x="9906" y="783"/>
                      <a:pt x="9906" y="783"/>
                      <a:pt x="9906" y="789"/>
                    </a:cubicBezTo>
                    <a:cubicBezTo>
                      <a:pt x="9906" y="795"/>
                      <a:pt x="9912" y="795"/>
                      <a:pt x="9912" y="800"/>
                    </a:cubicBezTo>
                    <a:cubicBezTo>
                      <a:pt x="9918" y="812"/>
                      <a:pt x="9924" y="818"/>
                      <a:pt x="9930" y="818"/>
                    </a:cubicBezTo>
                    <a:cubicBezTo>
                      <a:pt x="9936" y="824"/>
                      <a:pt x="9936" y="818"/>
                      <a:pt x="9942" y="818"/>
                    </a:cubicBezTo>
                    <a:cubicBezTo>
                      <a:pt x="9954" y="824"/>
                      <a:pt x="9960" y="818"/>
                      <a:pt x="9966" y="818"/>
                    </a:cubicBezTo>
                    <a:cubicBezTo>
                      <a:pt x="9972" y="818"/>
                      <a:pt x="9972" y="824"/>
                      <a:pt x="9978" y="824"/>
                    </a:cubicBezTo>
                    <a:cubicBezTo>
                      <a:pt x="9983" y="824"/>
                      <a:pt x="9990" y="830"/>
                      <a:pt x="10001" y="836"/>
                    </a:cubicBezTo>
                    <a:cubicBezTo>
                      <a:pt x="10001" y="836"/>
                      <a:pt x="10007" y="842"/>
                      <a:pt x="10013" y="842"/>
                    </a:cubicBezTo>
                    <a:cubicBezTo>
                      <a:pt x="10013" y="848"/>
                      <a:pt x="10013" y="854"/>
                      <a:pt x="10019" y="854"/>
                    </a:cubicBezTo>
                    <a:cubicBezTo>
                      <a:pt x="10019" y="860"/>
                      <a:pt x="10025" y="860"/>
                      <a:pt x="10025" y="866"/>
                    </a:cubicBezTo>
                    <a:cubicBezTo>
                      <a:pt x="10031" y="877"/>
                      <a:pt x="10037" y="877"/>
                      <a:pt x="10043" y="889"/>
                    </a:cubicBezTo>
                    <a:cubicBezTo>
                      <a:pt x="10055" y="884"/>
                      <a:pt x="10055" y="884"/>
                      <a:pt x="10055" y="884"/>
                    </a:cubicBezTo>
                    <a:lnTo>
                      <a:pt x="10055" y="877"/>
                    </a:lnTo>
                    <a:cubicBezTo>
                      <a:pt x="10055" y="872"/>
                      <a:pt x="10061" y="866"/>
                      <a:pt x="10061" y="866"/>
                    </a:cubicBezTo>
                    <a:cubicBezTo>
                      <a:pt x="10067" y="860"/>
                      <a:pt x="10072" y="860"/>
                      <a:pt x="10072" y="860"/>
                    </a:cubicBezTo>
                    <a:cubicBezTo>
                      <a:pt x="10084" y="854"/>
                      <a:pt x="10090" y="854"/>
                      <a:pt x="10096" y="842"/>
                    </a:cubicBezTo>
                    <a:cubicBezTo>
                      <a:pt x="10096" y="842"/>
                      <a:pt x="10096" y="836"/>
                      <a:pt x="10102" y="830"/>
                    </a:cubicBezTo>
                    <a:cubicBezTo>
                      <a:pt x="10102" y="824"/>
                      <a:pt x="10096" y="818"/>
                      <a:pt x="10102" y="806"/>
                    </a:cubicBezTo>
                    <a:cubicBezTo>
                      <a:pt x="10102" y="800"/>
                      <a:pt x="10102" y="800"/>
                      <a:pt x="10108" y="795"/>
                    </a:cubicBezTo>
                    <a:cubicBezTo>
                      <a:pt x="10108" y="789"/>
                      <a:pt x="10114" y="789"/>
                      <a:pt x="10114" y="783"/>
                    </a:cubicBezTo>
                    <a:cubicBezTo>
                      <a:pt x="10120" y="783"/>
                      <a:pt x="10126" y="777"/>
                      <a:pt x="10126" y="777"/>
                    </a:cubicBezTo>
                    <a:cubicBezTo>
                      <a:pt x="10138" y="777"/>
                      <a:pt x="10144" y="777"/>
                      <a:pt x="10150" y="777"/>
                    </a:cubicBezTo>
                    <a:cubicBezTo>
                      <a:pt x="10150" y="723"/>
                      <a:pt x="10150" y="723"/>
                      <a:pt x="10150" y="723"/>
                    </a:cubicBezTo>
                    <a:cubicBezTo>
                      <a:pt x="10156" y="723"/>
                      <a:pt x="10161" y="723"/>
                      <a:pt x="10173" y="723"/>
                    </a:cubicBezTo>
                    <a:cubicBezTo>
                      <a:pt x="10179" y="718"/>
                      <a:pt x="10185" y="711"/>
                      <a:pt x="10197" y="706"/>
                    </a:cubicBezTo>
                    <a:cubicBezTo>
                      <a:pt x="10191" y="700"/>
                      <a:pt x="10185" y="700"/>
                      <a:pt x="10185" y="694"/>
                    </a:cubicBezTo>
                    <a:cubicBezTo>
                      <a:pt x="10185" y="688"/>
                      <a:pt x="10185" y="688"/>
                      <a:pt x="10185" y="682"/>
                    </a:cubicBezTo>
                    <a:cubicBezTo>
                      <a:pt x="10185" y="682"/>
                      <a:pt x="10185" y="676"/>
                      <a:pt x="10185" y="670"/>
                    </a:cubicBezTo>
                    <a:cubicBezTo>
                      <a:pt x="10185" y="670"/>
                      <a:pt x="10191" y="664"/>
                      <a:pt x="10191" y="658"/>
                    </a:cubicBezTo>
                    <a:cubicBezTo>
                      <a:pt x="10191" y="658"/>
                      <a:pt x="10185" y="652"/>
                      <a:pt x="10185" y="646"/>
                    </a:cubicBezTo>
                    <a:cubicBezTo>
                      <a:pt x="10268" y="646"/>
                      <a:pt x="10268" y="646"/>
                      <a:pt x="10268" y="646"/>
                    </a:cubicBezTo>
                    <a:cubicBezTo>
                      <a:pt x="10268" y="652"/>
                      <a:pt x="10268" y="658"/>
                      <a:pt x="10268" y="664"/>
                    </a:cubicBezTo>
                    <a:cubicBezTo>
                      <a:pt x="10268" y="670"/>
                      <a:pt x="10262" y="676"/>
                      <a:pt x="10262" y="688"/>
                    </a:cubicBezTo>
                    <a:cubicBezTo>
                      <a:pt x="10262" y="694"/>
                      <a:pt x="10262" y="694"/>
                      <a:pt x="10262" y="700"/>
                    </a:cubicBezTo>
                    <a:cubicBezTo>
                      <a:pt x="10268" y="700"/>
                      <a:pt x="10274" y="700"/>
                      <a:pt x="10286" y="700"/>
                    </a:cubicBezTo>
                    <a:cubicBezTo>
                      <a:pt x="10292" y="700"/>
                      <a:pt x="10298" y="700"/>
                      <a:pt x="10298" y="706"/>
                    </a:cubicBezTo>
                    <a:cubicBezTo>
                      <a:pt x="10304" y="706"/>
                      <a:pt x="10310" y="706"/>
                      <a:pt x="10310" y="711"/>
                    </a:cubicBezTo>
                    <a:cubicBezTo>
                      <a:pt x="10310" y="718"/>
                      <a:pt x="10310" y="718"/>
                      <a:pt x="10310" y="723"/>
                    </a:cubicBezTo>
                    <a:cubicBezTo>
                      <a:pt x="10310" y="729"/>
                      <a:pt x="10310" y="741"/>
                      <a:pt x="10310" y="747"/>
                    </a:cubicBezTo>
                    <a:cubicBezTo>
                      <a:pt x="10304" y="753"/>
                      <a:pt x="10298" y="747"/>
                      <a:pt x="10298" y="753"/>
                    </a:cubicBezTo>
                    <a:cubicBezTo>
                      <a:pt x="10286" y="759"/>
                      <a:pt x="10280" y="765"/>
                      <a:pt x="10280" y="777"/>
                    </a:cubicBezTo>
                    <a:cubicBezTo>
                      <a:pt x="10280" y="783"/>
                      <a:pt x="10280" y="789"/>
                      <a:pt x="10280" y="795"/>
                    </a:cubicBezTo>
                    <a:cubicBezTo>
                      <a:pt x="10310" y="795"/>
                      <a:pt x="10310" y="795"/>
                      <a:pt x="10310" y="795"/>
                    </a:cubicBezTo>
                    <a:cubicBezTo>
                      <a:pt x="10322" y="795"/>
                      <a:pt x="10327" y="783"/>
                      <a:pt x="10345" y="771"/>
                    </a:cubicBezTo>
                    <a:cubicBezTo>
                      <a:pt x="10351" y="765"/>
                      <a:pt x="10357" y="759"/>
                      <a:pt x="10363" y="759"/>
                    </a:cubicBezTo>
                    <a:cubicBezTo>
                      <a:pt x="10369" y="759"/>
                      <a:pt x="10375" y="765"/>
                      <a:pt x="10375" y="771"/>
                    </a:cubicBezTo>
                    <a:cubicBezTo>
                      <a:pt x="10381" y="771"/>
                      <a:pt x="10375" y="777"/>
                      <a:pt x="10375" y="783"/>
                    </a:cubicBezTo>
                    <a:cubicBezTo>
                      <a:pt x="10375" y="789"/>
                      <a:pt x="10375" y="795"/>
                      <a:pt x="10375" y="800"/>
                    </a:cubicBezTo>
                    <a:cubicBezTo>
                      <a:pt x="10411" y="800"/>
                      <a:pt x="10411" y="800"/>
                      <a:pt x="10411" y="800"/>
                    </a:cubicBezTo>
                    <a:cubicBezTo>
                      <a:pt x="10411" y="800"/>
                      <a:pt x="10416" y="800"/>
                      <a:pt x="10422" y="800"/>
                    </a:cubicBezTo>
                    <a:cubicBezTo>
                      <a:pt x="10422" y="795"/>
                      <a:pt x="10422" y="789"/>
                      <a:pt x="10422" y="789"/>
                    </a:cubicBezTo>
                    <a:cubicBezTo>
                      <a:pt x="10422" y="783"/>
                      <a:pt x="10428" y="777"/>
                      <a:pt x="10428" y="777"/>
                    </a:cubicBezTo>
                    <a:cubicBezTo>
                      <a:pt x="10493" y="777"/>
                      <a:pt x="10493" y="777"/>
                      <a:pt x="10493" y="777"/>
                    </a:cubicBezTo>
                    <a:cubicBezTo>
                      <a:pt x="10517" y="771"/>
                      <a:pt x="10517" y="771"/>
                      <a:pt x="10517" y="771"/>
                    </a:cubicBezTo>
                    <a:cubicBezTo>
                      <a:pt x="10517" y="759"/>
                      <a:pt x="10517" y="759"/>
                      <a:pt x="10517" y="759"/>
                    </a:cubicBezTo>
                    <a:cubicBezTo>
                      <a:pt x="10511" y="747"/>
                      <a:pt x="10505" y="735"/>
                      <a:pt x="10488" y="735"/>
                    </a:cubicBezTo>
                    <a:cubicBezTo>
                      <a:pt x="10482" y="735"/>
                      <a:pt x="10482" y="735"/>
                      <a:pt x="10476" y="735"/>
                    </a:cubicBezTo>
                    <a:cubicBezTo>
                      <a:pt x="10464" y="735"/>
                      <a:pt x="10458" y="735"/>
                      <a:pt x="10452" y="735"/>
                    </a:cubicBezTo>
                    <a:cubicBezTo>
                      <a:pt x="10446" y="723"/>
                      <a:pt x="10446" y="718"/>
                      <a:pt x="10446" y="711"/>
                    </a:cubicBezTo>
                    <a:cubicBezTo>
                      <a:pt x="10446" y="706"/>
                      <a:pt x="10452" y="700"/>
                      <a:pt x="10452" y="700"/>
                    </a:cubicBezTo>
                    <a:cubicBezTo>
                      <a:pt x="10375" y="700"/>
                      <a:pt x="10375" y="700"/>
                      <a:pt x="10375" y="700"/>
                    </a:cubicBezTo>
                    <a:cubicBezTo>
                      <a:pt x="10375" y="682"/>
                      <a:pt x="10381" y="664"/>
                      <a:pt x="10369" y="652"/>
                    </a:cubicBezTo>
                    <a:cubicBezTo>
                      <a:pt x="10363" y="652"/>
                      <a:pt x="10363" y="652"/>
                      <a:pt x="10357" y="652"/>
                    </a:cubicBezTo>
                    <a:cubicBezTo>
                      <a:pt x="10351" y="652"/>
                      <a:pt x="10351" y="646"/>
                      <a:pt x="10345" y="646"/>
                    </a:cubicBezTo>
                    <a:cubicBezTo>
                      <a:pt x="10345" y="646"/>
                      <a:pt x="10339" y="640"/>
                      <a:pt x="10339" y="634"/>
                    </a:cubicBezTo>
                    <a:lnTo>
                      <a:pt x="10339" y="623"/>
                    </a:lnTo>
                    <a:cubicBezTo>
                      <a:pt x="10327" y="617"/>
                      <a:pt x="10322" y="617"/>
                      <a:pt x="10310" y="617"/>
                    </a:cubicBezTo>
                    <a:cubicBezTo>
                      <a:pt x="10310" y="617"/>
                      <a:pt x="10304" y="617"/>
                      <a:pt x="10298" y="617"/>
                    </a:cubicBezTo>
                    <a:cubicBezTo>
                      <a:pt x="10292" y="617"/>
                      <a:pt x="10292" y="611"/>
                      <a:pt x="10286" y="611"/>
                    </a:cubicBezTo>
                    <a:cubicBezTo>
                      <a:pt x="10280" y="605"/>
                      <a:pt x="10286" y="593"/>
                      <a:pt x="10274" y="587"/>
                    </a:cubicBezTo>
                    <a:cubicBezTo>
                      <a:pt x="10274" y="587"/>
                      <a:pt x="10268" y="587"/>
                      <a:pt x="10268" y="581"/>
                    </a:cubicBezTo>
                    <a:cubicBezTo>
                      <a:pt x="10262" y="581"/>
                      <a:pt x="10256" y="581"/>
                      <a:pt x="10256" y="581"/>
                    </a:cubicBezTo>
                    <a:cubicBezTo>
                      <a:pt x="10250" y="581"/>
                      <a:pt x="10245" y="581"/>
                      <a:pt x="10245" y="581"/>
                    </a:cubicBezTo>
                    <a:cubicBezTo>
                      <a:pt x="10233" y="587"/>
                      <a:pt x="10233" y="593"/>
                      <a:pt x="10227" y="593"/>
                    </a:cubicBezTo>
                    <a:cubicBezTo>
                      <a:pt x="10215" y="593"/>
                      <a:pt x="10209" y="593"/>
                      <a:pt x="10203" y="587"/>
                    </a:cubicBezTo>
                    <a:cubicBezTo>
                      <a:pt x="10197" y="587"/>
                      <a:pt x="10197" y="593"/>
                      <a:pt x="10191" y="587"/>
                    </a:cubicBezTo>
                    <a:cubicBezTo>
                      <a:pt x="10185" y="587"/>
                      <a:pt x="10185" y="581"/>
                      <a:pt x="10179" y="581"/>
                    </a:cubicBezTo>
                    <a:cubicBezTo>
                      <a:pt x="10179" y="545"/>
                      <a:pt x="10179" y="545"/>
                      <a:pt x="10179" y="545"/>
                    </a:cubicBezTo>
                    <a:lnTo>
                      <a:pt x="10185" y="552"/>
                    </a:lnTo>
                    <a:cubicBezTo>
                      <a:pt x="10179" y="552"/>
                      <a:pt x="10173" y="552"/>
                      <a:pt x="10167" y="552"/>
                    </a:cubicBezTo>
                    <a:cubicBezTo>
                      <a:pt x="10161" y="552"/>
                      <a:pt x="10156" y="552"/>
                      <a:pt x="10150" y="552"/>
                    </a:cubicBezTo>
                    <a:cubicBezTo>
                      <a:pt x="10144" y="552"/>
                      <a:pt x="10144" y="552"/>
                      <a:pt x="10138" y="545"/>
                    </a:cubicBezTo>
                    <a:cubicBezTo>
                      <a:pt x="10138" y="545"/>
                      <a:pt x="10138" y="540"/>
                      <a:pt x="10138" y="534"/>
                    </a:cubicBezTo>
                    <a:cubicBezTo>
                      <a:pt x="10144" y="528"/>
                      <a:pt x="10156" y="522"/>
                      <a:pt x="10156" y="510"/>
                    </a:cubicBezTo>
                    <a:cubicBezTo>
                      <a:pt x="10156" y="510"/>
                      <a:pt x="10156" y="504"/>
                      <a:pt x="10156" y="498"/>
                    </a:cubicBezTo>
                    <a:cubicBezTo>
                      <a:pt x="10055" y="486"/>
                      <a:pt x="10055" y="486"/>
                      <a:pt x="10055" y="486"/>
                    </a:cubicBezTo>
                    <a:cubicBezTo>
                      <a:pt x="10055" y="486"/>
                      <a:pt x="10049" y="480"/>
                      <a:pt x="10043" y="486"/>
                    </a:cubicBezTo>
                    <a:cubicBezTo>
                      <a:pt x="10037" y="486"/>
                      <a:pt x="10037" y="492"/>
                      <a:pt x="10037" y="492"/>
                    </a:cubicBezTo>
                    <a:cubicBezTo>
                      <a:pt x="10031" y="504"/>
                      <a:pt x="10031" y="510"/>
                      <a:pt x="10031" y="516"/>
                    </a:cubicBezTo>
                    <a:cubicBezTo>
                      <a:pt x="10031" y="528"/>
                      <a:pt x="10031" y="528"/>
                      <a:pt x="10031" y="528"/>
                    </a:cubicBezTo>
                    <a:cubicBezTo>
                      <a:pt x="10031" y="534"/>
                      <a:pt x="10031" y="540"/>
                      <a:pt x="10031" y="540"/>
                    </a:cubicBezTo>
                    <a:cubicBezTo>
                      <a:pt x="10031" y="545"/>
                      <a:pt x="10037" y="552"/>
                      <a:pt x="10037" y="557"/>
                    </a:cubicBezTo>
                    <a:cubicBezTo>
                      <a:pt x="10037" y="569"/>
                      <a:pt x="10037" y="569"/>
                      <a:pt x="10031" y="575"/>
                    </a:cubicBezTo>
                    <a:cubicBezTo>
                      <a:pt x="10025" y="581"/>
                      <a:pt x="10019" y="587"/>
                      <a:pt x="10013" y="587"/>
                    </a:cubicBezTo>
                    <a:cubicBezTo>
                      <a:pt x="10007" y="587"/>
                      <a:pt x="10001" y="587"/>
                      <a:pt x="9995" y="581"/>
                    </a:cubicBezTo>
                    <a:cubicBezTo>
                      <a:pt x="9990" y="575"/>
                      <a:pt x="9990" y="563"/>
                      <a:pt x="9990" y="557"/>
                    </a:cubicBezTo>
                    <a:cubicBezTo>
                      <a:pt x="9990" y="545"/>
                      <a:pt x="9990" y="545"/>
                      <a:pt x="9990" y="545"/>
                    </a:cubicBezTo>
                    <a:cubicBezTo>
                      <a:pt x="9990" y="540"/>
                      <a:pt x="9983" y="534"/>
                      <a:pt x="9983" y="534"/>
                    </a:cubicBezTo>
                    <a:cubicBezTo>
                      <a:pt x="9983" y="522"/>
                      <a:pt x="9983" y="522"/>
                      <a:pt x="9983" y="522"/>
                    </a:cubicBezTo>
                    <a:cubicBezTo>
                      <a:pt x="9983" y="510"/>
                      <a:pt x="9983" y="510"/>
                      <a:pt x="9983" y="498"/>
                    </a:cubicBezTo>
                    <a:cubicBezTo>
                      <a:pt x="9960" y="498"/>
                      <a:pt x="9960" y="498"/>
                      <a:pt x="9960" y="498"/>
                    </a:cubicBezTo>
                    <a:cubicBezTo>
                      <a:pt x="9954" y="504"/>
                      <a:pt x="9942" y="504"/>
                      <a:pt x="9936" y="510"/>
                    </a:cubicBezTo>
                    <a:cubicBezTo>
                      <a:pt x="9936" y="510"/>
                      <a:pt x="9936" y="516"/>
                      <a:pt x="9930" y="522"/>
                    </a:cubicBezTo>
                    <a:cubicBezTo>
                      <a:pt x="9930" y="522"/>
                      <a:pt x="9924" y="528"/>
                      <a:pt x="9918" y="528"/>
                    </a:cubicBezTo>
                    <a:cubicBezTo>
                      <a:pt x="9918" y="534"/>
                      <a:pt x="9912" y="540"/>
                      <a:pt x="9906" y="540"/>
                    </a:cubicBezTo>
                    <a:cubicBezTo>
                      <a:pt x="9871" y="540"/>
                      <a:pt x="9871" y="540"/>
                      <a:pt x="9871" y="540"/>
                    </a:cubicBezTo>
                    <a:cubicBezTo>
                      <a:pt x="9871" y="516"/>
                      <a:pt x="9871" y="516"/>
                      <a:pt x="9871" y="516"/>
                    </a:cubicBezTo>
                    <a:cubicBezTo>
                      <a:pt x="9877" y="516"/>
                      <a:pt x="9871" y="510"/>
                      <a:pt x="9877" y="504"/>
                    </a:cubicBezTo>
                    <a:cubicBezTo>
                      <a:pt x="9883" y="504"/>
                      <a:pt x="9883" y="510"/>
                      <a:pt x="9889" y="504"/>
                    </a:cubicBezTo>
                    <a:cubicBezTo>
                      <a:pt x="9895" y="504"/>
                      <a:pt x="9895" y="498"/>
                      <a:pt x="9901" y="498"/>
                    </a:cubicBezTo>
                    <a:cubicBezTo>
                      <a:pt x="9895" y="486"/>
                      <a:pt x="9895" y="486"/>
                      <a:pt x="9895" y="486"/>
                    </a:cubicBezTo>
                    <a:cubicBezTo>
                      <a:pt x="9895" y="486"/>
                      <a:pt x="9889" y="486"/>
                      <a:pt x="9883" y="486"/>
                    </a:cubicBezTo>
                    <a:lnTo>
                      <a:pt x="9877" y="492"/>
                    </a:lnTo>
                    <a:cubicBezTo>
                      <a:pt x="9871" y="498"/>
                      <a:pt x="9865" y="498"/>
                      <a:pt x="9865" y="498"/>
                    </a:cubicBezTo>
                    <a:cubicBezTo>
                      <a:pt x="9859" y="504"/>
                      <a:pt x="9859" y="510"/>
                      <a:pt x="9859" y="510"/>
                    </a:cubicBezTo>
                    <a:cubicBezTo>
                      <a:pt x="9783" y="510"/>
                      <a:pt x="9783" y="510"/>
                      <a:pt x="9783" y="510"/>
                    </a:cubicBezTo>
                    <a:cubicBezTo>
                      <a:pt x="9777" y="510"/>
                      <a:pt x="9777" y="516"/>
                      <a:pt x="9771" y="516"/>
                    </a:cubicBezTo>
                    <a:cubicBezTo>
                      <a:pt x="9765" y="516"/>
                      <a:pt x="9753" y="516"/>
                      <a:pt x="9747" y="516"/>
                    </a:cubicBezTo>
                    <a:cubicBezTo>
                      <a:pt x="9741" y="516"/>
                      <a:pt x="9741" y="522"/>
                      <a:pt x="9736" y="522"/>
                    </a:cubicBezTo>
                    <a:cubicBezTo>
                      <a:pt x="9736" y="534"/>
                      <a:pt x="9736" y="540"/>
                      <a:pt x="9736" y="545"/>
                    </a:cubicBezTo>
                    <a:cubicBezTo>
                      <a:pt x="9741" y="552"/>
                      <a:pt x="9747" y="552"/>
                      <a:pt x="9747" y="557"/>
                    </a:cubicBezTo>
                    <a:cubicBezTo>
                      <a:pt x="9753" y="563"/>
                      <a:pt x="9753" y="569"/>
                      <a:pt x="9759" y="569"/>
                    </a:cubicBezTo>
                    <a:cubicBezTo>
                      <a:pt x="9771" y="569"/>
                      <a:pt x="9777" y="569"/>
                      <a:pt x="9795" y="569"/>
                    </a:cubicBezTo>
                    <a:cubicBezTo>
                      <a:pt x="9795" y="569"/>
                      <a:pt x="9800" y="569"/>
                      <a:pt x="9806" y="569"/>
                    </a:cubicBezTo>
                    <a:cubicBezTo>
                      <a:pt x="9806" y="575"/>
                      <a:pt x="9806" y="581"/>
                      <a:pt x="9806" y="581"/>
                    </a:cubicBezTo>
                    <a:cubicBezTo>
                      <a:pt x="9800" y="587"/>
                      <a:pt x="9800" y="593"/>
                      <a:pt x="9800" y="593"/>
                    </a:cubicBezTo>
                    <a:cubicBezTo>
                      <a:pt x="9800" y="599"/>
                      <a:pt x="9789" y="599"/>
                      <a:pt x="9789" y="605"/>
                    </a:cubicBezTo>
                    <a:cubicBezTo>
                      <a:pt x="9789" y="611"/>
                      <a:pt x="9789" y="617"/>
                      <a:pt x="9795" y="623"/>
                    </a:cubicBezTo>
                    <a:cubicBezTo>
                      <a:pt x="9795" y="623"/>
                      <a:pt x="9800" y="623"/>
                      <a:pt x="9806" y="629"/>
                    </a:cubicBezTo>
                    <a:cubicBezTo>
                      <a:pt x="9806" y="634"/>
                      <a:pt x="9806" y="640"/>
                      <a:pt x="9806" y="646"/>
                    </a:cubicBezTo>
                    <a:cubicBezTo>
                      <a:pt x="9806" y="652"/>
                      <a:pt x="9806" y="658"/>
                      <a:pt x="9800" y="664"/>
                    </a:cubicBezTo>
                    <a:cubicBezTo>
                      <a:pt x="9795" y="664"/>
                      <a:pt x="9795" y="664"/>
                      <a:pt x="9789" y="658"/>
                    </a:cubicBezTo>
                    <a:cubicBezTo>
                      <a:pt x="9789" y="658"/>
                      <a:pt x="9783" y="658"/>
                      <a:pt x="9777" y="652"/>
                    </a:cubicBezTo>
                    <a:lnTo>
                      <a:pt x="9777" y="646"/>
                    </a:lnTo>
                    <a:cubicBezTo>
                      <a:pt x="9771" y="640"/>
                      <a:pt x="9771" y="634"/>
                      <a:pt x="9771" y="629"/>
                    </a:cubicBezTo>
                    <a:cubicBezTo>
                      <a:pt x="9765" y="629"/>
                      <a:pt x="9765" y="623"/>
                      <a:pt x="9759" y="623"/>
                    </a:cubicBezTo>
                    <a:cubicBezTo>
                      <a:pt x="9753" y="617"/>
                      <a:pt x="9753" y="617"/>
                      <a:pt x="9747" y="617"/>
                    </a:cubicBezTo>
                    <a:cubicBezTo>
                      <a:pt x="9741" y="611"/>
                      <a:pt x="9741" y="617"/>
                      <a:pt x="9736" y="617"/>
                    </a:cubicBezTo>
                    <a:cubicBezTo>
                      <a:pt x="9741" y="623"/>
                      <a:pt x="9747" y="629"/>
                      <a:pt x="9747" y="640"/>
                    </a:cubicBezTo>
                    <a:lnTo>
                      <a:pt x="9747" y="646"/>
                    </a:lnTo>
                    <a:cubicBezTo>
                      <a:pt x="9747" y="652"/>
                      <a:pt x="9747" y="658"/>
                      <a:pt x="9747" y="658"/>
                    </a:cubicBezTo>
                    <a:cubicBezTo>
                      <a:pt x="9753" y="664"/>
                      <a:pt x="9759" y="670"/>
                      <a:pt x="9759" y="670"/>
                    </a:cubicBezTo>
                    <a:cubicBezTo>
                      <a:pt x="9765" y="676"/>
                      <a:pt x="9765" y="682"/>
                      <a:pt x="9771" y="682"/>
                    </a:cubicBezTo>
                    <a:cubicBezTo>
                      <a:pt x="9783" y="688"/>
                      <a:pt x="9789" y="694"/>
                      <a:pt x="9800" y="694"/>
                    </a:cubicBezTo>
                    <a:cubicBezTo>
                      <a:pt x="9806" y="694"/>
                      <a:pt x="9806" y="688"/>
                      <a:pt x="9812" y="688"/>
                    </a:cubicBezTo>
                    <a:cubicBezTo>
                      <a:pt x="9812" y="682"/>
                      <a:pt x="9806" y="676"/>
                      <a:pt x="9806" y="664"/>
                    </a:cubicBezTo>
                    <a:cubicBezTo>
                      <a:pt x="9806" y="664"/>
                      <a:pt x="9812" y="658"/>
                      <a:pt x="9812" y="652"/>
                    </a:cubicBezTo>
                    <a:cubicBezTo>
                      <a:pt x="9818" y="658"/>
                      <a:pt x="9829" y="652"/>
                      <a:pt x="9835" y="658"/>
                    </a:cubicBezTo>
                    <a:cubicBezTo>
                      <a:pt x="9841" y="664"/>
                      <a:pt x="9835" y="676"/>
                      <a:pt x="9841" y="682"/>
                    </a:cubicBezTo>
                    <a:cubicBezTo>
                      <a:pt x="9847" y="688"/>
                      <a:pt x="9847" y="688"/>
                      <a:pt x="9853" y="688"/>
                    </a:cubicBezTo>
                    <a:cubicBezTo>
                      <a:pt x="9859" y="694"/>
                      <a:pt x="9859" y="694"/>
                      <a:pt x="9865" y="694"/>
                    </a:cubicBezTo>
                    <a:cubicBezTo>
                      <a:pt x="9871" y="700"/>
                      <a:pt x="9883" y="694"/>
                      <a:pt x="9889" y="694"/>
                    </a:cubicBezTo>
                    <a:cubicBezTo>
                      <a:pt x="9901" y="694"/>
                      <a:pt x="9901" y="694"/>
                      <a:pt x="9901" y="694"/>
                    </a:cubicBezTo>
                    <a:cubicBezTo>
                      <a:pt x="9906" y="694"/>
                      <a:pt x="9906" y="700"/>
                      <a:pt x="9912" y="694"/>
                    </a:cubicBezTo>
                    <a:cubicBezTo>
                      <a:pt x="9918" y="694"/>
                      <a:pt x="9918" y="688"/>
                      <a:pt x="9918" y="682"/>
                    </a:cubicBezTo>
                    <a:cubicBezTo>
                      <a:pt x="9924" y="682"/>
                      <a:pt x="9918" y="676"/>
                      <a:pt x="9918" y="670"/>
                    </a:cubicBezTo>
                    <a:cubicBezTo>
                      <a:pt x="9924" y="670"/>
                      <a:pt x="9924" y="664"/>
                      <a:pt x="9930" y="658"/>
                    </a:cubicBezTo>
                    <a:cubicBezTo>
                      <a:pt x="9930" y="658"/>
                      <a:pt x="9936" y="664"/>
                      <a:pt x="9942" y="658"/>
                    </a:cubicBezTo>
                    <a:cubicBezTo>
                      <a:pt x="9942" y="658"/>
                      <a:pt x="9948" y="658"/>
                      <a:pt x="9954" y="652"/>
                    </a:cubicBezTo>
                    <a:cubicBezTo>
                      <a:pt x="9948" y="652"/>
                      <a:pt x="9948" y="646"/>
                      <a:pt x="9948" y="646"/>
                    </a:cubicBezTo>
                    <a:cubicBezTo>
                      <a:pt x="9948" y="629"/>
                      <a:pt x="9948" y="629"/>
                      <a:pt x="9948" y="629"/>
                    </a:cubicBezTo>
                    <a:cubicBezTo>
                      <a:pt x="9972" y="623"/>
                      <a:pt x="9972" y="623"/>
                      <a:pt x="9972" y="623"/>
                    </a:cubicBezTo>
                    <a:cubicBezTo>
                      <a:pt x="9972" y="629"/>
                      <a:pt x="9983" y="629"/>
                      <a:pt x="9983" y="634"/>
                    </a:cubicBezTo>
                    <a:cubicBezTo>
                      <a:pt x="9983" y="634"/>
                      <a:pt x="9983" y="640"/>
                      <a:pt x="9983" y="646"/>
                    </a:cubicBezTo>
                    <a:cubicBezTo>
                      <a:pt x="9983" y="652"/>
                      <a:pt x="9983" y="658"/>
                      <a:pt x="9983" y="664"/>
                    </a:cubicBezTo>
                    <a:cubicBezTo>
                      <a:pt x="10031" y="664"/>
                      <a:pt x="10031" y="664"/>
                      <a:pt x="10031" y="664"/>
                    </a:cubicBezTo>
                    <a:cubicBezTo>
                      <a:pt x="10049" y="646"/>
                      <a:pt x="10049" y="646"/>
                      <a:pt x="10049" y="646"/>
                    </a:cubicBezTo>
                    <a:cubicBezTo>
                      <a:pt x="10061" y="658"/>
                      <a:pt x="10061" y="658"/>
                      <a:pt x="10061" y="658"/>
                    </a:cubicBezTo>
                    <a:cubicBezTo>
                      <a:pt x="10061" y="670"/>
                      <a:pt x="10061" y="676"/>
                      <a:pt x="10061" y="682"/>
                    </a:cubicBezTo>
                    <a:close/>
                    <a:moveTo>
                      <a:pt x="17122" y="2532"/>
                    </a:moveTo>
                    <a:lnTo>
                      <a:pt x="17122" y="2532"/>
                    </a:lnTo>
                    <a:cubicBezTo>
                      <a:pt x="17134" y="2532"/>
                      <a:pt x="17134" y="2532"/>
                      <a:pt x="17140" y="2526"/>
                    </a:cubicBezTo>
                    <a:cubicBezTo>
                      <a:pt x="17146" y="2526"/>
                      <a:pt x="17152" y="2520"/>
                      <a:pt x="17152" y="2520"/>
                    </a:cubicBezTo>
                    <a:cubicBezTo>
                      <a:pt x="17294" y="2520"/>
                      <a:pt x="17294" y="2520"/>
                      <a:pt x="17294" y="2520"/>
                    </a:cubicBezTo>
                    <a:cubicBezTo>
                      <a:pt x="17294" y="2496"/>
                      <a:pt x="17294" y="2496"/>
                      <a:pt x="17294" y="2496"/>
                    </a:cubicBezTo>
                    <a:cubicBezTo>
                      <a:pt x="17300" y="2490"/>
                      <a:pt x="17294" y="2478"/>
                      <a:pt x="17300" y="2473"/>
                    </a:cubicBezTo>
                    <a:cubicBezTo>
                      <a:pt x="17306" y="2466"/>
                      <a:pt x="17312" y="2466"/>
                      <a:pt x="17312" y="2466"/>
                    </a:cubicBezTo>
                    <a:cubicBezTo>
                      <a:pt x="17318" y="2466"/>
                      <a:pt x="17324" y="2473"/>
                      <a:pt x="17330" y="2478"/>
                    </a:cubicBezTo>
                    <a:cubicBezTo>
                      <a:pt x="17336" y="2478"/>
                      <a:pt x="17336" y="2484"/>
                      <a:pt x="17348" y="2484"/>
                    </a:cubicBezTo>
                    <a:cubicBezTo>
                      <a:pt x="17353" y="2484"/>
                      <a:pt x="17359" y="2478"/>
                      <a:pt x="17365" y="2478"/>
                    </a:cubicBezTo>
                    <a:cubicBezTo>
                      <a:pt x="17377" y="2478"/>
                      <a:pt x="17377" y="2484"/>
                      <a:pt x="17383" y="2484"/>
                    </a:cubicBezTo>
                    <a:cubicBezTo>
                      <a:pt x="17389" y="2490"/>
                      <a:pt x="17389" y="2496"/>
                      <a:pt x="17395" y="2496"/>
                    </a:cubicBezTo>
                    <a:cubicBezTo>
                      <a:pt x="17401" y="2496"/>
                      <a:pt x="17407" y="2496"/>
                      <a:pt x="17407" y="2496"/>
                    </a:cubicBezTo>
                    <a:cubicBezTo>
                      <a:pt x="17413" y="2502"/>
                      <a:pt x="17413" y="2508"/>
                      <a:pt x="17419" y="2508"/>
                    </a:cubicBezTo>
                    <a:cubicBezTo>
                      <a:pt x="17419" y="2514"/>
                      <a:pt x="17419" y="2514"/>
                      <a:pt x="17419" y="2520"/>
                    </a:cubicBezTo>
                    <a:cubicBezTo>
                      <a:pt x="17413" y="2526"/>
                      <a:pt x="17407" y="2526"/>
                      <a:pt x="17407" y="2532"/>
                    </a:cubicBezTo>
                    <a:cubicBezTo>
                      <a:pt x="17407" y="2538"/>
                      <a:pt x="17407" y="2544"/>
                      <a:pt x="17413" y="2550"/>
                    </a:cubicBezTo>
                    <a:cubicBezTo>
                      <a:pt x="17413" y="2555"/>
                      <a:pt x="17419" y="2555"/>
                      <a:pt x="17425" y="2555"/>
                    </a:cubicBezTo>
                    <a:cubicBezTo>
                      <a:pt x="17478" y="2555"/>
                      <a:pt x="17478" y="2555"/>
                      <a:pt x="17478" y="2555"/>
                    </a:cubicBezTo>
                    <a:cubicBezTo>
                      <a:pt x="17490" y="2555"/>
                      <a:pt x="17496" y="2544"/>
                      <a:pt x="17502" y="2538"/>
                    </a:cubicBezTo>
                    <a:cubicBezTo>
                      <a:pt x="17508" y="2532"/>
                      <a:pt x="17508" y="2532"/>
                      <a:pt x="17508" y="2526"/>
                    </a:cubicBezTo>
                    <a:cubicBezTo>
                      <a:pt x="17514" y="2520"/>
                      <a:pt x="17514" y="2514"/>
                      <a:pt x="17519" y="2514"/>
                    </a:cubicBezTo>
                    <a:cubicBezTo>
                      <a:pt x="17537" y="2514"/>
                      <a:pt x="17537" y="2526"/>
                      <a:pt x="17549" y="2538"/>
                    </a:cubicBezTo>
                    <a:cubicBezTo>
                      <a:pt x="17555" y="2544"/>
                      <a:pt x="17561" y="2544"/>
                      <a:pt x="17561" y="2550"/>
                    </a:cubicBezTo>
                    <a:cubicBezTo>
                      <a:pt x="17561" y="2544"/>
                      <a:pt x="17561" y="2538"/>
                      <a:pt x="17561" y="2538"/>
                    </a:cubicBezTo>
                    <a:cubicBezTo>
                      <a:pt x="17561" y="2532"/>
                      <a:pt x="17567" y="2532"/>
                      <a:pt x="17567" y="2526"/>
                    </a:cubicBezTo>
                    <a:cubicBezTo>
                      <a:pt x="17573" y="2526"/>
                      <a:pt x="17573" y="2526"/>
                      <a:pt x="17579" y="2526"/>
                    </a:cubicBezTo>
                    <a:cubicBezTo>
                      <a:pt x="17585" y="2532"/>
                      <a:pt x="17585" y="2538"/>
                      <a:pt x="17591" y="2538"/>
                    </a:cubicBezTo>
                    <a:cubicBezTo>
                      <a:pt x="17626" y="2538"/>
                      <a:pt x="17626" y="2538"/>
                      <a:pt x="17626" y="2538"/>
                    </a:cubicBezTo>
                    <a:cubicBezTo>
                      <a:pt x="17626" y="2532"/>
                      <a:pt x="17626" y="2526"/>
                      <a:pt x="17626" y="2526"/>
                    </a:cubicBezTo>
                    <a:cubicBezTo>
                      <a:pt x="17620" y="2520"/>
                      <a:pt x="17620" y="2520"/>
                      <a:pt x="17614" y="2514"/>
                    </a:cubicBezTo>
                    <a:cubicBezTo>
                      <a:pt x="17614" y="2508"/>
                      <a:pt x="17614" y="2508"/>
                      <a:pt x="17614" y="2502"/>
                    </a:cubicBezTo>
                    <a:cubicBezTo>
                      <a:pt x="17603" y="2502"/>
                      <a:pt x="17597" y="2502"/>
                      <a:pt x="17591" y="2502"/>
                    </a:cubicBezTo>
                    <a:cubicBezTo>
                      <a:pt x="17585" y="2502"/>
                      <a:pt x="17585" y="2502"/>
                      <a:pt x="17579" y="2502"/>
                    </a:cubicBezTo>
                    <a:cubicBezTo>
                      <a:pt x="17579" y="2473"/>
                      <a:pt x="17579" y="2473"/>
                      <a:pt x="17579" y="2473"/>
                    </a:cubicBezTo>
                    <a:cubicBezTo>
                      <a:pt x="17579" y="2461"/>
                      <a:pt x="17591" y="2461"/>
                      <a:pt x="17597" y="2455"/>
                    </a:cubicBezTo>
                    <a:cubicBezTo>
                      <a:pt x="17603" y="2449"/>
                      <a:pt x="17603" y="2455"/>
                      <a:pt x="17608" y="2455"/>
                    </a:cubicBezTo>
                    <a:cubicBezTo>
                      <a:pt x="17614" y="2449"/>
                      <a:pt x="17614" y="2449"/>
                      <a:pt x="17614" y="2443"/>
                    </a:cubicBezTo>
                    <a:cubicBezTo>
                      <a:pt x="17620" y="2437"/>
                      <a:pt x="17620" y="2437"/>
                      <a:pt x="17620" y="2431"/>
                    </a:cubicBezTo>
                    <a:cubicBezTo>
                      <a:pt x="17626" y="2425"/>
                      <a:pt x="17626" y="2425"/>
                      <a:pt x="17632" y="2419"/>
                    </a:cubicBezTo>
                    <a:cubicBezTo>
                      <a:pt x="17632" y="2413"/>
                      <a:pt x="17638" y="2413"/>
                      <a:pt x="17638" y="2407"/>
                    </a:cubicBezTo>
                    <a:cubicBezTo>
                      <a:pt x="17644" y="2401"/>
                      <a:pt x="17644" y="2395"/>
                      <a:pt x="17650" y="2395"/>
                    </a:cubicBezTo>
                    <a:cubicBezTo>
                      <a:pt x="17656" y="2395"/>
                      <a:pt x="17656" y="2395"/>
                      <a:pt x="17662" y="2395"/>
                    </a:cubicBezTo>
                    <a:cubicBezTo>
                      <a:pt x="17674" y="2389"/>
                      <a:pt x="17674" y="2389"/>
                      <a:pt x="17674" y="2389"/>
                    </a:cubicBezTo>
                    <a:cubicBezTo>
                      <a:pt x="17680" y="2389"/>
                      <a:pt x="17680" y="2384"/>
                      <a:pt x="17680" y="2378"/>
                    </a:cubicBezTo>
                    <a:cubicBezTo>
                      <a:pt x="17691" y="2366"/>
                      <a:pt x="17697" y="2360"/>
                      <a:pt x="17703" y="2348"/>
                    </a:cubicBezTo>
                    <a:cubicBezTo>
                      <a:pt x="17715" y="2336"/>
                      <a:pt x="17721" y="2324"/>
                      <a:pt x="17739" y="2318"/>
                    </a:cubicBezTo>
                    <a:cubicBezTo>
                      <a:pt x="17745" y="2307"/>
                      <a:pt x="17751" y="2307"/>
                      <a:pt x="17763" y="2307"/>
                    </a:cubicBezTo>
                    <a:cubicBezTo>
                      <a:pt x="17769" y="2307"/>
                      <a:pt x="17774" y="2307"/>
                      <a:pt x="17780" y="2307"/>
                    </a:cubicBezTo>
                    <a:cubicBezTo>
                      <a:pt x="17786" y="2307"/>
                      <a:pt x="17792" y="2312"/>
                      <a:pt x="17798" y="2312"/>
                    </a:cubicBezTo>
                    <a:cubicBezTo>
                      <a:pt x="17804" y="2312"/>
                      <a:pt x="17804" y="2312"/>
                      <a:pt x="17804" y="2312"/>
                    </a:cubicBezTo>
                    <a:cubicBezTo>
                      <a:pt x="17810" y="2312"/>
                      <a:pt x="17810" y="2312"/>
                      <a:pt x="17816" y="2307"/>
                    </a:cubicBezTo>
                    <a:cubicBezTo>
                      <a:pt x="17822" y="2307"/>
                      <a:pt x="17822" y="2295"/>
                      <a:pt x="17828" y="2295"/>
                    </a:cubicBezTo>
                    <a:cubicBezTo>
                      <a:pt x="17834" y="2295"/>
                      <a:pt x="17834" y="2295"/>
                      <a:pt x="17834" y="2295"/>
                    </a:cubicBezTo>
                    <a:cubicBezTo>
                      <a:pt x="17840" y="2295"/>
                      <a:pt x="17840" y="2307"/>
                      <a:pt x="17840" y="2307"/>
                    </a:cubicBezTo>
                    <a:cubicBezTo>
                      <a:pt x="17846" y="2312"/>
                      <a:pt x="17846" y="2318"/>
                      <a:pt x="17851" y="2318"/>
                    </a:cubicBezTo>
                    <a:cubicBezTo>
                      <a:pt x="17851" y="2318"/>
                      <a:pt x="17858" y="2324"/>
                      <a:pt x="17863" y="2324"/>
                    </a:cubicBezTo>
                    <a:cubicBezTo>
                      <a:pt x="17863" y="2324"/>
                      <a:pt x="17869" y="2324"/>
                      <a:pt x="17875" y="2324"/>
                    </a:cubicBezTo>
                    <a:cubicBezTo>
                      <a:pt x="17875" y="2324"/>
                      <a:pt x="17881" y="2330"/>
                      <a:pt x="17887" y="2330"/>
                    </a:cubicBezTo>
                    <a:cubicBezTo>
                      <a:pt x="17881" y="2336"/>
                      <a:pt x="17875" y="2342"/>
                      <a:pt x="17875" y="2348"/>
                    </a:cubicBezTo>
                    <a:cubicBezTo>
                      <a:pt x="17875" y="2354"/>
                      <a:pt x="17875" y="2354"/>
                      <a:pt x="17875" y="2354"/>
                    </a:cubicBezTo>
                    <a:cubicBezTo>
                      <a:pt x="17875" y="2360"/>
                      <a:pt x="17875" y="2360"/>
                      <a:pt x="17881" y="2366"/>
                    </a:cubicBezTo>
                    <a:cubicBezTo>
                      <a:pt x="17881" y="2366"/>
                      <a:pt x="17887" y="2366"/>
                      <a:pt x="17893" y="2372"/>
                    </a:cubicBezTo>
                    <a:cubicBezTo>
                      <a:pt x="17893" y="2372"/>
                      <a:pt x="17893" y="2378"/>
                      <a:pt x="17893" y="2384"/>
                    </a:cubicBezTo>
                    <a:cubicBezTo>
                      <a:pt x="17893" y="2389"/>
                      <a:pt x="17893" y="2395"/>
                      <a:pt x="17893" y="2407"/>
                    </a:cubicBezTo>
                    <a:cubicBezTo>
                      <a:pt x="17905" y="2407"/>
                      <a:pt x="17905" y="2407"/>
                      <a:pt x="17905" y="2407"/>
                    </a:cubicBezTo>
                    <a:cubicBezTo>
                      <a:pt x="17911" y="2407"/>
                      <a:pt x="17917" y="2407"/>
                      <a:pt x="17917" y="2401"/>
                    </a:cubicBezTo>
                    <a:cubicBezTo>
                      <a:pt x="17923" y="2395"/>
                      <a:pt x="17923" y="2395"/>
                      <a:pt x="17929" y="2389"/>
                    </a:cubicBezTo>
                    <a:cubicBezTo>
                      <a:pt x="17935" y="2384"/>
                      <a:pt x="17940" y="2378"/>
                      <a:pt x="17952" y="2372"/>
                    </a:cubicBezTo>
                    <a:cubicBezTo>
                      <a:pt x="17958" y="2372"/>
                      <a:pt x="17958" y="2372"/>
                      <a:pt x="17964" y="2372"/>
                    </a:cubicBezTo>
                    <a:cubicBezTo>
                      <a:pt x="17970" y="2366"/>
                      <a:pt x="17970" y="2366"/>
                      <a:pt x="17976" y="2360"/>
                    </a:cubicBezTo>
                    <a:cubicBezTo>
                      <a:pt x="17982" y="2360"/>
                      <a:pt x="17982" y="2354"/>
                      <a:pt x="17982" y="2348"/>
                    </a:cubicBezTo>
                    <a:cubicBezTo>
                      <a:pt x="17988" y="2348"/>
                      <a:pt x="17994" y="2342"/>
                      <a:pt x="17994" y="2342"/>
                    </a:cubicBezTo>
                    <a:cubicBezTo>
                      <a:pt x="18000" y="2336"/>
                      <a:pt x="18000" y="2330"/>
                      <a:pt x="18006" y="2330"/>
                    </a:cubicBezTo>
                    <a:cubicBezTo>
                      <a:pt x="18012" y="2324"/>
                      <a:pt x="18017" y="2324"/>
                      <a:pt x="18029" y="2324"/>
                    </a:cubicBezTo>
                    <a:cubicBezTo>
                      <a:pt x="18029" y="2324"/>
                      <a:pt x="18035" y="2324"/>
                      <a:pt x="18041" y="2324"/>
                    </a:cubicBezTo>
                    <a:cubicBezTo>
                      <a:pt x="18041" y="2324"/>
                      <a:pt x="18041" y="2318"/>
                      <a:pt x="18047" y="2312"/>
                    </a:cubicBezTo>
                    <a:cubicBezTo>
                      <a:pt x="18047" y="2312"/>
                      <a:pt x="18047" y="2307"/>
                      <a:pt x="18047" y="2300"/>
                    </a:cubicBezTo>
                    <a:cubicBezTo>
                      <a:pt x="18053" y="2300"/>
                      <a:pt x="18053" y="2295"/>
                      <a:pt x="18053" y="2289"/>
                    </a:cubicBezTo>
                    <a:cubicBezTo>
                      <a:pt x="18059" y="2283"/>
                      <a:pt x="18053" y="2277"/>
                      <a:pt x="18053" y="2265"/>
                    </a:cubicBezTo>
                    <a:cubicBezTo>
                      <a:pt x="18059" y="2259"/>
                      <a:pt x="18059" y="2253"/>
                      <a:pt x="18059" y="2247"/>
                    </a:cubicBezTo>
                    <a:cubicBezTo>
                      <a:pt x="18071" y="2247"/>
                      <a:pt x="18077" y="2247"/>
                      <a:pt x="18083" y="2247"/>
                    </a:cubicBezTo>
                    <a:cubicBezTo>
                      <a:pt x="18095" y="2241"/>
                      <a:pt x="18101" y="2235"/>
                      <a:pt x="18106" y="2235"/>
                    </a:cubicBezTo>
                    <a:cubicBezTo>
                      <a:pt x="18166" y="2235"/>
                      <a:pt x="18166" y="2235"/>
                      <a:pt x="18166" y="2235"/>
                    </a:cubicBezTo>
                    <a:cubicBezTo>
                      <a:pt x="18166" y="2253"/>
                      <a:pt x="18166" y="2253"/>
                      <a:pt x="18166" y="2253"/>
                    </a:cubicBezTo>
                    <a:cubicBezTo>
                      <a:pt x="18160" y="2259"/>
                      <a:pt x="18160" y="2259"/>
                      <a:pt x="18154" y="2265"/>
                    </a:cubicBezTo>
                    <a:cubicBezTo>
                      <a:pt x="18130" y="2271"/>
                      <a:pt x="18130" y="2271"/>
                      <a:pt x="18130" y="2271"/>
                    </a:cubicBezTo>
                    <a:cubicBezTo>
                      <a:pt x="18124" y="2277"/>
                      <a:pt x="18124" y="2277"/>
                      <a:pt x="18118" y="2277"/>
                    </a:cubicBezTo>
                    <a:cubicBezTo>
                      <a:pt x="18112" y="2283"/>
                      <a:pt x="18106" y="2283"/>
                      <a:pt x="18106" y="2289"/>
                    </a:cubicBezTo>
                    <a:cubicBezTo>
                      <a:pt x="18106" y="2295"/>
                      <a:pt x="18101" y="2300"/>
                      <a:pt x="18101" y="2300"/>
                    </a:cubicBezTo>
                    <a:cubicBezTo>
                      <a:pt x="18101" y="2307"/>
                      <a:pt x="18101" y="2312"/>
                      <a:pt x="18101" y="2312"/>
                    </a:cubicBezTo>
                    <a:cubicBezTo>
                      <a:pt x="18101" y="2318"/>
                      <a:pt x="18101" y="2324"/>
                      <a:pt x="18101" y="2324"/>
                    </a:cubicBezTo>
                    <a:cubicBezTo>
                      <a:pt x="18101" y="2330"/>
                      <a:pt x="18095" y="2330"/>
                      <a:pt x="18095" y="2336"/>
                    </a:cubicBezTo>
                    <a:cubicBezTo>
                      <a:pt x="18095" y="2348"/>
                      <a:pt x="18089" y="2354"/>
                      <a:pt x="18083" y="2360"/>
                    </a:cubicBezTo>
                    <a:cubicBezTo>
                      <a:pt x="18083" y="2366"/>
                      <a:pt x="18083" y="2372"/>
                      <a:pt x="18083" y="2372"/>
                    </a:cubicBezTo>
                    <a:cubicBezTo>
                      <a:pt x="18083" y="2378"/>
                      <a:pt x="18083" y="2384"/>
                      <a:pt x="18077" y="2384"/>
                    </a:cubicBezTo>
                    <a:cubicBezTo>
                      <a:pt x="18077" y="2389"/>
                      <a:pt x="18077" y="2395"/>
                      <a:pt x="18071" y="2395"/>
                    </a:cubicBezTo>
                    <a:cubicBezTo>
                      <a:pt x="18065" y="2395"/>
                      <a:pt x="18065" y="2395"/>
                      <a:pt x="18059" y="2401"/>
                    </a:cubicBezTo>
                    <a:cubicBezTo>
                      <a:pt x="18053" y="2401"/>
                      <a:pt x="18047" y="2401"/>
                      <a:pt x="18047" y="2407"/>
                    </a:cubicBezTo>
                    <a:cubicBezTo>
                      <a:pt x="18041" y="2407"/>
                      <a:pt x="18035" y="2407"/>
                      <a:pt x="18035" y="2407"/>
                    </a:cubicBezTo>
                    <a:cubicBezTo>
                      <a:pt x="18029" y="2413"/>
                      <a:pt x="18029" y="2413"/>
                      <a:pt x="18029" y="2419"/>
                    </a:cubicBezTo>
                    <a:cubicBezTo>
                      <a:pt x="18029" y="2425"/>
                      <a:pt x="18029" y="2425"/>
                      <a:pt x="18029" y="2431"/>
                    </a:cubicBezTo>
                    <a:cubicBezTo>
                      <a:pt x="18024" y="2443"/>
                      <a:pt x="18012" y="2443"/>
                      <a:pt x="18006" y="2449"/>
                    </a:cubicBezTo>
                    <a:cubicBezTo>
                      <a:pt x="17994" y="2455"/>
                      <a:pt x="17982" y="2466"/>
                      <a:pt x="17970" y="2473"/>
                    </a:cubicBezTo>
                    <a:cubicBezTo>
                      <a:pt x="17958" y="2484"/>
                      <a:pt x="17946" y="2490"/>
                      <a:pt x="17935" y="2496"/>
                    </a:cubicBezTo>
                    <a:cubicBezTo>
                      <a:pt x="17917" y="2502"/>
                      <a:pt x="17911" y="2514"/>
                      <a:pt x="17899" y="2520"/>
                    </a:cubicBezTo>
                    <a:cubicBezTo>
                      <a:pt x="17887" y="2532"/>
                      <a:pt x="17881" y="2544"/>
                      <a:pt x="17869" y="2555"/>
                    </a:cubicBezTo>
                    <a:cubicBezTo>
                      <a:pt x="17869" y="2561"/>
                      <a:pt x="17863" y="2567"/>
                      <a:pt x="17863" y="2567"/>
                    </a:cubicBezTo>
                    <a:cubicBezTo>
                      <a:pt x="17851" y="2573"/>
                      <a:pt x="17846" y="2573"/>
                      <a:pt x="17840" y="2579"/>
                    </a:cubicBezTo>
                    <a:cubicBezTo>
                      <a:pt x="17834" y="2585"/>
                      <a:pt x="17840" y="2591"/>
                      <a:pt x="17834" y="2591"/>
                    </a:cubicBezTo>
                    <a:cubicBezTo>
                      <a:pt x="17834" y="2597"/>
                      <a:pt x="17828" y="2603"/>
                      <a:pt x="17822" y="2603"/>
                    </a:cubicBezTo>
                    <a:lnTo>
                      <a:pt x="17816" y="2603"/>
                    </a:lnTo>
                    <a:cubicBezTo>
                      <a:pt x="17810" y="2603"/>
                      <a:pt x="17804" y="2603"/>
                      <a:pt x="17798" y="2603"/>
                    </a:cubicBezTo>
                    <a:cubicBezTo>
                      <a:pt x="17792" y="2603"/>
                      <a:pt x="17792" y="2609"/>
                      <a:pt x="17786" y="2609"/>
                    </a:cubicBezTo>
                    <a:cubicBezTo>
                      <a:pt x="17786" y="2609"/>
                      <a:pt x="17780" y="2615"/>
                      <a:pt x="17774" y="2615"/>
                    </a:cubicBezTo>
                    <a:cubicBezTo>
                      <a:pt x="17769" y="2615"/>
                      <a:pt x="17763" y="2621"/>
                      <a:pt x="17751" y="2627"/>
                    </a:cubicBezTo>
                    <a:cubicBezTo>
                      <a:pt x="17745" y="2627"/>
                      <a:pt x="17745" y="2627"/>
                      <a:pt x="17739" y="2632"/>
                    </a:cubicBezTo>
                    <a:cubicBezTo>
                      <a:pt x="17733" y="2632"/>
                      <a:pt x="17733" y="2627"/>
                      <a:pt x="17727" y="2632"/>
                    </a:cubicBezTo>
                    <a:cubicBezTo>
                      <a:pt x="17721" y="2632"/>
                      <a:pt x="17721" y="2632"/>
                      <a:pt x="17715" y="2639"/>
                    </a:cubicBezTo>
                    <a:cubicBezTo>
                      <a:pt x="17715" y="2639"/>
                      <a:pt x="17709" y="2644"/>
                      <a:pt x="17709" y="2650"/>
                    </a:cubicBezTo>
                    <a:cubicBezTo>
                      <a:pt x="17709" y="2656"/>
                      <a:pt x="17715" y="2656"/>
                      <a:pt x="17715" y="2662"/>
                    </a:cubicBezTo>
                    <a:cubicBezTo>
                      <a:pt x="17715" y="2674"/>
                      <a:pt x="17715" y="2686"/>
                      <a:pt x="17709" y="2698"/>
                    </a:cubicBezTo>
                    <a:cubicBezTo>
                      <a:pt x="17709" y="2704"/>
                      <a:pt x="17703" y="2704"/>
                      <a:pt x="17697" y="2710"/>
                    </a:cubicBezTo>
                    <a:cubicBezTo>
                      <a:pt x="17697" y="2710"/>
                      <a:pt x="17691" y="2710"/>
                      <a:pt x="17685" y="2716"/>
                    </a:cubicBezTo>
                    <a:cubicBezTo>
                      <a:pt x="17685" y="2721"/>
                      <a:pt x="17685" y="2721"/>
                      <a:pt x="17685" y="2727"/>
                    </a:cubicBezTo>
                    <a:cubicBezTo>
                      <a:pt x="17685" y="2733"/>
                      <a:pt x="17680" y="2733"/>
                      <a:pt x="17674" y="2739"/>
                    </a:cubicBezTo>
                    <a:cubicBezTo>
                      <a:pt x="17674" y="2745"/>
                      <a:pt x="17674" y="2751"/>
                      <a:pt x="17674" y="2757"/>
                    </a:cubicBezTo>
                    <a:cubicBezTo>
                      <a:pt x="17674" y="2763"/>
                      <a:pt x="17680" y="2769"/>
                      <a:pt x="17674" y="2781"/>
                    </a:cubicBezTo>
                    <a:cubicBezTo>
                      <a:pt x="17674" y="2787"/>
                      <a:pt x="17662" y="2793"/>
                      <a:pt x="17662" y="2805"/>
                    </a:cubicBezTo>
                    <a:cubicBezTo>
                      <a:pt x="17662" y="2810"/>
                      <a:pt x="17662" y="2816"/>
                      <a:pt x="17662" y="2828"/>
                    </a:cubicBezTo>
                    <a:cubicBezTo>
                      <a:pt x="17662" y="2834"/>
                      <a:pt x="17662" y="2840"/>
                      <a:pt x="17662" y="2852"/>
                    </a:cubicBezTo>
                    <a:cubicBezTo>
                      <a:pt x="17662" y="2899"/>
                      <a:pt x="17668" y="2923"/>
                      <a:pt x="17668" y="2971"/>
                    </a:cubicBezTo>
                    <a:cubicBezTo>
                      <a:pt x="17668" y="2976"/>
                      <a:pt x="17668" y="2982"/>
                      <a:pt x="17668" y="2988"/>
                    </a:cubicBezTo>
                    <a:cubicBezTo>
                      <a:pt x="17668" y="2994"/>
                      <a:pt x="17662" y="2994"/>
                      <a:pt x="17656" y="3000"/>
                    </a:cubicBezTo>
                    <a:cubicBezTo>
                      <a:pt x="17685" y="3048"/>
                      <a:pt x="17685" y="3048"/>
                      <a:pt x="17685" y="3048"/>
                    </a:cubicBezTo>
                    <a:cubicBezTo>
                      <a:pt x="17685" y="3142"/>
                      <a:pt x="17685" y="3142"/>
                      <a:pt x="17685" y="3142"/>
                    </a:cubicBezTo>
                    <a:cubicBezTo>
                      <a:pt x="17691" y="3142"/>
                      <a:pt x="17691" y="3148"/>
                      <a:pt x="17697" y="3148"/>
                    </a:cubicBezTo>
                    <a:cubicBezTo>
                      <a:pt x="17703" y="3148"/>
                      <a:pt x="17703" y="3142"/>
                      <a:pt x="17709" y="3137"/>
                    </a:cubicBezTo>
                    <a:cubicBezTo>
                      <a:pt x="17715" y="3137"/>
                      <a:pt x="17721" y="3137"/>
                      <a:pt x="17721" y="3137"/>
                    </a:cubicBezTo>
                    <a:cubicBezTo>
                      <a:pt x="17727" y="3137"/>
                      <a:pt x="17727" y="3131"/>
                      <a:pt x="17733" y="3131"/>
                    </a:cubicBezTo>
                    <a:cubicBezTo>
                      <a:pt x="17739" y="3131"/>
                      <a:pt x="17739" y="3125"/>
                      <a:pt x="17745" y="3125"/>
                    </a:cubicBezTo>
                    <a:cubicBezTo>
                      <a:pt x="17751" y="3125"/>
                      <a:pt x="17757" y="3125"/>
                      <a:pt x="17763" y="3125"/>
                    </a:cubicBezTo>
                    <a:cubicBezTo>
                      <a:pt x="17763" y="3113"/>
                      <a:pt x="17763" y="3107"/>
                      <a:pt x="17763" y="3095"/>
                    </a:cubicBezTo>
                    <a:cubicBezTo>
                      <a:pt x="17763" y="3089"/>
                      <a:pt x="17763" y="3083"/>
                      <a:pt x="17763" y="3083"/>
                    </a:cubicBezTo>
                    <a:cubicBezTo>
                      <a:pt x="17769" y="3077"/>
                      <a:pt x="17769" y="3071"/>
                      <a:pt x="17774" y="3071"/>
                    </a:cubicBezTo>
                    <a:cubicBezTo>
                      <a:pt x="17774" y="3065"/>
                      <a:pt x="17780" y="3065"/>
                      <a:pt x="17786" y="3065"/>
                    </a:cubicBezTo>
                    <a:cubicBezTo>
                      <a:pt x="17786" y="3059"/>
                      <a:pt x="17792" y="3059"/>
                      <a:pt x="17792" y="3054"/>
                    </a:cubicBezTo>
                    <a:cubicBezTo>
                      <a:pt x="17798" y="3048"/>
                      <a:pt x="17798" y="3048"/>
                      <a:pt x="17804" y="3042"/>
                    </a:cubicBezTo>
                    <a:cubicBezTo>
                      <a:pt x="17810" y="3030"/>
                      <a:pt x="17810" y="3030"/>
                      <a:pt x="17810" y="3030"/>
                    </a:cubicBezTo>
                    <a:cubicBezTo>
                      <a:pt x="17810" y="3024"/>
                      <a:pt x="17810" y="3024"/>
                      <a:pt x="17816" y="3018"/>
                    </a:cubicBezTo>
                    <a:cubicBezTo>
                      <a:pt x="17816" y="3012"/>
                      <a:pt x="17822" y="3006"/>
                      <a:pt x="17828" y="3006"/>
                    </a:cubicBezTo>
                    <a:cubicBezTo>
                      <a:pt x="17834" y="3006"/>
                      <a:pt x="17834" y="3006"/>
                      <a:pt x="17834" y="3006"/>
                    </a:cubicBezTo>
                    <a:cubicBezTo>
                      <a:pt x="17840" y="3006"/>
                      <a:pt x="17840" y="3012"/>
                      <a:pt x="17846" y="3012"/>
                    </a:cubicBezTo>
                    <a:cubicBezTo>
                      <a:pt x="17858" y="3012"/>
                      <a:pt x="17858" y="3012"/>
                      <a:pt x="17858" y="3012"/>
                    </a:cubicBezTo>
                    <a:cubicBezTo>
                      <a:pt x="17858" y="3012"/>
                      <a:pt x="17863" y="3012"/>
                      <a:pt x="17869" y="3012"/>
                    </a:cubicBezTo>
                    <a:cubicBezTo>
                      <a:pt x="17869" y="3012"/>
                      <a:pt x="17875" y="3006"/>
                      <a:pt x="17875" y="3000"/>
                    </a:cubicBezTo>
                    <a:cubicBezTo>
                      <a:pt x="17881" y="3000"/>
                      <a:pt x="17881" y="2994"/>
                      <a:pt x="17881" y="2988"/>
                    </a:cubicBezTo>
                    <a:cubicBezTo>
                      <a:pt x="17881" y="2935"/>
                      <a:pt x="17881" y="2935"/>
                      <a:pt x="17881" y="2935"/>
                    </a:cubicBezTo>
                    <a:cubicBezTo>
                      <a:pt x="17887" y="2923"/>
                      <a:pt x="17893" y="2917"/>
                      <a:pt x="17899" y="2911"/>
                    </a:cubicBezTo>
                    <a:cubicBezTo>
                      <a:pt x="17905" y="2905"/>
                      <a:pt x="17911" y="2905"/>
                      <a:pt x="17911" y="2899"/>
                    </a:cubicBezTo>
                    <a:cubicBezTo>
                      <a:pt x="17994" y="2899"/>
                      <a:pt x="17994" y="2899"/>
                      <a:pt x="17994" y="2899"/>
                    </a:cubicBezTo>
                    <a:cubicBezTo>
                      <a:pt x="17994" y="2870"/>
                      <a:pt x="17994" y="2870"/>
                      <a:pt x="17994" y="2870"/>
                    </a:cubicBezTo>
                    <a:cubicBezTo>
                      <a:pt x="17994" y="2858"/>
                      <a:pt x="17988" y="2858"/>
                      <a:pt x="17982" y="2846"/>
                    </a:cubicBezTo>
                    <a:cubicBezTo>
                      <a:pt x="17982" y="2840"/>
                      <a:pt x="17976" y="2840"/>
                      <a:pt x="17976" y="2834"/>
                    </a:cubicBezTo>
                    <a:cubicBezTo>
                      <a:pt x="17976" y="2822"/>
                      <a:pt x="17976" y="2822"/>
                      <a:pt x="17976" y="2822"/>
                    </a:cubicBezTo>
                    <a:cubicBezTo>
                      <a:pt x="17976" y="2810"/>
                      <a:pt x="17976" y="2810"/>
                      <a:pt x="17976" y="2810"/>
                    </a:cubicBezTo>
                    <a:lnTo>
                      <a:pt x="17982" y="2805"/>
                    </a:lnTo>
                    <a:cubicBezTo>
                      <a:pt x="17988" y="2799"/>
                      <a:pt x="17994" y="2793"/>
                      <a:pt x="17994" y="2787"/>
                    </a:cubicBezTo>
                    <a:cubicBezTo>
                      <a:pt x="18000" y="2781"/>
                      <a:pt x="18000" y="2781"/>
                      <a:pt x="18000" y="2775"/>
                    </a:cubicBezTo>
                    <a:cubicBezTo>
                      <a:pt x="18006" y="2769"/>
                      <a:pt x="18006" y="2763"/>
                      <a:pt x="18012" y="2763"/>
                    </a:cubicBezTo>
                    <a:cubicBezTo>
                      <a:pt x="18017" y="2763"/>
                      <a:pt x="18024" y="2763"/>
                      <a:pt x="18029" y="2769"/>
                    </a:cubicBezTo>
                    <a:cubicBezTo>
                      <a:pt x="18035" y="2769"/>
                      <a:pt x="18029" y="2775"/>
                      <a:pt x="18035" y="2781"/>
                    </a:cubicBezTo>
                    <a:cubicBezTo>
                      <a:pt x="18035" y="2781"/>
                      <a:pt x="18041" y="2781"/>
                      <a:pt x="18047" y="2787"/>
                    </a:cubicBezTo>
                    <a:cubicBezTo>
                      <a:pt x="18065" y="2787"/>
                      <a:pt x="18065" y="2787"/>
                      <a:pt x="18065" y="2787"/>
                    </a:cubicBezTo>
                    <a:cubicBezTo>
                      <a:pt x="18071" y="2763"/>
                      <a:pt x="18071" y="2763"/>
                      <a:pt x="18071" y="2763"/>
                    </a:cubicBezTo>
                    <a:cubicBezTo>
                      <a:pt x="18065" y="2763"/>
                      <a:pt x="18065" y="2757"/>
                      <a:pt x="18059" y="2751"/>
                    </a:cubicBezTo>
                    <a:cubicBezTo>
                      <a:pt x="18053" y="2745"/>
                      <a:pt x="18047" y="2745"/>
                      <a:pt x="18041" y="2733"/>
                    </a:cubicBezTo>
                    <a:cubicBezTo>
                      <a:pt x="18041" y="2727"/>
                      <a:pt x="18041" y="2727"/>
                      <a:pt x="18041" y="2721"/>
                    </a:cubicBezTo>
                    <a:cubicBezTo>
                      <a:pt x="18041" y="2716"/>
                      <a:pt x="18041" y="2716"/>
                      <a:pt x="18041" y="2710"/>
                    </a:cubicBezTo>
                    <a:cubicBezTo>
                      <a:pt x="18041" y="2704"/>
                      <a:pt x="18035" y="2704"/>
                      <a:pt x="18035" y="2698"/>
                    </a:cubicBezTo>
                    <a:cubicBezTo>
                      <a:pt x="18035" y="2692"/>
                      <a:pt x="18035" y="2686"/>
                      <a:pt x="18035" y="2674"/>
                    </a:cubicBezTo>
                    <a:cubicBezTo>
                      <a:pt x="18035" y="2668"/>
                      <a:pt x="18029" y="2668"/>
                      <a:pt x="18035" y="2662"/>
                    </a:cubicBezTo>
                    <a:cubicBezTo>
                      <a:pt x="18035" y="2656"/>
                      <a:pt x="18041" y="2662"/>
                      <a:pt x="18047" y="2656"/>
                    </a:cubicBezTo>
                    <a:cubicBezTo>
                      <a:pt x="18047" y="2656"/>
                      <a:pt x="18053" y="2656"/>
                      <a:pt x="18053" y="2650"/>
                    </a:cubicBezTo>
                    <a:cubicBezTo>
                      <a:pt x="18053" y="2650"/>
                      <a:pt x="18059" y="2644"/>
                      <a:pt x="18053" y="2644"/>
                    </a:cubicBezTo>
                    <a:cubicBezTo>
                      <a:pt x="18053" y="2639"/>
                      <a:pt x="18047" y="2632"/>
                      <a:pt x="18047" y="2632"/>
                    </a:cubicBezTo>
                    <a:cubicBezTo>
                      <a:pt x="18041" y="2632"/>
                      <a:pt x="18041" y="2627"/>
                      <a:pt x="18035" y="2632"/>
                    </a:cubicBezTo>
                    <a:cubicBezTo>
                      <a:pt x="18029" y="2632"/>
                      <a:pt x="18029" y="2644"/>
                      <a:pt x="18029" y="2644"/>
                    </a:cubicBezTo>
                    <a:cubicBezTo>
                      <a:pt x="18006" y="2644"/>
                      <a:pt x="18006" y="2644"/>
                      <a:pt x="18006" y="2644"/>
                    </a:cubicBezTo>
                    <a:cubicBezTo>
                      <a:pt x="18006" y="2632"/>
                      <a:pt x="18000" y="2627"/>
                      <a:pt x="18006" y="2615"/>
                    </a:cubicBezTo>
                    <a:cubicBezTo>
                      <a:pt x="18006" y="2609"/>
                      <a:pt x="18012" y="2603"/>
                      <a:pt x="18017" y="2591"/>
                    </a:cubicBezTo>
                    <a:cubicBezTo>
                      <a:pt x="18017" y="2591"/>
                      <a:pt x="18017" y="2585"/>
                      <a:pt x="18017" y="2579"/>
                    </a:cubicBezTo>
                    <a:cubicBezTo>
                      <a:pt x="18024" y="2579"/>
                      <a:pt x="18024" y="2573"/>
                      <a:pt x="18029" y="2573"/>
                    </a:cubicBezTo>
                    <a:cubicBezTo>
                      <a:pt x="18035" y="2561"/>
                      <a:pt x="18041" y="2567"/>
                      <a:pt x="18047" y="2561"/>
                    </a:cubicBezTo>
                    <a:cubicBezTo>
                      <a:pt x="18053" y="2555"/>
                      <a:pt x="18059" y="2550"/>
                      <a:pt x="18059" y="2550"/>
                    </a:cubicBezTo>
                    <a:cubicBezTo>
                      <a:pt x="18059" y="2544"/>
                      <a:pt x="18059" y="2538"/>
                      <a:pt x="18059" y="2538"/>
                    </a:cubicBezTo>
                    <a:cubicBezTo>
                      <a:pt x="18065" y="2532"/>
                      <a:pt x="18065" y="2532"/>
                      <a:pt x="18065" y="2526"/>
                    </a:cubicBezTo>
                    <a:cubicBezTo>
                      <a:pt x="18071" y="2520"/>
                      <a:pt x="18071" y="2520"/>
                      <a:pt x="18071" y="2514"/>
                    </a:cubicBezTo>
                    <a:cubicBezTo>
                      <a:pt x="18071" y="2502"/>
                      <a:pt x="18071" y="2496"/>
                      <a:pt x="18071" y="2490"/>
                    </a:cubicBezTo>
                    <a:cubicBezTo>
                      <a:pt x="18071" y="2484"/>
                      <a:pt x="18071" y="2478"/>
                      <a:pt x="18071" y="2478"/>
                    </a:cubicBezTo>
                    <a:cubicBezTo>
                      <a:pt x="18071" y="2473"/>
                      <a:pt x="18071" y="2466"/>
                      <a:pt x="18077" y="2466"/>
                    </a:cubicBezTo>
                    <a:cubicBezTo>
                      <a:pt x="18077" y="2461"/>
                      <a:pt x="18083" y="2455"/>
                      <a:pt x="18083" y="2455"/>
                    </a:cubicBezTo>
                    <a:cubicBezTo>
                      <a:pt x="18089" y="2449"/>
                      <a:pt x="18095" y="2449"/>
                      <a:pt x="18095" y="2449"/>
                    </a:cubicBezTo>
                    <a:cubicBezTo>
                      <a:pt x="18101" y="2449"/>
                      <a:pt x="18101" y="2449"/>
                      <a:pt x="18106" y="2449"/>
                    </a:cubicBezTo>
                    <a:cubicBezTo>
                      <a:pt x="18118" y="2449"/>
                      <a:pt x="18124" y="2455"/>
                      <a:pt x="18130" y="2461"/>
                    </a:cubicBezTo>
                    <a:cubicBezTo>
                      <a:pt x="18136" y="2461"/>
                      <a:pt x="18130" y="2466"/>
                      <a:pt x="18136" y="2473"/>
                    </a:cubicBezTo>
                    <a:cubicBezTo>
                      <a:pt x="18142" y="2473"/>
                      <a:pt x="18148" y="2478"/>
                      <a:pt x="18154" y="2478"/>
                    </a:cubicBezTo>
                    <a:cubicBezTo>
                      <a:pt x="18160" y="2478"/>
                      <a:pt x="18166" y="2478"/>
                      <a:pt x="18172" y="2473"/>
                    </a:cubicBezTo>
                    <a:cubicBezTo>
                      <a:pt x="18172" y="2473"/>
                      <a:pt x="18178" y="2466"/>
                      <a:pt x="18178" y="2461"/>
                    </a:cubicBezTo>
                    <a:cubicBezTo>
                      <a:pt x="18183" y="2461"/>
                      <a:pt x="18183" y="2455"/>
                      <a:pt x="18190" y="2449"/>
                    </a:cubicBezTo>
                    <a:cubicBezTo>
                      <a:pt x="18190" y="2449"/>
                      <a:pt x="18195" y="2449"/>
                      <a:pt x="18201" y="2443"/>
                    </a:cubicBezTo>
                    <a:cubicBezTo>
                      <a:pt x="18201" y="2449"/>
                      <a:pt x="18207" y="2449"/>
                      <a:pt x="18207" y="2455"/>
                    </a:cubicBezTo>
                    <a:cubicBezTo>
                      <a:pt x="18213" y="2455"/>
                      <a:pt x="18207" y="2461"/>
                      <a:pt x="18207" y="2466"/>
                    </a:cubicBezTo>
                    <a:cubicBezTo>
                      <a:pt x="18213" y="2473"/>
                      <a:pt x="18219" y="2473"/>
                      <a:pt x="18219" y="2478"/>
                    </a:cubicBezTo>
                    <a:cubicBezTo>
                      <a:pt x="18219" y="2473"/>
                      <a:pt x="18225" y="2478"/>
                      <a:pt x="18231" y="2478"/>
                    </a:cubicBezTo>
                    <a:cubicBezTo>
                      <a:pt x="18237" y="2473"/>
                      <a:pt x="18237" y="2473"/>
                      <a:pt x="18243" y="2466"/>
                    </a:cubicBezTo>
                    <a:cubicBezTo>
                      <a:pt x="18243" y="2466"/>
                      <a:pt x="18249" y="2461"/>
                      <a:pt x="18255" y="2461"/>
                    </a:cubicBezTo>
                    <a:cubicBezTo>
                      <a:pt x="18260" y="2449"/>
                      <a:pt x="18260" y="2443"/>
                      <a:pt x="18272" y="2437"/>
                    </a:cubicBezTo>
                    <a:cubicBezTo>
                      <a:pt x="18272" y="2431"/>
                      <a:pt x="18272" y="2425"/>
                      <a:pt x="18278" y="2425"/>
                    </a:cubicBezTo>
                    <a:cubicBezTo>
                      <a:pt x="18284" y="2425"/>
                      <a:pt x="18290" y="2425"/>
                      <a:pt x="18296" y="2425"/>
                    </a:cubicBezTo>
                    <a:cubicBezTo>
                      <a:pt x="18302" y="2425"/>
                      <a:pt x="18308" y="2425"/>
                      <a:pt x="18314" y="2425"/>
                    </a:cubicBezTo>
                    <a:cubicBezTo>
                      <a:pt x="18320" y="2425"/>
                      <a:pt x="18320" y="2425"/>
                      <a:pt x="18326" y="2425"/>
                    </a:cubicBezTo>
                    <a:cubicBezTo>
                      <a:pt x="18326" y="2431"/>
                      <a:pt x="18332" y="2431"/>
                      <a:pt x="18338" y="2431"/>
                    </a:cubicBezTo>
                    <a:cubicBezTo>
                      <a:pt x="18421" y="2431"/>
                      <a:pt x="18421" y="2431"/>
                      <a:pt x="18421" y="2431"/>
                    </a:cubicBezTo>
                    <a:cubicBezTo>
                      <a:pt x="18421" y="2437"/>
                      <a:pt x="18415" y="2443"/>
                      <a:pt x="18421" y="2455"/>
                    </a:cubicBezTo>
                    <a:cubicBezTo>
                      <a:pt x="18421" y="2461"/>
                      <a:pt x="18415" y="2461"/>
                      <a:pt x="18421" y="2466"/>
                    </a:cubicBezTo>
                    <a:cubicBezTo>
                      <a:pt x="18421" y="2473"/>
                      <a:pt x="18427" y="2478"/>
                      <a:pt x="18433" y="2484"/>
                    </a:cubicBezTo>
                    <a:cubicBezTo>
                      <a:pt x="18438" y="2484"/>
                      <a:pt x="18444" y="2484"/>
                      <a:pt x="18444" y="2484"/>
                    </a:cubicBezTo>
                    <a:cubicBezTo>
                      <a:pt x="18444" y="2466"/>
                      <a:pt x="18444" y="2449"/>
                      <a:pt x="18456" y="2437"/>
                    </a:cubicBezTo>
                    <a:cubicBezTo>
                      <a:pt x="18462" y="2437"/>
                      <a:pt x="18468" y="2437"/>
                      <a:pt x="18468" y="2431"/>
                    </a:cubicBezTo>
                    <a:cubicBezTo>
                      <a:pt x="18474" y="2431"/>
                      <a:pt x="18474" y="2425"/>
                      <a:pt x="18480" y="2425"/>
                    </a:cubicBezTo>
                    <a:cubicBezTo>
                      <a:pt x="18486" y="2419"/>
                      <a:pt x="18486" y="2419"/>
                      <a:pt x="18492" y="2413"/>
                    </a:cubicBezTo>
                    <a:cubicBezTo>
                      <a:pt x="18498" y="2401"/>
                      <a:pt x="18498" y="2395"/>
                      <a:pt x="18510" y="2389"/>
                    </a:cubicBezTo>
                    <a:cubicBezTo>
                      <a:pt x="18510" y="2384"/>
                      <a:pt x="18515" y="2378"/>
                      <a:pt x="18515" y="2372"/>
                    </a:cubicBezTo>
                    <a:cubicBezTo>
                      <a:pt x="18522" y="2372"/>
                      <a:pt x="18522" y="2366"/>
                      <a:pt x="18527" y="2360"/>
                    </a:cubicBezTo>
                    <a:cubicBezTo>
                      <a:pt x="18533" y="2360"/>
                      <a:pt x="18539" y="2360"/>
                      <a:pt x="18551" y="2354"/>
                    </a:cubicBezTo>
                    <a:cubicBezTo>
                      <a:pt x="18557" y="2354"/>
                      <a:pt x="18557" y="2348"/>
                      <a:pt x="18563" y="2348"/>
                    </a:cubicBezTo>
                    <a:cubicBezTo>
                      <a:pt x="18581" y="2348"/>
                      <a:pt x="18581" y="2348"/>
                      <a:pt x="18581" y="2348"/>
                    </a:cubicBezTo>
                    <a:cubicBezTo>
                      <a:pt x="18587" y="2348"/>
                      <a:pt x="18593" y="2354"/>
                      <a:pt x="18604" y="2348"/>
                    </a:cubicBezTo>
                    <a:cubicBezTo>
                      <a:pt x="18610" y="2348"/>
                      <a:pt x="18610" y="2348"/>
                      <a:pt x="18616" y="2342"/>
                    </a:cubicBezTo>
                    <a:cubicBezTo>
                      <a:pt x="18622" y="2342"/>
                      <a:pt x="18628" y="2342"/>
                      <a:pt x="18640" y="2336"/>
                    </a:cubicBezTo>
                    <a:cubicBezTo>
                      <a:pt x="18646" y="2336"/>
                      <a:pt x="18646" y="2336"/>
                      <a:pt x="18652" y="2330"/>
                    </a:cubicBezTo>
                    <a:cubicBezTo>
                      <a:pt x="18658" y="2330"/>
                      <a:pt x="18658" y="2324"/>
                      <a:pt x="18658" y="2318"/>
                    </a:cubicBezTo>
                    <a:cubicBezTo>
                      <a:pt x="18664" y="2312"/>
                      <a:pt x="18664" y="2312"/>
                      <a:pt x="18670" y="2307"/>
                    </a:cubicBezTo>
                    <a:cubicBezTo>
                      <a:pt x="18676" y="2307"/>
                      <a:pt x="18676" y="2307"/>
                      <a:pt x="18682" y="2307"/>
                    </a:cubicBezTo>
                    <a:cubicBezTo>
                      <a:pt x="18693" y="2300"/>
                      <a:pt x="18699" y="2283"/>
                      <a:pt x="18717" y="2283"/>
                    </a:cubicBezTo>
                    <a:cubicBezTo>
                      <a:pt x="18723" y="2283"/>
                      <a:pt x="18729" y="2283"/>
                      <a:pt x="18741" y="2283"/>
                    </a:cubicBezTo>
                    <a:cubicBezTo>
                      <a:pt x="18747" y="2283"/>
                      <a:pt x="18753" y="2277"/>
                      <a:pt x="18753" y="2277"/>
                    </a:cubicBezTo>
                    <a:cubicBezTo>
                      <a:pt x="18759" y="2277"/>
                      <a:pt x="18765" y="2271"/>
                      <a:pt x="18770" y="2271"/>
                    </a:cubicBezTo>
                    <a:cubicBezTo>
                      <a:pt x="18782" y="2265"/>
                      <a:pt x="18782" y="2253"/>
                      <a:pt x="18794" y="2247"/>
                    </a:cubicBezTo>
                    <a:cubicBezTo>
                      <a:pt x="18794" y="2241"/>
                      <a:pt x="18800" y="2235"/>
                      <a:pt x="18806" y="2235"/>
                    </a:cubicBezTo>
                    <a:cubicBezTo>
                      <a:pt x="18812" y="2235"/>
                      <a:pt x="18818" y="2235"/>
                      <a:pt x="18824" y="2235"/>
                    </a:cubicBezTo>
                    <a:cubicBezTo>
                      <a:pt x="18842" y="2235"/>
                      <a:pt x="18848" y="2235"/>
                      <a:pt x="18859" y="2241"/>
                    </a:cubicBezTo>
                    <a:cubicBezTo>
                      <a:pt x="18865" y="2241"/>
                      <a:pt x="18865" y="2247"/>
                      <a:pt x="18871" y="2247"/>
                    </a:cubicBezTo>
                    <a:cubicBezTo>
                      <a:pt x="18877" y="2253"/>
                      <a:pt x="18877" y="2259"/>
                      <a:pt x="18883" y="2259"/>
                    </a:cubicBezTo>
                    <a:cubicBezTo>
                      <a:pt x="18889" y="2259"/>
                      <a:pt x="18889" y="2259"/>
                      <a:pt x="18895" y="2265"/>
                    </a:cubicBezTo>
                    <a:cubicBezTo>
                      <a:pt x="18907" y="2265"/>
                      <a:pt x="18913" y="2265"/>
                      <a:pt x="18925" y="2265"/>
                    </a:cubicBezTo>
                    <a:cubicBezTo>
                      <a:pt x="18942" y="2265"/>
                      <a:pt x="18942" y="2265"/>
                      <a:pt x="18942" y="2265"/>
                    </a:cubicBezTo>
                    <a:cubicBezTo>
                      <a:pt x="18948" y="2265"/>
                      <a:pt x="18948" y="2265"/>
                      <a:pt x="18954" y="2265"/>
                    </a:cubicBezTo>
                    <a:cubicBezTo>
                      <a:pt x="18954" y="2229"/>
                      <a:pt x="18954" y="2229"/>
                      <a:pt x="18954" y="2229"/>
                    </a:cubicBezTo>
                    <a:cubicBezTo>
                      <a:pt x="18948" y="2223"/>
                      <a:pt x="18948" y="2223"/>
                      <a:pt x="18942" y="2218"/>
                    </a:cubicBezTo>
                    <a:cubicBezTo>
                      <a:pt x="18942" y="2218"/>
                      <a:pt x="18937" y="2218"/>
                      <a:pt x="18931" y="2212"/>
                    </a:cubicBezTo>
                    <a:cubicBezTo>
                      <a:pt x="18931" y="2206"/>
                      <a:pt x="18931" y="2206"/>
                      <a:pt x="18931" y="2200"/>
                    </a:cubicBezTo>
                    <a:cubicBezTo>
                      <a:pt x="18925" y="2188"/>
                      <a:pt x="18925" y="2188"/>
                      <a:pt x="18925" y="2188"/>
                    </a:cubicBezTo>
                    <a:cubicBezTo>
                      <a:pt x="18919" y="2182"/>
                      <a:pt x="18919" y="2182"/>
                      <a:pt x="18913" y="2176"/>
                    </a:cubicBezTo>
                    <a:cubicBezTo>
                      <a:pt x="18913" y="2170"/>
                      <a:pt x="18907" y="2170"/>
                      <a:pt x="18907" y="2164"/>
                    </a:cubicBezTo>
                    <a:cubicBezTo>
                      <a:pt x="18907" y="2164"/>
                      <a:pt x="18907" y="2158"/>
                      <a:pt x="18901" y="2152"/>
                    </a:cubicBezTo>
                    <a:cubicBezTo>
                      <a:pt x="18901" y="2117"/>
                      <a:pt x="18901" y="2117"/>
                      <a:pt x="18901" y="2117"/>
                    </a:cubicBezTo>
                    <a:cubicBezTo>
                      <a:pt x="18889" y="2117"/>
                      <a:pt x="18877" y="2123"/>
                      <a:pt x="18871" y="2111"/>
                    </a:cubicBezTo>
                    <a:cubicBezTo>
                      <a:pt x="18865" y="2111"/>
                      <a:pt x="18865" y="2105"/>
                      <a:pt x="18865" y="2105"/>
                    </a:cubicBezTo>
                    <a:cubicBezTo>
                      <a:pt x="18859" y="2099"/>
                      <a:pt x="18865" y="2093"/>
                      <a:pt x="18859" y="2093"/>
                    </a:cubicBezTo>
                    <a:cubicBezTo>
                      <a:pt x="18859" y="2087"/>
                      <a:pt x="18859" y="2081"/>
                      <a:pt x="18853" y="2081"/>
                    </a:cubicBezTo>
                    <a:cubicBezTo>
                      <a:pt x="18853" y="2075"/>
                      <a:pt x="18848" y="2075"/>
                      <a:pt x="18842" y="2075"/>
                    </a:cubicBezTo>
                    <a:cubicBezTo>
                      <a:pt x="18782" y="2075"/>
                      <a:pt x="18782" y="2075"/>
                      <a:pt x="18782" y="2075"/>
                    </a:cubicBezTo>
                    <a:cubicBezTo>
                      <a:pt x="18776" y="2075"/>
                      <a:pt x="18776" y="2075"/>
                      <a:pt x="18770" y="2075"/>
                    </a:cubicBezTo>
                    <a:cubicBezTo>
                      <a:pt x="18765" y="2069"/>
                      <a:pt x="18770" y="2063"/>
                      <a:pt x="18765" y="2063"/>
                    </a:cubicBezTo>
                    <a:cubicBezTo>
                      <a:pt x="18770" y="2057"/>
                      <a:pt x="18770" y="2052"/>
                      <a:pt x="18776" y="2052"/>
                    </a:cubicBezTo>
                    <a:cubicBezTo>
                      <a:pt x="18776" y="2052"/>
                      <a:pt x="18782" y="2052"/>
                      <a:pt x="18788" y="2046"/>
                    </a:cubicBezTo>
                    <a:cubicBezTo>
                      <a:pt x="18794" y="2046"/>
                      <a:pt x="18794" y="2040"/>
                      <a:pt x="18800" y="2034"/>
                    </a:cubicBezTo>
                    <a:cubicBezTo>
                      <a:pt x="18800" y="2034"/>
                      <a:pt x="18806" y="2034"/>
                      <a:pt x="18812" y="2034"/>
                    </a:cubicBezTo>
                    <a:cubicBezTo>
                      <a:pt x="18818" y="2034"/>
                      <a:pt x="18818" y="2034"/>
                      <a:pt x="18818" y="2034"/>
                    </a:cubicBezTo>
                    <a:cubicBezTo>
                      <a:pt x="18830" y="2040"/>
                      <a:pt x="18836" y="2052"/>
                      <a:pt x="18842" y="2052"/>
                    </a:cubicBezTo>
                    <a:cubicBezTo>
                      <a:pt x="18913" y="2052"/>
                      <a:pt x="18913" y="2052"/>
                      <a:pt x="18913" y="2052"/>
                    </a:cubicBezTo>
                    <a:cubicBezTo>
                      <a:pt x="18925" y="2052"/>
                      <a:pt x="18931" y="2052"/>
                      <a:pt x="18937" y="2052"/>
                    </a:cubicBezTo>
                    <a:cubicBezTo>
                      <a:pt x="18948" y="2052"/>
                      <a:pt x="18954" y="2052"/>
                      <a:pt x="18960" y="2052"/>
                    </a:cubicBezTo>
                    <a:cubicBezTo>
                      <a:pt x="18972" y="2046"/>
                      <a:pt x="18972" y="2040"/>
                      <a:pt x="18978" y="2034"/>
                    </a:cubicBezTo>
                    <a:cubicBezTo>
                      <a:pt x="18984" y="2028"/>
                      <a:pt x="18990" y="2022"/>
                      <a:pt x="18990" y="2022"/>
                    </a:cubicBezTo>
                    <a:cubicBezTo>
                      <a:pt x="18996" y="2016"/>
                      <a:pt x="19002" y="2016"/>
                      <a:pt x="19002" y="2016"/>
                    </a:cubicBezTo>
                    <a:cubicBezTo>
                      <a:pt x="19008" y="2010"/>
                      <a:pt x="19002" y="2004"/>
                      <a:pt x="19002" y="1998"/>
                    </a:cubicBezTo>
                    <a:cubicBezTo>
                      <a:pt x="19002" y="1992"/>
                      <a:pt x="19008" y="1986"/>
                      <a:pt x="19002" y="1980"/>
                    </a:cubicBezTo>
                    <a:cubicBezTo>
                      <a:pt x="19002" y="1975"/>
                      <a:pt x="18996" y="1980"/>
                      <a:pt x="18990" y="1975"/>
                    </a:cubicBezTo>
                    <a:lnTo>
                      <a:pt x="18990" y="1968"/>
                    </a:lnTo>
                    <a:cubicBezTo>
                      <a:pt x="18990" y="1933"/>
                      <a:pt x="18990" y="1933"/>
                      <a:pt x="18990" y="1933"/>
                    </a:cubicBezTo>
                    <a:cubicBezTo>
                      <a:pt x="19002" y="1933"/>
                      <a:pt x="19008" y="1927"/>
                      <a:pt x="19020" y="1927"/>
                    </a:cubicBezTo>
                    <a:cubicBezTo>
                      <a:pt x="19031" y="1927"/>
                      <a:pt x="19043" y="1939"/>
                      <a:pt x="19049" y="1951"/>
                    </a:cubicBezTo>
                    <a:cubicBezTo>
                      <a:pt x="19049" y="1957"/>
                      <a:pt x="19043" y="1957"/>
                      <a:pt x="19049" y="1963"/>
                    </a:cubicBezTo>
                    <a:cubicBezTo>
                      <a:pt x="19049" y="1968"/>
                      <a:pt x="19049" y="1968"/>
                      <a:pt x="19049" y="1975"/>
                    </a:cubicBezTo>
                    <a:cubicBezTo>
                      <a:pt x="19055" y="1986"/>
                      <a:pt x="19061" y="1986"/>
                      <a:pt x="19067" y="1998"/>
                    </a:cubicBezTo>
                    <a:cubicBezTo>
                      <a:pt x="19162" y="1998"/>
                      <a:pt x="19162" y="1998"/>
                      <a:pt x="19162" y="1998"/>
                    </a:cubicBezTo>
                    <a:cubicBezTo>
                      <a:pt x="19168" y="1998"/>
                      <a:pt x="19168" y="1998"/>
                      <a:pt x="19174" y="1998"/>
                    </a:cubicBezTo>
                    <a:cubicBezTo>
                      <a:pt x="19180" y="1998"/>
                      <a:pt x="19186" y="2004"/>
                      <a:pt x="19192" y="2004"/>
                    </a:cubicBezTo>
                    <a:cubicBezTo>
                      <a:pt x="19192" y="2010"/>
                      <a:pt x="19197" y="2010"/>
                      <a:pt x="19203" y="2016"/>
                    </a:cubicBezTo>
                    <a:cubicBezTo>
                      <a:pt x="19203" y="2028"/>
                      <a:pt x="19203" y="2034"/>
                      <a:pt x="19203" y="2046"/>
                    </a:cubicBezTo>
                    <a:cubicBezTo>
                      <a:pt x="19257" y="2046"/>
                      <a:pt x="19257" y="2046"/>
                      <a:pt x="19257" y="2046"/>
                    </a:cubicBezTo>
                    <a:cubicBezTo>
                      <a:pt x="19263" y="2046"/>
                      <a:pt x="19269" y="2052"/>
                      <a:pt x="19280" y="2057"/>
                    </a:cubicBezTo>
                    <a:cubicBezTo>
                      <a:pt x="19280" y="2063"/>
                      <a:pt x="19280" y="2069"/>
                      <a:pt x="19286" y="2069"/>
                    </a:cubicBezTo>
                    <a:cubicBezTo>
                      <a:pt x="19292" y="2075"/>
                      <a:pt x="19298" y="2081"/>
                      <a:pt x="19310" y="2087"/>
                    </a:cubicBezTo>
                    <a:cubicBezTo>
                      <a:pt x="19316" y="2087"/>
                      <a:pt x="19316" y="2087"/>
                      <a:pt x="19322" y="2093"/>
                    </a:cubicBezTo>
                    <a:cubicBezTo>
                      <a:pt x="19328" y="2093"/>
                      <a:pt x="19334" y="2099"/>
                      <a:pt x="19340" y="2099"/>
                    </a:cubicBezTo>
                    <a:cubicBezTo>
                      <a:pt x="19346" y="2099"/>
                      <a:pt x="19346" y="2099"/>
                      <a:pt x="19346" y="2099"/>
                    </a:cubicBezTo>
                    <a:cubicBezTo>
                      <a:pt x="19352" y="2099"/>
                      <a:pt x="19358" y="2093"/>
                      <a:pt x="19358" y="2093"/>
                    </a:cubicBezTo>
                    <a:cubicBezTo>
                      <a:pt x="19358" y="2087"/>
                      <a:pt x="19358" y="2081"/>
                      <a:pt x="19358" y="2081"/>
                    </a:cubicBezTo>
                    <a:cubicBezTo>
                      <a:pt x="19358" y="2069"/>
                      <a:pt x="19358" y="2063"/>
                      <a:pt x="19358" y="2057"/>
                    </a:cubicBezTo>
                    <a:cubicBezTo>
                      <a:pt x="19358" y="2052"/>
                      <a:pt x="19358" y="2052"/>
                      <a:pt x="19358" y="2046"/>
                    </a:cubicBezTo>
                    <a:cubicBezTo>
                      <a:pt x="19369" y="2046"/>
                      <a:pt x="19369" y="2046"/>
                      <a:pt x="19369" y="2046"/>
                    </a:cubicBezTo>
                    <a:cubicBezTo>
                      <a:pt x="19375" y="2046"/>
                      <a:pt x="19381" y="2046"/>
                      <a:pt x="19387" y="2040"/>
                    </a:cubicBezTo>
                    <a:cubicBezTo>
                      <a:pt x="19387" y="2028"/>
                      <a:pt x="19393" y="2022"/>
                      <a:pt x="19387" y="2010"/>
                    </a:cubicBezTo>
                    <a:cubicBezTo>
                      <a:pt x="19387" y="2004"/>
                      <a:pt x="19387" y="1998"/>
                      <a:pt x="19387" y="1998"/>
                    </a:cubicBezTo>
                    <a:cubicBezTo>
                      <a:pt x="19387" y="1992"/>
                      <a:pt x="19387" y="1986"/>
                      <a:pt x="19387" y="1986"/>
                    </a:cubicBezTo>
                    <a:cubicBezTo>
                      <a:pt x="19387" y="1980"/>
                      <a:pt x="19387" y="1975"/>
                      <a:pt x="19387" y="1975"/>
                    </a:cubicBezTo>
                    <a:cubicBezTo>
                      <a:pt x="19393" y="1968"/>
                      <a:pt x="19399" y="1968"/>
                      <a:pt x="19399" y="1968"/>
                    </a:cubicBezTo>
                    <a:cubicBezTo>
                      <a:pt x="19411" y="1975"/>
                      <a:pt x="19411" y="1980"/>
                      <a:pt x="19423" y="1986"/>
                    </a:cubicBezTo>
                    <a:cubicBezTo>
                      <a:pt x="19429" y="1986"/>
                      <a:pt x="19429" y="1992"/>
                      <a:pt x="19435" y="1992"/>
                    </a:cubicBezTo>
                    <a:cubicBezTo>
                      <a:pt x="19446" y="1992"/>
                      <a:pt x="19446" y="1992"/>
                      <a:pt x="19446" y="1992"/>
                    </a:cubicBezTo>
                    <a:cubicBezTo>
                      <a:pt x="19452" y="1992"/>
                      <a:pt x="19452" y="1992"/>
                      <a:pt x="19458" y="1992"/>
                    </a:cubicBezTo>
                    <a:cubicBezTo>
                      <a:pt x="19464" y="1992"/>
                      <a:pt x="19464" y="1992"/>
                      <a:pt x="19470" y="1986"/>
                    </a:cubicBezTo>
                    <a:cubicBezTo>
                      <a:pt x="19470" y="1986"/>
                      <a:pt x="19476" y="1980"/>
                      <a:pt x="19476" y="1975"/>
                    </a:cubicBezTo>
                    <a:cubicBezTo>
                      <a:pt x="19482" y="1975"/>
                      <a:pt x="19488" y="1968"/>
                      <a:pt x="19488" y="1968"/>
                    </a:cubicBezTo>
                    <a:cubicBezTo>
                      <a:pt x="19494" y="1963"/>
                      <a:pt x="19494" y="1957"/>
                      <a:pt x="19494" y="1957"/>
                    </a:cubicBezTo>
                    <a:cubicBezTo>
                      <a:pt x="19500" y="1957"/>
                      <a:pt x="19500" y="1957"/>
                      <a:pt x="19506" y="1957"/>
                    </a:cubicBezTo>
                    <a:cubicBezTo>
                      <a:pt x="19512" y="1957"/>
                      <a:pt x="19512" y="1951"/>
                      <a:pt x="19518" y="1951"/>
                    </a:cubicBezTo>
                    <a:cubicBezTo>
                      <a:pt x="19524" y="1945"/>
                      <a:pt x="19529" y="1945"/>
                      <a:pt x="19529" y="1945"/>
                    </a:cubicBezTo>
                    <a:cubicBezTo>
                      <a:pt x="19529" y="1939"/>
                      <a:pt x="19529" y="1933"/>
                      <a:pt x="19529" y="1933"/>
                    </a:cubicBezTo>
                    <a:cubicBezTo>
                      <a:pt x="19529" y="1921"/>
                      <a:pt x="19524" y="1915"/>
                      <a:pt x="19512" y="1915"/>
                    </a:cubicBezTo>
                    <a:cubicBezTo>
                      <a:pt x="19512" y="1909"/>
                      <a:pt x="19506" y="1909"/>
                      <a:pt x="19506" y="1909"/>
                    </a:cubicBezTo>
                    <a:cubicBezTo>
                      <a:pt x="19494" y="1903"/>
                      <a:pt x="19488" y="1909"/>
                      <a:pt x="19482" y="1903"/>
                    </a:cubicBezTo>
                    <a:cubicBezTo>
                      <a:pt x="19476" y="1903"/>
                      <a:pt x="19482" y="1897"/>
                      <a:pt x="19476" y="1891"/>
                    </a:cubicBezTo>
                    <a:cubicBezTo>
                      <a:pt x="19476" y="1891"/>
                      <a:pt x="19470" y="1886"/>
                      <a:pt x="19470" y="1880"/>
                    </a:cubicBezTo>
                    <a:cubicBezTo>
                      <a:pt x="19464" y="1880"/>
                      <a:pt x="19464" y="1880"/>
                      <a:pt x="19458" y="1874"/>
                    </a:cubicBezTo>
                    <a:cubicBezTo>
                      <a:pt x="19452" y="1868"/>
                      <a:pt x="19440" y="1868"/>
                      <a:pt x="19435" y="1868"/>
                    </a:cubicBezTo>
                    <a:cubicBezTo>
                      <a:pt x="19423" y="1868"/>
                      <a:pt x="19423" y="1868"/>
                      <a:pt x="19423" y="1868"/>
                    </a:cubicBezTo>
                    <a:cubicBezTo>
                      <a:pt x="19411" y="1868"/>
                      <a:pt x="19411" y="1874"/>
                      <a:pt x="19399" y="1874"/>
                    </a:cubicBezTo>
                    <a:cubicBezTo>
                      <a:pt x="19387" y="1874"/>
                      <a:pt x="19381" y="1868"/>
                      <a:pt x="19369" y="1868"/>
                    </a:cubicBezTo>
                    <a:cubicBezTo>
                      <a:pt x="19358" y="1868"/>
                      <a:pt x="19358" y="1868"/>
                      <a:pt x="19358" y="1868"/>
                    </a:cubicBezTo>
                    <a:cubicBezTo>
                      <a:pt x="19352" y="1868"/>
                      <a:pt x="19352" y="1868"/>
                      <a:pt x="19346" y="1868"/>
                    </a:cubicBezTo>
                    <a:cubicBezTo>
                      <a:pt x="19340" y="1868"/>
                      <a:pt x="19334" y="1862"/>
                      <a:pt x="19334" y="1862"/>
                    </a:cubicBezTo>
                    <a:cubicBezTo>
                      <a:pt x="19328" y="1856"/>
                      <a:pt x="19328" y="1850"/>
                      <a:pt x="19322" y="1850"/>
                    </a:cubicBezTo>
                    <a:cubicBezTo>
                      <a:pt x="19316" y="1850"/>
                      <a:pt x="19310" y="1850"/>
                      <a:pt x="19310" y="1850"/>
                    </a:cubicBezTo>
                    <a:cubicBezTo>
                      <a:pt x="19304" y="1850"/>
                      <a:pt x="19298" y="1850"/>
                      <a:pt x="19292" y="1850"/>
                    </a:cubicBezTo>
                    <a:cubicBezTo>
                      <a:pt x="19292" y="1850"/>
                      <a:pt x="19286" y="1856"/>
                      <a:pt x="19280" y="1856"/>
                    </a:cubicBezTo>
                    <a:cubicBezTo>
                      <a:pt x="19286" y="1862"/>
                      <a:pt x="19286" y="1868"/>
                      <a:pt x="19292" y="1868"/>
                    </a:cubicBezTo>
                    <a:cubicBezTo>
                      <a:pt x="19298" y="1868"/>
                      <a:pt x="19298" y="1868"/>
                      <a:pt x="19304" y="1868"/>
                    </a:cubicBezTo>
                    <a:cubicBezTo>
                      <a:pt x="19304" y="1868"/>
                      <a:pt x="19310" y="1874"/>
                      <a:pt x="19316" y="1874"/>
                    </a:cubicBezTo>
                    <a:cubicBezTo>
                      <a:pt x="19322" y="1880"/>
                      <a:pt x="19316" y="1886"/>
                      <a:pt x="19316" y="1891"/>
                    </a:cubicBezTo>
                    <a:cubicBezTo>
                      <a:pt x="19316" y="1897"/>
                      <a:pt x="19316" y="1897"/>
                      <a:pt x="19316" y="1897"/>
                    </a:cubicBezTo>
                    <a:cubicBezTo>
                      <a:pt x="19316" y="1897"/>
                      <a:pt x="19316" y="1903"/>
                      <a:pt x="19316" y="1909"/>
                    </a:cubicBezTo>
                    <a:cubicBezTo>
                      <a:pt x="19310" y="1915"/>
                      <a:pt x="19304" y="1915"/>
                      <a:pt x="19298" y="1915"/>
                    </a:cubicBezTo>
                    <a:cubicBezTo>
                      <a:pt x="19280" y="1915"/>
                      <a:pt x="19274" y="1909"/>
                      <a:pt x="19269" y="1897"/>
                    </a:cubicBezTo>
                    <a:cubicBezTo>
                      <a:pt x="19269" y="1891"/>
                      <a:pt x="19269" y="1891"/>
                      <a:pt x="19269" y="1886"/>
                    </a:cubicBezTo>
                    <a:cubicBezTo>
                      <a:pt x="19269" y="1814"/>
                      <a:pt x="19269" y="1814"/>
                      <a:pt x="19269" y="1814"/>
                    </a:cubicBezTo>
                    <a:cubicBezTo>
                      <a:pt x="19269" y="1809"/>
                      <a:pt x="19263" y="1809"/>
                      <a:pt x="19257" y="1802"/>
                    </a:cubicBezTo>
                    <a:cubicBezTo>
                      <a:pt x="19251" y="1802"/>
                      <a:pt x="19251" y="1802"/>
                      <a:pt x="19245" y="1802"/>
                    </a:cubicBezTo>
                    <a:cubicBezTo>
                      <a:pt x="19239" y="1797"/>
                      <a:pt x="19239" y="1797"/>
                      <a:pt x="19233" y="1797"/>
                    </a:cubicBezTo>
                    <a:cubicBezTo>
                      <a:pt x="19221" y="1797"/>
                      <a:pt x="19221" y="1797"/>
                      <a:pt x="19221" y="1797"/>
                    </a:cubicBezTo>
                    <a:cubicBezTo>
                      <a:pt x="19215" y="1797"/>
                      <a:pt x="19215" y="1791"/>
                      <a:pt x="19209" y="1791"/>
                    </a:cubicBezTo>
                    <a:cubicBezTo>
                      <a:pt x="19197" y="1791"/>
                      <a:pt x="19192" y="1791"/>
                      <a:pt x="19186" y="1791"/>
                    </a:cubicBezTo>
                    <a:cubicBezTo>
                      <a:pt x="19180" y="1785"/>
                      <a:pt x="19180" y="1779"/>
                      <a:pt x="19174" y="1779"/>
                    </a:cubicBezTo>
                    <a:cubicBezTo>
                      <a:pt x="19168" y="1773"/>
                      <a:pt x="19162" y="1773"/>
                      <a:pt x="19162" y="1773"/>
                    </a:cubicBezTo>
                    <a:cubicBezTo>
                      <a:pt x="19156" y="1773"/>
                      <a:pt x="19150" y="1767"/>
                      <a:pt x="19144" y="1767"/>
                    </a:cubicBezTo>
                    <a:cubicBezTo>
                      <a:pt x="19138" y="1767"/>
                      <a:pt x="19132" y="1761"/>
                      <a:pt x="19126" y="1761"/>
                    </a:cubicBezTo>
                    <a:cubicBezTo>
                      <a:pt x="19120" y="1755"/>
                      <a:pt x="19114" y="1755"/>
                      <a:pt x="19114" y="1749"/>
                    </a:cubicBezTo>
                    <a:cubicBezTo>
                      <a:pt x="19108" y="1743"/>
                      <a:pt x="19103" y="1743"/>
                      <a:pt x="19103" y="1737"/>
                    </a:cubicBezTo>
                    <a:cubicBezTo>
                      <a:pt x="19097" y="1731"/>
                      <a:pt x="19103" y="1725"/>
                      <a:pt x="19097" y="1725"/>
                    </a:cubicBezTo>
                    <a:cubicBezTo>
                      <a:pt x="19097" y="1725"/>
                      <a:pt x="19091" y="1725"/>
                      <a:pt x="19085" y="1725"/>
                    </a:cubicBezTo>
                    <a:cubicBezTo>
                      <a:pt x="19079" y="1720"/>
                      <a:pt x="19079" y="1720"/>
                      <a:pt x="19073" y="1720"/>
                    </a:cubicBezTo>
                    <a:cubicBezTo>
                      <a:pt x="19061" y="1720"/>
                      <a:pt x="19055" y="1720"/>
                      <a:pt x="19049" y="1720"/>
                    </a:cubicBezTo>
                    <a:cubicBezTo>
                      <a:pt x="19043" y="1720"/>
                      <a:pt x="19037" y="1714"/>
                      <a:pt x="19037" y="1714"/>
                    </a:cubicBezTo>
                    <a:cubicBezTo>
                      <a:pt x="19025" y="1714"/>
                      <a:pt x="19020" y="1714"/>
                      <a:pt x="19008" y="1714"/>
                    </a:cubicBezTo>
                    <a:cubicBezTo>
                      <a:pt x="19008" y="1702"/>
                      <a:pt x="19014" y="1690"/>
                      <a:pt x="19002" y="1684"/>
                    </a:cubicBezTo>
                    <a:cubicBezTo>
                      <a:pt x="18996" y="1672"/>
                      <a:pt x="18984" y="1666"/>
                      <a:pt x="18972" y="1660"/>
                    </a:cubicBezTo>
                    <a:cubicBezTo>
                      <a:pt x="18960" y="1654"/>
                      <a:pt x="18960" y="1648"/>
                      <a:pt x="18954" y="1648"/>
                    </a:cubicBezTo>
                    <a:cubicBezTo>
                      <a:pt x="18948" y="1642"/>
                      <a:pt x="18942" y="1642"/>
                      <a:pt x="18931" y="1642"/>
                    </a:cubicBezTo>
                    <a:cubicBezTo>
                      <a:pt x="18925" y="1636"/>
                      <a:pt x="18919" y="1642"/>
                      <a:pt x="18907" y="1642"/>
                    </a:cubicBezTo>
                    <a:cubicBezTo>
                      <a:pt x="18901" y="1642"/>
                      <a:pt x="18901" y="1636"/>
                      <a:pt x="18895" y="1636"/>
                    </a:cubicBezTo>
                    <a:cubicBezTo>
                      <a:pt x="18889" y="1631"/>
                      <a:pt x="18883" y="1631"/>
                      <a:pt x="18883" y="1631"/>
                    </a:cubicBezTo>
                    <a:cubicBezTo>
                      <a:pt x="18877" y="1625"/>
                      <a:pt x="18877" y="1619"/>
                      <a:pt x="18871" y="1619"/>
                    </a:cubicBezTo>
                    <a:cubicBezTo>
                      <a:pt x="18865" y="1619"/>
                      <a:pt x="18859" y="1619"/>
                      <a:pt x="18859" y="1619"/>
                    </a:cubicBezTo>
                    <a:cubicBezTo>
                      <a:pt x="18853" y="1613"/>
                      <a:pt x="18853" y="1613"/>
                      <a:pt x="18848" y="1613"/>
                    </a:cubicBezTo>
                    <a:cubicBezTo>
                      <a:pt x="18836" y="1613"/>
                      <a:pt x="18836" y="1613"/>
                      <a:pt x="18836" y="1613"/>
                    </a:cubicBezTo>
                    <a:cubicBezTo>
                      <a:pt x="18824" y="1613"/>
                      <a:pt x="18824" y="1613"/>
                      <a:pt x="18824" y="1613"/>
                    </a:cubicBezTo>
                    <a:cubicBezTo>
                      <a:pt x="18818" y="1613"/>
                      <a:pt x="18818" y="1607"/>
                      <a:pt x="18812" y="1607"/>
                    </a:cubicBezTo>
                    <a:cubicBezTo>
                      <a:pt x="18806" y="1607"/>
                      <a:pt x="18800" y="1601"/>
                      <a:pt x="18800" y="1601"/>
                    </a:cubicBezTo>
                    <a:cubicBezTo>
                      <a:pt x="18788" y="1595"/>
                      <a:pt x="18776" y="1595"/>
                      <a:pt x="18770" y="1589"/>
                    </a:cubicBezTo>
                    <a:cubicBezTo>
                      <a:pt x="18765" y="1589"/>
                      <a:pt x="18765" y="1583"/>
                      <a:pt x="18759" y="1577"/>
                    </a:cubicBezTo>
                    <a:cubicBezTo>
                      <a:pt x="18747" y="1577"/>
                      <a:pt x="18735" y="1577"/>
                      <a:pt x="18723" y="1577"/>
                    </a:cubicBezTo>
                    <a:cubicBezTo>
                      <a:pt x="18705" y="1577"/>
                      <a:pt x="18705" y="1577"/>
                      <a:pt x="18705" y="1577"/>
                    </a:cubicBezTo>
                    <a:cubicBezTo>
                      <a:pt x="18699" y="1577"/>
                      <a:pt x="18699" y="1583"/>
                      <a:pt x="18693" y="1583"/>
                    </a:cubicBezTo>
                    <a:cubicBezTo>
                      <a:pt x="18687" y="1589"/>
                      <a:pt x="18687" y="1595"/>
                      <a:pt x="18682" y="1595"/>
                    </a:cubicBezTo>
                    <a:cubicBezTo>
                      <a:pt x="18676" y="1601"/>
                      <a:pt x="18670" y="1601"/>
                      <a:pt x="18664" y="1601"/>
                    </a:cubicBezTo>
                    <a:cubicBezTo>
                      <a:pt x="18652" y="1601"/>
                      <a:pt x="18646" y="1595"/>
                      <a:pt x="18634" y="1595"/>
                    </a:cubicBezTo>
                    <a:cubicBezTo>
                      <a:pt x="18622" y="1595"/>
                      <a:pt x="18622" y="1595"/>
                      <a:pt x="18622" y="1595"/>
                    </a:cubicBezTo>
                    <a:cubicBezTo>
                      <a:pt x="18616" y="1595"/>
                      <a:pt x="18610" y="1595"/>
                      <a:pt x="18604" y="1589"/>
                    </a:cubicBezTo>
                    <a:cubicBezTo>
                      <a:pt x="18599" y="1589"/>
                      <a:pt x="18599" y="1583"/>
                      <a:pt x="18593" y="1577"/>
                    </a:cubicBezTo>
                    <a:cubicBezTo>
                      <a:pt x="18593" y="1577"/>
                      <a:pt x="18587" y="1583"/>
                      <a:pt x="18587" y="1577"/>
                    </a:cubicBezTo>
                    <a:cubicBezTo>
                      <a:pt x="18575" y="1577"/>
                      <a:pt x="18569" y="1577"/>
                      <a:pt x="18557" y="1571"/>
                    </a:cubicBezTo>
                    <a:cubicBezTo>
                      <a:pt x="18551" y="1565"/>
                      <a:pt x="18545" y="1559"/>
                      <a:pt x="18533" y="1559"/>
                    </a:cubicBezTo>
                    <a:cubicBezTo>
                      <a:pt x="18533" y="1554"/>
                      <a:pt x="18527" y="1554"/>
                      <a:pt x="18522" y="1554"/>
                    </a:cubicBezTo>
                    <a:cubicBezTo>
                      <a:pt x="18515" y="1554"/>
                      <a:pt x="18515" y="1554"/>
                      <a:pt x="18510" y="1554"/>
                    </a:cubicBezTo>
                    <a:cubicBezTo>
                      <a:pt x="18498" y="1554"/>
                      <a:pt x="18498" y="1554"/>
                      <a:pt x="18492" y="1554"/>
                    </a:cubicBezTo>
                    <a:cubicBezTo>
                      <a:pt x="18486" y="1554"/>
                      <a:pt x="18480" y="1559"/>
                      <a:pt x="18480" y="1559"/>
                    </a:cubicBezTo>
                    <a:cubicBezTo>
                      <a:pt x="18474" y="1565"/>
                      <a:pt x="18468" y="1565"/>
                      <a:pt x="18468" y="1571"/>
                    </a:cubicBezTo>
                    <a:cubicBezTo>
                      <a:pt x="18468" y="1571"/>
                      <a:pt x="18474" y="1577"/>
                      <a:pt x="18468" y="1577"/>
                    </a:cubicBezTo>
                    <a:cubicBezTo>
                      <a:pt x="18468" y="1583"/>
                      <a:pt x="18462" y="1589"/>
                      <a:pt x="18462" y="1589"/>
                    </a:cubicBezTo>
                    <a:cubicBezTo>
                      <a:pt x="18462" y="1595"/>
                      <a:pt x="18456" y="1601"/>
                      <a:pt x="18456" y="1601"/>
                    </a:cubicBezTo>
                    <a:cubicBezTo>
                      <a:pt x="18450" y="1607"/>
                      <a:pt x="18450" y="1607"/>
                      <a:pt x="18444" y="1613"/>
                    </a:cubicBezTo>
                    <a:cubicBezTo>
                      <a:pt x="18450" y="1613"/>
                      <a:pt x="18450" y="1613"/>
                      <a:pt x="18456" y="1619"/>
                    </a:cubicBezTo>
                    <a:cubicBezTo>
                      <a:pt x="18462" y="1619"/>
                      <a:pt x="18462" y="1625"/>
                      <a:pt x="18468" y="1625"/>
                    </a:cubicBezTo>
                    <a:cubicBezTo>
                      <a:pt x="18468" y="1631"/>
                      <a:pt x="18474" y="1631"/>
                      <a:pt x="18480" y="1631"/>
                    </a:cubicBezTo>
                    <a:cubicBezTo>
                      <a:pt x="18486" y="1636"/>
                      <a:pt x="18486" y="1648"/>
                      <a:pt x="18486" y="1654"/>
                    </a:cubicBezTo>
                    <a:cubicBezTo>
                      <a:pt x="18486" y="1660"/>
                      <a:pt x="18486" y="1660"/>
                      <a:pt x="18486" y="1666"/>
                    </a:cubicBezTo>
                    <a:cubicBezTo>
                      <a:pt x="18480" y="1672"/>
                      <a:pt x="18474" y="1672"/>
                      <a:pt x="18474" y="1678"/>
                    </a:cubicBezTo>
                    <a:cubicBezTo>
                      <a:pt x="18468" y="1678"/>
                      <a:pt x="18468" y="1684"/>
                      <a:pt x="18468" y="1690"/>
                    </a:cubicBezTo>
                    <a:cubicBezTo>
                      <a:pt x="18462" y="1690"/>
                      <a:pt x="18462" y="1696"/>
                      <a:pt x="18456" y="1696"/>
                    </a:cubicBezTo>
                    <a:cubicBezTo>
                      <a:pt x="18409" y="1696"/>
                      <a:pt x="18409" y="1696"/>
                      <a:pt x="18409" y="1696"/>
                    </a:cubicBezTo>
                    <a:cubicBezTo>
                      <a:pt x="18409" y="1654"/>
                      <a:pt x="18409" y="1654"/>
                      <a:pt x="18409" y="1654"/>
                    </a:cubicBezTo>
                    <a:cubicBezTo>
                      <a:pt x="18349" y="1654"/>
                      <a:pt x="18349" y="1654"/>
                      <a:pt x="18349" y="1654"/>
                    </a:cubicBezTo>
                    <a:cubicBezTo>
                      <a:pt x="18349" y="1613"/>
                      <a:pt x="18349" y="1613"/>
                      <a:pt x="18349" y="1613"/>
                    </a:cubicBezTo>
                    <a:cubicBezTo>
                      <a:pt x="18356" y="1613"/>
                      <a:pt x="18356" y="1613"/>
                      <a:pt x="18356" y="1613"/>
                    </a:cubicBezTo>
                    <a:cubicBezTo>
                      <a:pt x="18373" y="1613"/>
                      <a:pt x="18379" y="1613"/>
                      <a:pt x="18391" y="1613"/>
                    </a:cubicBezTo>
                    <a:cubicBezTo>
                      <a:pt x="18403" y="1607"/>
                      <a:pt x="18409" y="1601"/>
                      <a:pt x="18415" y="1595"/>
                    </a:cubicBezTo>
                    <a:cubicBezTo>
                      <a:pt x="18415" y="1583"/>
                      <a:pt x="18415" y="1583"/>
                      <a:pt x="18415" y="1583"/>
                    </a:cubicBezTo>
                    <a:cubicBezTo>
                      <a:pt x="18409" y="1583"/>
                      <a:pt x="18403" y="1583"/>
                      <a:pt x="18403" y="1583"/>
                    </a:cubicBezTo>
                    <a:cubicBezTo>
                      <a:pt x="18397" y="1583"/>
                      <a:pt x="18397" y="1577"/>
                      <a:pt x="18391" y="1577"/>
                    </a:cubicBezTo>
                    <a:cubicBezTo>
                      <a:pt x="18314" y="1577"/>
                      <a:pt x="18314" y="1577"/>
                      <a:pt x="18314" y="1577"/>
                    </a:cubicBezTo>
                    <a:cubicBezTo>
                      <a:pt x="18314" y="1589"/>
                      <a:pt x="18314" y="1595"/>
                      <a:pt x="18314" y="1601"/>
                    </a:cubicBezTo>
                    <a:cubicBezTo>
                      <a:pt x="18314" y="1607"/>
                      <a:pt x="18314" y="1613"/>
                      <a:pt x="18314" y="1613"/>
                    </a:cubicBezTo>
                    <a:cubicBezTo>
                      <a:pt x="18314" y="1619"/>
                      <a:pt x="18308" y="1625"/>
                      <a:pt x="18308" y="1625"/>
                    </a:cubicBezTo>
                    <a:cubicBezTo>
                      <a:pt x="18302" y="1631"/>
                      <a:pt x="18296" y="1625"/>
                      <a:pt x="18296" y="1631"/>
                    </a:cubicBezTo>
                    <a:cubicBezTo>
                      <a:pt x="18290" y="1631"/>
                      <a:pt x="18284" y="1636"/>
                      <a:pt x="18278" y="1636"/>
                    </a:cubicBezTo>
                    <a:cubicBezTo>
                      <a:pt x="18272" y="1636"/>
                      <a:pt x="18272" y="1636"/>
                      <a:pt x="18272" y="1636"/>
                    </a:cubicBezTo>
                    <a:cubicBezTo>
                      <a:pt x="18267" y="1631"/>
                      <a:pt x="18260" y="1631"/>
                      <a:pt x="18260" y="1625"/>
                    </a:cubicBezTo>
                    <a:cubicBezTo>
                      <a:pt x="18249" y="1625"/>
                      <a:pt x="18243" y="1619"/>
                      <a:pt x="18237" y="1619"/>
                    </a:cubicBezTo>
                    <a:cubicBezTo>
                      <a:pt x="18213" y="1613"/>
                      <a:pt x="18195" y="1619"/>
                      <a:pt x="18172" y="1619"/>
                    </a:cubicBezTo>
                    <a:cubicBezTo>
                      <a:pt x="18124" y="1619"/>
                      <a:pt x="18124" y="1619"/>
                      <a:pt x="18124" y="1619"/>
                    </a:cubicBezTo>
                    <a:cubicBezTo>
                      <a:pt x="18118" y="1619"/>
                      <a:pt x="18112" y="1619"/>
                      <a:pt x="18106" y="1619"/>
                    </a:cubicBezTo>
                    <a:cubicBezTo>
                      <a:pt x="18095" y="1619"/>
                      <a:pt x="18089" y="1631"/>
                      <a:pt x="18077" y="1631"/>
                    </a:cubicBezTo>
                    <a:cubicBezTo>
                      <a:pt x="18071" y="1631"/>
                      <a:pt x="18071" y="1631"/>
                      <a:pt x="18059" y="1631"/>
                    </a:cubicBezTo>
                    <a:cubicBezTo>
                      <a:pt x="18053" y="1631"/>
                      <a:pt x="18053" y="1631"/>
                      <a:pt x="18047" y="1631"/>
                    </a:cubicBezTo>
                    <a:cubicBezTo>
                      <a:pt x="18041" y="1631"/>
                      <a:pt x="18035" y="1631"/>
                      <a:pt x="18029" y="1625"/>
                    </a:cubicBezTo>
                    <a:cubicBezTo>
                      <a:pt x="18024" y="1619"/>
                      <a:pt x="18024" y="1613"/>
                      <a:pt x="18017" y="1613"/>
                    </a:cubicBezTo>
                    <a:cubicBezTo>
                      <a:pt x="18017" y="1607"/>
                      <a:pt x="18012" y="1607"/>
                      <a:pt x="18006" y="1607"/>
                    </a:cubicBezTo>
                    <a:cubicBezTo>
                      <a:pt x="17982" y="1607"/>
                      <a:pt x="17982" y="1607"/>
                      <a:pt x="17982" y="1607"/>
                    </a:cubicBezTo>
                    <a:cubicBezTo>
                      <a:pt x="17982" y="1613"/>
                      <a:pt x="17982" y="1619"/>
                      <a:pt x="17982" y="1625"/>
                    </a:cubicBezTo>
                    <a:cubicBezTo>
                      <a:pt x="17982" y="1631"/>
                      <a:pt x="17982" y="1631"/>
                      <a:pt x="17982" y="1636"/>
                    </a:cubicBezTo>
                    <a:cubicBezTo>
                      <a:pt x="17982" y="1672"/>
                      <a:pt x="17982" y="1672"/>
                      <a:pt x="17982" y="1672"/>
                    </a:cubicBezTo>
                    <a:cubicBezTo>
                      <a:pt x="17970" y="1678"/>
                      <a:pt x="17970" y="1678"/>
                      <a:pt x="17970" y="1678"/>
                    </a:cubicBezTo>
                    <a:cubicBezTo>
                      <a:pt x="17958" y="1672"/>
                      <a:pt x="17958" y="1672"/>
                      <a:pt x="17958" y="1672"/>
                    </a:cubicBezTo>
                    <a:cubicBezTo>
                      <a:pt x="17958" y="1648"/>
                      <a:pt x="17958" y="1648"/>
                      <a:pt x="17958" y="1648"/>
                    </a:cubicBezTo>
                    <a:cubicBezTo>
                      <a:pt x="17958" y="1642"/>
                      <a:pt x="17958" y="1631"/>
                      <a:pt x="17952" y="1625"/>
                    </a:cubicBezTo>
                    <a:cubicBezTo>
                      <a:pt x="17952" y="1619"/>
                      <a:pt x="17946" y="1619"/>
                      <a:pt x="17940" y="1619"/>
                    </a:cubicBezTo>
                    <a:cubicBezTo>
                      <a:pt x="17940" y="1613"/>
                      <a:pt x="17935" y="1613"/>
                      <a:pt x="17929" y="1613"/>
                    </a:cubicBezTo>
                    <a:cubicBezTo>
                      <a:pt x="17929" y="1613"/>
                      <a:pt x="17923" y="1607"/>
                      <a:pt x="17917" y="1607"/>
                    </a:cubicBezTo>
                    <a:cubicBezTo>
                      <a:pt x="17917" y="1607"/>
                      <a:pt x="17911" y="1607"/>
                      <a:pt x="17905" y="1601"/>
                    </a:cubicBezTo>
                    <a:cubicBezTo>
                      <a:pt x="17905" y="1601"/>
                      <a:pt x="17899" y="1595"/>
                      <a:pt x="17893" y="1589"/>
                    </a:cubicBezTo>
                    <a:cubicBezTo>
                      <a:pt x="17893" y="1583"/>
                      <a:pt x="17887" y="1577"/>
                      <a:pt x="17887" y="1571"/>
                    </a:cubicBezTo>
                    <a:cubicBezTo>
                      <a:pt x="17887" y="1559"/>
                      <a:pt x="17893" y="1554"/>
                      <a:pt x="17893" y="1542"/>
                    </a:cubicBezTo>
                    <a:cubicBezTo>
                      <a:pt x="17893" y="1542"/>
                      <a:pt x="17899" y="1536"/>
                      <a:pt x="17899" y="1530"/>
                    </a:cubicBezTo>
                    <a:cubicBezTo>
                      <a:pt x="17899" y="1524"/>
                      <a:pt x="17893" y="1524"/>
                      <a:pt x="17893" y="1518"/>
                    </a:cubicBezTo>
                    <a:cubicBezTo>
                      <a:pt x="17893" y="1512"/>
                      <a:pt x="17887" y="1512"/>
                      <a:pt x="17887" y="1506"/>
                    </a:cubicBezTo>
                    <a:cubicBezTo>
                      <a:pt x="17881" y="1506"/>
                      <a:pt x="17881" y="1500"/>
                      <a:pt x="17881" y="1494"/>
                    </a:cubicBezTo>
                    <a:cubicBezTo>
                      <a:pt x="17875" y="1494"/>
                      <a:pt x="17869" y="1494"/>
                      <a:pt x="17869" y="1494"/>
                    </a:cubicBezTo>
                    <a:cubicBezTo>
                      <a:pt x="17863" y="1488"/>
                      <a:pt x="17858" y="1488"/>
                      <a:pt x="17858" y="1488"/>
                    </a:cubicBezTo>
                    <a:cubicBezTo>
                      <a:pt x="17851" y="1482"/>
                      <a:pt x="17858" y="1476"/>
                      <a:pt x="17851" y="1476"/>
                    </a:cubicBezTo>
                    <a:cubicBezTo>
                      <a:pt x="17851" y="1470"/>
                      <a:pt x="17846" y="1470"/>
                      <a:pt x="17840" y="1470"/>
                    </a:cubicBezTo>
                    <a:cubicBezTo>
                      <a:pt x="17840" y="1470"/>
                      <a:pt x="17834" y="1470"/>
                      <a:pt x="17828" y="1470"/>
                    </a:cubicBezTo>
                    <a:cubicBezTo>
                      <a:pt x="17828" y="1470"/>
                      <a:pt x="17822" y="1465"/>
                      <a:pt x="17816" y="1465"/>
                    </a:cubicBezTo>
                    <a:cubicBezTo>
                      <a:pt x="17816" y="1465"/>
                      <a:pt x="17810" y="1465"/>
                      <a:pt x="17804" y="1465"/>
                    </a:cubicBezTo>
                    <a:cubicBezTo>
                      <a:pt x="17798" y="1465"/>
                      <a:pt x="17798" y="1459"/>
                      <a:pt x="17792" y="1459"/>
                    </a:cubicBezTo>
                    <a:cubicBezTo>
                      <a:pt x="17786" y="1459"/>
                      <a:pt x="17780" y="1459"/>
                      <a:pt x="17769" y="1459"/>
                    </a:cubicBezTo>
                    <a:cubicBezTo>
                      <a:pt x="17763" y="1459"/>
                      <a:pt x="17757" y="1459"/>
                      <a:pt x="17745" y="1459"/>
                    </a:cubicBezTo>
                    <a:cubicBezTo>
                      <a:pt x="17739" y="1459"/>
                      <a:pt x="17739" y="1459"/>
                      <a:pt x="17733" y="1459"/>
                    </a:cubicBezTo>
                    <a:cubicBezTo>
                      <a:pt x="17727" y="1459"/>
                      <a:pt x="17727" y="1459"/>
                      <a:pt x="17721" y="1465"/>
                    </a:cubicBezTo>
                    <a:cubicBezTo>
                      <a:pt x="17715" y="1465"/>
                      <a:pt x="17715" y="1465"/>
                      <a:pt x="17709" y="1470"/>
                    </a:cubicBezTo>
                    <a:cubicBezTo>
                      <a:pt x="17703" y="1470"/>
                      <a:pt x="17709" y="1476"/>
                      <a:pt x="17703" y="1482"/>
                    </a:cubicBezTo>
                    <a:cubicBezTo>
                      <a:pt x="17697" y="1482"/>
                      <a:pt x="17691" y="1482"/>
                      <a:pt x="17685" y="1482"/>
                    </a:cubicBezTo>
                    <a:cubicBezTo>
                      <a:pt x="17685" y="1482"/>
                      <a:pt x="17680" y="1488"/>
                      <a:pt x="17674" y="1488"/>
                    </a:cubicBezTo>
                    <a:cubicBezTo>
                      <a:pt x="17650" y="1488"/>
                      <a:pt x="17650" y="1488"/>
                      <a:pt x="17650" y="1488"/>
                    </a:cubicBezTo>
                    <a:cubicBezTo>
                      <a:pt x="17644" y="1488"/>
                      <a:pt x="17638" y="1488"/>
                      <a:pt x="17638" y="1488"/>
                    </a:cubicBezTo>
                    <a:cubicBezTo>
                      <a:pt x="17620" y="1488"/>
                      <a:pt x="17614" y="1488"/>
                      <a:pt x="17597" y="1488"/>
                    </a:cubicBezTo>
                    <a:cubicBezTo>
                      <a:pt x="17585" y="1488"/>
                      <a:pt x="17579" y="1488"/>
                      <a:pt x="17573" y="1494"/>
                    </a:cubicBezTo>
                    <a:cubicBezTo>
                      <a:pt x="17567" y="1494"/>
                      <a:pt x="17567" y="1500"/>
                      <a:pt x="17561" y="1500"/>
                    </a:cubicBezTo>
                    <a:cubicBezTo>
                      <a:pt x="17549" y="1500"/>
                      <a:pt x="17549" y="1500"/>
                      <a:pt x="17549" y="1500"/>
                    </a:cubicBezTo>
                    <a:cubicBezTo>
                      <a:pt x="17543" y="1500"/>
                      <a:pt x="17537" y="1500"/>
                      <a:pt x="17537" y="1500"/>
                    </a:cubicBezTo>
                    <a:cubicBezTo>
                      <a:pt x="17531" y="1500"/>
                      <a:pt x="17531" y="1494"/>
                      <a:pt x="17525" y="1494"/>
                    </a:cubicBezTo>
                    <a:cubicBezTo>
                      <a:pt x="17519" y="1494"/>
                      <a:pt x="17519" y="1494"/>
                      <a:pt x="17514" y="1494"/>
                    </a:cubicBezTo>
                    <a:cubicBezTo>
                      <a:pt x="17508" y="1488"/>
                      <a:pt x="17508" y="1482"/>
                      <a:pt x="17502" y="1482"/>
                    </a:cubicBezTo>
                    <a:cubicBezTo>
                      <a:pt x="17496" y="1476"/>
                      <a:pt x="17496" y="1470"/>
                      <a:pt x="17490" y="1470"/>
                    </a:cubicBezTo>
                    <a:cubicBezTo>
                      <a:pt x="17484" y="1470"/>
                      <a:pt x="17478" y="1470"/>
                      <a:pt x="17478" y="1470"/>
                    </a:cubicBezTo>
                    <a:cubicBezTo>
                      <a:pt x="17448" y="1470"/>
                      <a:pt x="17448" y="1470"/>
                      <a:pt x="17448" y="1470"/>
                    </a:cubicBezTo>
                    <a:cubicBezTo>
                      <a:pt x="17442" y="1470"/>
                      <a:pt x="17442" y="1465"/>
                      <a:pt x="17436" y="1465"/>
                    </a:cubicBezTo>
                    <a:cubicBezTo>
                      <a:pt x="17431" y="1465"/>
                      <a:pt x="17425" y="1465"/>
                      <a:pt x="17419" y="1465"/>
                    </a:cubicBezTo>
                    <a:cubicBezTo>
                      <a:pt x="17413" y="1465"/>
                      <a:pt x="17407" y="1459"/>
                      <a:pt x="17401" y="1459"/>
                    </a:cubicBezTo>
                    <a:cubicBezTo>
                      <a:pt x="17395" y="1459"/>
                      <a:pt x="17395" y="1453"/>
                      <a:pt x="17389" y="1453"/>
                    </a:cubicBezTo>
                    <a:cubicBezTo>
                      <a:pt x="17401" y="1441"/>
                      <a:pt x="17401" y="1441"/>
                      <a:pt x="17401" y="1441"/>
                    </a:cubicBezTo>
                    <a:cubicBezTo>
                      <a:pt x="17389" y="1435"/>
                      <a:pt x="17383" y="1435"/>
                      <a:pt x="17377" y="1429"/>
                    </a:cubicBezTo>
                    <a:cubicBezTo>
                      <a:pt x="17371" y="1423"/>
                      <a:pt x="17371" y="1423"/>
                      <a:pt x="17365" y="1417"/>
                    </a:cubicBezTo>
                    <a:cubicBezTo>
                      <a:pt x="17359" y="1417"/>
                      <a:pt x="17365" y="1411"/>
                      <a:pt x="17359" y="1411"/>
                    </a:cubicBezTo>
                    <a:cubicBezTo>
                      <a:pt x="17353" y="1405"/>
                      <a:pt x="17348" y="1405"/>
                      <a:pt x="17336" y="1405"/>
                    </a:cubicBezTo>
                    <a:cubicBezTo>
                      <a:pt x="17312" y="1405"/>
                      <a:pt x="17312" y="1405"/>
                      <a:pt x="17312" y="1405"/>
                    </a:cubicBezTo>
                    <a:cubicBezTo>
                      <a:pt x="17306" y="1393"/>
                      <a:pt x="17306" y="1393"/>
                      <a:pt x="17306" y="1393"/>
                    </a:cubicBezTo>
                    <a:cubicBezTo>
                      <a:pt x="17312" y="1393"/>
                      <a:pt x="17312" y="1387"/>
                      <a:pt x="17318" y="1382"/>
                    </a:cubicBezTo>
                    <a:cubicBezTo>
                      <a:pt x="17324" y="1376"/>
                      <a:pt x="17330" y="1376"/>
                      <a:pt x="17342" y="1370"/>
                    </a:cubicBezTo>
                    <a:cubicBezTo>
                      <a:pt x="17336" y="1358"/>
                      <a:pt x="17336" y="1358"/>
                      <a:pt x="17336" y="1358"/>
                    </a:cubicBezTo>
                    <a:cubicBezTo>
                      <a:pt x="17330" y="1358"/>
                      <a:pt x="17324" y="1358"/>
                      <a:pt x="17324" y="1358"/>
                    </a:cubicBezTo>
                    <a:cubicBezTo>
                      <a:pt x="17318" y="1358"/>
                      <a:pt x="17312" y="1352"/>
                      <a:pt x="17306" y="1352"/>
                    </a:cubicBezTo>
                    <a:cubicBezTo>
                      <a:pt x="17164" y="1352"/>
                      <a:pt x="17164" y="1352"/>
                      <a:pt x="17164" y="1352"/>
                    </a:cubicBezTo>
                    <a:cubicBezTo>
                      <a:pt x="17164" y="1364"/>
                      <a:pt x="17164" y="1364"/>
                      <a:pt x="17164" y="1376"/>
                    </a:cubicBezTo>
                    <a:cubicBezTo>
                      <a:pt x="17164" y="1382"/>
                      <a:pt x="17158" y="1382"/>
                      <a:pt x="17152" y="1387"/>
                    </a:cubicBezTo>
                    <a:cubicBezTo>
                      <a:pt x="17146" y="1393"/>
                      <a:pt x="17146" y="1399"/>
                      <a:pt x="17134" y="1405"/>
                    </a:cubicBezTo>
                    <a:cubicBezTo>
                      <a:pt x="17128" y="1405"/>
                      <a:pt x="17128" y="1405"/>
                      <a:pt x="17122" y="1405"/>
                    </a:cubicBezTo>
                    <a:cubicBezTo>
                      <a:pt x="17110" y="1405"/>
                      <a:pt x="17110" y="1405"/>
                      <a:pt x="17110" y="1405"/>
                    </a:cubicBezTo>
                    <a:cubicBezTo>
                      <a:pt x="17104" y="1405"/>
                      <a:pt x="17104" y="1399"/>
                      <a:pt x="17099" y="1399"/>
                    </a:cubicBezTo>
                    <a:cubicBezTo>
                      <a:pt x="17104" y="1393"/>
                      <a:pt x="17104" y="1387"/>
                      <a:pt x="17104" y="1387"/>
                    </a:cubicBezTo>
                    <a:cubicBezTo>
                      <a:pt x="17104" y="1382"/>
                      <a:pt x="17110" y="1376"/>
                      <a:pt x="17110" y="1370"/>
                    </a:cubicBezTo>
                    <a:cubicBezTo>
                      <a:pt x="17110" y="1370"/>
                      <a:pt x="17110" y="1364"/>
                      <a:pt x="17110" y="1358"/>
                    </a:cubicBezTo>
                    <a:cubicBezTo>
                      <a:pt x="17110" y="1358"/>
                      <a:pt x="17116" y="1352"/>
                      <a:pt x="17122" y="1346"/>
                    </a:cubicBezTo>
                    <a:lnTo>
                      <a:pt x="17128" y="1346"/>
                    </a:lnTo>
                    <a:cubicBezTo>
                      <a:pt x="17134" y="1346"/>
                      <a:pt x="17128" y="1340"/>
                      <a:pt x="17128" y="1334"/>
                    </a:cubicBezTo>
                    <a:cubicBezTo>
                      <a:pt x="17122" y="1334"/>
                      <a:pt x="17116" y="1334"/>
                      <a:pt x="17110" y="1334"/>
                    </a:cubicBezTo>
                    <a:cubicBezTo>
                      <a:pt x="17104" y="1334"/>
                      <a:pt x="17099" y="1328"/>
                      <a:pt x="17093" y="1328"/>
                    </a:cubicBezTo>
                    <a:cubicBezTo>
                      <a:pt x="17087" y="1328"/>
                      <a:pt x="17087" y="1322"/>
                      <a:pt x="17081" y="1322"/>
                    </a:cubicBezTo>
                    <a:cubicBezTo>
                      <a:pt x="17075" y="1322"/>
                      <a:pt x="17075" y="1322"/>
                      <a:pt x="17069" y="1322"/>
                    </a:cubicBezTo>
                    <a:cubicBezTo>
                      <a:pt x="17057" y="1316"/>
                      <a:pt x="17057" y="1310"/>
                      <a:pt x="17045" y="1310"/>
                    </a:cubicBezTo>
                    <a:cubicBezTo>
                      <a:pt x="17039" y="1310"/>
                      <a:pt x="17039" y="1310"/>
                      <a:pt x="17033" y="1310"/>
                    </a:cubicBezTo>
                    <a:cubicBezTo>
                      <a:pt x="17027" y="1310"/>
                      <a:pt x="17027" y="1310"/>
                      <a:pt x="17021" y="1310"/>
                    </a:cubicBezTo>
                    <a:cubicBezTo>
                      <a:pt x="17010" y="1310"/>
                      <a:pt x="17004" y="1310"/>
                      <a:pt x="16992" y="1310"/>
                    </a:cubicBezTo>
                    <a:cubicBezTo>
                      <a:pt x="16986" y="1310"/>
                      <a:pt x="16980" y="1310"/>
                      <a:pt x="16968" y="1310"/>
                    </a:cubicBezTo>
                    <a:cubicBezTo>
                      <a:pt x="16962" y="1304"/>
                      <a:pt x="16962" y="1299"/>
                      <a:pt x="16956" y="1299"/>
                    </a:cubicBezTo>
                    <a:cubicBezTo>
                      <a:pt x="16950" y="1299"/>
                      <a:pt x="16944" y="1299"/>
                      <a:pt x="16938" y="1299"/>
                    </a:cubicBezTo>
                    <a:cubicBezTo>
                      <a:pt x="16933" y="1299"/>
                      <a:pt x="16926" y="1293"/>
                      <a:pt x="16915" y="1293"/>
                    </a:cubicBezTo>
                    <a:cubicBezTo>
                      <a:pt x="16903" y="1287"/>
                      <a:pt x="16891" y="1293"/>
                      <a:pt x="16879" y="1293"/>
                    </a:cubicBezTo>
                    <a:cubicBezTo>
                      <a:pt x="16873" y="1293"/>
                      <a:pt x="16867" y="1287"/>
                      <a:pt x="16855" y="1287"/>
                    </a:cubicBezTo>
                    <a:cubicBezTo>
                      <a:pt x="16855" y="1287"/>
                      <a:pt x="16849" y="1281"/>
                      <a:pt x="16844" y="1281"/>
                    </a:cubicBezTo>
                    <a:cubicBezTo>
                      <a:pt x="16838" y="1281"/>
                      <a:pt x="16838" y="1287"/>
                      <a:pt x="16832" y="1293"/>
                    </a:cubicBezTo>
                    <a:cubicBezTo>
                      <a:pt x="16832" y="1293"/>
                      <a:pt x="16838" y="1299"/>
                      <a:pt x="16832" y="1304"/>
                    </a:cubicBezTo>
                    <a:cubicBezTo>
                      <a:pt x="16832" y="1310"/>
                      <a:pt x="16832" y="1316"/>
                      <a:pt x="16832" y="1328"/>
                    </a:cubicBezTo>
                    <a:cubicBezTo>
                      <a:pt x="16767" y="1328"/>
                      <a:pt x="16767" y="1328"/>
                      <a:pt x="16767" y="1328"/>
                    </a:cubicBezTo>
                    <a:cubicBezTo>
                      <a:pt x="16760" y="1328"/>
                      <a:pt x="16755" y="1334"/>
                      <a:pt x="16743" y="1334"/>
                    </a:cubicBezTo>
                    <a:cubicBezTo>
                      <a:pt x="16743" y="1340"/>
                      <a:pt x="16743" y="1340"/>
                      <a:pt x="16743" y="1346"/>
                    </a:cubicBezTo>
                    <a:cubicBezTo>
                      <a:pt x="16743" y="1352"/>
                      <a:pt x="16743" y="1358"/>
                      <a:pt x="16749" y="1358"/>
                    </a:cubicBezTo>
                    <a:cubicBezTo>
                      <a:pt x="16749" y="1364"/>
                      <a:pt x="16755" y="1370"/>
                      <a:pt x="16755" y="1370"/>
                    </a:cubicBezTo>
                    <a:cubicBezTo>
                      <a:pt x="16760" y="1376"/>
                      <a:pt x="16767" y="1376"/>
                      <a:pt x="16767" y="1376"/>
                    </a:cubicBezTo>
                    <a:cubicBezTo>
                      <a:pt x="16772" y="1382"/>
                      <a:pt x="16778" y="1376"/>
                      <a:pt x="16778" y="1382"/>
                    </a:cubicBezTo>
                    <a:cubicBezTo>
                      <a:pt x="16784" y="1382"/>
                      <a:pt x="16784" y="1387"/>
                      <a:pt x="16784" y="1393"/>
                    </a:cubicBezTo>
                    <a:cubicBezTo>
                      <a:pt x="16790" y="1393"/>
                      <a:pt x="16796" y="1393"/>
                      <a:pt x="16796" y="1399"/>
                    </a:cubicBezTo>
                    <a:cubicBezTo>
                      <a:pt x="16796" y="1405"/>
                      <a:pt x="16796" y="1405"/>
                      <a:pt x="16802" y="1411"/>
                    </a:cubicBezTo>
                    <a:cubicBezTo>
                      <a:pt x="16802" y="1417"/>
                      <a:pt x="16802" y="1417"/>
                      <a:pt x="16802" y="1423"/>
                    </a:cubicBezTo>
                    <a:cubicBezTo>
                      <a:pt x="16802" y="1429"/>
                      <a:pt x="16802" y="1429"/>
                      <a:pt x="16802" y="1435"/>
                    </a:cubicBezTo>
                    <a:cubicBezTo>
                      <a:pt x="16790" y="1435"/>
                      <a:pt x="16790" y="1435"/>
                      <a:pt x="16790" y="1435"/>
                    </a:cubicBezTo>
                    <a:cubicBezTo>
                      <a:pt x="16778" y="1435"/>
                      <a:pt x="16772" y="1429"/>
                      <a:pt x="16767" y="1429"/>
                    </a:cubicBezTo>
                    <a:cubicBezTo>
                      <a:pt x="16760" y="1429"/>
                      <a:pt x="16760" y="1423"/>
                      <a:pt x="16755" y="1423"/>
                    </a:cubicBezTo>
                    <a:cubicBezTo>
                      <a:pt x="16749" y="1423"/>
                      <a:pt x="16743" y="1429"/>
                      <a:pt x="16737" y="1423"/>
                    </a:cubicBezTo>
                    <a:lnTo>
                      <a:pt x="16731" y="1423"/>
                    </a:lnTo>
                    <a:cubicBezTo>
                      <a:pt x="16725" y="1423"/>
                      <a:pt x="16719" y="1417"/>
                      <a:pt x="16719" y="1417"/>
                    </a:cubicBezTo>
                    <a:cubicBezTo>
                      <a:pt x="16713" y="1411"/>
                      <a:pt x="16707" y="1411"/>
                      <a:pt x="16707" y="1411"/>
                    </a:cubicBezTo>
                    <a:cubicBezTo>
                      <a:pt x="16701" y="1411"/>
                      <a:pt x="16701" y="1417"/>
                      <a:pt x="16695" y="1417"/>
                    </a:cubicBezTo>
                    <a:cubicBezTo>
                      <a:pt x="16683" y="1417"/>
                      <a:pt x="16678" y="1411"/>
                      <a:pt x="16666" y="1411"/>
                    </a:cubicBezTo>
                    <a:cubicBezTo>
                      <a:pt x="16666" y="1429"/>
                      <a:pt x="16666" y="1429"/>
                      <a:pt x="16666" y="1429"/>
                    </a:cubicBezTo>
                    <a:cubicBezTo>
                      <a:pt x="16678" y="1435"/>
                      <a:pt x="16678" y="1435"/>
                      <a:pt x="16678" y="1435"/>
                    </a:cubicBezTo>
                    <a:cubicBezTo>
                      <a:pt x="16683" y="1435"/>
                      <a:pt x="16683" y="1435"/>
                      <a:pt x="16689" y="1441"/>
                    </a:cubicBezTo>
                    <a:cubicBezTo>
                      <a:pt x="16695" y="1441"/>
                      <a:pt x="16701" y="1447"/>
                      <a:pt x="16701" y="1453"/>
                    </a:cubicBezTo>
                    <a:cubicBezTo>
                      <a:pt x="16701" y="1465"/>
                      <a:pt x="16695" y="1465"/>
                      <a:pt x="16695" y="1476"/>
                    </a:cubicBezTo>
                    <a:cubicBezTo>
                      <a:pt x="16683" y="1470"/>
                      <a:pt x="16678" y="1470"/>
                      <a:pt x="16666" y="1465"/>
                    </a:cubicBezTo>
                    <a:cubicBezTo>
                      <a:pt x="16666" y="1459"/>
                      <a:pt x="16660" y="1459"/>
                      <a:pt x="16660" y="1453"/>
                    </a:cubicBezTo>
                    <a:cubicBezTo>
                      <a:pt x="16654" y="1453"/>
                      <a:pt x="16648" y="1447"/>
                      <a:pt x="16648" y="1441"/>
                    </a:cubicBezTo>
                    <a:cubicBezTo>
                      <a:pt x="16642" y="1441"/>
                      <a:pt x="16636" y="1441"/>
                      <a:pt x="16636" y="1435"/>
                    </a:cubicBezTo>
                    <a:cubicBezTo>
                      <a:pt x="16630" y="1435"/>
                      <a:pt x="16630" y="1429"/>
                      <a:pt x="16624" y="1423"/>
                    </a:cubicBezTo>
                    <a:cubicBezTo>
                      <a:pt x="16624" y="1423"/>
                      <a:pt x="16630" y="1417"/>
                      <a:pt x="16624" y="1417"/>
                    </a:cubicBezTo>
                    <a:cubicBezTo>
                      <a:pt x="16624" y="1411"/>
                      <a:pt x="16618" y="1411"/>
                      <a:pt x="16612" y="1411"/>
                    </a:cubicBezTo>
                    <a:cubicBezTo>
                      <a:pt x="16606" y="1411"/>
                      <a:pt x="16601" y="1411"/>
                      <a:pt x="16589" y="1411"/>
                    </a:cubicBezTo>
                    <a:cubicBezTo>
                      <a:pt x="16583" y="1411"/>
                      <a:pt x="16583" y="1411"/>
                      <a:pt x="16577" y="1411"/>
                    </a:cubicBezTo>
                    <a:cubicBezTo>
                      <a:pt x="16571" y="1411"/>
                      <a:pt x="16571" y="1411"/>
                      <a:pt x="16565" y="1411"/>
                    </a:cubicBezTo>
                    <a:cubicBezTo>
                      <a:pt x="16565" y="1411"/>
                      <a:pt x="16565" y="1417"/>
                      <a:pt x="16565" y="1423"/>
                    </a:cubicBezTo>
                    <a:cubicBezTo>
                      <a:pt x="16565" y="1429"/>
                      <a:pt x="16559" y="1429"/>
                      <a:pt x="16553" y="1429"/>
                    </a:cubicBezTo>
                    <a:cubicBezTo>
                      <a:pt x="16547" y="1441"/>
                      <a:pt x="16535" y="1441"/>
                      <a:pt x="16517" y="1441"/>
                    </a:cubicBezTo>
                    <a:cubicBezTo>
                      <a:pt x="16506" y="1441"/>
                      <a:pt x="16500" y="1435"/>
                      <a:pt x="16488" y="1429"/>
                    </a:cubicBezTo>
                    <a:cubicBezTo>
                      <a:pt x="16476" y="1429"/>
                      <a:pt x="16470" y="1429"/>
                      <a:pt x="16458" y="1423"/>
                    </a:cubicBezTo>
                    <a:cubicBezTo>
                      <a:pt x="16458" y="1423"/>
                      <a:pt x="16452" y="1429"/>
                      <a:pt x="16446" y="1423"/>
                    </a:cubicBezTo>
                    <a:cubicBezTo>
                      <a:pt x="16446" y="1423"/>
                      <a:pt x="16446" y="1417"/>
                      <a:pt x="16440" y="1417"/>
                    </a:cubicBezTo>
                    <a:cubicBezTo>
                      <a:pt x="16435" y="1411"/>
                      <a:pt x="16435" y="1411"/>
                      <a:pt x="16428" y="1411"/>
                    </a:cubicBezTo>
                    <a:cubicBezTo>
                      <a:pt x="16423" y="1411"/>
                      <a:pt x="16423" y="1411"/>
                      <a:pt x="16417" y="1417"/>
                    </a:cubicBezTo>
                    <a:cubicBezTo>
                      <a:pt x="16411" y="1417"/>
                      <a:pt x="16417" y="1423"/>
                      <a:pt x="16411" y="1423"/>
                    </a:cubicBezTo>
                    <a:cubicBezTo>
                      <a:pt x="16393" y="1423"/>
                      <a:pt x="16393" y="1417"/>
                      <a:pt x="16375" y="1417"/>
                    </a:cubicBezTo>
                    <a:cubicBezTo>
                      <a:pt x="16369" y="1417"/>
                      <a:pt x="16363" y="1417"/>
                      <a:pt x="16357" y="1423"/>
                    </a:cubicBezTo>
                    <a:cubicBezTo>
                      <a:pt x="16357" y="1429"/>
                      <a:pt x="16363" y="1441"/>
                      <a:pt x="16363" y="1447"/>
                    </a:cubicBezTo>
                    <a:cubicBezTo>
                      <a:pt x="16363" y="1465"/>
                      <a:pt x="16363" y="1470"/>
                      <a:pt x="16363" y="1482"/>
                    </a:cubicBezTo>
                    <a:cubicBezTo>
                      <a:pt x="16363" y="1494"/>
                      <a:pt x="16363" y="1494"/>
                      <a:pt x="16357" y="1506"/>
                    </a:cubicBezTo>
                    <a:cubicBezTo>
                      <a:pt x="16298" y="1506"/>
                      <a:pt x="16298" y="1506"/>
                      <a:pt x="16298" y="1506"/>
                    </a:cubicBezTo>
                    <a:cubicBezTo>
                      <a:pt x="16298" y="1494"/>
                      <a:pt x="16304" y="1482"/>
                      <a:pt x="16292" y="1470"/>
                    </a:cubicBezTo>
                    <a:cubicBezTo>
                      <a:pt x="16292" y="1465"/>
                      <a:pt x="16286" y="1465"/>
                      <a:pt x="16280" y="1465"/>
                    </a:cubicBezTo>
                    <a:cubicBezTo>
                      <a:pt x="16280" y="1459"/>
                      <a:pt x="16274" y="1453"/>
                      <a:pt x="16269" y="1453"/>
                    </a:cubicBezTo>
                    <a:cubicBezTo>
                      <a:pt x="16262" y="1453"/>
                      <a:pt x="16262" y="1453"/>
                      <a:pt x="16257" y="1447"/>
                    </a:cubicBezTo>
                    <a:cubicBezTo>
                      <a:pt x="16251" y="1447"/>
                      <a:pt x="16251" y="1441"/>
                      <a:pt x="16245" y="1441"/>
                    </a:cubicBezTo>
                    <a:cubicBezTo>
                      <a:pt x="16239" y="1435"/>
                      <a:pt x="16239" y="1435"/>
                      <a:pt x="16233" y="1429"/>
                    </a:cubicBezTo>
                    <a:cubicBezTo>
                      <a:pt x="16227" y="1429"/>
                      <a:pt x="16227" y="1423"/>
                      <a:pt x="16221" y="1417"/>
                    </a:cubicBezTo>
                    <a:cubicBezTo>
                      <a:pt x="16209" y="1411"/>
                      <a:pt x="16203" y="1405"/>
                      <a:pt x="16203" y="1393"/>
                    </a:cubicBezTo>
                    <a:cubicBezTo>
                      <a:pt x="16203" y="1387"/>
                      <a:pt x="16203" y="1387"/>
                      <a:pt x="16203" y="1387"/>
                    </a:cubicBezTo>
                    <a:cubicBezTo>
                      <a:pt x="16203" y="1382"/>
                      <a:pt x="16203" y="1382"/>
                      <a:pt x="16203" y="1376"/>
                    </a:cubicBezTo>
                    <a:cubicBezTo>
                      <a:pt x="16203" y="1376"/>
                      <a:pt x="16215" y="1376"/>
                      <a:pt x="16215" y="1370"/>
                    </a:cubicBezTo>
                    <a:cubicBezTo>
                      <a:pt x="16215" y="1364"/>
                      <a:pt x="16209" y="1364"/>
                      <a:pt x="16209" y="1358"/>
                    </a:cubicBezTo>
                    <a:cubicBezTo>
                      <a:pt x="16209" y="1346"/>
                      <a:pt x="16209" y="1340"/>
                      <a:pt x="16209" y="1334"/>
                    </a:cubicBezTo>
                    <a:cubicBezTo>
                      <a:pt x="16209" y="1322"/>
                      <a:pt x="16209" y="1316"/>
                      <a:pt x="16209" y="1310"/>
                    </a:cubicBezTo>
                    <a:cubicBezTo>
                      <a:pt x="16209" y="1299"/>
                      <a:pt x="16203" y="1293"/>
                      <a:pt x="16203" y="1281"/>
                    </a:cubicBezTo>
                    <a:cubicBezTo>
                      <a:pt x="16203" y="1275"/>
                      <a:pt x="16209" y="1269"/>
                      <a:pt x="16203" y="1263"/>
                    </a:cubicBezTo>
                    <a:cubicBezTo>
                      <a:pt x="16203" y="1257"/>
                      <a:pt x="16203" y="1251"/>
                      <a:pt x="16203" y="1251"/>
                    </a:cubicBezTo>
                    <a:cubicBezTo>
                      <a:pt x="16197" y="1245"/>
                      <a:pt x="16191" y="1245"/>
                      <a:pt x="16191" y="1239"/>
                    </a:cubicBezTo>
                    <a:cubicBezTo>
                      <a:pt x="16185" y="1233"/>
                      <a:pt x="16180" y="1233"/>
                      <a:pt x="16174" y="1227"/>
                    </a:cubicBezTo>
                    <a:cubicBezTo>
                      <a:pt x="16168" y="1227"/>
                      <a:pt x="16168" y="1221"/>
                      <a:pt x="16162" y="1221"/>
                    </a:cubicBezTo>
                    <a:cubicBezTo>
                      <a:pt x="16156" y="1221"/>
                      <a:pt x="16150" y="1221"/>
                      <a:pt x="16138" y="1221"/>
                    </a:cubicBezTo>
                    <a:cubicBezTo>
                      <a:pt x="16132" y="1221"/>
                      <a:pt x="16126" y="1221"/>
                      <a:pt x="16120" y="1227"/>
                    </a:cubicBezTo>
                    <a:cubicBezTo>
                      <a:pt x="16120" y="1227"/>
                      <a:pt x="16120" y="1233"/>
                      <a:pt x="16114" y="1239"/>
                    </a:cubicBezTo>
                    <a:cubicBezTo>
                      <a:pt x="16114" y="1239"/>
                      <a:pt x="16114" y="1245"/>
                      <a:pt x="16114" y="1251"/>
                    </a:cubicBezTo>
                    <a:cubicBezTo>
                      <a:pt x="16108" y="1251"/>
                      <a:pt x="16102" y="1251"/>
                      <a:pt x="16091" y="1251"/>
                    </a:cubicBezTo>
                    <a:cubicBezTo>
                      <a:pt x="16079" y="1251"/>
                      <a:pt x="16067" y="1251"/>
                      <a:pt x="16061" y="1239"/>
                    </a:cubicBezTo>
                    <a:cubicBezTo>
                      <a:pt x="16061" y="1233"/>
                      <a:pt x="16061" y="1227"/>
                      <a:pt x="16055" y="1227"/>
                    </a:cubicBezTo>
                    <a:cubicBezTo>
                      <a:pt x="16055" y="1221"/>
                      <a:pt x="16049" y="1215"/>
                      <a:pt x="16049" y="1215"/>
                    </a:cubicBezTo>
                    <a:cubicBezTo>
                      <a:pt x="16043" y="1210"/>
                      <a:pt x="16043" y="1204"/>
                      <a:pt x="16037" y="1204"/>
                    </a:cubicBezTo>
                    <a:cubicBezTo>
                      <a:pt x="16031" y="1204"/>
                      <a:pt x="16031" y="1204"/>
                      <a:pt x="16025" y="1204"/>
                    </a:cubicBezTo>
                    <a:cubicBezTo>
                      <a:pt x="16014" y="1204"/>
                      <a:pt x="16008" y="1204"/>
                      <a:pt x="15996" y="1198"/>
                    </a:cubicBezTo>
                    <a:cubicBezTo>
                      <a:pt x="15990" y="1198"/>
                      <a:pt x="15996" y="1192"/>
                      <a:pt x="15990" y="1186"/>
                    </a:cubicBezTo>
                    <a:cubicBezTo>
                      <a:pt x="15978" y="1180"/>
                      <a:pt x="15972" y="1180"/>
                      <a:pt x="15960" y="1180"/>
                    </a:cubicBezTo>
                    <a:cubicBezTo>
                      <a:pt x="15954" y="1180"/>
                      <a:pt x="15948" y="1180"/>
                      <a:pt x="15942" y="1186"/>
                    </a:cubicBezTo>
                    <a:cubicBezTo>
                      <a:pt x="15936" y="1186"/>
                      <a:pt x="15930" y="1186"/>
                      <a:pt x="15925" y="1186"/>
                    </a:cubicBezTo>
                    <a:cubicBezTo>
                      <a:pt x="15919" y="1192"/>
                      <a:pt x="15919" y="1192"/>
                      <a:pt x="15913" y="1198"/>
                    </a:cubicBezTo>
                    <a:cubicBezTo>
                      <a:pt x="15907" y="1198"/>
                      <a:pt x="15901" y="1204"/>
                      <a:pt x="15895" y="1204"/>
                    </a:cubicBezTo>
                    <a:cubicBezTo>
                      <a:pt x="15889" y="1204"/>
                      <a:pt x="15889" y="1210"/>
                      <a:pt x="15883" y="1215"/>
                    </a:cubicBezTo>
                    <a:cubicBezTo>
                      <a:pt x="15895" y="1239"/>
                      <a:pt x="15895" y="1239"/>
                      <a:pt x="15895" y="1239"/>
                    </a:cubicBezTo>
                    <a:cubicBezTo>
                      <a:pt x="15895" y="1245"/>
                      <a:pt x="15901" y="1245"/>
                      <a:pt x="15901" y="1251"/>
                    </a:cubicBezTo>
                    <a:cubicBezTo>
                      <a:pt x="15907" y="1251"/>
                      <a:pt x="15913" y="1257"/>
                      <a:pt x="15913" y="1263"/>
                    </a:cubicBezTo>
                    <a:cubicBezTo>
                      <a:pt x="15913" y="1263"/>
                      <a:pt x="15913" y="1269"/>
                      <a:pt x="15913" y="1275"/>
                    </a:cubicBezTo>
                    <a:cubicBezTo>
                      <a:pt x="15913" y="1281"/>
                      <a:pt x="15913" y="1281"/>
                      <a:pt x="15913" y="1287"/>
                    </a:cubicBezTo>
                    <a:cubicBezTo>
                      <a:pt x="15836" y="1287"/>
                      <a:pt x="15836" y="1287"/>
                      <a:pt x="15836" y="1287"/>
                    </a:cubicBezTo>
                    <a:cubicBezTo>
                      <a:pt x="15830" y="1287"/>
                      <a:pt x="15830" y="1293"/>
                      <a:pt x="15824" y="1293"/>
                    </a:cubicBezTo>
                    <a:cubicBezTo>
                      <a:pt x="15812" y="1299"/>
                      <a:pt x="15806" y="1304"/>
                      <a:pt x="15788" y="1304"/>
                    </a:cubicBezTo>
                    <a:cubicBezTo>
                      <a:pt x="15776" y="1304"/>
                      <a:pt x="15770" y="1299"/>
                      <a:pt x="15759" y="1293"/>
                    </a:cubicBezTo>
                    <a:cubicBezTo>
                      <a:pt x="15753" y="1293"/>
                      <a:pt x="15747" y="1287"/>
                      <a:pt x="15741" y="1287"/>
                    </a:cubicBezTo>
                    <a:cubicBezTo>
                      <a:pt x="15729" y="1281"/>
                      <a:pt x="15723" y="1281"/>
                      <a:pt x="15717" y="1281"/>
                    </a:cubicBezTo>
                    <a:cubicBezTo>
                      <a:pt x="15711" y="1281"/>
                      <a:pt x="15711" y="1269"/>
                      <a:pt x="15705" y="1269"/>
                    </a:cubicBezTo>
                    <a:cubicBezTo>
                      <a:pt x="15699" y="1263"/>
                      <a:pt x="15693" y="1263"/>
                      <a:pt x="15687" y="1263"/>
                    </a:cubicBezTo>
                    <a:cubicBezTo>
                      <a:pt x="15681" y="1263"/>
                      <a:pt x="15681" y="1269"/>
                      <a:pt x="15676" y="1269"/>
                    </a:cubicBezTo>
                    <a:cubicBezTo>
                      <a:pt x="15670" y="1269"/>
                      <a:pt x="15670" y="1281"/>
                      <a:pt x="15664" y="1281"/>
                    </a:cubicBezTo>
                    <a:cubicBezTo>
                      <a:pt x="15658" y="1281"/>
                      <a:pt x="15652" y="1275"/>
                      <a:pt x="15646" y="1269"/>
                    </a:cubicBezTo>
                    <a:cubicBezTo>
                      <a:pt x="15640" y="1263"/>
                      <a:pt x="15646" y="1257"/>
                      <a:pt x="15646" y="1251"/>
                    </a:cubicBezTo>
                    <a:cubicBezTo>
                      <a:pt x="15646" y="1227"/>
                      <a:pt x="15646" y="1227"/>
                      <a:pt x="15646" y="1227"/>
                    </a:cubicBezTo>
                    <a:cubicBezTo>
                      <a:pt x="15640" y="1221"/>
                      <a:pt x="15634" y="1215"/>
                      <a:pt x="15628" y="1215"/>
                    </a:cubicBezTo>
                    <a:cubicBezTo>
                      <a:pt x="15622" y="1210"/>
                      <a:pt x="15622" y="1204"/>
                      <a:pt x="15616" y="1204"/>
                    </a:cubicBezTo>
                    <a:cubicBezTo>
                      <a:pt x="15616" y="1204"/>
                      <a:pt x="15610" y="1204"/>
                      <a:pt x="15604" y="1204"/>
                    </a:cubicBezTo>
                    <a:cubicBezTo>
                      <a:pt x="15604" y="1204"/>
                      <a:pt x="15598" y="1204"/>
                      <a:pt x="15592" y="1204"/>
                    </a:cubicBezTo>
                    <a:cubicBezTo>
                      <a:pt x="15592" y="1204"/>
                      <a:pt x="15587" y="1204"/>
                      <a:pt x="15581" y="1210"/>
                    </a:cubicBezTo>
                    <a:cubicBezTo>
                      <a:pt x="15581" y="1210"/>
                      <a:pt x="15581" y="1221"/>
                      <a:pt x="15575" y="1221"/>
                    </a:cubicBezTo>
                    <a:cubicBezTo>
                      <a:pt x="15569" y="1221"/>
                      <a:pt x="15563" y="1215"/>
                      <a:pt x="15557" y="1215"/>
                    </a:cubicBezTo>
                    <a:cubicBezTo>
                      <a:pt x="15545" y="1215"/>
                      <a:pt x="15545" y="1215"/>
                      <a:pt x="15545" y="1215"/>
                    </a:cubicBezTo>
                    <a:cubicBezTo>
                      <a:pt x="15539" y="1215"/>
                      <a:pt x="15539" y="1210"/>
                      <a:pt x="15533" y="1210"/>
                    </a:cubicBezTo>
                    <a:cubicBezTo>
                      <a:pt x="15474" y="1210"/>
                      <a:pt x="15474" y="1210"/>
                      <a:pt x="15474" y="1210"/>
                    </a:cubicBezTo>
                    <a:cubicBezTo>
                      <a:pt x="15450" y="1215"/>
                      <a:pt x="15450" y="1215"/>
                      <a:pt x="15450" y="1215"/>
                    </a:cubicBezTo>
                    <a:cubicBezTo>
                      <a:pt x="15438" y="1215"/>
                      <a:pt x="15432" y="1210"/>
                      <a:pt x="15421" y="1210"/>
                    </a:cubicBezTo>
                    <a:cubicBezTo>
                      <a:pt x="15415" y="1210"/>
                      <a:pt x="15415" y="1210"/>
                      <a:pt x="15409" y="1210"/>
                    </a:cubicBezTo>
                    <a:lnTo>
                      <a:pt x="15409" y="1221"/>
                    </a:lnTo>
                    <a:cubicBezTo>
                      <a:pt x="15403" y="1227"/>
                      <a:pt x="15397" y="1221"/>
                      <a:pt x="15385" y="1221"/>
                    </a:cubicBezTo>
                    <a:cubicBezTo>
                      <a:pt x="15367" y="1221"/>
                      <a:pt x="15367" y="1221"/>
                      <a:pt x="15367" y="1221"/>
                    </a:cubicBezTo>
                    <a:cubicBezTo>
                      <a:pt x="15367" y="1221"/>
                      <a:pt x="15361" y="1221"/>
                      <a:pt x="15355" y="1221"/>
                    </a:cubicBezTo>
                    <a:cubicBezTo>
                      <a:pt x="15355" y="1221"/>
                      <a:pt x="15349" y="1221"/>
                      <a:pt x="15344" y="1221"/>
                    </a:cubicBezTo>
                    <a:cubicBezTo>
                      <a:pt x="15344" y="1215"/>
                      <a:pt x="15349" y="1210"/>
                      <a:pt x="15349" y="1198"/>
                    </a:cubicBezTo>
                    <a:cubicBezTo>
                      <a:pt x="15349" y="1198"/>
                      <a:pt x="15344" y="1192"/>
                      <a:pt x="15344" y="1186"/>
                    </a:cubicBezTo>
                    <a:lnTo>
                      <a:pt x="15344" y="1180"/>
                    </a:lnTo>
                    <a:cubicBezTo>
                      <a:pt x="15326" y="1174"/>
                      <a:pt x="15326" y="1174"/>
                      <a:pt x="15326" y="1174"/>
                    </a:cubicBezTo>
                    <a:cubicBezTo>
                      <a:pt x="15326" y="1174"/>
                      <a:pt x="15320" y="1174"/>
                      <a:pt x="15314" y="1180"/>
                    </a:cubicBezTo>
                    <a:cubicBezTo>
                      <a:pt x="15314" y="1180"/>
                      <a:pt x="15314" y="1186"/>
                      <a:pt x="15308" y="1186"/>
                    </a:cubicBezTo>
                    <a:cubicBezTo>
                      <a:pt x="15302" y="1198"/>
                      <a:pt x="15296" y="1204"/>
                      <a:pt x="15278" y="1204"/>
                    </a:cubicBezTo>
                    <a:cubicBezTo>
                      <a:pt x="15272" y="1204"/>
                      <a:pt x="15272" y="1204"/>
                      <a:pt x="15266" y="1198"/>
                    </a:cubicBezTo>
                    <a:cubicBezTo>
                      <a:pt x="15260" y="1198"/>
                      <a:pt x="15255" y="1192"/>
                      <a:pt x="15255" y="1186"/>
                    </a:cubicBezTo>
                    <a:cubicBezTo>
                      <a:pt x="15255" y="1180"/>
                      <a:pt x="15255" y="1180"/>
                      <a:pt x="15255" y="1180"/>
                    </a:cubicBezTo>
                    <a:cubicBezTo>
                      <a:pt x="15266" y="1180"/>
                      <a:pt x="15272" y="1180"/>
                      <a:pt x="15278" y="1180"/>
                    </a:cubicBezTo>
                    <a:cubicBezTo>
                      <a:pt x="15284" y="1180"/>
                      <a:pt x="15284" y="1180"/>
                      <a:pt x="15290" y="1180"/>
                    </a:cubicBezTo>
                    <a:cubicBezTo>
                      <a:pt x="15296" y="1174"/>
                      <a:pt x="15296" y="1174"/>
                      <a:pt x="15302" y="1168"/>
                    </a:cubicBezTo>
                    <a:cubicBezTo>
                      <a:pt x="15302" y="1168"/>
                      <a:pt x="15302" y="1162"/>
                      <a:pt x="15308" y="1156"/>
                    </a:cubicBezTo>
                    <a:cubicBezTo>
                      <a:pt x="15308" y="1156"/>
                      <a:pt x="15314" y="1156"/>
                      <a:pt x="15320" y="1156"/>
                    </a:cubicBezTo>
                    <a:cubicBezTo>
                      <a:pt x="15320" y="1150"/>
                      <a:pt x="15326" y="1150"/>
                      <a:pt x="15332" y="1150"/>
                    </a:cubicBezTo>
                    <a:cubicBezTo>
                      <a:pt x="15337" y="1144"/>
                      <a:pt x="15337" y="1138"/>
                      <a:pt x="15337" y="1132"/>
                    </a:cubicBezTo>
                    <a:cubicBezTo>
                      <a:pt x="15337" y="1127"/>
                      <a:pt x="15337" y="1127"/>
                      <a:pt x="15337" y="1127"/>
                    </a:cubicBezTo>
                    <a:cubicBezTo>
                      <a:pt x="15337" y="1121"/>
                      <a:pt x="15337" y="1121"/>
                      <a:pt x="15332" y="1115"/>
                    </a:cubicBezTo>
                    <a:cubicBezTo>
                      <a:pt x="15326" y="1109"/>
                      <a:pt x="15320" y="1115"/>
                      <a:pt x="15314" y="1115"/>
                    </a:cubicBezTo>
                    <a:cubicBezTo>
                      <a:pt x="15302" y="1115"/>
                      <a:pt x="15296" y="1115"/>
                      <a:pt x="15284" y="1115"/>
                    </a:cubicBezTo>
                    <a:cubicBezTo>
                      <a:pt x="15284" y="1121"/>
                      <a:pt x="15278" y="1121"/>
                      <a:pt x="15278" y="1127"/>
                    </a:cubicBezTo>
                    <a:cubicBezTo>
                      <a:pt x="15272" y="1127"/>
                      <a:pt x="15266" y="1127"/>
                      <a:pt x="15266" y="1132"/>
                    </a:cubicBezTo>
                    <a:cubicBezTo>
                      <a:pt x="15260" y="1132"/>
                      <a:pt x="15260" y="1144"/>
                      <a:pt x="15260" y="1144"/>
                    </a:cubicBezTo>
                    <a:cubicBezTo>
                      <a:pt x="15255" y="1150"/>
                      <a:pt x="15255" y="1156"/>
                      <a:pt x="15249" y="1156"/>
                    </a:cubicBezTo>
                    <a:cubicBezTo>
                      <a:pt x="15249" y="1162"/>
                      <a:pt x="15243" y="1162"/>
                      <a:pt x="15237" y="1168"/>
                    </a:cubicBezTo>
                    <a:cubicBezTo>
                      <a:pt x="15231" y="1168"/>
                      <a:pt x="15231" y="1180"/>
                      <a:pt x="15225" y="1180"/>
                    </a:cubicBezTo>
                    <a:cubicBezTo>
                      <a:pt x="15154" y="1180"/>
                      <a:pt x="15154" y="1180"/>
                      <a:pt x="15154" y="1180"/>
                    </a:cubicBezTo>
                    <a:cubicBezTo>
                      <a:pt x="15142" y="1186"/>
                      <a:pt x="15142" y="1186"/>
                      <a:pt x="15142" y="1186"/>
                    </a:cubicBezTo>
                    <a:lnTo>
                      <a:pt x="15142" y="1192"/>
                    </a:lnTo>
                    <a:cubicBezTo>
                      <a:pt x="15148" y="1204"/>
                      <a:pt x="15154" y="1204"/>
                      <a:pt x="15154" y="1210"/>
                    </a:cubicBezTo>
                    <a:cubicBezTo>
                      <a:pt x="15154" y="1215"/>
                      <a:pt x="15154" y="1215"/>
                      <a:pt x="15154" y="1215"/>
                    </a:cubicBezTo>
                    <a:cubicBezTo>
                      <a:pt x="15154" y="1221"/>
                      <a:pt x="15142" y="1221"/>
                      <a:pt x="15142" y="1221"/>
                    </a:cubicBezTo>
                    <a:cubicBezTo>
                      <a:pt x="15136" y="1227"/>
                      <a:pt x="15136" y="1233"/>
                      <a:pt x="15130" y="1233"/>
                    </a:cubicBezTo>
                    <a:cubicBezTo>
                      <a:pt x="15124" y="1239"/>
                      <a:pt x="15118" y="1239"/>
                      <a:pt x="15112" y="1239"/>
                    </a:cubicBezTo>
                    <a:cubicBezTo>
                      <a:pt x="15106" y="1239"/>
                      <a:pt x="15106" y="1239"/>
                      <a:pt x="15106" y="1239"/>
                    </a:cubicBezTo>
                    <a:cubicBezTo>
                      <a:pt x="15100" y="1239"/>
                      <a:pt x="15100" y="1233"/>
                      <a:pt x="15094" y="1233"/>
                    </a:cubicBezTo>
                    <a:cubicBezTo>
                      <a:pt x="15089" y="1233"/>
                      <a:pt x="15083" y="1233"/>
                      <a:pt x="15071" y="1233"/>
                    </a:cubicBezTo>
                    <a:cubicBezTo>
                      <a:pt x="15065" y="1233"/>
                      <a:pt x="15065" y="1239"/>
                      <a:pt x="15059" y="1239"/>
                    </a:cubicBezTo>
                    <a:cubicBezTo>
                      <a:pt x="15053" y="1245"/>
                      <a:pt x="15053" y="1245"/>
                      <a:pt x="15047" y="1251"/>
                    </a:cubicBezTo>
                    <a:cubicBezTo>
                      <a:pt x="15041" y="1251"/>
                      <a:pt x="15035" y="1251"/>
                      <a:pt x="15023" y="1251"/>
                    </a:cubicBezTo>
                    <a:cubicBezTo>
                      <a:pt x="15000" y="1251"/>
                      <a:pt x="15000" y="1251"/>
                      <a:pt x="15000" y="1251"/>
                    </a:cubicBezTo>
                    <a:cubicBezTo>
                      <a:pt x="14988" y="1251"/>
                      <a:pt x="14982" y="1257"/>
                      <a:pt x="14970" y="1257"/>
                    </a:cubicBezTo>
                    <a:cubicBezTo>
                      <a:pt x="14964" y="1257"/>
                      <a:pt x="14964" y="1257"/>
                      <a:pt x="14964" y="1257"/>
                    </a:cubicBezTo>
                    <a:lnTo>
                      <a:pt x="14964" y="1251"/>
                    </a:lnTo>
                    <a:cubicBezTo>
                      <a:pt x="14970" y="1251"/>
                      <a:pt x="14976" y="1251"/>
                      <a:pt x="14976" y="1251"/>
                    </a:cubicBezTo>
                    <a:cubicBezTo>
                      <a:pt x="14982" y="1245"/>
                      <a:pt x="14982" y="1239"/>
                      <a:pt x="14988" y="1239"/>
                    </a:cubicBezTo>
                    <a:cubicBezTo>
                      <a:pt x="14988" y="1233"/>
                      <a:pt x="14994" y="1233"/>
                      <a:pt x="15000" y="1227"/>
                    </a:cubicBezTo>
                    <a:cubicBezTo>
                      <a:pt x="15000" y="1227"/>
                      <a:pt x="15005" y="1221"/>
                      <a:pt x="15005" y="1215"/>
                    </a:cubicBezTo>
                    <a:cubicBezTo>
                      <a:pt x="15012" y="1215"/>
                      <a:pt x="15012" y="1215"/>
                      <a:pt x="15017" y="1210"/>
                    </a:cubicBezTo>
                    <a:cubicBezTo>
                      <a:pt x="15023" y="1210"/>
                      <a:pt x="15035" y="1215"/>
                      <a:pt x="15041" y="1210"/>
                    </a:cubicBezTo>
                    <a:cubicBezTo>
                      <a:pt x="15047" y="1210"/>
                      <a:pt x="15047" y="1215"/>
                      <a:pt x="15053" y="1210"/>
                    </a:cubicBezTo>
                    <a:cubicBezTo>
                      <a:pt x="15059" y="1210"/>
                      <a:pt x="15053" y="1204"/>
                      <a:pt x="15059" y="1198"/>
                    </a:cubicBezTo>
                    <a:cubicBezTo>
                      <a:pt x="15065" y="1198"/>
                      <a:pt x="15065" y="1192"/>
                      <a:pt x="15071" y="1192"/>
                    </a:cubicBezTo>
                    <a:cubicBezTo>
                      <a:pt x="15077" y="1186"/>
                      <a:pt x="15089" y="1186"/>
                      <a:pt x="15094" y="1174"/>
                    </a:cubicBezTo>
                    <a:cubicBezTo>
                      <a:pt x="15100" y="1168"/>
                      <a:pt x="15100" y="1156"/>
                      <a:pt x="15106" y="1150"/>
                    </a:cubicBezTo>
                    <a:cubicBezTo>
                      <a:pt x="15112" y="1144"/>
                      <a:pt x="15118" y="1144"/>
                      <a:pt x="15130" y="1144"/>
                    </a:cubicBezTo>
                    <a:cubicBezTo>
                      <a:pt x="15142" y="1144"/>
                      <a:pt x="15142" y="1144"/>
                      <a:pt x="15142" y="1144"/>
                    </a:cubicBezTo>
                    <a:cubicBezTo>
                      <a:pt x="15148" y="1144"/>
                      <a:pt x="15148" y="1144"/>
                      <a:pt x="15154" y="1144"/>
                    </a:cubicBezTo>
                    <a:cubicBezTo>
                      <a:pt x="15154" y="1144"/>
                      <a:pt x="15160" y="1144"/>
                      <a:pt x="15166" y="1144"/>
                    </a:cubicBezTo>
                    <a:cubicBezTo>
                      <a:pt x="15166" y="1144"/>
                      <a:pt x="15171" y="1138"/>
                      <a:pt x="15178" y="1138"/>
                    </a:cubicBezTo>
                    <a:cubicBezTo>
                      <a:pt x="15178" y="1132"/>
                      <a:pt x="15178" y="1127"/>
                      <a:pt x="15178" y="1127"/>
                    </a:cubicBezTo>
                    <a:cubicBezTo>
                      <a:pt x="15183" y="1121"/>
                      <a:pt x="15183" y="1121"/>
                      <a:pt x="15189" y="1115"/>
                    </a:cubicBezTo>
                    <a:cubicBezTo>
                      <a:pt x="15195" y="1109"/>
                      <a:pt x="15201" y="1109"/>
                      <a:pt x="15207" y="1109"/>
                    </a:cubicBezTo>
                    <a:cubicBezTo>
                      <a:pt x="15219" y="1109"/>
                      <a:pt x="15219" y="1109"/>
                      <a:pt x="15219" y="1109"/>
                    </a:cubicBezTo>
                    <a:cubicBezTo>
                      <a:pt x="15225" y="1109"/>
                      <a:pt x="15231" y="1109"/>
                      <a:pt x="15231" y="1109"/>
                    </a:cubicBezTo>
                    <a:cubicBezTo>
                      <a:pt x="15237" y="1109"/>
                      <a:pt x="15243" y="1109"/>
                      <a:pt x="15249" y="1109"/>
                    </a:cubicBezTo>
                    <a:cubicBezTo>
                      <a:pt x="15249" y="1103"/>
                      <a:pt x="15255" y="1103"/>
                      <a:pt x="15260" y="1103"/>
                    </a:cubicBezTo>
                    <a:cubicBezTo>
                      <a:pt x="15260" y="1103"/>
                      <a:pt x="15266" y="1097"/>
                      <a:pt x="15272" y="1097"/>
                    </a:cubicBezTo>
                    <a:cubicBezTo>
                      <a:pt x="15272" y="1091"/>
                      <a:pt x="15278" y="1091"/>
                      <a:pt x="15278" y="1085"/>
                    </a:cubicBezTo>
                    <a:cubicBezTo>
                      <a:pt x="15284" y="1085"/>
                      <a:pt x="15278" y="1079"/>
                      <a:pt x="15278" y="1073"/>
                    </a:cubicBezTo>
                    <a:cubicBezTo>
                      <a:pt x="15284" y="1067"/>
                      <a:pt x="15284" y="1061"/>
                      <a:pt x="15284" y="1050"/>
                    </a:cubicBezTo>
                    <a:cubicBezTo>
                      <a:pt x="15344" y="1050"/>
                      <a:pt x="15344" y="1050"/>
                      <a:pt x="15344" y="1050"/>
                    </a:cubicBezTo>
                    <a:cubicBezTo>
                      <a:pt x="15344" y="1044"/>
                      <a:pt x="15344" y="1044"/>
                      <a:pt x="15349" y="1032"/>
                    </a:cubicBezTo>
                    <a:cubicBezTo>
                      <a:pt x="15349" y="1032"/>
                      <a:pt x="15344" y="1026"/>
                      <a:pt x="15349" y="1026"/>
                    </a:cubicBezTo>
                    <a:cubicBezTo>
                      <a:pt x="15349" y="1020"/>
                      <a:pt x="15349" y="1014"/>
                      <a:pt x="15349" y="1014"/>
                    </a:cubicBezTo>
                    <a:cubicBezTo>
                      <a:pt x="15355" y="1008"/>
                      <a:pt x="15361" y="1014"/>
                      <a:pt x="15361" y="1014"/>
                    </a:cubicBezTo>
                    <a:cubicBezTo>
                      <a:pt x="15367" y="1008"/>
                      <a:pt x="15367" y="1008"/>
                      <a:pt x="15367" y="1002"/>
                    </a:cubicBezTo>
                    <a:cubicBezTo>
                      <a:pt x="15367" y="996"/>
                      <a:pt x="15367" y="990"/>
                      <a:pt x="15367" y="990"/>
                    </a:cubicBezTo>
                    <a:cubicBezTo>
                      <a:pt x="15367" y="984"/>
                      <a:pt x="15367" y="978"/>
                      <a:pt x="15361" y="978"/>
                    </a:cubicBezTo>
                    <a:cubicBezTo>
                      <a:pt x="15361" y="972"/>
                      <a:pt x="15355" y="978"/>
                      <a:pt x="15349" y="972"/>
                    </a:cubicBezTo>
                    <a:cubicBezTo>
                      <a:pt x="15349" y="972"/>
                      <a:pt x="15355" y="966"/>
                      <a:pt x="15349" y="961"/>
                    </a:cubicBezTo>
                    <a:lnTo>
                      <a:pt x="15349" y="955"/>
                    </a:lnTo>
                    <a:cubicBezTo>
                      <a:pt x="15344" y="949"/>
                      <a:pt x="15337" y="955"/>
                      <a:pt x="15337" y="955"/>
                    </a:cubicBezTo>
                    <a:cubicBezTo>
                      <a:pt x="15332" y="949"/>
                      <a:pt x="15337" y="943"/>
                      <a:pt x="15337" y="943"/>
                    </a:cubicBezTo>
                    <a:cubicBezTo>
                      <a:pt x="15332" y="937"/>
                      <a:pt x="15332" y="931"/>
                      <a:pt x="15332" y="925"/>
                    </a:cubicBezTo>
                    <a:cubicBezTo>
                      <a:pt x="15326" y="919"/>
                      <a:pt x="15320" y="919"/>
                      <a:pt x="15314" y="913"/>
                    </a:cubicBezTo>
                    <a:cubicBezTo>
                      <a:pt x="15308" y="913"/>
                      <a:pt x="15308" y="907"/>
                      <a:pt x="15302" y="907"/>
                    </a:cubicBezTo>
                    <a:cubicBezTo>
                      <a:pt x="15296" y="907"/>
                      <a:pt x="15296" y="907"/>
                      <a:pt x="15290" y="907"/>
                    </a:cubicBezTo>
                    <a:cubicBezTo>
                      <a:pt x="15284" y="907"/>
                      <a:pt x="15284" y="901"/>
                      <a:pt x="15278" y="901"/>
                    </a:cubicBezTo>
                    <a:cubicBezTo>
                      <a:pt x="15278" y="889"/>
                      <a:pt x="15278" y="884"/>
                      <a:pt x="15278" y="872"/>
                    </a:cubicBezTo>
                    <a:cubicBezTo>
                      <a:pt x="15195" y="872"/>
                      <a:pt x="15195" y="872"/>
                      <a:pt x="15195" y="872"/>
                    </a:cubicBezTo>
                    <a:cubicBezTo>
                      <a:pt x="15183" y="872"/>
                      <a:pt x="15178" y="866"/>
                      <a:pt x="15171" y="866"/>
                    </a:cubicBezTo>
                    <a:cubicBezTo>
                      <a:pt x="15160" y="860"/>
                      <a:pt x="15154" y="860"/>
                      <a:pt x="15142" y="860"/>
                    </a:cubicBezTo>
                    <a:cubicBezTo>
                      <a:pt x="15142" y="860"/>
                      <a:pt x="15136" y="860"/>
                      <a:pt x="15130" y="860"/>
                    </a:cubicBezTo>
                    <a:cubicBezTo>
                      <a:pt x="15130" y="860"/>
                      <a:pt x="15124" y="866"/>
                      <a:pt x="15118" y="866"/>
                    </a:cubicBezTo>
                    <a:cubicBezTo>
                      <a:pt x="15118" y="866"/>
                      <a:pt x="15118" y="877"/>
                      <a:pt x="15112" y="877"/>
                    </a:cubicBezTo>
                    <a:cubicBezTo>
                      <a:pt x="15112" y="877"/>
                      <a:pt x="15106" y="877"/>
                      <a:pt x="15100" y="877"/>
                    </a:cubicBezTo>
                    <a:cubicBezTo>
                      <a:pt x="15094" y="872"/>
                      <a:pt x="15089" y="866"/>
                      <a:pt x="15083" y="860"/>
                    </a:cubicBezTo>
                    <a:cubicBezTo>
                      <a:pt x="15077" y="860"/>
                      <a:pt x="15071" y="860"/>
                      <a:pt x="15071" y="860"/>
                    </a:cubicBezTo>
                    <a:cubicBezTo>
                      <a:pt x="15065" y="854"/>
                      <a:pt x="15059" y="854"/>
                      <a:pt x="15053" y="854"/>
                    </a:cubicBezTo>
                    <a:cubicBezTo>
                      <a:pt x="15047" y="854"/>
                      <a:pt x="15041" y="860"/>
                      <a:pt x="15035" y="860"/>
                    </a:cubicBezTo>
                    <a:cubicBezTo>
                      <a:pt x="15035" y="889"/>
                      <a:pt x="15035" y="889"/>
                      <a:pt x="15035" y="889"/>
                    </a:cubicBezTo>
                    <a:cubicBezTo>
                      <a:pt x="15000" y="889"/>
                      <a:pt x="15000" y="889"/>
                      <a:pt x="15000" y="889"/>
                    </a:cubicBezTo>
                    <a:cubicBezTo>
                      <a:pt x="14988" y="884"/>
                      <a:pt x="14988" y="884"/>
                      <a:pt x="14988" y="884"/>
                    </a:cubicBezTo>
                    <a:cubicBezTo>
                      <a:pt x="14994" y="877"/>
                      <a:pt x="14994" y="872"/>
                      <a:pt x="14994" y="872"/>
                    </a:cubicBezTo>
                    <a:cubicBezTo>
                      <a:pt x="15000" y="872"/>
                      <a:pt x="15005" y="872"/>
                      <a:pt x="15005" y="872"/>
                    </a:cubicBezTo>
                    <a:cubicBezTo>
                      <a:pt x="15012" y="860"/>
                      <a:pt x="15017" y="854"/>
                      <a:pt x="15017" y="848"/>
                    </a:cubicBezTo>
                    <a:cubicBezTo>
                      <a:pt x="15017" y="842"/>
                      <a:pt x="15017" y="842"/>
                      <a:pt x="15017" y="836"/>
                    </a:cubicBezTo>
                    <a:cubicBezTo>
                      <a:pt x="14952" y="836"/>
                      <a:pt x="14952" y="836"/>
                      <a:pt x="14952" y="836"/>
                    </a:cubicBezTo>
                    <a:cubicBezTo>
                      <a:pt x="14946" y="836"/>
                      <a:pt x="14940" y="830"/>
                      <a:pt x="14928" y="830"/>
                    </a:cubicBezTo>
                    <a:cubicBezTo>
                      <a:pt x="14917" y="830"/>
                      <a:pt x="14911" y="830"/>
                      <a:pt x="14899" y="830"/>
                    </a:cubicBezTo>
                    <a:lnTo>
                      <a:pt x="14893" y="824"/>
                    </a:lnTo>
                    <a:cubicBezTo>
                      <a:pt x="14893" y="824"/>
                      <a:pt x="14893" y="818"/>
                      <a:pt x="14893" y="812"/>
                    </a:cubicBezTo>
                    <a:cubicBezTo>
                      <a:pt x="14899" y="806"/>
                      <a:pt x="14905" y="800"/>
                      <a:pt x="14917" y="795"/>
                    </a:cubicBezTo>
                    <a:cubicBezTo>
                      <a:pt x="14917" y="795"/>
                      <a:pt x="14923" y="795"/>
                      <a:pt x="14928" y="795"/>
                    </a:cubicBezTo>
                    <a:cubicBezTo>
                      <a:pt x="14934" y="795"/>
                      <a:pt x="14934" y="789"/>
                      <a:pt x="14940" y="789"/>
                    </a:cubicBezTo>
                    <a:cubicBezTo>
                      <a:pt x="14940" y="765"/>
                      <a:pt x="14940" y="765"/>
                      <a:pt x="14940" y="765"/>
                    </a:cubicBezTo>
                    <a:cubicBezTo>
                      <a:pt x="14810" y="765"/>
                      <a:pt x="14810" y="765"/>
                      <a:pt x="14810" y="765"/>
                    </a:cubicBezTo>
                    <a:cubicBezTo>
                      <a:pt x="14804" y="765"/>
                      <a:pt x="14798" y="765"/>
                      <a:pt x="14798" y="771"/>
                    </a:cubicBezTo>
                    <a:cubicBezTo>
                      <a:pt x="14786" y="771"/>
                      <a:pt x="14780" y="777"/>
                      <a:pt x="14774" y="777"/>
                    </a:cubicBezTo>
                    <a:cubicBezTo>
                      <a:pt x="14768" y="777"/>
                      <a:pt x="14762" y="777"/>
                      <a:pt x="14762" y="777"/>
                    </a:cubicBezTo>
                    <a:cubicBezTo>
                      <a:pt x="14751" y="783"/>
                      <a:pt x="14739" y="783"/>
                      <a:pt x="14727" y="789"/>
                    </a:cubicBezTo>
                    <a:cubicBezTo>
                      <a:pt x="14721" y="789"/>
                      <a:pt x="14721" y="789"/>
                      <a:pt x="14715" y="795"/>
                    </a:cubicBezTo>
                    <a:cubicBezTo>
                      <a:pt x="14709" y="795"/>
                      <a:pt x="14709" y="800"/>
                      <a:pt x="14703" y="800"/>
                    </a:cubicBezTo>
                    <a:cubicBezTo>
                      <a:pt x="14697" y="806"/>
                      <a:pt x="14697" y="806"/>
                      <a:pt x="14697" y="812"/>
                    </a:cubicBezTo>
                    <a:cubicBezTo>
                      <a:pt x="14697" y="818"/>
                      <a:pt x="14697" y="824"/>
                      <a:pt x="14697" y="824"/>
                    </a:cubicBezTo>
                    <a:cubicBezTo>
                      <a:pt x="14697" y="830"/>
                      <a:pt x="14697" y="836"/>
                      <a:pt x="14697" y="836"/>
                    </a:cubicBezTo>
                    <a:cubicBezTo>
                      <a:pt x="14691" y="842"/>
                      <a:pt x="14691" y="848"/>
                      <a:pt x="14685" y="848"/>
                    </a:cubicBezTo>
                    <a:cubicBezTo>
                      <a:pt x="14679" y="854"/>
                      <a:pt x="14673" y="854"/>
                      <a:pt x="14662" y="860"/>
                    </a:cubicBezTo>
                    <a:cubicBezTo>
                      <a:pt x="14668" y="866"/>
                      <a:pt x="14668" y="866"/>
                      <a:pt x="14668" y="872"/>
                    </a:cubicBezTo>
                    <a:cubicBezTo>
                      <a:pt x="14673" y="877"/>
                      <a:pt x="14679" y="877"/>
                      <a:pt x="14679" y="877"/>
                    </a:cubicBezTo>
                    <a:cubicBezTo>
                      <a:pt x="14679" y="889"/>
                      <a:pt x="14679" y="889"/>
                      <a:pt x="14679" y="889"/>
                    </a:cubicBezTo>
                    <a:cubicBezTo>
                      <a:pt x="14567" y="889"/>
                      <a:pt x="14567" y="889"/>
                      <a:pt x="14567" y="889"/>
                    </a:cubicBezTo>
                    <a:cubicBezTo>
                      <a:pt x="14561" y="901"/>
                      <a:pt x="14567" y="907"/>
                      <a:pt x="14561" y="913"/>
                    </a:cubicBezTo>
                    <a:cubicBezTo>
                      <a:pt x="14549" y="919"/>
                      <a:pt x="14543" y="913"/>
                      <a:pt x="14531" y="919"/>
                    </a:cubicBezTo>
                    <a:cubicBezTo>
                      <a:pt x="14531" y="925"/>
                      <a:pt x="14537" y="931"/>
                      <a:pt x="14531" y="931"/>
                    </a:cubicBezTo>
                    <a:cubicBezTo>
                      <a:pt x="14531" y="937"/>
                      <a:pt x="14525" y="943"/>
                      <a:pt x="14525" y="943"/>
                    </a:cubicBezTo>
                    <a:cubicBezTo>
                      <a:pt x="14519" y="949"/>
                      <a:pt x="14519" y="949"/>
                      <a:pt x="14513" y="949"/>
                    </a:cubicBezTo>
                    <a:cubicBezTo>
                      <a:pt x="14502" y="955"/>
                      <a:pt x="14496" y="955"/>
                      <a:pt x="14484" y="955"/>
                    </a:cubicBezTo>
                    <a:cubicBezTo>
                      <a:pt x="14472" y="955"/>
                      <a:pt x="14466" y="955"/>
                      <a:pt x="14460" y="955"/>
                    </a:cubicBezTo>
                    <a:cubicBezTo>
                      <a:pt x="14460" y="949"/>
                      <a:pt x="14454" y="949"/>
                      <a:pt x="14448" y="949"/>
                    </a:cubicBezTo>
                    <a:cubicBezTo>
                      <a:pt x="14448" y="943"/>
                      <a:pt x="14442" y="943"/>
                      <a:pt x="14436" y="937"/>
                    </a:cubicBezTo>
                    <a:cubicBezTo>
                      <a:pt x="14436" y="937"/>
                      <a:pt x="14436" y="931"/>
                      <a:pt x="14430" y="925"/>
                    </a:cubicBezTo>
                    <a:cubicBezTo>
                      <a:pt x="14424" y="925"/>
                      <a:pt x="14424" y="925"/>
                      <a:pt x="14419" y="925"/>
                    </a:cubicBezTo>
                    <a:cubicBezTo>
                      <a:pt x="14413" y="925"/>
                      <a:pt x="14413" y="925"/>
                      <a:pt x="14407" y="925"/>
                    </a:cubicBezTo>
                    <a:cubicBezTo>
                      <a:pt x="14395" y="925"/>
                      <a:pt x="14389" y="925"/>
                      <a:pt x="14377" y="925"/>
                    </a:cubicBezTo>
                    <a:cubicBezTo>
                      <a:pt x="14365" y="925"/>
                      <a:pt x="14365" y="925"/>
                      <a:pt x="14365" y="925"/>
                    </a:cubicBezTo>
                    <a:cubicBezTo>
                      <a:pt x="14359" y="925"/>
                      <a:pt x="14353" y="913"/>
                      <a:pt x="14341" y="913"/>
                    </a:cubicBezTo>
                    <a:cubicBezTo>
                      <a:pt x="14336" y="913"/>
                      <a:pt x="14330" y="919"/>
                      <a:pt x="14330" y="919"/>
                    </a:cubicBezTo>
                    <a:cubicBezTo>
                      <a:pt x="14324" y="919"/>
                      <a:pt x="14318" y="913"/>
                      <a:pt x="14312" y="919"/>
                    </a:cubicBezTo>
                    <a:cubicBezTo>
                      <a:pt x="14312" y="925"/>
                      <a:pt x="14306" y="925"/>
                      <a:pt x="14306" y="931"/>
                    </a:cubicBezTo>
                    <a:cubicBezTo>
                      <a:pt x="14300" y="937"/>
                      <a:pt x="14312" y="943"/>
                      <a:pt x="14306" y="949"/>
                    </a:cubicBezTo>
                    <a:lnTo>
                      <a:pt x="14306" y="955"/>
                    </a:lnTo>
                    <a:cubicBezTo>
                      <a:pt x="14306" y="961"/>
                      <a:pt x="14294" y="961"/>
                      <a:pt x="14294" y="961"/>
                    </a:cubicBezTo>
                    <a:cubicBezTo>
                      <a:pt x="14288" y="966"/>
                      <a:pt x="14282" y="966"/>
                      <a:pt x="14276" y="966"/>
                    </a:cubicBezTo>
                    <a:cubicBezTo>
                      <a:pt x="14217" y="966"/>
                      <a:pt x="14217" y="966"/>
                      <a:pt x="14217" y="966"/>
                    </a:cubicBezTo>
                    <a:cubicBezTo>
                      <a:pt x="14205" y="966"/>
                      <a:pt x="14199" y="972"/>
                      <a:pt x="14187" y="978"/>
                    </a:cubicBezTo>
                    <a:cubicBezTo>
                      <a:pt x="14181" y="984"/>
                      <a:pt x="14175" y="984"/>
                      <a:pt x="14175" y="984"/>
                    </a:cubicBezTo>
                    <a:cubicBezTo>
                      <a:pt x="14164" y="990"/>
                      <a:pt x="14158" y="996"/>
                      <a:pt x="14152" y="996"/>
                    </a:cubicBezTo>
                    <a:cubicBezTo>
                      <a:pt x="14146" y="996"/>
                      <a:pt x="14140" y="996"/>
                      <a:pt x="14140" y="1002"/>
                    </a:cubicBezTo>
                    <a:cubicBezTo>
                      <a:pt x="14134" y="1002"/>
                      <a:pt x="14134" y="1014"/>
                      <a:pt x="14122" y="1014"/>
                    </a:cubicBezTo>
                    <a:lnTo>
                      <a:pt x="14116" y="1008"/>
                    </a:lnTo>
                    <a:cubicBezTo>
                      <a:pt x="14110" y="1008"/>
                      <a:pt x="14110" y="996"/>
                      <a:pt x="14110" y="996"/>
                    </a:cubicBezTo>
                    <a:cubicBezTo>
                      <a:pt x="14104" y="996"/>
                      <a:pt x="14098" y="996"/>
                      <a:pt x="14092" y="996"/>
                    </a:cubicBezTo>
                    <a:cubicBezTo>
                      <a:pt x="14087" y="996"/>
                      <a:pt x="14081" y="996"/>
                      <a:pt x="14069" y="1002"/>
                    </a:cubicBezTo>
                    <a:cubicBezTo>
                      <a:pt x="14063" y="1002"/>
                      <a:pt x="14063" y="1008"/>
                      <a:pt x="14057" y="1008"/>
                    </a:cubicBezTo>
                    <a:cubicBezTo>
                      <a:pt x="14051" y="1014"/>
                      <a:pt x="14045" y="1014"/>
                      <a:pt x="14039" y="1020"/>
                    </a:cubicBezTo>
                    <a:cubicBezTo>
                      <a:pt x="14033" y="1026"/>
                      <a:pt x="14033" y="1032"/>
                      <a:pt x="14027" y="1032"/>
                    </a:cubicBezTo>
                    <a:cubicBezTo>
                      <a:pt x="14021" y="1032"/>
                      <a:pt x="14015" y="1032"/>
                      <a:pt x="14015" y="1032"/>
                    </a:cubicBezTo>
                    <a:cubicBezTo>
                      <a:pt x="14009" y="1038"/>
                      <a:pt x="14003" y="1032"/>
                      <a:pt x="13998" y="1032"/>
                    </a:cubicBezTo>
                    <a:cubicBezTo>
                      <a:pt x="13986" y="1032"/>
                      <a:pt x="13980" y="1032"/>
                      <a:pt x="13968" y="1038"/>
                    </a:cubicBezTo>
                    <a:cubicBezTo>
                      <a:pt x="13962" y="1038"/>
                      <a:pt x="13956" y="1044"/>
                      <a:pt x="13950" y="1050"/>
                    </a:cubicBezTo>
                    <a:cubicBezTo>
                      <a:pt x="13944" y="1050"/>
                      <a:pt x="13944" y="1055"/>
                      <a:pt x="13938" y="1061"/>
                    </a:cubicBezTo>
                    <a:cubicBezTo>
                      <a:pt x="13938" y="1067"/>
                      <a:pt x="13938" y="1073"/>
                      <a:pt x="13938" y="1073"/>
                    </a:cubicBezTo>
                    <a:cubicBezTo>
                      <a:pt x="13932" y="1079"/>
                      <a:pt x="13932" y="1085"/>
                      <a:pt x="13932" y="1085"/>
                    </a:cubicBezTo>
                    <a:cubicBezTo>
                      <a:pt x="13926" y="1085"/>
                      <a:pt x="13921" y="1085"/>
                      <a:pt x="13921" y="1085"/>
                    </a:cubicBezTo>
                    <a:cubicBezTo>
                      <a:pt x="13915" y="1085"/>
                      <a:pt x="13909" y="1085"/>
                      <a:pt x="13903" y="1085"/>
                    </a:cubicBezTo>
                    <a:cubicBezTo>
                      <a:pt x="13903" y="1085"/>
                      <a:pt x="13897" y="1091"/>
                      <a:pt x="13891" y="1091"/>
                    </a:cubicBezTo>
                    <a:lnTo>
                      <a:pt x="13885" y="1091"/>
                    </a:lnTo>
                    <a:cubicBezTo>
                      <a:pt x="13879" y="1091"/>
                      <a:pt x="13873" y="1091"/>
                      <a:pt x="13873" y="1097"/>
                    </a:cubicBezTo>
                    <a:cubicBezTo>
                      <a:pt x="13867" y="1097"/>
                      <a:pt x="13861" y="1097"/>
                      <a:pt x="13861" y="1109"/>
                    </a:cubicBezTo>
                    <a:cubicBezTo>
                      <a:pt x="13861" y="1115"/>
                      <a:pt x="13867" y="1121"/>
                      <a:pt x="13873" y="1127"/>
                    </a:cubicBezTo>
                    <a:cubicBezTo>
                      <a:pt x="13873" y="1132"/>
                      <a:pt x="13879" y="1132"/>
                      <a:pt x="13885" y="1132"/>
                    </a:cubicBezTo>
                    <a:cubicBezTo>
                      <a:pt x="13891" y="1138"/>
                      <a:pt x="13897" y="1138"/>
                      <a:pt x="13909" y="1144"/>
                    </a:cubicBezTo>
                    <a:cubicBezTo>
                      <a:pt x="13915" y="1144"/>
                      <a:pt x="13915" y="1144"/>
                      <a:pt x="13921" y="1150"/>
                    </a:cubicBezTo>
                    <a:cubicBezTo>
                      <a:pt x="13921" y="1150"/>
                      <a:pt x="13921" y="1156"/>
                      <a:pt x="13921" y="1162"/>
                    </a:cubicBezTo>
                    <a:cubicBezTo>
                      <a:pt x="13921" y="1174"/>
                      <a:pt x="13921" y="1174"/>
                      <a:pt x="13921" y="1174"/>
                    </a:cubicBezTo>
                    <a:cubicBezTo>
                      <a:pt x="13921" y="1174"/>
                      <a:pt x="13915" y="1180"/>
                      <a:pt x="13909" y="1186"/>
                    </a:cubicBezTo>
                    <a:cubicBezTo>
                      <a:pt x="13909" y="1180"/>
                      <a:pt x="13903" y="1180"/>
                      <a:pt x="13897" y="1180"/>
                    </a:cubicBezTo>
                    <a:cubicBezTo>
                      <a:pt x="13885" y="1180"/>
                      <a:pt x="13879" y="1174"/>
                      <a:pt x="13861" y="1174"/>
                    </a:cubicBezTo>
                    <a:cubicBezTo>
                      <a:pt x="13855" y="1174"/>
                      <a:pt x="13849" y="1174"/>
                      <a:pt x="13837" y="1180"/>
                    </a:cubicBezTo>
                    <a:cubicBezTo>
                      <a:pt x="13837" y="1180"/>
                      <a:pt x="13832" y="1180"/>
                      <a:pt x="13826" y="1180"/>
                    </a:cubicBezTo>
                    <a:cubicBezTo>
                      <a:pt x="13826" y="1180"/>
                      <a:pt x="13826" y="1186"/>
                      <a:pt x="13820" y="1192"/>
                    </a:cubicBezTo>
                    <a:cubicBezTo>
                      <a:pt x="13814" y="1192"/>
                      <a:pt x="13814" y="1198"/>
                      <a:pt x="13808" y="1198"/>
                    </a:cubicBezTo>
                    <a:cubicBezTo>
                      <a:pt x="13802" y="1204"/>
                      <a:pt x="13802" y="1198"/>
                      <a:pt x="13796" y="1198"/>
                    </a:cubicBezTo>
                    <a:cubicBezTo>
                      <a:pt x="13790" y="1198"/>
                      <a:pt x="13790" y="1204"/>
                      <a:pt x="13784" y="1198"/>
                    </a:cubicBezTo>
                    <a:cubicBezTo>
                      <a:pt x="13778" y="1198"/>
                      <a:pt x="13778" y="1186"/>
                      <a:pt x="13772" y="1186"/>
                    </a:cubicBezTo>
                    <a:cubicBezTo>
                      <a:pt x="13760" y="1186"/>
                      <a:pt x="13755" y="1192"/>
                      <a:pt x="13737" y="1192"/>
                    </a:cubicBezTo>
                    <a:cubicBezTo>
                      <a:pt x="13731" y="1192"/>
                      <a:pt x="13725" y="1192"/>
                      <a:pt x="13719" y="1192"/>
                    </a:cubicBezTo>
                    <a:cubicBezTo>
                      <a:pt x="13713" y="1192"/>
                      <a:pt x="13707" y="1192"/>
                      <a:pt x="13707" y="1192"/>
                    </a:cubicBezTo>
                    <a:cubicBezTo>
                      <a:pt x="13701" y="1198"/>
                      <a:pt x="13695" y="1198"/>
                      <a:pt x="13695" y="1198"/>
                    </a:cubicBezTo>
                    <a:cubicBezTo>
                      <a:pt x="13642" y="1198"/>
                      <a:pt x="13642" y="1198"/>
                      <a:pt x="13642" y="1198"/>
                    </a:cubicBezTo>
                    <a:cubicBezTo>
                      <a:pt x="13636" y="1198"/>
                      <a:pt x="13630" y="1198"/>
                      <a:pt x="13630" y="1198"/>
                    </a:cubicBezTo>
                    <a:cubicBezTo>
                      <a:pt x="13624" y="1198"/>
                      <a:pt x="13618" y="1198"/>
                      <a:pt x="13618" y="1198"/>
                    </a:cubicBezTo>
                    <a:cubicBezTo>
                      <a:pt x="13612" y="1204"/>
                      <a:pt x="13618" y="1210"/>
                      <a:pt x="13612" y="1210"/>
                    </a:cubicBezTo>
                    <a:cubicBezTo>
                      <a:pt x="13612" y="1215"/>
                      <a:pt x="13606" y="1221"/>
                      <a:pt x="13606" y="1221"/>
                    </a:cubicBezTo>
                    <a:cubicBezTo>
                      <a:pt x="13547" y="1221"/>
                      <a:pt x="13547" y="1221"/>
                      <a:pt x="13547" y="1221"/>
                    </a:cubicBezTo>
                    <a:cubicBezTo>
                      <a:pt x="13535" y="1221"/>
                      <a:pt x="13535" y="1233"/>
                      <a:pt x="13523" y="1239"/>
                    </a:cubicBezTo>
                    <a:cubicBezTo>
                      <a:pt x="13529" y="1245"/>
                      <a:pt x="13529" y="1245"/>
                      <a:pt x="13529" y="1251"/>
                    </a:cubicBezTo>
                    <a:cubicBezTo>
                      <a:pt x="13535" y="1257"/>
                      <a:pt x="13541" y="1257"/>
                      <a:pt x="13541" y="1263"/>
                    </a:cubicBezTo>
                    <a:cubicBezTo>
                      <a:pt x="13547" y="1269"/>
                      <a:pt x="13553" y="1269"/>
                      <a:pt x="13553" y="1275"/>
                    </a:cubicBezTo>
                    <a:cubicBezTo>
                      <a:pt x="13559" y="1281"/>
                      <a:pt x="13565" y="1281"/>
                      <a:pt x="13565" y="1281"/>
                    </a:cubicBezTo>
                    <a:cubicBezTo>
                      <a:pt x="13565" y="1293"/>
                      <a:pt x="13565" y="1299"/>
                      <a:pt x="13565" y="1304"/>
                    </a:cubicBezTo>
                    <a:cubicBezTo>
                      <a:pt x="13565" y="1310"/>
                      <a:pt x="13565" y="1316"/>
                      <a:pt x="13565" y="1316"/>
                    </a:cubicBezTo>
                    <a:cubicBezTo>
                      <a:pt x="13565" y="1322"/>
                      <a:pt x="13571" y="1322"/>
                      <a:pt x="13571" y="1328"/>
                    </a:cubicBezTo>
                    <a:cubicBezTo>
                      <a:pt x="13571" y="1334"/>
                      <a:pt x="13571" y="1340"/>
                      <a:pt x="13577" y="1340"/>
                    </a:cubicBezTo>
                    <a:cubicBezTo>
                      <a:pt x="13582" y="1346"/>
                      <a:pt x="13589" y="1340"/>
                      <a:pt x="13600" y="1340"/>
                    </a:cubicBezTo>
                    <a:cubicBezTo>
                      <a:pt x="13618" y="1340"/>
                      <a:pt x="13618" y="1340"/>
                      <a:pt x="13618" y="1340"/>
                    </a:cubicBezTo>
                    <a:cubicBezTo>
                      <a:pt x="13624" y="1340"/>
                      <a:pt x="13630" y="1340"/>
                      <a:pt x="13636" y="1340"/>
                    </a:cubicBezTo>
                    <a:cubicBezTo>
                      <a:pt x="13636" y="1340"/>
                      <a:pt x="13642" y="1346"/>
                      <a:pt x="13648" y="1346"/>
                    </a:cubicBezTo>
                    <a:cubicBezTo>
                      <a:pt x="13648" y="1346"/>
                      <a:pt x="13648" y="1352"/>
                      <a:pt x="13654" y="1358"/>
                    </a:cubicBezTo>
                    <a:cubicBezTo>
                      <a:pt x="13660" y="1364"/>
                      <a:pt x="13666" y="1364"/>
                      <a:pt x="13666" y="1370"/>
                    </a:cubicBezTo>
                    <a:cubicBezTo>
                      <a:pt x="13666" y="1370"/>
                      <a:pt x="13666" y="1376"/>
                      <a:pt x="13666" y="1382"/>
                    </a:cubicBezTo>
                    <a:cubicBezTo>
                      <a:pt x="13666" y="1393"/>
                      <a:pt x="13666" y="1393"/>
                      <a:pt x="13666" y="1393"/>
                    </a:cubicBezTo>
                    <a:cubicBezTo>
                      <a:pt x="13666" y="1405"/>
                      <a:pt x="13654" y="1411"/>
                      <a:pt x="13642" y="1411"/>
                    </a:cubicBezTo>
                    <a:cubicBezTo>
                      <a:pt x="13630" y="1411"/>
                      <a:pt x="13630" y="1405"/>
                      <a:pt x="13624" y="1405"/>
                    </a:cubicBezTo>
                    <a:cubicBezTo>
                      <a:pt x="13618" y="1399"/>
                      <a:pt x="13612" y="1399"/>
                      <a:pt x="13612" y="1399"/>
                    </a:cubicBezTo>
                    <a:cubicBezTo>
                      <a:pt x="13606" y="1393"/>
                      <a:pt x="13612" y="1387"/>
                      <a:pt x="13606" y="1387"/>
                    </a:cubicBezTo>
                    <a:cubicBezTo>
                      <a:pt x="13600" y="1382"/>
                      <a:pt x="13600" y="1387"/>
                      <a:pt x="13594" y="1387"/>
                    </a:cubicBezTo>
                    <a:cubicBezTo>
                      <a:pt x="13589" y="1382"/>
                      <a:pt x="13582" y="1382"/>
                      <a:pt x="13582" y="1382"/>
                    </a:cubicBezTo>
                    <a:cubicBezTo>
                      <a:pt x="13577" y="1382"/>
                      <a:pt x="13571" y="1382"/>
                      <a:pt x="13571" y="1376"/>
                    </a:cubicBezTo>
                    <a:cubicBezTo>
                      <a:pt x="13565" y="1376"/>
                      <a:pt x="13559" y="1376"/>
                      <a:pt x="13559" y="1376"/>
                    </a:cubicBezTo>
                    <a:cubicBezTo>
                      <a:pt x="13553" y="1370"/>
                      <a:pt x="13559" y="1364"/>
                      <a:pt x="13553" y="1364"/>
                    </a:cubicBezTo>
                    <a:cubicBezTo>
                      <a:pt x="13553" y="1358"/>
                      <a:pt x="13553" y="1358"/>
                      <a:pt x="13553" y="1352"/>
                    </a:cubicBezTo>
                    <a:cubicBezTo>
                      <a:pt x="13547" y="1346"/>
                      <a:pt x="13541" y="1346"/>
                      <a:pt x="13541" y="1346"/>
                    </a:cubicBezTo>
                    <a:cubicBezTo>
                      <a:pt x="13470" y="1346"/>
                      <a:pt x="13470" y="1346"/>
                      <a:pt x="13470" y="1346"/>
                    </a:cubicBezTo>
                    <a:cubicBezTo>
                      <a:pt x="13464" y="1346"/>
                      <a:pt x="13458" y="1340"/>
                      <a:pt x="13446" y="1334"/>
                    </a:cubicBezTo>
                    <a:lnTo>
                      <a:pt x="13446" y="1322"/>
                    </a:lnTo>
                    <a:cubicBezTo>
                      <a:pt x="13440" y="1316"/>
                      <a:pt x="13428" y="1316"/>
                      <a:pt x="13423" y="1316"/>
                    </a:cubicBezTo>
                    <a:cubicBezTo>
                      <a:pt x="13416" y="1316"/>
                      <a:pt x="13416" y="1316"/>
                      <a:pt x="13411" y="1316"/>
                    </a:cubicBezTo>
                    <a:cubicBezTo>
                      <a:pt x="13405" y="1316"/>
                      <a:pt x="13405" y="1322"/>
                      <a:pt x="13399" y="1328"/>
                    </a:cubicBezTo>
                    <a:cubicBezTo>
                      <a:pt x="13399" y="1328"/>
                      <a:pt x="13393" y="1328"/>
                      <a:pt x="13387" y="1328"/>
                    </a:cubicBezTo>
                    <a:cubicBezTo>
                      <a:pt x="13375" y="1334"/>
                      <a:pt x="13369" y="1334"/>
                      <a:pt x="13351" y="1340"/>
                    </a:cubicBezTo>
                    <a:cubicBezTo>
                      <a:pt x="13357" y="1346"/>
                      <a:pt x="13357" y="1346"/>
                      <a:pt x="13357" y="1346"/>
                    </a:cubicBezTo>
                    <a:cubicBezTo>
                      <a:pt x="13363" y="1352"/>
                      <a:pt x="13363" y="1352"/>
                      <a:pt x="13369" y="1352"/>
                    </a:cubicBezTo>
                    <a:cubicBezTo>
                      <a:pt x="13375" y="1352"/>
                      <a:pt x="13381" y="1352"/>
                      <a:pt x="13393" y="1352"/>
                    </a:cubicBezTo>
                    <a:cubicBezTo>
                      <a:pt x="13393" y="1352"/>
                      <a:pt x="13399" y="1352"/>
                      <a:pt x="13405" y="1352"/>
                    </a:cubicBezTo>
                    <a:cubicBezTo>
                      <a:pt x="13405" y="1352"/>
                      <a:pt x="13411" y="1358"/>
                      <a:pt x="13411" y="1364"/>
                    </a:cubicBezTo>
                    <a:cubicBezTo>
                      <a:pt x="13416" y="1370"/>
                      <a:pt x="13423" y="1370"/>
                      <a:pt x="13423" y="1376"/>
                    </a:cubicBezTo>
                    <a:cubicBezTo>
                      <a:pt x="13423" y="1382"/>
                      <a:pt x="13416" y="1382"/>
                      <a:pt x="13416" y="1387"/>
                    </a:cubicBezTo>
                    <a:cubicBezTo>
                      <a:pt x="13405" y="1387"/>
                      <a:pt x="13399" y="1387"/>
                      <a:pt x="13387" y="1382"/>
                    </a:cubicBezTo>
                    <a:cubicBezTo>
                      <a:pt x="13387" y="1382"/>
                      <a:pt x="13381" y="1382"/>
                      <a:pt x="13375" y="1382"/>
                    </a:cubicBezTo>
                    <a:cubicBezTo>
                      <a:pt x="13369" y="1376"/>
                      <a:pt x="13375" y="1370"/>
                      <a:pt x="13369" y="1370"/>
                    </a:cubicBezTo>
                    <a:cubicBezTo>
                      <a:pt x="13363" y="1364"/>
                      <a:pt x="13357" y="1370"/>
                      <a:pt x="13351" y="1370"/>
                    </a:cubicBezTo>
                    <a:cubicBezTo>
                      <a:pt x="13345" y="1370"/>
                      <a:pt x="13345" y="1370"/>
                      <a:pt x="13345" y="1370"/>
                    </a:cubicBezTo>
                    <a:cubicBezTo>
                      <a:pt x="13339" y="1370"/>
                      <a:pt x="13334" y="1364"/>
                      <a:pt x="13334" y="1370"/>
                    </a:cubicBezTo>
                    <a:cubicBezTo>
                      <a:pt x="13328" y="1370"/>
                      <a:pt x="13328" y="1376"/>
                      <a:pt x="13328" y="1382"/>
                    </a:cubicBezTo>
                    <a:cubicBezTo>
                      <a:pt x="13322" y="1382"/>
                      <a:pt x="13322" y="1387"/>
                      <a:pt x="13322" y="1393"/>
                    </a:cubicBezTo>
                    <a:cubicBezTo>
                      <a:pt x="13322" y="1399"/>
                      <a:pt x="13310" y="1399"/>
                      <a:pt x="13310" y="1405"/>
                    </a:cubicBezTo>
                    <a:cubicBezTo>
                      <a:pt x="13310" y="1417"/>
                      <a:pt x="13328" y="1429"/>
                      <a:pt x="13339" y="1429"/>
                    </a:cubicBezTo>
                    <a:cubicBezTo>
                      <a:pt x="13345" y="1429"/>
                      <a:pt x="13351" y="1429"/>
                      <a:pt x="13363" y="1429"/>
                    </a:cubicBezTo>
                    <a:cubicBezTo>
                      <a:pt x="13369" y="1429"/>
                      <a:pt x="13369" y="1429"/>
                      <a:pt x="13375" y="1429"/>
                    </a:cubicBezTo>
                    <a:cubicBezTo>
                      <a:pt x="13387" y="1435"/>
                      <a:pt x="13399" y="1441"/>
                      <a:pt x="13411" y="1447"/>
                    </a:cubicBezTo>
                    <a:cubicBezTo>
                      <a:pt x="13411" y="1447"/>
                      <a:pt x="13411" y="1453"/>
                      <a:pt x="13416" y="1459"/>
                    </a:cubicBezTo>
                    <a:cubicBezTo>
                      <a:pt x="13423" y="1459"/>
                      <a:pt x="13423" y="1459"/>
                      <a:pt x="13428" y="1459"/>
                    </a:cubicBezTo>
                    <a:cubicBezTo>
                      <a:pt x="13434" y="1465"/>
                      <a:pt x="13434" y="1465"/>
                      <a:pt x="13440" y="1465"/>
                    </a:cubicBezTo>
                    <a:cubicBezTo>
                      <a:pt x="13440" y="1470"/>
                      <a:pt x="13446" y="1470"/>
                      <a:pt x="13446" y="1476"/>
                    </a:cubicBezTo>
                    <a:cubicBezTo>
                      <a:pt x="13446" y="1482"/>
                      <a:pt x="13440" y="1482"/>
                      <a:pt x="13440" y="1488"/>
                    </a:cubicBezTo>
                    <a:cubicBezTo>
                      <a:pt x="13434" y="1482"/>
                      <a:pt x="13434" y="1476"/>
                      <a:pt x="13428" y="1470"/>
                    </a:cubicBezTo>
                    <a:cubicBezTo>
                      <a:pt x="13423" y="1470"/>
                      <a:pt x="13411" y="1470"/>
                      <a:pt x="13405" y="1470"/>
                    </a:cubicBezTo>
                    <a:cubicBezTo>
                      <a:pt x="13399" y="1465"/>
                      <a:pt x="13399" y="1459"/>
                      <a:pt x="13393" y="1459"/>
                    </a:cubicBezTo>
                    <a:cubicBezTo>
                      <a:pt x="13393" y="1459"/>
                      <a:pt x="13387" y="1459"/>
                      <a:pt x="13381" y="1459"/>
                    </a:cubicBezTo>
                    <a:cubicBezTo>
                      <a:pt x="13381" y="1459"/>
                      <a:pt x="13375" y="1459"/>
                      <a:pt x="13369" y="1459"/>
                    </a:cubicBezTo>
                    <a:cubicBezTo>
                      <a:pt x="13369" y="1459"/>
                      <a:pt x="13363" y="1453"/>
                      <a:pt x="13357" y="1453"/>
                    </a:cubicBezTo>
                    <a:lnTo>
                      <a:pt x="13351" y="1447"/>
                    </a:lnTo>
                    <a:cubicBezTo>
                      <a:pt x="13334" y="1447"/>
                      <a:pt x="13328" y="1453"/>
                      <a:pt x="13316" y="1447"/>
                    </a:cubicBezTo>
                    <a:cubicBezTo>
                      <a:pt x="13304" y="1447"/>
                      <a:pt x="13298" y="1447"/>
                      <a:pt x="13292" y="1441"/>
                    </a:cubicBezTo>
                    <a:cubicBezTo>
                      <a:pt x="13286" y="1435"/>
                      <a:pt x="13280" y="1435"/>
                      <a:pt x="13280" y="1429"/>
                    </a:cubicBezTo>
                    <a:cubicBezTo>
                      <a:pt x="13280" y="1423"/>
                      <a:pt x="13274" y="1423"/>
                      <a:pt x="13274" y="1417"/>
                    </a:cubicBezTo>
                    <a:cubicBezTo>
                      <a:pt x="13274" y="1411"/>
                      <a:pt x="13274" y="1411"/>
                      <a:pt x="13274" y="1405"/>
                    </a:cubicBezTo>
                    <a:cubicBezTo>
                      <a:pt x="13274" y="1382"/>
                      <a:pt x="13274" y="1382"/>
                      <a:pt x="13274" y="1382"/>
                    </a:cubicBezTo>
                    <a:cubicBezTo>
                      <a:pt x="13274" y="1376"/>
                      <a:pt x="13274" y="1370"/>
                      <a:pt x="13274" y="1358"/>
                    </a:cubicBezTo>
                    <a:cubicBezTo>
                      <a:pt x="13274" y="1358"/>
                      <a:pt x="13280" y="1352"/>
                      <a:pt x="13280" y="1346"/>
                    </a:cubicBezTo>
                    <a:cubicBezTo>
                      <a:pt x="13286" y="1346"/>
                      <a:pt x="13280" y="1340"/>
                      <a:pt x="13280" y="1340"/>
                    </a:cubicBezTo>
                    <a:cubicBezTo>
                      <a:pt x="13280" y="1334"/>
                      <a:pt x="13286" y="1328"/>
                      <a:pt x="13280" y="1328"/>
                    </a:cubicBezTo>
                    <a:cubicBezTo>
                      <a:pt x="13280" y="1322"/>
                      <a:pt x="13280" y="1316"/>
                      <a:pt x="13280" y="1316"/>
                    </a:cubicBezTo>
                    <a:cubicBezTo>
                      <a:pt x="13280" y="1310"/>
                      <a:pt x="13268" y="1310"/>
                      <a:pt x="13268" y="1310"/>
                    </a:cubicBezTo>
                    <a:cubicBezTo>
                      <a:pt x="13268" y="1304"/>
                      <a:pt x="13268" y="1299"/>
                      <a:pt x="13268" y="1299"/>
                    </a:cubicBezTo>
                    <a:cubicBezTo>
                      <a:pt x="13262" y="1287"/>
                      <a:pt x="13262" y="1281"/>
                      <a:pt x="13257" y="1275"/>
                    </a:cubicBezTo>
                    <a:cubicBezTo>
                      <a:pt x="13250" y="1275"/>
                      <a:pt x="13250" y="1281"/>
                      <a:pt x="13245" y="1281"/>
                    </a:cubicBezTo>
                    <a:cubicBezTo>
                      <a:pt x="13239" y="1281"/>
                      <a:pt x="13239" y="1281"/>
                      <a:pt x="13233" y="1281"/>
                    </a:cubicBezTo>
                    <a:cubicBezTo>
                      <a:pt x="13233" y="1287"/>
                      <a:pt x="13233" y="1293"/>
                      <a:pt x="13233" y="1299"/>
                    </a:cubicBezTo>
                    <a:cubicBezTo>
                      <a:pt x="13233" y="1299"/>
                      <a:pt x="13239" y="1304"/>
                      <a:pt x="13239" y="1310"/>
                    </a:cubicBezTo>
                    <a:cubicBezTo>
                      <a:pt x="13239" y="1322"/>
                      <a:pt x="13239" y="1328"/>
                      <a:pt x="13239" y="1340"/>
                    </a:cubicBezTo>
                    <a:cubicBezTo>
                      <a:pt x="13239" y="1346"/>
                      <a:pt x="13233" y="1352"/>
                      <a:pt x="13233" y="1352"/>
                    </a:cubicBezTo>
                    <a:cubicBezTo>
                      <a:pt x="13233" y="1370"/>
                      <a:pt x="13233" y="1370"/>
                      <a:pt x="13233" y="1370"/>
                    </a:cubicBezTo>
                    <a:cubicBezTo>
                      <a:pt x="13227" y="1370"/>
                      <a:pt x="13221" y="1364"/>
                      <a:pt x="13209" y="1364"/>
                    </a:cubicBezTo>
                    <a:cubicBezTo>
                      <a:pt x="13203" y="1364"/>
                      <a:pt x="13203" y="1370"/>
                      <a:pt x="13197" y="1370"/>
                    </a:cubicBezTo>
                    <a:cubicBezTo>
                      <a:pt x="13191" y="1370"/>
                      <a:pt x="13191" y="1370"/>
                      <a:pt x="13185" y="1370"/>
                    </a:cubicBezTo>
                    <a:cubicBezTo>
                      <a:pt x="13185" y="1376"/>
                      <a:pt x="13185" y="1382"/>
                      <a:pt x="13185" y="1387"/>
                    </a:cubicBezTo>
                    <a:cubicBezTo>
                      <a:pt x="13185" y="1387"/>
                      <a:pt x="13185" y="1393"/>
                      <a:pt x="13185" y="1399"/>
                    </a:cubicBezTo>
                    <a:cubicBezTo>
                      <a:pt x="13179" y="1399"/>
                      <a:pt x="13173" y="1399"/>
                      <a:pt x="13173" y="1405"/>
                    </a:cubicBezTo>
                    <a:cubicBezTo>
                      <a:pt x="13168" y="1405"/>
                      <a:pt x="13162" y="1405"/>
                      <a:pt x="13162" y="1405"/>
                    </a:cubicBezTo>
                    <a:cubicBezTo>
                      <a:pt x="13150" y="1411"/>
                      <a:pt x="13144" y="1417"/>
                      <a:pt x="13144" y="1429"/>
                    </a:cubicBezTo>
                    <a:cubicBezTo>
                      <a:pt x="13144" y="1435"/>
                      <a:pt x="13144" y="1435"/>
                      <a:pt x="13144" y="1435"/>
                    </a:cubicBezTo>
                    <a:cubicBezTo>
                      <a:pt x="13150" y="1453"/>
                      <a:pt x="13162" y="1459"/>
                      <a:pt x="13173" y="1470"/>
                    </a:cubicBezTo>
                    <a:cubicBezTo>
                      <a:pt x="13179" y="1476"/>
                      <a:pt x="13185" y="1476"/>
                      <a:pt x="13191" y="1488"/>
                    </a:cubicBezTo>
                    <a:cubicBezTo>
                      <a:pt x="13191" y="1494"/>
                      <a:pt x="13191" y="1494"/>
                      <a:pt x="13191" y="1500"/>
                    </a:cubicBezTo>
                    <a:cubicBezTo>
                      <a:pt x="13191" y="1506"/>
                      <a:pt x="13197" y="1512"/>
                      <a:pt x="13197" y="1524"/>
                    </a:cubicBezTo>
                    <a:cubicBezTo>
                      <a:pt x="13197" y="1530"/>
                      <a:pt x="13197" y="1530"/>
                      <a:pt x="13197" y="1536"/>
                    </a:cubicBezTo>
                    <a:cubicBezTo>
                      <a:pt x="13191" y="1536"/>
                      <a:pt x="13191" y="1542"/>
                      <a:pt x="13191" y="1548"/>
                    </a:cubicBezTo>
                    <a:cubicBezTo>
                      <a:pt x="13185" y="1554"/>
                      <a:pt x="13173" y="1554"/>
                      <a:pt x="13173" y="1565"/>
                    </a:cubicBezTo>
                    <a:cubicBezTo>
                      <a:pt x="13173" y="1571"/>
                      <a:pt x="13173" y="1571"/>
                      <a:pt x="13173" y="1571"/>
                    </a:cubicBezTo>
                    <a:lnTo>
                      <a:pt x="13179" y="1577"/>
                    </a:lnTo>
                    <a:cubicBezTo>
                      <a:pt x="13179" y="1583"/>
                      <a:pt x="13179" y="1589"/>
                      <a:pt x="13185" y="1595"/>
                    </a:cubicBezTo>
                    <a:cubicBezTo>
                      <a:pt x="13185" y="1595"/>
                      <a:pt x="13185" y="1601"/>
                      <a:pt x="13185" y="1607"/>
                    </a:cubicBezTo>
                    <a:cubicBezTo>
                      <a:pt x="13185" y="1613"/>
                      <a:pt x="13179" y="1613"/>
                      <a:pt x="13179" y="1619"/>
                    </a:cubicBezTo>
                    <a:cubicBezTo>
                      <a:pt x="13179" y="1619"/>
                      <a:pt x="13179" y="1625"/>
                      <a:pt x="13185" y="1631"/>
                    </a:cubicBezTo>
                    <a:cubicBezTo>
                      <a:pt x="13185" y="1636"/>
                      <a:pt x="13191" y="1642"/>
                      <a:pt x="13197" y="1648"/>
                    </a:cubicBezTo>
                    <a:cubicBezTo>
                      <a:pt x="13197" y="1654"/>
                      <a:pt x="13203" y="1654"/>
                      <a:pt x="13209" y="1654"/>
                    </a:cubicBezTo>
                    <a:cubicBezTo>
                      <a:pt x="13262" y="1654"/>
                      <a:pt x="13262" y="1654"/>
                      <a:pt x="13262" y="1654"/>
                    </a:cubicBezTo>
                    <a:cubicBezTo>
                      <a:pt x="13268" y="1654"/>
                      <a:pt x="13268" y="1648"/>
                      <a:pt x="13274" y="1648"/>
                    </a:cubicBezTo>
                    <a:cubicBezTo>
                      <a:pt x="13274" y="1642"/>
                      <a:pt x="13280" y="1642"/>
                      <a:pt x="13280" y="1636"/>
                    </a:cubicBezTo>
                    <a:cubicBezTo>
                      <a:pt x="13286" y="1631"/>
                      <a:pt x="13286" y="1625"/>
                      <a:pt x="13292" y="1625"/>
                    </a:cubicBezTo>
                    <a:cubicBezTo>
                      <a:pt x="13298" y="1625"/>
                      <a:pt x="13298" y="1625"/>
                      <a:pt x="13298" y="1625"/>
                    </a:cubicBezTo>
                    <a:cubicBezTo>
                      <a:pt x="13304" y="1625"/>
                      <a:pt x="13310" y="1625"/>
                      <a:pt x="13310" y="1631"/>
                    </a:cubicBezTo>
                    <a:cubicBezTo>
                      <a:pt x="13316" y="1631"/>
                      <a:pt x="13316" y="1636"/>
                      <a:pt x="13322" y="1642"/>
                    </a:cubicBezTo>
                    <a:cubicBezTo>
                      <a:pt x="13328" y="1648"/>
                      <a:pt x="13334" y="1648"/>
                      <a:pt x="13345" y="1654"/>
                    </a:cubicBezTo>
                    <a:lnTo>
                      <a:pt x="13351" y="1654"/>
                    </a:lnTo>
                    <a:cubicBezTo>
                      <a:pt x="13357" y="1660"/>
                      <a:pt x="13363" y="1660"/>
                      <a:pt x="13363" y="1666"/>
                    </a:cubicBezTo>
                    <a:cubicBezTo>
                      <a:pt x="13369" y="1672"/>
                      <a:pt x="13369" y="1678"/>
                      <a:pt x="13375" y="1690"/>
                    </a:cubicBezTo>
                    <a:cubicBezTo>
                      <a:pt x="13381" y="1696"/>
                      <a:pt x="13387" y="1702"/>
                      <a:pt x="13399" y="1708"/>
                    </a:cubicBezTo>
                    <a:cubicBezTo>
                      <a:pt x="13399" y="1714"/>
                      <a:pt x="13405" y="1714"/>
                      <a:pt x="13411" y="1720"/>
                    </a:cubicBezTo>
                    <a:lnTo>
                      <a:pt x="13416" y="1725"/>
                    </a:lnTo>
                    <a:cubicBezTo>
                      <a:pt x="13416" y="1737"/>
                      <a:pt x="13411" y="1743"/>
                      <a:pt x="13411" y="1749"/>
                    </a:cubicBezTo>
                    <a:cubicBezTo>
                      <a:pt x="13405" y="1755"/>
                      <a:pt x="13405" y="1761"/>
                      <a:pt x="13399" y="1761"/>
                    </a:cubicBezTo>
                    <a:cubicBezTo>
                      <a:pt x="13399" y="1767"/>
                      <a:pt x="13387" y="1767"/>
                      <a:pt x="13387" y="1773"/>
                    </a:cubicBezTo>
                    <a:cubicBezTo>
                      <a:pt x="13387" y="1779"/>
                      <a:pt x="13393" y="1779"/>
                      <a:pt x="13393" y="1785"/>
                    </a:cubicBezTo>
                    <a:cubicBezTo>
                      <a:pt x="13399" y="1785"/>
                      <a:pt x="13405" y="1779"/>
                      <a:pt x="13405" y="1785"/>
                    </a:cubicBezTo>
                    <a:cubicBezTo>
                      <a:pt x="13416" y="1791"/>
                      <a:pt x="13416" y="1791"/>
                      <a:pt x="13416" y="1791"/>
                    </a:cubicBezTo>
                    <a:cubicBezTo>
                      <a:pt x="13423" y="1791"/>
                      <a:pt x="13423" y="1797"/>
                      <a:pt x="13428" y="1802"/>
                    </a:cubicBezTo>
                    <a:cubicBezTo>
                      <a:pt x="13434" y="1802"/>
                      <a:pt x="13446" y="1802"/>
                      <a:pt x="13458" y="1802"/>
                    </a:cubicBezTo>
                    <a:cubicBezTo>
                      <a:pt x="13464" y="1802"/>
                      <a:pt x="13464" y="1802"/>
                      <a:pt x="13470" y="1802"/>
                    </a:cubicBezTo>
                    <a:cubicBezTo>
                      <a:pt x="13464" y="1814"/>
                      <a:pt x="13464" y="1814"/>
                      <a:pt x="13464" y="1814"/>
                    </a:cubicBezTo>
                    <a:cubicBezTo>
                      <a:pt x="13458" y="1820"/>
                      <a:pt x="13458" y="1820"/>
                      <a:pt x="13452" y="1820"/>
                    </a:cubicBezTo>
                    <a:cubicBezTo>
                      <a:pt x="13446" y="1826"/>
                      <a:pt x="13434" y="1826"/>
                      <a:pt x="13428" y="1826"/>
                    </a:cubicBezTo>
                    <a:cubicBezTo>
                      <a:pt x="13416" y="1826"/>
                      <a:pt x="13416" y="1826"/>
                      <a:pt x="13416" y="1826"/>
                    </a:cubicBezTo>
                    <a:cubicBezTo>
                      <a:pt x="13411" y="1826"/>
                      <a:pt x="13411" y="1820"/>
                      <a:pt x="13405" y="1814"/>
                    </a:cubicBezTo>
                    <a:cubicBezTo>
                      <a:pt x="13399" y="1814"/>
                      <a:pt x="13399" y="1809"/>
                      <a:pt x="13393" y="1809"/>
                    </a:cubicBezTo>
                    <a:cubicBezTo>
                      <a:pt x="13393" y="1809"/>
                      <a:pt x="13387" y="1809"/>
                      <a:pt x="13381" y="1802"/>
                    </a:cubicBezTo>
                    <a:cubicBezTo>
                      <a:pt x="13375" y="1802"/>
                      <a:pt x="13375" y="1791"/>
                      <a:pt x="13375" y="1779"/>
                    </a:cubicBezTo>
                    <a:cubicBezTo>
                      <a:pt x="13375" y="1761"/>
                      <a:pt x="13375" y="1761"/>
                      <a:pt x="13375" y="1761"/>
                    </a:cubicBezTo>
                    <a:cubicBezTo>
                      <a:pt x="13375" y="1755"/>
                      <a:pt x="13381" y="1755"/>
                      <a:pt x="13381" y="1749"/>
                    </a:cubicBezTo>
                    <a:cubicBezTo>
                      <a:pt x="13381" y="1737"/>
                      <a:pt x="13369" y="1731"/>
                      <a:pt x="13363" y="1725"/>
                    </a:cubicBezTo>
                    <a:cubicBezTo>
                      <a:pt x="13357" y="1720"/>
                      <a:pt x="13351" y="1725"/>
                      <a:pt x="13351" y="1720"/>
                    </a:cubicBezTo>
                    <a:cubicBezTo>
                      <a:pt x="13351" y="1714"/>
                      <a:pt x="13351" y="1714"/>
                      <a:pt x="13351" y="1708"/>
                    </a:cubicBezTo>
                    <a:cubicBezTo>
                      <a:pt x="13351" y="1702"/>
                      <a:pt x="13345" y="1702"/>
                      <a:pt x="13345" y="1696"/>
                    </a:cubicBezTo>
                    <a:cubicBezTo>
                      <a:pt x="13339" y="1696"/>
                      <a:pt x="13334" y="1696"/>
                      <a:pt x="13334" y="1696"/>
                    </a:cubicBezTo>
                    <a:cubicBezTo>
                      <a:pt x="13328" y="1690"/>
                      <a:pt x="13322" y="1690"/>
                      <a:pt x="13316" y="1690"/>
                    </a:cubicBezTo>
                    <a:cubicBezTo>
                      <a:pt x="13310" y="1690"/>
                      <a:pt x="13304" y="1690"/>
                      <a:pt x="13292" y="1690"/>
                    </a:cubicBezTo>
                    <a:cubicBezTo>
                      <a:pt x="13280" y="1690"/>
                      <a:pt x="13274" y="1690"/>
                      <a:pt x="13262" y="1690"/>
                    </a:cubicBezTo>
                    <a:cubicBezTo>
                      <a:pt x="13257" y="1690"/>
                      <a:pt x="13250" y="1690"/>
                      <a:pt x="13250" y="1690"/>
                    </a:cubicBezTo>
                    <a:cubicBezTo>
                      <a:pt x="13245" y="1690"/>
                      <a:pt x="13239" y="1696"/>
                      <a:pt x="13239" y="1696"/>
                    </a:cubicBezTo>
                    <a:cubicBezTo>
                      <a:pt x="13233" y="1696"/>
                      <a:pt x="13227" y="1702"/>
                      <a:pt x="13227" y="1702"/>
                    </a:cubicBezTo>
                    <a:cubicBezTo>
                      <a:pt x="13221" y="1708"/>
                      <a:pt x="13215" y="1708"/>
                      <a:pt x="13215" y="1714"/>
                    </a:cubicBezTo>
                    <a:cubicBezTo>
                      <a:pt x="13215" y="1720"/>
                      <a:pt x="13215" y="1720"/>
                      <a:pt x="13215" y="1725"/>
                    </a:cubicBezTo>
                    <a:cubicBezTo>
                      <a:pt x="13215" y="1731"/>
                      <a:pt x="13221" y="1731"/>
                      <a:pt x="13221" y="1737"/>
                    </a:cubicBezTo>
                    <a:cubicBezTo>
                      <a:pt x="13221" y="1749"/>
                      <a:pt x="13227" y="1755"/>
                      <a:pt x="13227" y="1767"/>
                    </a:cubicBezTo>
                    <a:cubicBezTo>
                      <a:pt x="13227" y="1779"/>
                      <a:pt x="13227" y="1785"/>
                      <a:pt x="13221" y="1797"/>
                    </a:cubicBezTo>
                    <a:lnTo>
                      <a:pt x="13221" y="1802"/>
                    </a:lnTo>
                    <a:cubicBezTo>
                      <a:pt x="13215" y="1809"/>
                      <a:pt x="13215" y="1814"/>
                      <a:pt x="13209" y="1814"/>
                    </a:cubicBezTo>
                    <a:cubicBezTo>
                      <a:pt x="13203" y="1820"/>
                      <a:pt x="13203" y="1820"/>
                      <a:pt x="13197" y="1826"/>
                    </a:cubicBezTo>
                    <a:cubicBezTo>
                      <a:pt x="13191" y="1832"/>
                      <a:pt x="13185" y="1832"/>
                      <a:pt x="13185" y="1838"/>
                    </a:cubicBezTo>
                    <a:cubicBezTo>
                      <a:pt x="13179" y="1838"/>
                      <a:pt x="13173" y="1838"/>
                      <a:pt x="13173" y="1844"/>
                    </a:cubicBezTo>
                    <a:cubicBezTo>
                      <a:pt x="13168" y="1856"/>
                      <a:pt x="13173" y="1862"/>
                      <a:pt x="13173" y="1874"/>
                    </a:cubicBezTo>
                    <a:cubicBezTo>
                      <a:pt x="13162" y="1874"/>
                      <a:pt x="13156" y="1874"/>
                      <a:pt x="13150" y="1874"/>
                    </a:cubicBezTo>
                    <a:cubicBezTo>
                      <a:pt x="13132" y="1880"/>
                      <a:pt x="13126" y="1886"/>
                      <a:pt x="13114" y="1891"/>
                    </a:cubicBezTo>
                    <a:cubicBezTo>
                      <a:pt x="13108" y="1897"/>
                      <a:pt x="13096" y="1897"/>
                      <a:pt x="13090" y="1909"/>
                    </a:cubicBezTo>
                    <a:cubicBezTo>
                      <a:pt x="13090" y="1909"/>
                      <a:pt x="13090" y="1915"/>
                      <a:pt x="13090" y="1921"/>
                    </a:cubicBezTo>
                    <a:cubicBezTo>
                      <a:pt x="13090" y="1921"/>
                      <a:pt x="13084" y="1927"/>
                      <a:pt x="13084" y="1933"/>
                    </a:cubicBezTo>
                    <a:cubicBezTo>
                      <a:pt x="13079" y="1933"/>
                      <a:pt x="13079" y="1933"/>
                      <a:pt x="13073" y="1933"/>
                    </a:cubicBezTo>
                    <a:cubicBezTo>
                      <a:pt x="13061" y="1933"/>
                      <a:pt x="13055" y="1933"/>
                      <a:pt x="13049" y="1927"/>
                    </a:cubicBezTo>
                    <a:cubicBezTo>
                      <a:pt x="13043" y="1927"/>
                      <a:pt x="13043" y="1921"/>
                      <a:pt x="13037" y="1921"/>
                    </a:cubicBezTo>
                    <a:cubicBezTo>
                      <a:pt x="13031" y="1921"/>
                      <a:pt x="13031" y="1921"/>
                      <a:pt x="13025" y="1921"/>
                    </a:cubicBezTo>
                    <a:cubicBezTo>
                      <a:pt x="13019" y="1915"/>
                      <a:pt x="13019" y="1909"/>
                      <a:pt x="13013" y="1909"/>
                    </a:cubicBezTo>
                    <a:cubicBezTo>
                      <a:pt x="12948" y="1909"/>
                      <a:pt x="12948" y="1909"/>
                      <a:pt x="12948" y="1909"/>
                    </a:cubicBezTo>
                    <a:cubicBezTo>
                      <a:pt x="12936" y="1903"/>
                      <a:pt x="12936" y="1903"/>
                      <a:pt x="12936" y="1903"/>
                    </a:cubicBezTo>
                    <a:cubicBezTo>
                      <a:pt x="12936" y="1903"/>
                      <a:pt x="12942" y="1897"/>
                      <a:pt x="12942" y="1891"/>
                    </a:cubicBezTo>
                    <a:cubicBezTo>
                      <a:pt x="12948" y="1891"/>
                      <a:pt x="12948" y="1886"/>
                      <a:pt x="12954" y="1880"/>
                    </a:cubicBezTo>
                    <a:cubicBezTo>
                      <a:pt x="12960" y="1880"/>
                      <a:pt x="12960" y="1880"/>
                      <a:pt x="12966" y="1880"/>
                    </a:cubicBezTo>
                    <a:cubicBezTo>
                      <a:pt x="12978" y="1880"/>
                      <a:pt x="12978" y="1880"/>
                      <a:pt x="12984" y="1880"/>
                    </a:cubicBezTo>
                    <a:cubicBezTo>
                      <a:pt x="12990" y="1886"/>
                      <a:pt x="12996" y="1886"/>
                      <a:pt x="12996" y="1886"/>
                    </a:cubicBezTo>
                    <a:cubicBezTo>
                      <a:pt x="13007" y="1891"/>
                      <a:pt x="13013" y="1886"/>
                      <a:pt x="13019" y="1886"/>
                    </a:cubicBezTo>
                    <a:cubicBezTo>
                      <a:pt x="13031" y="1886"/>
                      <a:pt x="13037" y="1891"/>
                      <a:pt x="13043" y="1886"/>
                    </a:cubicBezTo>
                    <a:cubicBezTo>
                      <a:pt x="13049" y="1886"/>
                      <a:pt x="13049" y="1880"/>
                      <a:pt x="13055" y="1880"/>
                    </a:cubicBezTo>
                    <a:cubicBezTo>
                      <a:pt x="13061" y="1880"/>
                      <a:pt x="13061" y="1874"/>
                      <a:pt x="13067" y="1874"/>
                    </a:cubicBezTo>
                    <a:cubicBezTo>
                      <a:pt x="13067" y="1868"/>
                      <a:pt x="13073" y="1868"/>
                      <a:pt x="13079" y="1862"/>
                    </a:cubicBezTo>
                    <a:cubicBezTo>
                      <a:pt x="13084" y="1856"/>
                      <a:pt x="13084" y="1844"/>
                      <a:pt x="13090" y="1838"/>
                    </a:cubicBezTo>
                    <a:cubicBezTo>
                      <a:pt x="13090" y="1838"/>
                      <a:pt x="13096" y="1838"/>
                      <a:pt x="13102" y="1832"/>
                    </a:cubicBezTo>
                    <a:cubicBezTo>
                      <a:pt x="13108" y="1826"/>
                      <a:pt x="13114" y="1820"/>
                      <a:pt x="13120" y="1814"/>
                    </a:cubicBezTo>
                    <a:cubicBezTo>
                      <a:pt x="13120" y="1809"/>
                      <a:pt x="13120" y="1802"/>
                      <a:pt x="13120" y="1802"/>
                    </a:cubicBezTo>
                    <a:cubicBezTo>
                      <a:pt x="13126" y="1797"/>
                      <a:pt x="13132" y="1802"/>
                      <a:pt x="13132" y="1797"/>
                    </a:cubicBezTo>
                    <a:cubicBezTo>
                      <a:pt x="13138" y="1797"/>
                      <a:pt x="13144" y="1797"/>
                      <a:pt x="13144" y="1791"/>
                    </a:cubicBezTo>
                    <a:cubicBezTo>
                      <a:pt x="13150" y="1791"/>
                      <a:pt x="13144" y="1785"/>
                      <a:pt x="13144" y="1779"/>
                    </a:cubicBezTo>
                    <a:cubicBezTo>
                      <a:pt x="13144" y="1779"/>
                      <a:pt x="13150" y="1773"/>
                      <a:pt x="13150" y="1767"/>
                    </a:cubicBezTo>
                    <a:cubicBezTo>
                      <a:pt x="13150" y="1761"/>
                      <a:pt x="13156" y="1755"/>
                      <a:pt x="13156" y="1743"/>
                    </a:cubicBezTo>
                    <a:cubicBezTo>
                      <a:pt x="13156" y="1743"/>
                      <a:pt x="13162" y="1737"/>
                      <a:pt x="13162" y="1731"/>
                    </a:cubicBezTo>
                    <a:lnTo>
                      <a:pt x="13162" y="1725"/>
                    </a:lnTo>
                    <a:cubicBezTo>
                      <a:pt x="13162" y="1720"/>
                      <a:pt x="13168" y="1720"/>
                      <a:pt x="13168" y="1714"/>
                    </a:cubicBezTo>
                    <a:cubicBezTo>
                      <a:pt x="13168" y="1708"/>
                      <a:pt x="13168" y="1702"/>
                      <a:pt x="13168" y="1696"/>
                    </a:cubicBezTo>
                    <a:cubicBezTo>
                      <a:pt x="13156" y="1696"/>
                      <a:pt x="13150" y="1702"/>
                      <a:pt x="13144" y="1702"/>
                    </a:cubicBezTo>
                    <a:cubicBezTo>
                      <a:pt x="13138" y="1702"/>
                      <a:pt x="13132" y="1696"/>
                      <a:pt x="13126" y="1696"/>
                    </a:cubicBezTo>
                    <a:cubicBezTo>
                      <a:pt x="13126" y="1696"/>
                      <a:pt x="13120" y="1690"/>
                      <a:pt x="13114" y="1690"/>
                    </a:cubicBezTo>
                    <a:cubicBezTo>
                      <a:pt x="13108" y="1690"/>
                      <a:pt x="13108" y="1684"/>
                      <a:pt x="13108" y="1678"/>
                    </a:cubicBezTo>
                    <a:cubicBezTo>
                      <a:pt x="13102" y="1672"/>
                      <a:pt x="13102" y="1666"/>
                      <a:pt x="13102" y="1660"/>
                    </a:cubicBezTo>
                    <a:cubicBezTo>
                      <a:pt x="13102" y="1648"/>
                      <a:pt x="13108" y="1648"/>
                      <a:pt x="13108" y="1636"/>
                    </a:cubicBezTo>
                    <a:cubicBezTo>
                      <a:pt x="13108" y="1619"/>
                      <a:pt x="13108" y="1613"/>
                      <a:pt x="13108" y="1601"/>
                    </a:cubicBezTo>
                    <a:cubicBezTo>
                      <a:pt x="13108" y="1589"/>
                      <a:pt x="13108" y="1589"/>
                      <a:pt x="13108" y="1589"/>
                    </a:cubicBezTo>
                    <a:cubicBezTo>
                      <a:pt x="13108" y="1577"/>
                      <a:pt x="13114" y="1571"/>
                      <a:pt x="13114" y="1565"/>
                    </a:cubicBezTo>
                    <a:cubicBezTo>
                      <a:pt x="13120" y="1554"/>
                      <a:pt x="13120" y="1548"/>
                      <a:pt x="13120" y="1530"/>
                    </a:cubicBezTo>
                    <a:cubicBezTo>
                      <a:pt x="13120" y="1530"/>
                      <a:pt x="13120" y="1524"/>
                      <a:pt x="13120" y="1518"/>
                    </a:cubicBezTo>
                    <a:cubicBezTo>
                      <a:pt x="13120" y="1512"/>
                      <a:pt x="13114" y="1506"/>
                      <a:pt x="13108" y="1494"/>
                    </a:cubicBezTo>
                    <a:lnTo>
                      <a:pt x="13108" y="1488"/>
                    </a:lnTo>
                    <a:cubicBezTo>
                      <a:pt x="13102" y="1476"/>
                      <a:pt x="13102" y="1470"/>
                      <a:pt x="13096" y="1465"/>
                    </a:cubicBezTo>
                    <a:cubicBezTo>
                      <a:pt x="13096" y="1459"/>
                      <a:pt x="13090" y="1453"/>
                      <a:pt x="13090" y="1453"/>
                    </a:cubicBezTo>
                    <a:cubicBezTo>
                      <a:pt x="13084" y="1447"/>
                      <a:pt x="13084" y="1447"/>
                      <a:pt x="13084" y="1441"/>
                    </a:cubicBezTo>
                    <a:cubicBezTo>
                      <a:pt x="13084" y="1370"/>
                      <a:pt x="13084" y="1370"/>
                      <a:pt x="13084" y="1370"/>
                    </a:cubicBezTo>
                    <a:cubicBezTo>
                      <a:pt x="13090" y="1370"/>
                      <a:pt x="13096" y="1370"/>
                      <a:pt x="13108" y="1370"/>
                    </a:cubicBezTo>
                    <a:cubicBezTo>
                      <a:pt x="13108" y="1370"/>
                      <a:pt x="13114" y="1370"/>
                      <a:pt x="13120" y="1370"/>
                    </a:cubicBezTo>
                    <a:lnTo>
                      <a:pt x="13120" y="1370"/>
                    </a:lnTo>
                    <a:cubicBezTo>
                      <a:pt x="13120" y="1299"/>
                      <a:pt x="13120" y="1299"/>
                      <a:pt x="13120" y="1299"/>
                    </a:cubicBezTo>
                    <a:cubicBezTo>
                      <a:pt x="13108" y="1299"/>
                      <a:pt x="13102" y="1299"/>
                      <a:pt x="13090" y="1299"/>
                    </a:cubicBezTo>
                    <a:cubicBezTo>
                      <a:pt x="13084" y="1299"/>
                      <a:pt x="13084" y="1287"/>
                      <a:pt x="13079" y="1287"/>
                    </a:cubicBezTo>
                    <a:cubicBezTo>
                      <a:pt x="13079" y="1287"/>
                      <a:pt x="13073" y="1281"/>
                      <a:pt x="13067" y="1281"/>
                    </a:cubicBezTo>
                    <a:cubicBezTo>
                      <a:pt x="13061" y="1281"/>
                      <a:pt x="13055" y="1281"/>
                      <a:pt x="13043" y="1281"/>
                    </a:cubicBezTo>
                    <a:cubicBezTo>
                      <a:pt x="13025" y="1281"/>
                      <a:pt x="13025" y="1281"/>
                      <a:pt x="13025" y="1281"/>
                    </a:cubicBezTo>
                    <a:cubicBezTo>
                      <a:pt x="13019" y="1281"/>
                      <a:pt x="13013" y="1281"/>
                      <a:pt x="13007" y="1281"/>
                    </a:cubicBezTo>
                    <a:cubicBezTo>
                      <a:pt x="12996" y="1281"/>
                      <a:pt x="12990" y="1281"/>
                      <a:pt x="12978" y="1287"/>
                    </a:cubicBezTo>
                    <a:cubicBezTo>
                      <a:pt x="12972" y="1287"/>
                      <a:pt x="12972" y="1293"/>
                      <a:pt x="12966" y="1293"/>
                    </a:cubicBezTo>
                    <a:cubicBezTo>
                      <a:pt x="12960" y="1299"/>
                      <a:pt x="12960" y="1299"/>
                      <a:pt x="12954" y="1299"/>
                    </a:cubicBezTo>
                    <a:cubicBezTo>
                      <a:pt x="12948" y="1299"/>
                      <a:pt x="12948" y="1299"/>
                      <a:pt x="12942" y="1299"/>
                    </a:cubicBezTo>
                    <a:cubicBezTo>
                      <a:pt x="12936" y="1299"/>
                      <a:pt x="12930" y="1299"/>
                      <a:pt x="12918" y="1299"/>
                    </a:cubicBezTo>
                    <a:cubicBezTo>
                      <a:pt x="12918" y="1299"/>
                      <a:pt x="12913" y="1304"/>
                      <a:pt x="12907" y="1304"/>
                    </a:cubicBezTo>
                    <a:cubicBezTo>
                      <a:pt x="12907" y="1316"/>
                      <a:pt x="12907" y="1322"/>
                      <a:pt x="12907" y="1340"/>
                    </a:cubicBezTo>
                    <a:cubicBezTo>
                      <a:pt x="12907" y="1340"/>
                      <a:pt x="12907" y="1346"/>
                      <a:pt x="12907" y="1352"/>
                    </a:cubicBezTo>
                    <a:cubicBezTo>
                      <a:pt x="12907" y="1358"/>
                      <a:pt x="12901" y="1364"/>
                      <a:pt x="12895" y="1376"/>
                    </a:cubicBezTo>
                    <a:cubicBezTo>
                      <a:pt x="12889" y="1382"/>
                      <a:pt x="12889" y="1382"/>
                      <a:pt x="12889" y="1387"/>
                    </a:cubicBezTo>
                    <a:cubicBezTo>
                      <a:pt x="12877" y="1393"/>
                      <a:pt x="12871" y="1399"/>
                      <a:pt x="12865" y="1411"/>
                    </a:cubicBezTo>
                    <a:cubicBezTo>
                      <a:pt x="12865" y="1417"/>
                      <a:pt x="12865" y="1423"/>
                      <a:pt x="12859" y="1429"/>
                    </a:cubicBezTo>
                    <a:cubicBezTo>
                      <a:pt x="12859" y="1435"/>
                      <a:pt x="12859" y="1441"/>
                      <a:pt x="12853" y="1447"/>
                    </a:cubicBezTo>
                    <a:cubicBezTo>
                      <a:pt x="12853" y="1447"/>
                      <a:pt x="12847" y="1447"/>
                      <a:pt x="12841" y="1447"/>
                    </a:cubicBezTo>
                    <a:cubicBezTo>
                      <a:pt x="12835" y="1453"/>
                      <a:pt x="12830" y="1447"/>
                      <a:pt x="12818" y="1447"/>
                    </a:cubicBezTo>
                    <a:cubicBezTo>
                      <a:pt x="12812" y="1447"/>
                      <a:pt x="12812" y="1447"/>
                      <a:pt x="12812" y="1447"/>
                    </a:cubicBezTo>
                    <a:cubicBezTo>
                      <a:pt x="12806" y="1447"/>
                      <a:pt x="12800" y="1453"/>
                      <a:pt x="12800" y="1453"/>
                    </a:cubicBezTo>
                    <a:cubicBezTo>
                      <a:pt x="12794" y="1459"/>
                      <a:pt x="12794" y="1465"/>
                      <a:pt x="12794" y="1470"/>
                    </a:cubicBezTo>
                    <a:cubicBezTo>
                      <a:pt x="12794" y="1476"/>
                      <a:pt x="12794" y="1476"/>
                      <a:pt x="12794" y="1476"/>
                    </a:cubicBezTo>
                    <a:cubicBezTo>
                      <a:pt x="12794" y="1482"/>
                      <a:pt x="12794" y="1488"/>
                      <a:pt x="12794" y="1494"/>
                    </a:cubicBezTo>
                    <a:cubicBezTo>
                      <a:pt x="12794" y="1494"/>
                      <a:pt x="12806" y="1488"/>
                      <a:pt x="12806" y="1494"/>
                    </a:cubicBezTo>
                    <a:cubicBezTo>
                      <a:pt x="12812" y="1500"/>
                      <a:pt x="12824" y="1500"/>
                      <a:pt x="12824" y="1512"/>
                    </a:cubicBezTo>
                    <a:cubicBezTo>
                      <a:pt x="12830" y="1518"/>
                      <a:pt x="12830" y="1524"/>
                      <a:pt x="12830" y="1536"/>
                    </a:cubicBezTo>
                    <a:cubicBezTo>
                      <a:pt x="12830" y="1542"/>
                      <a:pt x="12830" y="1554"/>
                      <a:pt x="12824" y="1559"/>
                    </a:cubicBezTo>
                    <a:cubicBezTo>
                      <a:pt x="12818" y="1559"/>
                      <a:pt x="12812" y="1559"/>
                      <a:pt x="12812" y="1559"/>
                    </a:cubicBezTo>
                    <a:cubicBezTo>
                      <a:pt x="12806" y="1565"/>
                      <a:pt x="12806" y="1565"/>
                      <a:pt x="12800" y="1565"/>
                    </a:cubicBezTo>
                    <a:cubicBezTo>
                      <a:pt x="12794" y="1571"/>
                      <a:pt x="12800" y="1577"/>
                      <a:pt x="12800" y="1583"/>
                    </a:cubicBezTo>
                    <a:cubicBezTo>
                      <a:pt x="12800" y="1589"/>
                      <a:pt x="12800" y="1595"/>
                      <a:pt x="12800" y="1607"/>
                    </a:cubicBezTo>
                    <a:cubicBezTo>
                      <a:pt x="12812" y="1607"/>
                      <a:pt x="12812" y="1607"/>
                      <a:pt x="12824" y="1607"/>
                    </a:cubicBezTo>
                    <a:cubicBezTo>
                      <a:pt x="12830" y="1607"/>
                      <a:pt x="12830" y="1601"/>
                      <a:pt x="12835" y="1607"/>
                    </a:cubicBezTo>
                    <a:cubicBezTo>
                      <a:pt x="12841" y="1607"/>
                      <a:pt x="12841" y="1613"/>
                      <a:pt x="12847" y="1613"/>
                    </a:cubicBezTo>
                    <a:cubicBezTo>
                      <a:pt x="12847" y="1619"/>
                      <a:pt x="12853" y="1619"/>
                      <a:pt x="12853" y="1625"/>
                    </a:cubicBezTo>
                    <a:cubicBezTo>
                      <a:pt x="12853" y="1631"/>
                      <a:pt x="12853" y="1631"/>
                      <a:pt x="12853" y="1636"/>
                    </a:cubicBezTo>
                    <a:cubicBezTo>
                      <a:pt x="12859" y="1642"/>
                      <a:pt x="12859" y="1642"/>
                      <a:pt x="12859" y="1648"/>
                    </a:cubicBezTo>
                    <a:cubicBezTo>
                      <a:pt x="12865" y="1654"/>
                      <a:pt x="12871" y="1648"/>
                      <a:pt x="12871" y="1654"/>
                    </a:cubicBezTo>
                    <a:cubicBezTo>
                      <a:pt x="12877" y="1660"/>
                      <a:pt x="12877" y="1660"/>
                      <a:pt x="12883" y="1666"/>
                    </a:cubicBezTo>
                    <a:lnTo>
                      <a:pt x="12889" y="1666"/>
                    </a:lnTo>
                    <a:cubicBezTo>
                      <a:pt x="12901" y="1672"/>
                      <a:pt x="12907" y="1684"/>
                      <a:pt x="12913" y="1690"/>
                    </a:cubicBezTo>
                    <a:cubicBezTo>
                      <a:pt x="12913" y="1690"/>
                      <a:pt x="12918" y="1690"/>
                      <a:pt x="12924" y="1696"/>
                    </a:cubicBezTo>
                    <a:cubicBezTo>
                      <a:pt x="12924" y="1696"/>
                      <a:pt x="12924" y="1702"/>
                      <a:pt x="12924" y="1708"/>
                    </a:cubicBezTo>
                    <a:cubicBezTo>
                      <a:pt x="12924" y="1708"/>
                      <a:pt x="12924" y="1714"/>
                      <a:pt x="12924" y="1720"/>
                    </a:cubicBezTo>
                    <a:cubicBezTo>
                      <a:pt x="12924" y="1725"/>
                      <a:pt x="12913" y="1725"/>
                      <a:pt x="12913" y="1725"/>
                    </a:cubicBezTo>
                    <a:cubicBezTo>
                      <a:pt x="12907" y="1731"/>
                      <a:pt x="12913" y="1737"/>
                      <a:pt x="12907" y="1737"/>
                    </a:cubicBezTo>
                    <a:cubicBezTo>
                      <a:pt x="12907" y="1743"/>
                      <a:pt x="12901" y="1737"/>
                      <a:pt x="12895" y="1737"/>
                    </a:cubicBezTo>
                    <a:cubicBezTo>
                      <a:pt x="12889" y="1737"/>
                      <a:pt x="12889" y="1737"/>
                      <a:pt x="12889" y="1737"/>
                    </a:cubicBezTo>
                    <a:cubicBezTo>
                      <a:pt x="12877" y="1737"/>
                      <a:pt x="12871" y="1743"/>
                      <a:pt x="12865" y="1737"/>
                    </a:cubicBezTo>
                    <a:cubicBezTo>
                      <a:pt x="12853" y="1737"/>
                      <a:pt x="12847" y="1731"/>
                      <a:pt x="12841" y="1725"/>
                    </a:cubicBezTo>
                    <a:cubicBezTo>
                      <a:pt x="12830" y="1720"/>
                      <a:pt x="12824" y="1708"/>
                      <a:pt x="12824" y="1690"/>
                    </a:cubicBezTo>
                    <a:cubicBezTo>
                      <a:pt x="12818" y="1690"/>
                      <a:pt x="12812" y="1684"/>
                      <a:pt x="12806" y="1684"/>
                    </a:cubicBezTo>
                    <a:cubicBezTo>
                      <a:pt x="12788" y="1684"/>
                      <a:pt x="12782" y="1684"/>
                      <a:pt x="12770" y="1678"/>
                    </a:cubicBezTo>
                    <a:cubicBezTo>
                      <a:pt x="12764" y="1678"/>
                      <a:pt x="12764" y="1672"/>
                      <a:pt x="12758" y="1666"/>
                    </a:cubicBezTo>
                    <a:cubicBezTo>
                      <a:pt x="12758" y="1666"/>
                      <a:pt x="12752" y="1660"/>
                      <a:pt x="12747" y="1660"/>
                    </a:cubicBezTo>
                    <a:cubicBezTo>
                      <a:pt x="12741" y="1654"/>
                      <a:pt x="12735" y="1660"/>
                      <a:pt x="12729" y="1660"/>
                    </a:cubicBezTo>
                    <a:cubicBezTo>
                      <a:pt x="12723" y="1660"/>
                      <a:pt x="12717" y="1654"/>
                      <a:pt x="12717" y="1654"/>
                    </a:cubicBezTo>
                    <a:cubicBezTo>
                      <a:pt x="12705" y="1654"/>
                      <a:pt x="12699" y="1654"/>
                      <a:pt x="12693" y="1654"/>
                    </a:cubicBezTo>
                    <a:cubicBezTo>
                      <a:pt x="12687" y="1654"/>
                      <a:pt x="12681" y="1648"/>
                      <a:pt x="12681" y="1642"/>
                    </a:cubicBezTo>
                    <a:cubicBezTo>
                      <a:pt x="12675" y="1636"/>
                      <a:pt x="12681" y="1631"/>
                      <a:pt x="12675" y="1631"/>
                    </a:cubicBezTo>
                    <a:cubicBezTo>
                      <a:pt x="12669" y="1625"/>
                      <a:pt x="12669" y="1625"/>
                      <a:pt x="12664" y="1625"/>
                    </a:cubicBezTo>
                    <a:cubicBezTo>
                      <a:pt x="12658" y="1625"/>
                      <a:pt x="12658" y="1625"/>
                      <a:pt x="12652" y="1625"/>
                    </a:cubicBezTo>
                    <a:cubicBezTo>
                      <a:pt x="12646" y="1619"/>
                      <a:pt x="12640" y="1619"/>
                      <a:pt x="12640" y="1613"/>
                    </a:cubicBezTo>
                    <a:cubicBezTo>
                      <a:pt x="12634" y="1613"/>
                      <a:pt x="12628" y="1607"/>
                      <a:pt x="12628" y="1607"/>
                    </a:cubicBezTo>
                    <a:cubicBezTo>
                      <a:pt x="12569" y="1607"/>
                      <a:pt x="12569" y="1607"/>
                      <a:pt x="12569" y="1607"/>
                    </a:cubicBezTo>
                    <a:cubicBezTo>
                      <a:pt x="12563" y="1607"/>
                      <a:pt x="12563" y="1607"/>
                      <a:pt x="12557" y="1601"/>
                    </a:cubicBezTo>
                    <a:cubicBezTo>
                      <a:pt x="12557" y="1601"/>
                      <a:pt x="12557" y="1595"/>
                      <a:pt x="12551" y="1589"/>
                    </a:cubicBezTo>
                    <a:cubicBezTo>
                      <a:pt x="12551" y="1589"/>
                      <a:pt x="12545" y="1583"/>
                      <a:pt x="12539" y="1583"/>
                    </a:cubicBezTo>
                    <a:cubicBezTo>
                      <a:pt x="12480" y="1583"/>
                      <a:pt x="12480" y="1583"/>
                      <a:pt x="12480" y="1583"/>
                    </a:cubicBezTo>
                    <a:cubicBezTo>
                      <a:pt x="12468" y="1583"/>
                      <a:pt x="12468" y="1577"/>
                      <a:pt x="12456" y="1571"/>
                    </a:cubicBezTo>
                    <a:cubicBezTo>
                      <a:pt x="12450" y="1565"/>
                      <a:pt x="12444" y="1559"/>
                      <a:pt x="12432" y="1559"/>
                    </a:cubicBezTo>
                    <a:cubicBezTo>
                      <a:pt x="12432" y="1554"/>
                      <a:pt x="12426" y="1554"/>
                      <a:pt x="12426" y="1554"/>
                    </a:cubicBezTo>
                    <a:cubicBezTo>
                      <a:pt x="12420" y="1554"/>
                      <a:pt x="12420" y="1548"/>
                      <a:pt x="12420" y="1542"/>
                    </a:cubicBezTo>
                    <a:cubicBezTo>
                      <a:pt x="12414" y="1542"/>
                      <a:pt x="12409" y="1542"/>
                      <a:pt x="12409" y="1542"/>
                    </a:cubicBezTo>
                    <a:cubicBezTo>
                      <a:pt x="12403" y="1536"/>
                      <a:pt x="12397" y="1536"/>
                      <a:pt x="12397" y="1530"/>
                    </a:cubicBezTo>
                    <a:cubicBezTo>
                      <a:pt x="12391" y="1530"/>
                      <a:pt x="12397" y="1524"/>
                      <a:pt x="12391" y="1518"/>
                    </a:cubicBezTo>
                    <a:cubicBezTo>
                      <a:pt x="12391" y="1518"/>
                      <a:pt x="12385" y="1518"/>
                      <a:pt x="12379" y="1518"/>
                    </a:cubicBezTo>
                    <a:cubicBezTo>
                      <a:pt x="12373" y="1518"/>
                      <a:pt x="12367" y="1518"/>
                      <a:pt x="12361" y="1518"/>
                    </a:cubicBezTo>
                    <a:cubicBezTo>
                      <a:pt x="12355" y="1518"/>
                      <a:pt x="12355" y="1518"/>
                      <a:pt x="12355" y="1518"/>
                    </a:cubicBezTo>
                    <a:cubicBezTo>
                      <a:pt x="12355" y="1518"/>
                      <a:pt x="12349" y="1518"/>
                      <a:pt x="12349" y="1524"/>
                    </a:cubicBezTo>
                    <a:cubicBezTo>
                      <a:pt x="12343" y="1524"/>
                      <a:pt x="12337" y="1530"/>
                      <a:pt x="12337" y="1536"/>
                    </a:cubicBezTo>
                    <a:cubicBezTo>
                      <a:pt x="12337" y="1542"/>
                      <a:pt x="12337" y="1548"/>
                      <a:pt x="12337" y="1554"/>
                    </a:cubicBezTo>
                    <a:cubicBezTo>
                      <a:pt x="12337" y="1559"/>
                      <a:pt x="12343" y="1559"/>
                      <a:pt x="12349" y="1565"/>
                    </a:cubicBezTo>
                    <a:cubicBezTo>
                      <a:pt x="12355" y="1565"/>
                      <a:pt x="12361" y="1565"/>
                      <a:pt x="12361" y="1571"/>
                    </a:cubicBezTo>
                    <a:cubicBezTo>
                      <a:pt x="12361" y="1577"/>
                      <a:pt x="12361" y="1577"/>
                      <a:pt x="12361" y="1583"/>
                    </a:cubicBezTo>
                    <a:cubicBezTo>
                      <a:pt x="12361" y="1589"/>
                      <a:pt x="12361" y="1589"/>
                      <a:pt x="12361" y="1595"/>
                    </a:cubicBezTo>
                    <a:cubicBezTo>
                      <a:pt x="12367" y="1595"/>
                      <a:pt x="12373" y="1595"/>
                      <a:pt x="12385" y="1595"/>
                    </a:cubicBezTo>
                    <a:cubicBezTo>
                      <a:pt x="12391" y="1595"/>
                      <a:pt x="12391" y="1601"/>
                      <a:pt x="12397" y="1601"/>
                    </a:cubicBezTo>
                    <a:cubicBezTo>
                      <a:pt x="12397" y="1601"/>
                      <a:pt x="12403" y="1601"/>
                      <a:pt x="12409" y="1601"/>
                    </a:cubicBezTo>
                    <a:cubicBezTo>
                      <a:pt x="12409" y="1601"/>
                      <a:pt x="12414" y="1601"/>
                      <a:pt x="12420" y="1607"/>
                    </a:cubicBezTo>
                    <a:cubicBezTo>
                      <a:pt x="12420" y="1607"/>
                      <a:pt x="12420" y="1613"/>
                      <a:pt x="12420" y="1619"/>
                    </a:cubicBezTo>
                    <a:cubicBezTo>
                      <a:pt x="12420" y="1625"/>
                      <a:pt x="12426" y="1625"/>
                      <a:pt x="12426" y="1631"/>
                    </a:cubicBezTo>
                    <a:cubicBezTo>
                      <a:pt x="12432" y="1636"/>
                      <a:pt x="12444" y="1636"/>
                      <a:pt x="12456" y="1642"/>
                    </a:cubicBezTo>
                    <a:cubicBezTo>
                      <a:pt x="12462" y="1642"/>
                      <a:pt x="12462" y="1642"/>
                      <a:pt x="12468" y="1648"/>
                    </a:cubicBezTo>
                    <a:cubicBezTo>
                      <a:pt x="12468" y="1648"/>
                      <a:pt x="12474" y="1648"/>
                      <a:pt x="12474" y="1654"/>
                    </a:cubicBezTo>
                    <a:cubicBezTo>
                      <a:pt x="12474" y="1660"/>
                      <a:pt x="12474" y="1666"/>
                      <a:pt x="12474" y="1666"/>
                    </a:cubicBezTo>
                    <a:cubicBezTo>
                      <a:pt x="12474" y="1672"/>
                      <a:pt x="12468" y="1678"/>
                      <a:pt x="12468" y="1678"/>
                    </a:cubicBezTo>
                    <a:cubicBezTo>
                      <a:pt x="12462" y="1690"/>
                      <a:pt x="12456" y="1696"/>
                      <a:pt x="12450" y="1702"/>
                    </a:cubicBezTo>
                    <a:cubicBezTo>
                      <a:pt x="12444" y="1702"/>
                      <a:pt x="12444" y="1702"/>
                      <a:pt x="12438" y="1702"/>
                    </a:cubicBezTo>
                    <a:cubicBezTo>
                      <a:pt x="12426" y="1702"/>
                      <a:pt x="12426" y="1702"/>
                      <a:pt x="12426" y="1702"/>
                    </a:cubicBezTo>
                    <a:cubicBezTo>
                      <a:pt x="12420" y="1702"/>
                      <a:pt x="12420" y="1696"/>
                      <a:pt x="12414" y="1702"/>
                    </a:cubicBezTo>
                    <a:cubicBezTo>
                      <a:pt x="12409" y="1702"/>
                      <a:pt x="12409" y="1708"/>
                      <a:pt x="12409" y="1714"/>
                    </a:cubicBezTo>
                    <a:cubicBezTo>
                      <a:pt x="12409" y="1714"/>
                      <a:pt x="12409" y="1720"/>
                      <a:pt x="12409" y="1725"/>
                    </a:cubicBezTo>
                    <a:cubicBezTo>
                      <a:pt x="12403" y="1725"/>
                      <a:pt x="12403" y="1731"/>
                      <a:pt x="12403" y="1731"/>
                    </a:cubicBezTo>
                    <a:cubicBezTo>
                      <a:pt x="12397" y="1737"/>
                      <a:pt x="12391" y="1737"/>
                      <a:pt x="12391" y="1737"/>
                    </a:cubicBezTo>
                    <a:cubicBezTo>
                      <a:pt x="12379" y="1737"/>
                      <a:pt x="12379" y="1737"/>
                      <a:pt x="12379" y="1737"/>
                    </a:cubicBezTo>
                    <a:cubicBezTo>
                      <a:pt x="12379" y="1725"/>
                      <a:pt x="12379" y="1725"/>
                      <a:pt x="12379" y="1714"/>
                    </a:cubicBezTo>
                    <a:cubicBezTo>
                      <a:pt x="12379" y="1708"/>
                      <a:pt x="12379" y="1708"/>
                      <a:pt x="12379" y="1702"/>
                    </a:cubicBezTo>
                    <a:cubicBezTo>
                      <a:pt x="12379" y="1696"/>
                      <a:pt x="12379" y="1690"/>
                      <a:pt x="12379" y="1678"/>
                    </a:cubicBezTo>
                    <a:cubicBezTo>
                      <a:pt x="12379" y="1672"/>
                      <a:pt x="12379" y="1672"/>
                      <a:pt x="12379" y="1666"/>
                    </a:cubicBezTo>
                    <a:cubicBezTo>
                      <a:pt x="12361" y="1666"/>
                      <a:pt x="12361" y="1666"/>
                      <a:pt x="12361" y="1666"/>
                    </a:cubicBezTo>
                    <a:cubicBezTo>
                      <a:pt x="12355" y="1672"/>
                      <a:pt x="12349" y="1666"/>
                      <a:pt x="12349" y="1672"/>
                    </a:cubicBezTo>
                    <a:cubicBezTo>
                      <a:pt x="12343" y="1672"/>
                      <a:pt x="12343" y="1678"/>
                      <a:pt x="12337" y="1678"/>
                    </a:cubicBezTo>
                    <a:cubicBezTo>
                      <a:pt x="12337" y="1684"/>
                      <a:pt x="12337" y="1690"/>
                      <a:pt x="12332" y="1690"/>
                    </a:cubicBezTo>
                    <a:cubicBezTo>
                      <a:pt x="12332" y="1696"/>
                      <a:pt x="12332" y="1702"/>
                      <a:pt x="12325" y="1702"/>
                    </a:cubicBezTo>
                    <a:cubicBezTo>
                      <a:pt x="12320" y="1708"/>
                      <a:pt x="12314" y="1702"/>
                      <a:pt x="12302" y="1702"/>
                    </a:cubicBezTo>
                    <a:cubicBezTo>
                      <a:pt x="12290" y="1702"/>
                      <a:pt x="12290" y="1702"/>
                      <a:pt x="12290" y="1702"/>
                    </a:cubicBezTo>
                    <a:cubicBezTo>
                      <a:pt x="12284" y="1702"/>
                      <a:pt x="12278" y="1702"/>
                      <a:pt x="12272" y="1702"/>
                    </a:cubicBezTo>
                    <a:cubicBezTo>
                      <a:pt x="12266" y="1702"/>
                      <a:pt x="12260" y="1696"/>
                      <a:pt x="12254" y="1702"/>
                    </a:cubicBezTo>
                    <a:cubicBezTo>
                      <a:pt x="12248" y="1702"/>
                      <a:pt x="12254" y="1708"/>
                      <a:pt x="12248" y="1714"/>
                    </a:cubicBezTo>
                    <a:cubicBezTo>
                      <a:pt x="12243" y="1714"/>
                      <a:pt x="12248" y="1720"/>
                      <a:pt x="12243" y="1725"/>
                    </a:cubicBezTo>
                    <a:cubicBezTo>
                      <a:pt x="12237" y="1725"/>
                      <a:pt x="12231" y="1725"/>
                      <a:pt x="12225" y="1725"/>
                    </a:cubicBezTo>
                    <a:cubicBezTo>
                      <a:pt x="12213" y="1725"/>
                      <a:pt x="12213" y="1725"/>
                      <a:pt x="12213" y="1725"/>
                    </a:cubicBezTo>
                    <a:cubicBezTo>
                      <a:pt x="12213" y="1725"/>
                      <a:pt x="12207" y="1720"/>
                      <a:pt x="12201" y="1720"/>
                    </a:cubicBezTo>
                    <a:cubicBezTo>
                      <a:pt x="12195" y="1720"/>
                      <a:pt x="12195" y="1720"/>
                      <a:pt x="12195" y="1720"/>
                    </a:cubicBezTo>
                    <a:cubicBezTo>
                      <a:pt x="12166" y="1720"/>
                      <a:pt x="12166" y="1720"/>
                      <a:pt x="12166" y="1720"/>
                    </a:cubicBezTo>
                    <a:cubicBezTo>
                      <a:pt x="12159" y="1720"/>
                      <a:pt x="12159" y="1720"/>
                      <a:pt x="12154" y="1720"/>
                    </a:cubicBezTo>
                    <a:cubicBezTo>
                      <a:pt x="12154" y="1749"/>
                      <a:pt x="12154" y="1749"/>
                      <a:pt x="12154" y="1749"/>
                    </a:cubicBezTo>
                    <a:cubicBezTo>
                      <a:pt x="12118" y="1749"/>
                      <a:pt x="12118" y="1749"/>
                      <a:pt x="12118" y="1749"/>
                    </a:cubicBezTo>
                    <a:lnTo>
                      <a:pt x="12112" y="1743"/>
                    </a:lnTo>
                    <a:cubicBezTo>
                      <a:pt x="12106" y="1737"/>
                      <a:pt x="12106" y="1737"/>
                      <a:pt x="12106" y="1731"/>
                    </a:cubicBezTo>
                    <a:cubicBezTo>
                      <a:pt x="12100" y="1725"/>
                      <a:pt x="12094" y="1731"/>
                      <a:pt x="12094" y="1725"/>
                    </a:cubicBezTo>
                    <a:lnTo>
                      <a:pt x="12100" y="1720"/>
                    </a:lnTo>
                    <a:cubicBezTo>
                      <a:pt x="12100" y="1714"/>
                      <a:pt x="12100" y="1708"/>
                      <a:pt x="12100" y="1708"/>
                    </a:cubicBezTo>
                    <a:cubicBezTo>
                      <a:pt x="12100" y="1696"/>
                      <a:pt x="12106" y="1690"/>
                      <a:pt x="12112" y="1684"/>
                    </a:cubicBezTo>
                    <a:cubicBezTo>
                      <a:pt x="12106" y="1672"/>
                      <a:pt x="12106" y="1672"/>
                      <a:pt x="12106" y="1672"/>
                    </a:cubicBezTo>
                    <a:cubicBezTo>
                      <a:pt x="12100" y="1672"/>
                      <a:pt x="12100" y="1672"/>
                      <a:pt x="12094" y="1672"/>
                    </a:cubicBezTo>
                    <a:cubicBezTo>
                      <a:pt x="12094" y="1678"/>
                      <a:pt x="12094" y="1684"/>
                      <a:pt x="12088" y="1684"/>
                    </a:cubicBezTo>
                    <a:cubicBezTo>
                      <a:pt x="12088" y="1690"/>
                      <a:pt x="12082" y="1690"/>
                      <a:pt x="12077" y="1690"/>
                    </a:cubicBezTo>
                    <a:cubicBezTo>
                      <a:pt x="12077" y="1690"/>
                      <a:pt x="12071" y="1690"/>
                      <a:pt x="12065" y="1690"/>
                    </a:cubicBezTo>
                    <a:cubicBezTo>
                      <a:pt x="12059" y="1690"/>
                      <a:pt x="12047" y="1690"/>
                      <a:pt x="12041" y="1696"/>
                    </a:cubicBezTo>
                    <a:cubicBezTo>
                      <a:pt x="12035" y="1696"/>
                      <a:pt x="12035" y="1702"/>
                      <a:pt x="12035" y="1708"/>
                    </a:cubicBezTo>
                    <a:cubicBezTo>
                      <a:pt x="12023" y="1708"/>
                      <a:pt x="12017" y="1714"/>
                      <a:pt x="12011" y="1720"/>
                    </a:cubicBezTo>
                    <a:cubicBezTo>
                      <a:pt x="11993" y="1720"/>
                      <a:pt x="11993" y="1720"/>
                      <a:pt x="11993" y="1720"/>
                    </a:cubicBezTo>
                    <a:cubicBezTo>
                      <a:pt x="11982" y="1720"/>
                      <a:pt x="11970" y="1714"/>
                      <a:pt x="11958" y="1720"/>
                    </a:cubicBezTo>
                    <a:cubicBezTo>
                      <a:pt x="11952" y="1720"/>
                      <a:pt x="11952" y="1725"/>
                      <a:pt x="11946" y="1725"/>
                    </a:cubicBezTo>
                    <a:lnTo>
                      <a:pt x="11946" y="1737"/>
                    </a:lnTo>
                    <a:cubicBezTo>
                      <a:pt x="11940" y="1737"/>
                      <a:pt x="11934" y="1743"/>
                      <a:pt x="11934" y="1743"/>
                    </a:cubicBezTo>
                    <a:cubicBezTo>
                      <a:pt x="11928" y="1743"/>
                      <a:pt x="11928" y="1743"/>
                      <a:pt x="11922" y="1743"/>
                    </a:cubicBezTo>
                    <a:cubicBezTo>
                      <a:pt x="11911" y="1743"/>
                      <a:pt x="11911" y="1743"/>
                      <a:pt x="11911" y="1743"/>
                    </a:cubicBezTo>
                    <a:cubicBezTo>
                      <a:pt x="11905" y="1743"/>
                      <a:pt x="11905" y="1743"/>
                      <a:pt x="11899" y="1743"/>
                    </a:cubicBezTo>
                    <a:cubicBezTo>
                      <a:pt x="11887" y="1749"/>
                      <a:pt x="11881" y="1749"/>
                      <a:pt x="11875" y="1749"/>
                    </a:cubicBezTo>
                    <a:cubicBezTo>
                      <a:pt x="11869" y="1755"/>
                      <a:pt x="11863" y="1755"/>
                      <a:pt x="11863" y="1761"/>
                    </a:cubicBezTo>
                    <a:cubicBezTo>
                      <a:pt x="11851" y="1767"/>
                      <a:pt x="11845" y="1773"/>
                      <a:pt x="11839" y="1779"/>
                    </a:cubicBezTo>
                    <a:cubicBezTo>
                      <a:pt x="11834" y="1785"/>
                      <a:pt x="11827" y="1785"/>
                      <a:pt x="11822" y="1791"/>
                    </a:cubicBezTo>
                    <a:cubicBezTo>
                      <a:pt x="11810" y="1791"/>
                      <a:pt x="11792" y="1785"/>
                      <a:pt x="11780" y="1791"/>
                    </a:cubicBezTo>
                    <a:cubicBezTo>
                      <a:pt x="11774" y="1791"/>
                      <a:pt x="11774" y="1797"/>
                      <a:pt x="11768" y="1802"/>
                    </a:cubicBezTo>
                    <a:cubicBezTo>
                      <a:pt x="11768" y="1809"/>
                      <a:pt x="11768" y="1809"/>
                      <a:pt x="11774" y="1814"/>
                    </a:cubicBezTo>
                    <a:cubicBezTo>
                      <a:pt x="11774" y="1820"/>
                      <a:pt x="11786" y="1820"/>
                      <a:pt x="11786" y="1826"/>
                    </a:cubicBezTo>
                    <a:cubicBezTo>
                      <a:pt x="11786" y="1838"/>
                      <a:pt x="11786" y="1838"/>
                      <a:pt x="11780" y="1844"/>
                    </a:cubicBezTo>
                    <a:cubicBezTo>
                      <a:pt x="11774" y="1850"/>
                      <a:pt x="11762" y="1850"/>
                      <a:pt x="11756" y="1856"/>
                    </a:cubicBezTo>
                    <a:cubicBezTo>
                      <a:pt x="11750" y="1862"/>
                      <a:pt x="11750" y="1862"/>
                      <a:pt x="11745" y="1868"/>
                    </a:cubicBezTo>
                    <a:cubicBezTo>
                      <a:pt x="11739" y="1868"/>
                      <a:pt x="11739" y="1868"/>
                      <a:pt x="11733" y="1868"/>
                    </a:cubicBezTo>
                    <a:cubicBezTo>
                      <a:pt x="11727" y="1868"/>
                      <a:pt x="11727" y="1868"/>
                      <a:pt x="11721" y="1868"/>
                    </a:cubicBezTo>
                    <a:cubicBezTo>
                      <a:pt x="11715" y="1868"/>
                      <a:pt x="11715" y="1868"/>
                      <a:pt x="11709" y="1868"/>
                    </a:cubicBezTo>
                    <a:cubicBezTo>
                      <a:pt x="11697" y="1868"/>
                      <a:pt x="11697" y="1880"/>
                      <a:pt x="11691" y="1880"/>
                    </a:cubicBezTo>
                    <a:cubicBezTo>
                      <a:pt x="11685" y="1880"/>
                      <a:pt x="11685" y="1880"/>
                      <a:pt x="11685" y="1880"/>
                    </a:cubicBezTo>
                    <a:cubicBezTo>
                      <a:pt x="11679" y="1880"/>
                      <a:pt x="11679" y="1868"/>
                      <a:pt x="11673" y="1868"/>
                    </a:cubicBezTo>
                    <a:cubicBezTo>
                      <a:pt x="11673" y="1862"/>
                      <a:pt x="11668" y="1862"/>
                      <a:pt x="11661" y="1862"/>
                    </a:cubicBezTo>
                    <a:cubicBezTo>
                      <a:pt x="11656" y="1856"/>
                      <a:pt x="11656" y="1850"/>
                      <a:pt x="11650" y="1850"/>
                    </a:cubicBezTo>
                    <a:cubicBezTo>
                      <a:pt x="11650" y="1844"/>
                      <a:pt x="11650" y="1838"/>
                      <a:pt x="11650" y="1838"/>
                    </a:cubicBezTo>
                    <a:cubicBezTo>
                      <a:pt x="11644" y="1832"/>
                      <a:pt x="11638" y="1826"/>
                      <a:pt x="11638" y="1820"/>
                    </a:cubicBezTo>
                    <a:cubicBezTo>
                      <a:pt x="11638" y="1809"/>
                      <a:pt x="11638" y="1802"/>
                      <a:pt x="11638" y="1791"/>
                    </a:cubicBezTo>
                    <a:cubicBezTo>
                      <a:pt x="11703" y="1791"/>
                      <a:pt x="11703" y="1791"/>
                      <a:pt x="11703" y="1791"/>
                    </a:cubicBezTo>
                    <a:cubicBezTo>
                      <a:pt x="11703" y="1755"/>
                      <a:pt x="11703" y="1755"/>
                      <a:pt x="11703" y="1755"/>
                    </a:cubicBezTo>
                    <a:cubicBezTo>
                      <a:pt x="11697" y="1755"/>
                      <a:pt x="11697" y="1749"/>
                      <a:pt x="11691" y="1743"/>
                    </a:cubicBezTo>
                    <a:cubicBezTo>
                      <a:pt x="11685" y="1743"/>
                      <a:pt x="11679" y="1743"/>
                      <a:pt x="11679" y="1743"/>
                    </a:cubicBezTo>
                    <a:cubicBezTo>
                      <a:pt x="11673" y="1737"/>
                      <a:pt x="11673" y="1737"/>
                      <a:pt x="11673" y="1731"/>
                    </a:cubicBezTo>
                    <a:cubicBezTo>
                      <a:pt x="11668" y="1725"/>
                      <a:pt x="11668" y="1725"/>
                      <a:pt x="11661" y="1720"/>
                    </a:cubicBezTo>
                    <a:cubicBezTo>
                      <a:pt x="11661" y="1714"/>
                      <a:pt x="11661" y="1708"/>
                      <a:pt x="11656" y="1708"/>
                    </a:cubicBezTo>
                    <a:cubicBezTo>
                      <a:pt x="11644" y="1708"/>
                      <a:pt x="11638" y="1714"/>
                      <a:pt x="11632" y="1714"/>
                    </a:cubicBezTo>
                    <a:cubicBezTo>
                      <a:pt x="11626" y="1714"/>
                      <a:pt x="11626" y="1714"/>
                      <a:pt x="11626" y="1714"/>
                    </a:cubicBezTo>
                    <a:cubicBezTo>
                      <a:pt x="11620" y="1714"/>
                      <a:pt x="11620" y="1708"/>
                      <a:pt x="11614" y="1702"/>
                    </a:cubicBezTo>
                    <a:cubicBezTo>
                      <a:pt x="11608" y="1702"/>
                      <a:pt x="11602" y="1702"/>
                      <a:pt x="11602" y="1702"/>
                    </a:cubicBezTo>
                    <a:cubicBezTo>
                      <a:pt x="11590" y="1696"/>
                      <a:pt x="11584" y="1702"/>
                      <a:pt x="11579" y="1702"/>
                    </a:cubicBezTo>
                    <a:cubicBezTo>
                      <a:pt x="11555" y="1702"/>
                      <a:pt x="11555" y="1702"/>
                      <a:pt x="11555" y="1702"/>
                    </a:cubicBezTo>
                    <a:cubicBezTo>
                      <a:pt x="11549" y="1702"/>
                      <a:pt x="11543" y="1702"/>
                      <a:pt x="11543" y="1702"/>
                    </a:cubicBezTo>
                    <a:cubicBezTo>
                      <a:pt x="11537" y="1702"/>
                      <a:pt x="11537" y="1702"/>
                      <a:pt x="11531" y="1702"/>
                    </a:cubicBezTo>
                    <a:cubicBezTo>
                      <a:pt x="11531" y="1725"/>
                      <a:pt x="11531" y="1725"/>
                      <a:pt x="11531" y="1725"/>
                    </a:cubicBezTo>
                    <a:cubicBezTo>
                      <a:pt x="11543" y="1725"/>
                      <a:pt x="11549" y="1725"/>
                      <a:pt x="11555" y="1725"/>
                    </a:cubicBezTo>
                    <a:cubicBezTo>
                      <a:pt x="11561" y="1725"/>
                      <a:pt x="11561" y="1731"/>
                      <a:pt x="11567" y="1731"/>
                    </a:cubicBezTo>
                    <a:cubicBezTo>
                      <a:pt x="11567" y="1802"/>
                      <a:pt x="11567" y="1802"/>
                      <a:pt x="11567" y="1802"/>
                    </a:cubicBezTo>
                    <a:cubicBezTo>
                      <a:pt x="11567" y="1809"/>
                      <a:pt x="11561" y="1809"/>
                      <a:pt x="11561" y="1814"/>
                    </a:cubicBezTo>
                    <a:cubicBezTo>
                      <a:pt x="11555" y="1820"/>
                      <a:pt x="11549" y="1814"/>
                      <a:pt x="11549" y="1820"/>
                    </a:cubicBezTo>
                    <a:cubicBezTo>
                      <a:pt x="11549" y="1826"/>
                      <a:pt x="11549" y="1832"/>
                      <a:pt x="11549" y="1832"/>
                    </a:cubicBezTo>
                    <a:cubicBezTo>
                      <a:pt x="11549" y="1838"/>
                      <a:pt x="11549" y="1844"/>
                      <a:pt x="11549" y="1844"/>
                    </a:cubicBezTo>
                    <a:cubicBezTo>
                      <a:pt x="11555" y="1850"/>
                      <a:pt x="11561" y="1844"/>
                      <a:pt x="11561" y="1850"/>
                    </a:cubicBezTo>
                    <a:cubicBezTo>
                      <a:pt x="11567" y="1850"/>
                      <a:pt x="11567" y="1850"/>
                      <a:pt x="11573" y="1856"/>
                    </a:cubicBezTo>
                    <a:cubicBezTo>
                      <a:pt x="11579" y="1856"/>
                      <a:pt x="11579" y="1862"/>
                      <a:pt x="11579" y="1868"/>
                    </a:cubicBezTo>
                    <a:cubicBezTo>
                      <a:pt x="11584" y="1868"/>
                      <a:pt x="11590" y="1874"/>
                      <a:pt x="11590" y="1880"/>
                    </a:cubicBezTo>
                    <a:cubicBezTo>
                      <a:pt x="11590" y="1886"/>
                      <a:pt x="11590" y="1886"/>
                      <a:pt x="11590" y="1886"/>
                    </a:cubicBezTo>
                    <a:cubicBezTo>
                      <a:pt x="11590" y="1891"/>
                      <a:pt x="11584" y="1886"/>
                      <a:pt x="11584" y="1891"/>
                    </a:cubicBezTo>
                    <a:cubicBezTo>
                      <a:pt x="11584" y="1897"/>
                      <a:pt x="11584" y="1897"/>
                      <a:pt x="11584" y="1903"/>
                    </a:cubicBezTo>
                    <a:cubicBezTo>
                      <a:pt x="11584" y="1915"/>
                      <a:pt x="11584" y="1921"/>
                      <a:pt x="11584" y="1939"/>
                    </a:cubicBezTo>
                    <a:cubicBezTo>
                      <a:pt x="11584" y="1939"/>
                      <a:pt x="11584" y="1939"/>
                      <a:pt x="11584" y="1945"/>
                    </a:cubicBezTo>
                    <a:cubicBezTo>
                      <a:pt x="11573" y="1939"/>
                      <a:pt x="11567" y="1939"/>
                      <a:pt x="11561" y="1939"/>
                    </a:cubicBezTo>
                    <a:cubicBezTo>
                      <a:pt x="11555" y="1939"/>
                      <a:pt x="11549" y="1939"/>
                      <a:pt x="11549" y="1939"/>
                    </a:cubicBezTo>
                    <a:cubicBezTo>
                      <a:pt x="11543" y="1939"/>
                      <a:pt x="11537" y="1933"/>
                      <a:pt x="11537" y="1933"/>
                    </a:cubicBezTo>
                    <a:cubicBezTo>
                      <a:pt x="11531" y="1927"/>
                      <a:pt x="11537" y="1921"/>
                      <a:pt x="11537" y="1921"/>
                    </a:cubicBezTo>
                    <a:cubicBezTo>
                      <a:pt x="11531" y="1915"/>
                      <a:pt x="11531" y="1909"/>
                      <a:pt x="11525" y="1909"/>
                    </a:cubicBezTo>
                    <a:cubicBezTo>
                      <a:pt x="11525" y="1903"/>
                      <a:pt x="11519" y="1909"/>
                      <a:pt x="11513" y="1909"/>
                    </a:cubicBezTo>
                    <a:cubicBezTo>
                      <a:pt x="11507" y="1909"/>
                      <a:pt x="11507" y="1909"/>
                      <a:pt x="11501" y="1909"/>
                    </a:cubicBezTo>
                    <a:cubicBezTo>
                      <a:pt x="11495" y="1909"/>
                      <a:pt x="11495" y="1915"/>
                      <a:pt x="11490" y="1915"/>
                    </a:cubicBezTo>
                    <a:cubicBezTo>
                      <a:pt x="11484" y="1915"/>
                      <a:pt x="11484" y="1915"/>
                      <a:pt x="11478" y="1915"/>
                    </a:cubicBezTo>
                    <a:cubicBezTo>
                      <a:pt x="11466" y="1915"/>
                      <a:pt x="11460" y="1915"/>
                      <a:pt x="11454" y="1915"/>
                    </a:cubicBezTo>
                    <a:cubicBezTo>
                      <a:pt x="11448" y="1915"/>
                      <a:pt x="11448" y="1921"/>
                      <a:pt x="11442" y="1921"/>
                    </a:cubicBezTo>
                    <a:cubicBezTo>
                      <a:pt x="11442" y="1921"/>
                      <a:pt x="11442" y="1927"/>
                      <a:pt x="11442" y="1933"/>
                    </a:cubicBezTo>
                    <a:cubicBezTo>
                      <a:pt x="11442" y="1933"/>
                      <a:pt x="11442" y="1939"/>
                      <a:pt x="11436" y="1945"/>
                    </a:cubicBezTo>
                    <a:cubicBezTo>
                      <a:pt x="11436" y="1945"/>
                      <a:pt x="11430" y="1945"/>
                      <a:pt x="11424" y="1951"/>
                    </a:cubicBezTo>
                    <a:lnTo>
                      <a:pt x="11418" y="1951"/>
                    </a:lnTo>
                    <a:cubicBezTo>
                      <a:pt x="11407" y="1951"/>
                      <a:pt x="11401" y="1957"/>
                      <a:pt x="11395" y="1957"/>
                    </a:cubicBezTo>
                    <a:cubicBezTo>
                      <a:pt x="11389" y="1957"/>
                      <a:pt x="11383" y="1957"/>
                      <a:pt x="11377" y="1957"/>
                    </a:cubicBezTo>
                    <a:cubicBezTo>
                      <a:pt x="11371" y="1963"/>
                      <a:pt x="11371" y="1963"/>
                      <a:pt x="11365" y="1968"/>
                    </a:cubicBezTo>
                    <a:cubicBezTo>
                      <a:pt x="11365" y="1975"/>
                      <a:pt x="11365" y="1975"/>
                      <a:pt x="11359" y="1980"/>
                    </a:cubicBezTo>
                    <a:cubicBezTo>
                      <a:pt x="11359" y="1980"/>
                      <a:pt x="11353" y="1986"/>
                      <a:pt x="11347" y="1986"/>
                    </a:cubicBezTo>
                    <a:cubicBezTo>
                      <a:pt x="11341" y="1992"/>
                      <a:pt x="11335" y="1992"/>
                      <a:pt x="11329" y="1992"/>
                    </a:cubicBezTo>
                    <a:cubicBezTo>
                      <a:pt x="11329" y="1992"/>
                      <a:pt x="11335" y="1986"/>
                      <a:pt x="11335" y="1992"/>
                    </a:cubicBezTo>
                    <a:cubicBezTo>
                      <a:pt x="11335" y="1998"/>
                      <a:pt x="11329" y="2004"/>
                      <a:pt x="11335" y="2016"/>
                    </a:cubicBezTo>
                    <a:cubicBezTo>
                      <a:pt x="11335" y="2016"/>
                      <a:pt x="11335" y="2022"/>
                      <a:pt x="11341" y="2028"/>
                    </a:cubicBezTo>
                    <a:lnTo>
                      <a:pt x="11341" y="2034"/>
                    </a:lnTo>
                    <a:cubicBezTo>
                      <a:pt x="11347" y="2040"/>
                      <a:pt x="11347" y="2040"/>
                      <a:pt x="11353" y="2040"/>
                    </a:cubicBezTo>
                    <a:cubicBezTo>
                      <a:pt x="11359" y="2040"/>
                      <a:pt x="11359" y="2046"/>
                      <a:pt x="11365" y="2046"/>
                    </a:cubicBezTo>
                    <a:cubicBezTo>
                      <a:pt x="11371" y="2052"/>
                      <a:pt x="11371" y="2057"/>
                      <a:pt x="11371" y="2063"/>
                    </a:cubicBezTo>
                    <a:cubicBezTo>
                      <a:pt x="11371" y="2069"/>
                      <a:pt x="11365" y="2075"/>
                      <a:pt x="11365" y="2081"/>
                    </a:cubicBezTo>
                    <a:cubicBezTo>
                      <a:pt x="11365" y="2081"/>
                      <a:pt x="11371" y="2075"/>
                      <a:pt x="11365" y="2075"/>
                    </a:cubicBezTo>
                    <a:cubicBezTo>
                      <a:pt x="11359" y="2069"/>
                      <a:pt x="11353" y="2075"/>
                      <a:pt x="11347" y="2075"/>
                    </a:cubicBezTo>
                    <a:cubicBezTo>
                      <a:pt x="11335" y="2075"/>
                      <a:pt x="11329" y="2075"/>
                      <a:pt x="11324" y="2075"/>
                    </a:cubicBezTo>
                    <a:cubicBezTo>
                      <a:pt x="11312" y="2075"/>
                      <a:pt x="11306" y="2069"/>
                      <a:pt x="11300" y="2069"/>
                    </a:cubicBezTo>
                    <a:cubicBezTo>
                      <a:pt x="11288" y="2069"/>
                      <a:pt x="11288" y="2069"/>
                      <a:pt x="11288" y="2069"/>
                    </a:cubicBezTo>
                    <a:cubicBezTo>
                      <a:pt x="11282" y="2069"/>
                      <a:pt x="11282" y="2063"/>
                      <a:pt x="11276" y="2063"/>
                    </a:cubicBezTo>
                    <a:cubicBezTo>
                      <a:pt x="11264" y="2063"/>
                      <a:pt x="11258" y="2063"/>
                      <a:pt x="11252" y="2063"/>
                    </a:cubicBezTo>
                    <a:cubicBezTo>
                      <a:pt x="11246" y="2063"/>
                      <a:pt x="11246" y="2057"/>
                      <a:pt x="11241" y="2052"/>
                    </a:cubicBezTo>
                    <a:cubicBezTo>
                      <a:pt x="11235" y="2052"/>
                      <a:pt x="11229" y="2052"/>
                      <a:pt x="11229" y="2052"/>
                    </a:cubicBezTo>
                    <a:cubicBezTo>
                      <a:pt x="11223" y="2052"/>
                      <a:pt x="11217" y="2052"/>
                      <a:pt x="11217" y="2052"/>
                    </a:cubicBezTo>
                    <a:cubicBezTo>
                      <a:pt x="11211" y="2052"/>
                      <a:pt x="11211" y="2046"/>
                      <a:pt x="11205" y="2040"/>
                    </a:cubicBezTo>
                    <a:cubicBezTo>
                      <a:pt x="11199" y="2040"/>
                      <a:pt x="11199" y="2034"/>
                      <a:pt x="11193" y="2028"/>
                    </a:cubicBezTo>
                    <a:cubicBezTo>
                      <a:pt x="11193" y="2016"/>
                      <a:pt x="11193" y="2016"/>
                      <a:pt x="11193" y="2016"/>
                    </a:cubicBezTo>
                    <a:cubicBezTo>
                      <a:pt x="11187" y="2016"/>
                      <a:pt x="11181" y="2022"/>
                      <a:pt x="11181" y="2022"/>
                    </a:cubicBezTo>
                    <a:cubicBezTo>
                      <a:pt x="11175" y="2028"/>
                      <a:pt x="11175" y="2034"/>
                      <a:pt x="11169" y="2034"/>
                    </a:cubicBezTo>
                    <a:cubicBezTo>
                      <a:pt x="11169" y="2034"/>
                      <a:pt x="11163" y="2034"/>
                      <a:pt x="11158" y="2034"/>
                    </a:cubicBezTo>
                    <a:cubicBezTo>
                      <a:pt x="11152" y="2034"/>
                      <a:pt x="11146" y="2040"/>
                      <a:pt x="11146" y="2046"/>
                    </a:cubicBezTo>
                    <a:cubicBezTo>
                      <a:pt x="11146" y="2057"/>
                      <a:pt x="11152" y="2057"/>
                      <a:pt x="11152" y="2063"/>
                    </a:cubicBezTo>
                    <a:cubicBezTo>
                      <a:pt x="11158" y="2069"/>
                      <a:pt x="11158" y="2069"/>
                      <a:pt x="11163" y="2075"/>
                    </a:cubicBezTo>
                    <a:cubicBezTo>
                      <a:pt x="11169" y="2075"/>
                      <a:pt x="11175" y="2075"/>
                      <a:pt x="11175" y="2075"/>
                    </a:cubicBezTo>
                    <a:cubicBezTo>
                      <a:pt x="11175" y="2081"/>
                      <a:pt x="11175" y="2087"/>
                      <a:pt x="11175" y="2087"/>
                    </a:cubicBezTo>
                    <a:cubicBezTo>
                      <a:pt x="11175" y="2093"/>
                      <a:pt x="11181" y="2093"/>
                      <a:pt x="11181" y="2099"/>
                    </a:cubicBezTo>
                    <a:cubicBezTo>
                      <a:pt x="11193" y="2099"/>
                      <a:pt x="11193" y="2099"/>
                      <a:pt x="11193" y="2099"/>
                    </a:cubicBezTo>
                    <a:cubicBezTo>
                      <a:pt x="11205" y="2099"/>
                      <a:pt x="11211" y="2093"/>
                      <a:pt x="11217" y="2099"/>
                    </a:cubicBezTo>
                    <a:cubicBezTo>
                      <a:pt x="11229" y="2099"/>
                      <a:pt x="11235" y="2105"/>
                      <a:pt x="11241" y="2111"/>
                    </a:cubicBezTo>
                    <a:cubicBezTo>
                      <a:pt x="11246" y="2117"/>
                      <a:pt x="11252" y="2117"/>
                      <a:pt x="11252" y="2123"/>
                    </a:cubicBezTo>
                    <a:cubicBezTo>
                      <a:pt x="11252" y="2129"/>
                      <a:pt x="11241" y="2129"/>
                      <a:pt x="11241" y="2134"/>
                    </a:cubicBezTo>
                    <a:cubicBezTo>
                      <a:pt x="11187" y="2134"/>
                      <a:pt x="11187" y="2134"/>
                      <a:pt x="11187" y="2134"/>
                    </a:cubicBezTo>
                    <a:cubicBezTo>
                      <a:pt x="11181" y="2141"/>
                      <a:pt x="11181" y="2146"/>
                      <a:pt x="11181" y="2146"/>
                    </a:cubicBezTo>
                    <a:cubicBezTo>
                      <a:pt x="11175" y="2146"/>
                      <a:pt x="11169" y="2152"/>
                      <a:pt x="11169" y="2152"/>
                    </a:cubicBezTo>
                    <a:cubicBezTo>
                      <a:pt x="11163" y="2152"/>
                      <a:pt x="11158" y="2152"/>
                      <a:pt x="11158" y="2146"/>
                    </a:cubicBezTo>
                    <a:cubicBezTo>
                      <a:pt x="11152" y="2146"/>
                      <a:pt x="11158" y="2141"/>
                      <a:pt x="11152" y="2134"/>
                    </a:cubicBezTo>
                    <a:cubicBezTo>
                      <a:pt x="11152" y="2134"/>
                      <a:pt x="11146" y="2129"/>
                      <a:pt x="11140" y="2129"/>
                    </a:cubicBezTo>
                    <a:cubicBezTo>
                      <a:pt x="11134" y="2117"/>
                      <a:pt x="11122" y="2117"/>
                      <a:pt x="11110" y="2111"/>
                    </a:cubicBezTo>
                    <a:cubicBezTo>
                      <a:pt x="11104" y="2111"/>
                      <a:pt x="11098" y="2117"/>
                      <a:pt x="11098" y="2111"/>
                    </a:cubicBezTo>
                    <a:cubicBezTo>
                      <a:pt x="11086" y="2111"/>
                      <a:pt x="11080" y="2105"/>
                      <a:pt x="11075" y="2099"/>
                    </a:cubicBezTo>
                    <a:cubicBezTo>
                      <a:pt x="11075" y="2093"/>
                      <a:pt x="11069" y="2087"/>
                      <a:pt x="11069" y="2087"/>
                    </a:cubicBezTo>
                    <a:cubicBezTo>
                      <a:pt x="11069" y="2081"/>
                      <a:pt x="11069" y="2075"/>
                      <a:pt x="11069" y="2075"/>
                    </a:cubicBezTo>
                    <a:cubicBezTo>
                      <a:pt x="11069" y="2057"/>
                      <a:pt x="11069" y="2052"/>
                      <a:pt x="11069" y="2040"/>
                    </a:cubicBezTo>
                    <a:cubicBezTo>
                      <a:pt x="11033" y="2040"/>
                      <a:pt x="11033" y="2040"/>
                      <a:pt x="11033" y="2040"/>
                    </a:cubicBezTo>
                    <a:cubicBezTo>
                      <a:pt x="11033" y="2004"/>
                      <a:pt x="11033" y="2004"/>
                      <a:pt x="11033" y="2004"/>
                    </a:cubicBezTo>
                    <a:cubicBezTo>
                      <a:pt x="11033" y="1986"/>
                      <a:pt x="11039" y="1968"/>
                      <a:pt x="11039" y="1957"/>
                    </a:cubicBezTo>
                    <a:cubicBezTo>
                      <a:pt x="11039" y="1945"/>
                      <a:pt x="11039" y="1939"/>
                      <a:pt x="11033" y="1933"/>
                    </a:cubicBezTo>
                    <a:cubicBezTo>
                      <a:pt x="11021" y="1921"/>
                      <a:pt x="11009" y="1927"/>
                      <a:pt x="10997" y="1927"/>
                    </a:cubicBezTo>
                    <a:cubicBezTo>
                      <a:pt x="10991" y="1927"/>
                      <a:pt x="10991" y="1915"/>
                      <a:pt x="10991" y="1915"/>
                    </a:cubicBezTo>
                    <a:cubicBezTo>
                      <a:pt x="10986" y="1909"/>
                      <a:pt x="10980" y="1909"/>
                      <a:pt x="10980" y="1903"/>
                    </a:cubicBezTo>
                    <a:cubicBezTo>
                      <a:pt x="10974" y="1897"/>
                      <a:pt x="10980" y="1886"/>
                      <a:pt x="10968" y="1880"/>
                    </a:cubicBezTo>
                    <a:cubicBezTo>
                      <a:pt x="10962" y="1874"/>
                      <a:pt x="10956" y="1880"/>
                      <a:pt x="10944" y="1880"/>
                    </a:cubicBezTo>
                    <a:cubicBezTo>
                      <a:pt x="10938" y="1874"/>
                      <a:pt x="10938" y="1868"/>
                      <a:pt x="10932" y="1868"/>
                    </a:cubicBezTo>
                    <a:cubicBezTo>
                      <a:pt x="10926" y="1862"/>
                      <a:pt x="10920" y="1856"/>
                      <a:pt x="10909" y="1856"/>
                    </a:cubicBezTo>
                    <a:cubicBezTo>
                      <a:pt x="10914" y="1844"/>
                      <a:pt x="10914" y="1844"/>
                      <a:pt x="10914" y="1844"/>
                    </a:cubicBezTo>
                    <a:cubicBezTo>
                      <a:pt x="10914" y="1844"/>
                      <a:pt x="10920" y="1844"/>
                      <a:pt x="10926" y="1844"/>
                    </a:cubicBezTo>
                    <a:cubicBezTo>
                      <a:pt x="10926" y="1844"/>
                      <a:pt x="10932" y="1844"/>
                      <a:pt x="10938" y="1850"/>
                    </a:cubicBezTo>
                    <a:cubicBezTo>
                      <a:pt x="10938" y="1850"/>
                      <a:pt x="10938" y="1856"/>
                      <a:pt x="10944" y="1862"/>
                    </a:cubicBezTo>
                    <a:cubicBezTo>
                      <a:pt x="10950" y="1862"/>
                      <a:pt x="10956" y="1862"/>
                      <a:pt x="10962" y="1868"/>
                    </a:cubicBezTo>
                    <a:cubicBezTo>
                      <a:pt x="10974" y="1874"/>
                      <a:pt x="10980" y="1880"/>
                      <a:pt x="10986" y="1880"/>
                    </a:cubicBezTo>
                    <a:cubicBezTo>
                      <a:pt x="10991" y="1886"/>
                      <a:pt x="10997" y="1886"/>
                      <a:pt x="10997" y="1886"/>
                    </a:cubicBezTo>
                    <a:cubicBezTo>
                      <a:pt x="11015" y="1891"/>
                      <a:pt x="11021" y="1886"/>
                      <a:pt x="11039" y="1886"/>
                    </a:cubicBezTo>
                    <a:cubicBezTo>
                      <a:pt x="11045" y="1886"/>
                      <a:pt x="11045" y="1886"/>
                      <a:pt x="11051" y="1886"/>
                    </a:cubicBezTo>
                    <a:cubicBezTo>
                      <a:pt x="11057" y="1891"/>
                      <a:pt x="11057" y="1897"/>
                      <a:pt x="11057" y="1897"/>
                    </a:cubicBezTo>
                    <a:cubicBezTo>
                      <a:pt x="11069" y="1903"/>
                      <a:pt x="11075" y="1909"/>
                      <a:pt x="11080" y="1909"/>
                    </a:cubicBezTo>
                    <a:cubicBezTo>
                      <a:pt x="11163" y="1909"/>
                      <a:pt x="11163" y="1909"/>
                      <a:pt x="11163" y="1909"/>
                    </a:cubicBezTo>
                    <a:cubicBezTo>
                      <a:pt x="11163" y="1909"/>
                      <a:pt x="11169" y="1915"/>
                      <a:pt x="11175" y="1915"/>
                    </a:cubicBezTo>
                    <a:cubicBezTo>
                      <a:pt x="11175" y="1915"/>
                      <a:pt x="11181" y="1915"/>
                      <a:pt x="11187" y="1915"/>
                    </a:cubicBezTo>
                    <a:cubicBezTo>
                      <a:pt x="11187" y="1921"/>
                      <a:pt x="11187" y="1927"/>
                      <a:pt x="11193" y="1927"/>
                    </a:cubicBezTo>
                    <a:lnTo>
                      <a:pt x="11199" y="1933"/>
                    </a:lnTo>
                    <a:cubicBezTo>
                      <a:pt x="11205" y="1933"/>
                      <a:pt x="11211" y="1933"/>
                      <a:pt x="11211" y="1933"/>
                    </a:cubicBezTo>
                    <a:cubicBezTo>
                      <a:pt x="11217" y="1933"/>
                      <a:pt x="11223" y="1933"/>
                      <a:pt x="11223" y="1933"/>
                    </a:cubicBezTo>
                    <a:cubicBezTo>
                      <a:pt x="11235" y="1933"/>
                      <a:pt x="11241" y="1933"/>
                      <a:pt x="11246" y="1933"/>
                    </a:cubicBezTo>
                    <a:cubicBezTo>
                      <a:pt x="11258" y="1933"/>
                      <a:pt x="11258" y="1933"/>
                      <a:pt x="11258" y="1933"/>
                    </a:cubicBezTo>
                    <a:cubicBezTo>
                      <a:pt x="11270" y="1933"/>
                      <a:pt x="11270" y="1933"/>
                      <a:pt x="11270" y="1933"/>
                    </a:cubicBezTo>
                    <a:cubicBezTo>
                      <a:pt x="11276" y="1933"/>
                      <a:pt x="11276" y="1927"/>
                      <a:pt x="11282" y="1927"/>
                    </a:cubicBezTo>
                    <a:cubicBezTo>
                      <a:pt x="11288" y="1927"/>
                      <a:pt x="11288" y="1927"/>
                      <a:pt x="11294" y="1927"/>
                    </a:cubicBezTo>
                    <a:cubicBezTo>
                      <a:pt x="11294" y="1927"/>
                      <a:pt x="11300" y="1927"/>
                      <a:pt x="11306" y="1927"/>
                    </a:cubicBezTo>
                    <a:cubicBezTo>
                      <a:pt x="11312" y="1921"/>
                      <a:pt x="11318" y="1915"/>
                      <a:pt x="11329" y="1915"/>
                    </a:cubicBezTo>
                    <a:cubicBezTo>
                      <a:pt x="11329" y="1915"/>
                      <a:pt x="11335" y="1915"/>
                      <a:pt x="11341" y="1915"/>
                    </a:cubicBezTo>
                    <a:cubicBezTo>
                      <a:pt x="11347" y="1915"/>
                      <a:pt x="11353" y="1915"/>
                      <a:pt x="11359" y="1909"/>
                    </a:cubicBezTo>
                    <a:cubicBezTo>
                      <a:pt x="11365" y="1909"/>
                      <a:pt x="11371" y="1903"/>
                      <a:pt x="11371" y="1903"/>
                    </a:cubicBezTo>
                    <a:cubicBezTo>
                      <a:pt x="11377" y="1897"/>
                      <a:pt x="11383" y="1897"/>
                      <a:pt x="11383" y="1891"/>
                    </a:cubicBezTo>
                    <a:cubicBezTo>
                      <a:pt x="11389" y="1891"/>
                      <a:pt x="11395" y="1891"/>
                      <a:pt x="11395" y="1886"/>
                    </a:cubicBezTo>
                    <a:cubicBezTo>
                      <a:pt x="11401" y="1880"/>
                      <a:pt x="11401" y="1880"/>
                      <a:pt x="11401" y="1874"/>
                    </a:cubicBezTo>
                    <a:cubicBezTo>
                      <a:pt x="11407" y="1868"/>
                      <a:pt x="11407" y="1862"/>
                      <a:pt x="11407" y="1850"/>
                    </a:cubicBezTo>
                    <a:cubicBezTo>
                      <a:pt x="11407" y="1838"/>
                      <a:pt x="11401" y="1832"/>
                      <a:pt x="11401" y="1814"/>
                    </a:cubicBezTo>
                    <a:cubicBezTo>
                      <a:pt x="11401" y="1814"/>
                      <a:pt x="11401" y="1809"/>
                      <a:pt x="11401" y="1802"/>
                    </a:cubicBezTo>
                    <a:cubicBezTo>
                      <a:pt x="11401" y="1797"/>
                      <a:pt x="11395" y="1791"/>
                      <a:pt x="11389" y="1785"/>
                    </a:cubicBezTo>
                    <a:cubicBezTo>
                      <a:pt x="11389" y="1779"/>
                      <a:pt x="11383" y="1779"/>
                      <a:pt x="11377" y="1773"/>
                    </a:cubicBezTo>
                    <a:cubicBezTo>
                      <a:pt x="11377" y="1767"/>
                      <a:pt x="11371" y="1767"/>
                      <a:pt x="11365" y="1761"/>
                    </a:cubicBezTo>
                    <a:cubicBezTo>
                      <a:pt x="11365" y="1761"/>
                      <a:pt x="11359" y="1761"/>
                      <a:pt x="11353" y="1761"/>
                    </a:cubicBezTo>
                    <a:cubicBezTo>
                      <a:pt x="11353" y="1761"/>
                      <a:pt x="11347" y="1755"/>
                      <a:pt x="11341" y="1755"/>
                    </a:cubicBezTo>
                    <a:cubicBezTo>
                      <a:pt x="11335" y="1755"/>
                      <a:pt x="11329" y="1755"/>
                      <a:pt x="11318" y="1755"/>
                    </a:cubicBezTo>
                    <a:cubicBezTo>
                      <a:pt x="11312" y="1755"/>
                      <a:pt x="11306" y="1761"/>
                      <a:pt x="11294" y="1755"/>
                    </a:cubicBezTo>
                    <a:cubicBezTo>
                      <a:pt x="11288" y="1755"/>
                      <a:pt x="11282" y="1749"/>
                      <a:pt x="11270" y="1743"/>
                    </a:cubicBezTo>
                    <a:lnTo>
                      <a:pt x="11264" y="1737"/>
                    </a:lnTo>
                    <a:cubicBezTo>
                      <a:pt x="11258" y="1731"/>
                      <a:pt x="11258" y="1725"/>
                      <a:pt x="11258" y="1725"/>
                    </a:cubicBezTo>
                    <a:cubicBezTo>
                      <a:pt x="11252" y="1725"/>
                      <a:pt x="11246" y="1725"/>
                      <a:pt x="11246" y="1720"/>
                    </a:cubicBezTo>
                    <a:cubicBezTo>
                      <a:pt x="11241" y="1720"/>
                      <a:pt x="11241" y="1708"/>
                      <a:pt x="11235" y="1708"/>
                    </a:cubicBezTo>
                    <a:cubicBezTo>
                      <a:pt x="11235" y="1708"/>
                      <a:pt x="11229" y="1708"/>
                      <a:pt x="11223" y="1708"/>
                    </a:cubicBezTo>
                    <a:cubicBezTo>
                      <a:pt x="11211" y="1702"/>
                      <a:pt x="11211" y="1702"/>
                      <a:pt x="11211" y="1702"/>
                    </a:cubicBezTo>
                    <a:cubicBezTo>
                      <a:pt x="11211" y="1702"/>
                      <a:pt x="11211" y="1696"/>
                      <a:pt x="11205" y="1690"/>
                    </a:cubicBezTo>
                    <a:cubicBezTo>
                      <a:pt x="11199" y="1690"/>
                      <a:pt x="11199" y="1690"/>
                      <a:pt x="11193" y="1690"/>
                    </a:cubicBezTo>
                    <a:cubicBezTo>
                      <a:pt x="11181" y="1684"/>
                      <a:pt x="11181" y="1684"/>
                      <a:pt x="11181" y="1684"/>
                    </a:cubicBezTo>
                    <a:cubicBezTo>
                      <a:pt x="11175" y="1678"/>
                      <a:pt x="11175" y="1678"/>
                      <a:pt x="11169" y="1672"/>
                    </a:cubicBezTo>
                    <a:cubicBezTo>
                      <a:pt x="11169" y="1672"/>
                      <a:pt x="11163" y="1672"/>
                      <a:pt x="11158" y="1672"/>
                    </a:cubicBezTo>
                    <a:cubicBezTo>
                      <a:pt x="11152" y="1666"/>
                      <a:pt x="11140" y="1666"/>
                      <a:pt x="11134" y="1666"/>
                    </a:cubicBezTo>
                    <a:cubicBezTo>
                      <a:pt x="11122" y="1666"/>
                      <a:pt x="11116" y="1672"/>
                      <a:pt x="11104" y="1672"/>
                    </a:cubicBezTo>
                    <a:cubicBezTo>
                      <a:pt x="11098" y="1672"/>
                      <a:pt x="11092" y="1672"/>
                      <a:pt x="11086" y="1672"/>
                    </a:cubicBezTo>
                    <a:cubicBezTo>
                      <a:pt x="11080" y="1672"/>
                      <a:pt x="11080" y="1672"/>
                      <a:pt x="11080" y="1672"/>
                    </a:cubicBezTo>
                    <a:cubicBezTo>
                      <a:pt x="11075" y="1672"/>
                      <a:pt x="11075" y="1666"/>
                      <a:pt x="11069" y="1666"/>
                    </a:cubicBezTo>
                    <a:cubicBezTo>
                      <a:pt x="11063" y="1666"/>
                      <a:pt x="11063" y="1660"/>
                      <a:pt x="11057" y="1660"/>
                    </a:cubicBezTo>
                    <a:cubicBezTo>
                      <a:pt x="11045" y="1654"/>
                      <a:pt x="11045" y="1648"/>
                      <a:pt x="11039" y="1642"/>
                    </a:cubicBezTo>
                    <a:cubicBezTo>
                      <a:pt x="11003" y="1642"/>
                      <a:pt x="11003" y="1642"/>
                      <a:pt x="11003" y="1642"/>
                    </a:cubicBezTo>
                    <a:cubicBezTo>
                      <a:pt x="11003" y="1648"/>
                      <a:pt x="11003" y="1654"/>
                      <a:pt x="11003" y="1654"/>
                    </a:cubicBezTo>
                    <a:cubicBezTo>
                      <a:pt x="10997" y="1660"/>
                      <a:pt x="11003" y="1666"/>
                      <a:pt x="10997" y="1666"/>
                    </a:cubicBezTo>
                    <a:cubicBezTo>
                      <a:pt x="10991" y="1666"/>
                      <a:pt x="10991" y="1666"/>
                      <a:pt x="10986" y="1666"/>
                    </a:cubicBezTo>
                    <a:cubicBezTo>
                      <a:pt x="10974" y="1666"/>
                      <a:pt x="10974" y="1666"/>
                      <a:pt x="10974" y="1666"/>
                    </a:cubicBezTo>
                    <a:cubicBezTo>
                      <a:pt x="10968" y="1666"/>
                      <a:pt x="10962" y="1660"/>
                      <a:pt x="10962" y="1660"/>
                    </a:cubicBezTo>
                    <a:cubicBezTo>
                      <a:pt x="10962" y="1654"/>
                      <a:pt x="10962" y="1654"/>
                      <a:pt x="10962" y="1648"/>
                    </a:cubicBezTo>
                    <a:cubicBezTo>
                      <a:pt x="10968" y="1642"/>
                      <a:pt x="10968" y="1636"/>
                      <a:pt x="10968" y="1631"/>
                    </a:cubicBezTo>
                    <a:cubicBezTo>
                      <a:pt x="10968" y="1631"/>
                      <a:pt x="10974" y="1625"/>
                      <a:pt x="10968" y="1625"/>
                    </a:cubicBezTo>
                    <a:cubicBezTo>
                      <a:pt x="10968" y="1625"/>
                      <a:pt x="10962" y="1625"/>
                      <a:pt x="10962" y="1619"/>
                    </a:cubicBezTo>
                    <a:cubicBezTo>
                      <a:pt x="10956" y="1619"/>
                      <a:pt x="10950" y="1619"/>
                      <a:pt x="10950" y="1613"/>
                    </a:cubicBezTo>
                    <a:cubicBezTo>
                      <a:pt x="10944" y="1613"/>
                      <a:pt x="10950" y="1607"/>
                      <a:pt x="10950" y="1601"/>
                    </a:cubicBezTo>
                    <a:cubicBezTo>
                      <a:pt x="10944" y="1595"/>
                      <a:pt x="10944" y="1595"/>
                      <a:pt x="10944" y="1589"/>
                    </a:cubicBezTo>
                    <a:cubicBezTo>
                      <a:pt x="10909" y="1589"/>
                      <a:pt x="10909" y="1589"/>
                      <a:pt x="10909" y="1589"/>
                    </a:cubicBezTo>
                    <a:cubicBezTo>
                      <a:pt x="10909" y="1589"/>
                      <a:pt x="10903" y="1589"/>
                      <a:pt x="10897" y="1595"/>
                    </a:cubicBezTo>
                    <a:cubicBezTo>
                      <a:pt x="10897" y="1595"/>
                      <a:pt x="10897" y="1607"/>
                      <a:pt x="10885" y="1607"/>
                    </a:cubicBezTo>
                    <a:cubicBezTo>
                      <a:pt x="10879" y="1607"/>
                      <a:pt x="10879" y="1601"/>
                      <a:pt x="10873" y="1601"/>
                    </a:cubicBezTo>
                    <a:cubicBezTo>
                      <a:pt x="10867" y="1595"/>
                      <a:pt x="10861" y="1595"/>
                      <a:pt x="10861" y="1595"/>
                    </a:cubicBezTo>
                    <a:cubicBezTo>
                      <a:pt x="10855" y="1589"/>
                      <a:pt x="10861" y="1589"/>
                      <a:pt x="10855" y="1583"/>
                    </a:cubicBezTo>
                    <a:cubicBezTo>
                      <a:pt x="10849" y="1583"/>
                      <a:pt x="10837" y="1589"/>
                      <a:pt x="10831" y="1583"/>
                    </a:cubicBezTo>
                    <a:cubicBezTo>
                      <a:pt x="10820" y="1583"/>
                      <a:pt x="10814" y="1583"/>
                      <a:pt x="10808" y="1577"/>
                    </a:cubicBezTo>
                    <a:cubicBezTo>
                      <a:pt x="10802" y="1577"/>
                      <a:pt x="10796" y="1577"/>
                      <a:pt x="10796" y="1577"/>
                    </a:cubicBezTo>
                    <a:cubicBezTo>
                      <a:pt x="10796" y="1565"/>
                      <a:pt x="10796" y="1565"/>
                      <a:pt x="10796" y="1565"/>
                    </a:cubicBezTo>
                    <a:cubicBezTo>
                      <a:pt x="10796" y="1565"/>
                      <a:pt x="10802" y="1565"/>
                      <a:pt x="10808" y="1565"/>
                    </a:cubicBezTo>
                    <a:lnTo>
                      <a:pt x="10814" y="1565"/>
                    </a:lnTo>
                    <a:cubicBezTo>
                      <a:pt x="10820" y="1565"/>
                      <a:pt x="10825" y="1565"/>
                      <a:pt x="10831" y="1565"/>
                    </a:cubicBezTo>
                    <a:cubicBezTo>
                      <a:pt x="10831" y="1542"/>
                      <a:pt x="10831" y="1542"/>
                      <a:pt x="10831" y="1542"/>
                    </a:cubicBezTo>
                    <a:cubicBezTo>
                      <a:pt x="10831" y="1536"/>
                      <a:pt x="10825" y="1530"/>
                      <a:pt x="10825" y="1530"/>
                    </a:cubicBezTo>
                    <a:cubicBezTo>
                      <a:pt x="10820" y="1524"/>
                      <a:pt x="10820" y="1518"/>
                      <a:pt x="10814" y="1518"/>
                    </a:cubicBezTo>
                    <a:lnTo>
                      <a:pt x="10808" y="1518"/>
                    </a:lnTo>
                    <a:cubicBezTo>
                      <a:pt x="10796" y="1518"/>
                      <a:pt x="10790" y="1518"/>
                      <a:pt x="10778" y="1518"/>
                    </a:cubicBezTo>
                    <a:cubicBezTo>
                      <a:pt x="10772" y="1518"/>
                      <a:pt x="10766" y="1518"/>
                      <a:pt x="10754" y="1512"/>
                    </a:cubicBezTo>
                    <a:cubicBezTo>
                      <a:pt x="10748" y="1512"/>
                      <a:pt x="10748" y="1506"/>
                      <a:pt x="10748" y="1500"/>
                    </a:cubicBezTo>
                    <a:cubicBezTo>
                      <a:pt x="10743" y="1500"/>
                      <a:pt x="10743" y="1494"/>
                      <a:pt x="10736" y="1494"/>
                    </a:cubicBezTo>
                    <a:cubicBezTo>
                      <a:pt x="10736" y="1488"/>
                      <a:pt x="10731" y="1488"/>
                      <a:pt x="10731" y="1488"/>
                    </a:cubicBezTo>
                    <a:cubicBezTo>
                      <a:pt x="10719" y="1494"/>
                      <a:pt x="10719" y="1494"/>
                      <a:pt x="10719" y="1494"/>
                    </a:cubicBezTo>
                    <a:cubicBezTo>
                      <a:pt x="10719" y="1524"/>
                      <a:pt x="10719" y="1524"/>
                      <a:pt x="10719" y="1524"/>
                    </a:cubicBezTo>
                    <a:cubicBezTo>
                      <a:pt x="10707" y="1530"/>
                      <a:pt x="10695" y="1530"/>
                      <a:pt x="10683" y="1530"/>
                    </a:cubicBezTo>
                    <a:cubicBezTo>
                      <a:pt x="10683" y="1506"/>
                      <a:pt x="10683" y="1506"/>
                      <a:pt x="10683" y="1506"/>
                    </a:cubicBezTo>
                    <a:cubicBezTo>
                      <a:pt x="10683" y="1500"/>
                      <a:pt x="10689" y="1500"/>
                      <a:pt x="10689" y="1494"/>
                    </a:cubicBezTo>
                    <a:cubicBezTo>
                      <a:pt x="10695" y="1488"/>
                      <a:pt x="10701" y="1488"/>
                      <a:pt x="10701" y="1482"/>
                    </a:cubicBezTo>
                    <a:cubicBezTo>
                      <a:pt x="10701" y="1482"/>
                      <a:pt x="10701" y="1476"/>
                      <a:pt x="10701" y="1470"/>
                    </a:cubicBezTo>
                    <a:cubicBezTo>
                      <a:pt x="10624" y="1470"/>
                      <a:pt x="10624" y="1470"/>
                      <a:pt x="10624" y="1470"/>
                    </a:cubicBezTo>
                    <a:cubicBezTo>
                      <a:pt x="10624" y="1488"/>
                      <a:pt x="10630" y="1494"/>
                      <a:pt x="10624" y="1506"/>
                    </a:cubicBezTo>
                    <a:cubicBezTo>
                      <a:pt x="10624" y="1512"/>
                      <a:pt x="10618" y="1512"/>
                      <a:pt x="10618" y="1518"/>
                    </a:cubicBezTo>
                    <a:cubicBezTo>
                      <a:pt x="10618" y="1530"/>
                      <a:pt x="10618" y="1530"/>
                      <a:pt x="10618" y="1530"/>
                    </a:cubicBezTo>
                    <a:cubicBezTo>
                      <a:pt x="10618" y="1536"/>
                      <a:pt x="10624" y="1536"/>
                      <a:pt x="10624" y="1542"/>
                    </a:cubicBezTo>
                    <a:cubicBezTo>
                      <a:pt x="10606" y="1542"/>
                      <a:pt x="10606" y="1542"/>
                      <a:pt x="10606" y="1542"/>
                    </a:cubicBezTo>
                    <a:cubicBezTo>
                      <a:pt x="10606" y="1536"/>
                      <a:pt x="10612" y="1536"/>
                      <a:pt x="10612" y="1530"/>
                    </a:cubicBezTo>
                    <a:cubicBezTo>
                      <a:pt x="10612" y="1524"/>
                      <a:pt x="10612" y="1518"/>
                      <a:pt x="10612" y="1512"/>
                    </a:cubicBezTo>
                    <a:cubicBezTo>
                      <a:pt x="10612" y="1506"/>
                      <a:pt x="10606" y="1500"/>
                      <a:pt x="10606" y="1494"/>
                    </a:cubicBezTo>
                    <a:cubicBezTo>
                      <a:pt x="10600" y="1488"/>
                      <a:pt x="10600" y="1488"/>
                      <a:pt x="10594" y="1488"/>
                    </a:cubicBezTo>
                    <a:cubicBezTo>
                      <a:pt x="10570" y="1488"/>
                      <a:pt x="10570" y="1488"/>
                      <a:pt x="10570" y="1488"/>
                    </a:cubicBezTo>
                    <a:cubicBezTo>
                      <a:pt x="10570" y="1548"/>
                      <a:pt x="10570" y="1548"/>
                      <a:pt x="10570" y="1548"/>
                    </a:cubicBezTo>
                    <a:cubicBezTo>
                      <a:pt x="10529" y="1548"/>
                      <a:pt x="10529" y="1548"/>
                      <a:pt x="10529" y="1548"/>
                    </a:cubicBezTo>
                    <a:cubicBezTo>
                      <a:pt x="10529" y="1536"/>
                      <a:pt x="10529" y="1530"/>
                      <a:pt x="10529" y="1512"/>
                    </a:cubicBezTo>
                    <a:cubicBezTo>
                      <a:pt x="10529" y="1512"/>
                      <a:pt x="10529" y="1506"/>
                      <a:pt x="10529" y="1500"/>
                    </a:cubicBezTo>
                    <a:cubicBezTo>
                      <a:pt x="10529" y="1500"/>
                      <a:pt x="10529" y="1500"/>
                      <a:pt x="10529" y="1494"/>
                    </a:cubicBezTo>
                    <a:cubicBezTo>
                      <a:pt x="10553" y="1494"/>
                      <a:pt x="10553" y="1494"/>
                      <a:pt x="10553" y="1494"/>
                    </a:cubicBezTo>
                    <a:cubicBezTo>
                      <a:pt x="10559" y="1494"/>
                      <a:pt x="10559" y="1494"/>
                      <a:pt x="10565" y="1494"/>
                    </a:cubicBezTo>
                    <a:lnTo>
                      <a:pt x="10570" y="1494"/>
                    </a:lnTo>
                    <a:cubicBezTo>
                      <a:pt x="10570" y="1459"/>
                      <a:pt x="10570" y="1459"/>
                      <a:pt x="10570" y="1459"/>
                    </a:cubicBezTo>
                    <a:cubicBezTo>
                      <a:pt x="10559" y="1459"/>
                      <a:pt x="10559" y="1459"/>
                      <a:pt x="10559" y="1459"/>
                    </a:cubicBezTo>
                    <a:cubicBezTo>
                      <a:pt x="10547" y="1465"/>
                      <a:pt x="10541" y="1470"/>
                      <a:pt x="10529" y="1476"/>
                    </a:cubicBezTo>
                    <a:cubicBezTo>
                      <a:pt x="10529" y="1476"/>
                      <a:pt x="10523" y="1482"/>
                      <a:pt x="10517" y="1482"/>
                    </a:cubicBezTo>
                    <a:cubicBezTo>
                      <a:pt x="10517" y="1482"/>
                      <a:pt x="10511" y="1476"/>
                      <a:pt x="10505" y="1476"/>
                    </a:cubicBezTo>
                    <a:lnTo>
                      <a:pt x="10499" y="1476"/>
                    </a:lnTo>
                    <a:cubicBezTo>
                      <a:pt x="10493" y="1476"/>
                      <a:pt x="10488" y="1482"/>
                      <a:pt x="10488" y="1488"/>
                    </a:cubicBezTo>
                    <a:cubicBezTo>
                      <a:pt x="10488" y="1500"/>
                      <a:pt x="10482" y="1506"/>
                      <a:pt x="10476" y="1512"/>
                    </a:cubicBezTo>
                    <a:cubicBezTo>
                      <a:pt x="10470" y="1518"/>
                      <a:pt x="10464" y="1518"/>
                      <a:pt x="10458" y="1518"/>
                    </a:cubicBezTo>
                    <a:cubicBezTo>
                      <a:pt x="10452" y="1518"/>
                      <a:pt x="10452" y="1518"/>
                      <a:pt x="10452" y="1518"/>
                    </a:cubicBezTo>
                    <a:cubicBezTo>
                      <a:pt x="10446" y="1518"/>
                      <a:pt x="10446" y="1518"/>
                      <a:pt x="10440" y="1518"/>
                    </a:cubicBezTo>
                    <a:cubicBezTo>
                      <a:pt x="10434" y="1518"/>
                      <a:pt x="10434" y="1506"/>
                      <a:pt x="10428" y="1506"/>
                    </a:cubicBezTo>
                    <a:cubicBezTo>
                      <a:pt x="10434" y="1500"/>
                      <a:pt x="10434" y="1500"/>
                      <a:pt x="10434" y="1494"/>
                    </a:cubicBezTo>
                    <a:cubicBezTo>
                      <a:pt x="10440" y="1488"/>
                      <a:pt x="10446" y="1488"/>
                      <a:pt x="10446" y="1488"/>
                    </a:cubicBezTo>
                    <a:cubicBezTo>
                      <a:pt x="10411" y="1488"/>
                      <a:pt x="10411" y="1488"/>
                      <a:pt x="10411" y="1488"/>
                    </a:cubicBezTo>
                    <a:cubicBezTo>
                      <a:pt x="10393" y="1488"/>
                      <a:pt x="10387" y="1488"/>
                      <a:pt x="10375" y="1494"/>
                    </a:cubicBezTo>
                    <a:cubicBezTo>
                      <a:pt x="10369" y="1494"/>
                      <a:pt x="10363" y="1500"/>
                      <a:pt x="10357" y="1500"/>
                    </a:cubicBezTo>
                    <a:cubicBezTo>
                      <a:pt x="10351" y="1500"/>
                      <a:pt x="10345" y="1500"/>
                      <a:pt x="10345" y="1506"/>
                    </a:cubicBezTo>
                    <a:cubicBezTo>
                      <a:pt x="10345" y="1512"/>
                      <a:pt x="10345" y="1518"/>
                      <a:pt x="10345" y="1518"/>
                    </a:cubicBezTo>
                    <a:cubicBezTo>
                      <a:pt x="10345" y="1524"/>
                      <a:pt x="10345" y="1530"/>
                      <a:pt x="10351" y="1530"/>
                    </a:cubicBezTo>
                    <a:cubicBezTo>
                      <a:pt x="10351" y="1536"/>
                      <a:pt x="10351" y="1542"/>
                      <a:pt x="10357" y="1542"/>
                    </a:cubicBezTo>
                    <a:cubicBezTo>
                      <a:pt x="10369" y="1548"/>
                      <a:pt x="10375" y="1548"/>
                      <a:pt x="10381" y="1548"/>
                    </a:cubicBezTo>
                    <a:cubicBezTo>
                      <a:pt x="10393" y="1548"/>
                      <a:pt x="10393" y="1548"/>
                      <a:pt x="10404" y="1548"/>
                    </a:cubicBezTo>
                    <a:cubicBezTo>
                      <a:pt x="10404" y="1571"/>
                      <a:pt x="10404" y="1571"/>
                      <a:pt x="10404" y="1571"/>
                    </a:cubicBezTo>
                    <a:cubicBezTo>
                      <a:pt x="10381" y="1571"/>
                      <a:pt x="10381" y="1571"/>
                      <a:pt x="10381" y="1571"/>
                    </a:cubicBezTo>
                    <a:cubicBezTo>
                      <a:pt x="10375" y="1571"/>
                      <a:pt x="10375" y="1565"/>
                      <a:pt x="10369" y="1565"/>
                    </a:cubicBezTo>
                    <a:cubicBezTo>
                      <a:pt x="10357" y="1565"/>
                      <a:pt x="10351" y="1565"/>
                      <a:pt x="10345" y="1565"/>
                    </a:cubicBezTo>
                    <a:cubicBezTo>
                      <a:pt x="10333" y="1565"/>
                      <a:pt x="10327" y="1565"/>
                      <a:pt x="10322" y="1565"/>
                    </a:cubicBezTo>
                    <a:cubicBezTo>
                      <a:pt x="10316" y="1559"/>
                      <a:pt x="10310" y="1559"/>
                      <a:pt x="10310" y="1559"/>
                    </a:cubicBezTo>
                    <a:cubicBezTo>
                      <a:pt x="10286" y="1559"/>
                      <a:pt x="10286" y="1559"/>
                      <a:pt x="10286" y="1559"/>
                    </a:cubicBezTo>
                    <a:cubicBezTo>
                      <a:pt x="10286" y="1571"/>
                      <a:pt x="10286" y="1577"/>
                      <a:pt x="10286" y="1589"/>
                    </a:cubicBezTo>
                    <a:cubicBezTo>
                      <a:pt x="10286" y="1595"/>
                      <a:pt x="10286" y="1601"/>
                      <a:pt x="10286" y="1601"/>
                    </a:cubicBezTo>
                    <a:cubicBezTo>
                      <a:pt x="10286" y="1607"/>
                      <a:pt x="10280" y="1607"/>
                      <a:pt x="10280" y="1613"/>
                    </a:cubicBezTo>
                    <a:cubicBezTo>
                      <a:pt x="10280" y="1619"/>
                      <a:pt x="10274" y="1619"/>
                      <a:pt x="10268" y="1619"/>
                    </a:cubicBezTo>
                    <a:cubicBezTo>
                      <a:pt x="10268" y="1613"/>
                      <a:pt x="10268" y="1607"/>
                      <a:pt x="10268" y="1595"/>
                    </a:cubicBezTo>
                    <a:cubicBezTo>
                      <a:pt x="10268" y="1595"/>
                      <a:pt x="10268" y="1589"/>
                      <a:pt x="10268" y="1583"/>
                    </a:cubicBezTo>
                    <a:cubicBezTo>
                      <a:pt x="10262" y="1583"/>
                      <a:pt x="10256" y="1583"/>
                      <a:pt x="10256" y="1577"/>
                    </a:cubicBezTo>
                    <a:cubicBezTo>
                      <a:pt x="10250" y="1577"/>
                      <a:pt x="10245" y="1583"/>
                      <a:pt x="10245" y="1577"/>
                    </a:cubicBezTo>
                    <a:cubicBezTo>
                      <a:pt x="10238" y="1577"/>
                      <a:pt x="10233" y="1571"/>
                      <a:pt x="10233" y="1571"/>
                    </a:cubicBezTo>
                    <a:cubicBezTo>
                      <a:pt x="10227" y="1571"/>
                      <a:pt x="10227" y="1565"/>
                      <a:pt x="10221" y="1559"/>
                    </a:cubicBezTo>
                    <a:cubicBezTo>
                      <a:pt x="10221" y="1559"/>
                      <a:pt x="10215" y="1559"/>
                      <a:pt x="10209" y="1559"/>
                    </a:cubicBezTo>
                    <a:cubicBezTo>
                      <a:pt x="10203" y="1554"/>
                      <a:pt x="10197" y="1542"/>
                      <a:pt x="10185" y="1542"/>
                    </a:cubicBezTo>
                    <a:cubicBezTo>
                      <a:pt x="10179" y="1542"/>
                      <a:pt x="10173" y="1548"/>
                      <a:pt x="10167" y="1548"/>
                    </a:cubicBezTo>
                    <a:cubicBezTo>
                      <a:pt x="10167" y="1565"/>
                      <a:pt x="10167" y="1565"/>
                      <a:pt x="10167" y="1565"/>
                    </a:cubicBezTo>
                    <a:cubicBezTo>
                      <a:pt x="10167" y="1571"/>
                      <a:pt x="10173" y="1577"/>
                      <a:pt x="10173" y="1577"/>
                    </a:cubicBezTo>
                    <a:cubicBezTo>
                      <a:pt x="10173" y="1583"/>
                      <a:pt x="10179" y="1589"/>
                      <a:pt x="10179" y="1595"/>
                    </a:cubicBezTo>
                    <a:cubicBezTo>
                      <a:pt x="10179" y="1601"/>
                      <a:pt x="10167" y="1607"/>
                      <a:pt x="10167" y="1619"/>
                    </a:cubicBezTo>
                    <a:cubicBezTo>
                      <a:pt x="10167" y="1619"/>
                      <a:pt x="10173" y="1625"/>
                      <a:pt x="10173" y="1631"/>
                    </a:cubicBezTo>
                    <a:cubicBezTo>
                      <a:pt x="10167" y="1631"/>
                      <a:pt x="10161" y="1631"/>
                      <a:pt x="10161" y="1636"/>
                    </a:cubicBezTo>
                    <a:cubicBezTo>
                      <a:pt x="10156" y="1642"/>
                      <a:pt x="10150" y="1648"/>
                      <a:pt x="10144" y="1648"/>
                    </a:cubicBezTo>
                    <a:cubicBezTo>
                      <a:pt x="10138" y="1648"/>
                      <a:pt x="10132" y="1648"/>
                      <a:pt x="10126" y="1642"/>
                    </a:cubicBezTo>
                    <a:cubicBezTo>
                      <a:pt x="10126" y="1642"/>
                      <a:pt x="10126" y="1636"/>
                      <a:pt x="10126" y="1631"/>
                    </a:cubicBezTo>
                    <a:cubicBezTo>
                      <a:pt x="10126" y="1625"/>
                      <a:pt x="10120" y="1625"/>
                      <a:pt x="10120" y="1619"/>
                    </a:cubicBezTo>
                    <a:cubicBezTo>
                      <a:pt x="10120" y="1619"/>
                      <a:pt x="10120" y="1613"/>
                      <a:pt x="10120" y="1607"/>
                    </a:cubicBezTo>
                    <a:cubicBezTo>
                      <a:pt x="10114" y="1613"/>
                      <a:pt x="10114" y="1613"/>
                      <a:pt x="10108" y="1613"/>
                    </a:cubicBezTo>
                    <a:cubicBezTo>
                      <a:pt x="10102" y="1619"/>
                      <a:pt x="10108" y="1625"/>
                      <a:pt x="10108" y="1631"/>
                    </a:cubicBezTo>
                    <a:cubicBezTo>
                      <a:pt x="10102" y="1631"/>
                      <a:pt x="10096" y="1631"/>
                      <a:pt x="10096" y="1631"/>
                    </a:cubicBezTo>
                    <a:cubicBezTo>
                      <a:pt x="10084" y="1631"/>
                      <a:pt x="10079" y="1631"/>
                      <a:pt x="10072" y="1631"/>
                    </a:cubicBezTo>
                    <a:cubicBezTo>
                      <a:pt x="10067" y="1648"/>
                      <a:pt x="10067" y="1648"/>
                      <a:pt x="10067" y="1648"/>
                    </a:cubicBezTo>
                    <a:cubicBezTo>
                      <a:pt x="10072" y="1654"/>
                      <a:pt x="10072" y="1660"/>
                      <a:pt x="10072" y="1660"/>
                    </a:cubicBezTo>
                    <a:cubicBezTo>
                      <a:pt x="10079" y="1666"/>
                      <a:pt x="10084" y="1660"/>
                      <a:pt x="10084" y="1660"/>
                    </a:cubicBezTo>
                    <a:cubicBezTo>
                      <a:pt x="10090" y="1666"/>
                      <a:pt x="10096" y="1666"/>
                      <a:pt x="10096" y="1666"/>
                    </a:cubicBezTo>
                    <a:cubicBezTo>
                      <a:pt x="10096" y="1672"/>
                      <a:pt x="10096" y="1678"/>
                      <a:pt x="10096" y="1678"/>
                    </a:cubicBezTo>
                    <a:cubicBezTo>
                      <a:pt x="10096" y="1690"/>
                      <a:pt x="10096" y="1690"/>
                      <a:pt x="10096" y="1690"/>
                    </a:cubicBezTo>
                    <a:cubicBezTo>
                      <a:pt x="10096" y="1696"/>
                      <a:pt x="10090" y="1696"/>
                      <a:pt x="10090" y="1702"/>
                    </a:cubicBezTo>
                    <a:cubicBezTo>
                      <a:pt x="10090" y="1702"/>
                      <a:pt x="10084" y="1702"/>
                      <a:pt x="10079" y="1702"/>
                    </a:cubicBezTo>
                    <a:cubicBezTo>
                      <a:pt x="10072" y="1696"/>
                      <a:pt x="10072" y="1690"/>
                      <a:pt x="10067" y="1690"/>
                    </a:cubicBezTo>
                    <a:cubicBezTo>
                      <a:pt x="10061" y="1684"/>
                      <a:pt x="10055" y="1690"/>
                      <a:pt x="10043" y="1690"/>
                    </a:cubicBezTo>
                    <a:cubicBezTo>
                      <a:pt x="10037" y="1690"/>
                      <a:pt x="10031" y="1684"/>
                      <a:pt x="10031" y="1684"/>
                    </a:cubicBezTo>
                    <a:cubicBezTo>
                      <a:pt x="10031" y="1672"/>
                      <a:pt x="10037" y="1660"/>
                      <a:pt x="10037" y="1648"/>
                    </a:cubicBezTo>
                    <a:cubicBezTo>
                      <a:pt x="10037" y="1642"/>
                      <a:pt x="10031" y="1642"/>
                      <a:pt x="10031" y="1636"/>
                    </a:cubicBezTo>
                    <a:cubicBezTo>
                      <a:pt x="10019" y="1636"/>
                      <a:pt x="10019" y="1642"/>
                      <a:pt x="10013" y="1642"/>
                    </a:cubicBezTo>
                    <a:cubicBezTo>
                      <a:pt x="10013" y="1678"/>
                      <a:pt x="10013" y="1678"/>
                      <a:pt x="10013" y="1678"/>
                    </a:cubicBezTo>
                    <a:cubicBezTo>
                      <a:pt x="10007" y="1678"/>
                      <a:pt x="10007" y="1684"/>
                      <a:pt x="10001" y="1684"/>
                    </a:cubicBezTo>
                    <a:cubicBezTo>
                      <a:pt x="9995" y="1684"/>
                      <a:pt x="9990" y="1678"/>
                      <a:pt x="9983" y="1678"/>
                    </a:cubicBezTo>
                    <a:cubicBezTo>
                      <a:pt x="9972" y="1678"/>
                      <a:pt x="9966" y="1684"/>
                      <a:pt x="9954" y="1690"/>
                    </a:cubicBezTo>
                    <a:cubicBezTo>
                      <a:pt x="9954" y="1690"/>
                      <a:pt x="9954" y="1696"/>
                      <a:pt x="9960" y="1702"/>
                    </a:cubicBezTo>
                    <a:cubicBezTo>
                      <a:pt x="9960" y="1702"/>
                      <a:pt x="9966" y="1702"/>
                      <a:pt x="9966" y="1708"/>
                    </a:cubicBezTo>
                    <a:cubicBezTo>
                      <a:pt x="9966" y="1708"/>
                      <a:pt x="9966" y="1714"/>
                      <a:pt x="9966" y="1720"/>
                    </a:cubicBezTo>
                    <a:cubicBezTo>
                      <a:pt x="9954" y="1720"/>
                      <a:pt x="9948" y="1714"/>
                      <a:pt x="9936" y="1720"/>
                    </a:cubicBezTo>
                    <a:cubicBezTo>
                      <a:pt x="9930" y="1720"/>
                      <a:pt x="9924" y="1720"/>
                      <a:pt x="9924" y="1720"/>
                    </a:cubicBezTo>
                    <a:cubicBezTo>
                      <a:pt x="9918" y="1720"/>
                      <a:pt x="9912" y="1720"/>
                      <a:pt x="9912" y="1720"/>
                    </a:cubicBezTo>
                    <a:cubicBezTo>
                      <a:pt x="9906" y="1720"/>
                      <a:pt x="9906" y="1725"/>
                      <a:pt x="9901" y="1725"/>
                    </a:cubicBezTo>
                    <a:cubicBezTo>
                      <a:pt x="9895" y="1731"/>
                      <a:pt x="9901" y="1737"/>
                      <a:pt x="9895" y="1737"/>
                    </a:cubicBezTo>
                    <a:cubicBezTo>
                      <a:pt x="9895" y="1743"/>
                      <a:pt x="9889" y="1743"/>
                      <a:pt x="9883" y="1743"/>
                    </a:cubicBezTo>
                    <a:cubicBezTo>
                      <a:pt x="9883" y="1743"/>
                      <a:pt x="9877" y="1749"/>
                      <a:pt x="9877" y="1755"/>
                    </a:cubicBezTo>
                    <a:cubicBezTo>
                      <a:pt x="9871" y="1755"/>
                      <a:pt x="9877" y="1761"/>
                      <a:pt x="9871" y="1767"/>
                    </a:cubicBezTo>
                    <a:cubicBezTo>
                      <a:pt x="9871" y="1767"/>
                      <a:pt x="9865" y="1761"/>
                      <a:pt x="9859" y="1767"/>
                    </a:cubicBezTo>
                    <a:cubicBezTo>
                      <a:pt x="9853" y="1767"/>
                      <a:pt x="9853" y="1773"/>
                      <a:pt x="9847" y="1779"/>
                    </a:cubicBezTo>
                    <a:cubicBezTo>
                      <a:pt x="9871" y="1779"/>
                      <a:pt x="9871" y="1779"/>
                      <a:pt x="9871" y="1779"/>
                    </a:cubicBezTo>
                    <a:cubicBezTo>
                      <a:pt x="9877" y="1779"/>
                      <a:pt x="9877" y="1779"/>
                      <a:pt x="9883" y="1773"/>
                    </a:cubicBezTo>
                    <a:cubicBezTo>
                      <a:pt x="9889" y="1773"/>
                      <a:pt x="9889" y="1767"/>
                      <a:pt x="9889" y="1761"/>
                    </a:cubicBezTo>
                    <a:cubicBezTo>
                      <a:pt x="9895" y="1761"/>
                      <a:pt x="9901" y="1761"/>
                      <a:pt x="9901" y="1755"/>
                    </a:cubicBezTo>
                    <a:cubicBezTo>
                      <a:pt x="9906" y="1755"/>
                      <a:pt x="9912" y="1755"/>
                      <a:pt x="9912" y="1755"/>
                    </a:cubicBezTo>
                    <a:cubicBezTo>
                      <a:pt x="9918" y="1755"/>
                      <a:pt x="9924" y="1755"/>
                      <a:pt x="9924" y="1755"/>
                    </a:cubicBezTo>
                    <a:cubicBezTo>
                      <a:pt x="9930" y="1755"/>
                      <a:pt x="9936" y="1761"/>
                      <a:pt x="9936" y="1755"/>
                    </a:cubicBezTo>
                    <a:cubicBezTo>
                      <a:pt x="9942" y="1755"/>
                      <a:pt x="9942" y="1749"/>
                      <a:pt x="9948" y="1749"/>
                    </a:cubicBezTo>
                    <a:cubicBezTo>
                      <a:pt x="9954" y="1743"/>
                      <a:pt x="9948" y="1737"/>
                      <a:pt x="9954" y="1737"/>
                    </a:cubicBezTo>
                    <a:cubicBezTo>
                      <a:pt x="9960" y="1737"/>
                      <a:pt x="9960" y="1737"/>
                      <a:pt x="9966" y="1737"/>
                    </a:cubicBezTo>
                    <a:cubicBezTo>
                      <a:pt x="9972" y="1737"/>
                      <a:pt x="9972" y="1737"/>
                      <a:pt x="9978" y="1737"/>
                    </a:cubicBezTo>
                    <a:cubicBezTo>
                      <a:pt x="9983" y="1737"/>
                      <a:pt x="9983" y="1731"/>
                      <a:pt x="9990" y="1725"/>
                    </a:cubicBezTo>
                    <a:cubicBezTo>
                      <a:pt x="10001" y="1725"/>
                      <a:pt x="10007" y="1725"/>
                      <a:pt x="10019" y="1725"/>
                    </a:cubicBezTo>
                    <a:cubicBezTo>
                      <a:pt x="10031" y="1725"/>
                      <a:pt x="10037" y="1725"/>
                      <a:pt x="10049" y="1725"/>
                    </a:cubicBezTo>
                    <a:cubicBezTo>
                      <a:pt x="10055" y="1731"/>
                      <a:pt x="10055" y="1737"/>
                      <a:pt x="10061" y="1737"/>
                    </a:cubicBezTo>
                    <a:cubicBezTo>
                      <a:pt x="10055" y="1749"/>
                      <a:pt x="10055" y="1749"/>
                      <a:pt x="10055" y="1749"/>
                    </a:cubicBezTo>
                    <a:cubicBezTo>
                      <a:pt x="10043" y="1749"/>
                      <a:pt x="10037" y="1749"/>
                      <a:pt x="10031" y="1749"/>
                    </a:cubicBezTo>
                    <a:cubicBezTo>
                      <a:pt x="10025" y="1749"/>
                      <a:pt x="10025" y="1749"/>
                      <a:pt x="10019" y="1749"/>
                    </a:cubicBezTo>
                    <a:lnTo>
                      <a:pt x="10019" y="1761"/>
                    </a:lnTo>
                    <a:cubicBezTo>
                      <a:pt x="10013" y="1761"/>
                      <a:pt x="10007" y="1761"/>
                      <a:pt x="10007" y="1761"/>
                    </a:cubicBezTo>
                    <a:cubicBezTo>
                      <a:pt x="10001" y="1761"/>
                      <a:pt x="9995" y="1761"/>
                      <a:pt x="9995" y="1761"/>
                    </a:cubicBezTo>
                    <a:cubicBezTo>
                      <a:pt x="9990" y="1761"/>
                      <a:pt x="9983" y="1767"/>
                      <a:pt x="9983" y="1767"/>
                    </a:cubicBezTo>
                    <a:cubicBezTo>
                      <a:pt x="9983" y="1773"/>
                      <a:pt x="9983" y="1779"/>
                      <a:pt x="9978" y="1779"/>
                    </a:cubicBezTo>
                    <a:cubicBezTo>
                      <a:pt x="9978" y="1785"/>
                      <a:pt x="9978" y="1785"/>
                      <a:pt x="9972" y="1791"/>
                    </a:cubicBezTo>
                    <a:cubicBezTo>
                      <a:pt x="9972" y="1797"/>
                      <a:pt x="9966" y="1791"/>
                      <a:pt x="9966" y="1797"/>
                    </a:cubicBezTo>
                    <a:cubicBezTo>
                      <a:pt x="9960" y="1802"/>
                      <a:pt x="9960" y="1802"/>
                      <a:pt x="9960" y="1809"/>
                    </a:cubicBezTo>
                    <a:cubicBezTo>
                      <a:pt x="9954" y="1814"/>
                      <a:pt x="9960" y="1814"/>
                      <a:pt x="9960" y="1820"/>
                    </a:cubicBezTo>
                    <a:cubicBezTo>
                      <a:pt x="9960" y="1826"/>
                      <a:pt x="9960" y="1832"/>
                      <a:pt x="9960" y="1844"/>
                    </a:cubicBezTo>
                    <a:cubicBezTo>
                      <a:pt x="9942" y="1844"/>
                      <a:pt x="9930" y="1838"/>
                      <a:pt x="9924" y="1850"/>
                    </a:cubicBezTo>
                    <a:cubicBezTo>
                      <a:pt x="9918" y="1856"/>
                      <a:pt x="9918" y="1862"/>
                      <a:pt x="9912" y="1874"/>
                    </a:cubicBezTo>
                    <a:cubicBezTo>
                      <a:pt x="9912" y="1874"/>
                      <a:pt x="9906" y="1874"/>
                      <a:pt x="9901" y="1880"/>
                    </a:cubicBezTo>
                    <a:cubicBezTo>
                      <a:pt x="9901" y="1880"/>
                      <a:pt x="9895" y="1880"/>
                      <a:pt x="9889" y="1886"/>
                    </a:cubicBezTo>
                    <a:cubicBezTo>
                      <a:pt x="9889" y="1886"/>
                      <a:pt x="9889" y="1891"/>
                      <a:pt x="9883" y="1897"/>
                    </a:cubicBezTo>
                    <a:cubicBezTo>
                      <a:pt x="9883" y="1897"/>
                      <a:pt x="9877" y="1897"/>
                      <a:pt x="9877" y="1903"/>
                    </a:cubicBezTo>
                    <a:cubicBezTo>
                      <a:pt x="9871" y="1903"/>
                      <a:pt x="9865" y="1909"/>
                      <a:pt x="9865" y="1909"/>
                    </a:cubicBezTo>
                    <a:cubicBezTo>
                      <a:pt x="9859" y="1915"/>
                      <a:pt x="9865" y="1921"/>
                      <a:pt x="9865" y="1921"/>
                    </a:cubicBezTo>
                    <a:cubicBezTo>
                      <a:pt x="9865" y="1927"/>
                      <a:pt x="9865" y="1933"/>
                      <a:pt x="9865" y="1933"/>
                    </a:cubicBezTo>
                    <a:cubicBezTo>
                      <a:pt x="9859" y="1939"/>
                      <a:pt x="9853" y="1939"/>
                      <a:pt x="9853" y="1945"/>
                    </a:cubicBezTo>
                    <a:cubicBezTo>
                      <a:pt x="9847" y="1951"/>
                      <a:pt x="9841" y="1951"/>
                      <a:pt x="9841" y="1957"/>
                    </a:cubicBezTo>
                    <a:cubicBezTo>
                      <a:pt x="9841" y="1963"/>
                      <a:pt x="9841" y="1975"/>
                      <a:pt x="9841" y="1980"/>
                    </a:cubicBezTo>
                    <a:cubicBezTo>
                      <a:pt x="9841" y="1986"/>
                      <a:pt x="9835" y="1986"/>
                      <a:pt x="9835" y="1992"/>
                    </a:cubicBezTo>
                    <a:cubicBezTo>
                      <a:pt x="9835" y="1992"/>
                      <a:pt x="9835" y="1998"/>
                      <a:pt x="9835" y="2004"/>
                    </a:cubicBezTo>
                    <a:cubicBezTo>
                      <a:pt x="9829" y="1992"/>
                      <a:pt x="9829" y="1992"/>
                      <a:pt x="9829" y="1992"/>
                    </a:cubicBezTo>
                    <a:cubicBezTo>
                      <a:pt x="9829" y="1992"/>
                      <a:pt x="9824" y="1998"/>
                      <a:pt x="9818" y="1998"/>
                    </a:cubicBezTo>
                    <a:cubicBezTo>
                      <a:pt x="9812" y="2004"/>
                      <a:pt x="9806" y="2004"/>
                      <a:pt x="9800" y="2010"/>
                    </a:cubicBezTo>
                    <a:cubicBezTo>
                      <a:pt x="9795" y="2010"/>
                      <a:pt x="9795" y="2016"/>
                      <a:pt x="9789" y="2022"/>
                    </a:cubicBezTo>
                    <a:cubicBezTo>
                      <a:pt x="9783" y="2022"/>
                      <a:pt x="9783" y="2028"/>
                      <a:pt x="9777" y="2028"/>
                    </a:cubicBezTo>
                    <a:cubicBezTo>
                      <a:pt x="9777" y="2028"/>
                      <a:pt x="9771" y="2028"/>
                      <a:pt x="9765" y="2028"/>
                    </a:cubicBezTo>
                    <a:cubicBezTo>
                      <a:pt x="9765" y="2028"/>
                      <a:pt x="9753" y="2034"/>
                      <a:pt x="9747" y="2034"/>
                    </a:cubicBezTo>
                    <a:cubicBezTo>
                      <a:pt x="9747" y="2034"/>
                      <a:pt x="9741" y="2040"/>
                      <a:pt x="9736" y="2040"/>
                    </a:cubicBezTo>
                    <a:cubicBezTo>
                      <a:pt x="9741" y="2057"/>
                      <a:pt x="9741" y="2057"/>
                      <a:pt x="9741" y="2057"/>
                    </a:cubicBezTo>
                    <a:cubicBezTo>
                      <a:pt x="9747" y="2057"/>
                      <a:pt x="9747" y="2057"/>
                      <a:pt x="9753" y="2057"/>
                    </a:cubicBezTo>
                    <a:cubicBezTo>
                      <a:pt x="9759" y="2057"/>
                      <a:pt x="9759" y="2057"/>
                      <a:pt x="9765" y="2057"/>
                    </a:cubicBezTo>
                    <a:cubicBezTo>
                      <a:pt x="9789" y="2057"/>
                      <a:pt x="9789" y="2057"/>
                      <a:pt x="9789" y="2057"/>
                    </a:cubicBezTo>
                    <a:cubicBezTo>
                      <a:pt x="9789" y="2063"/>
                      <a:pt x="9783" y="2063"/>
                      <a:pt x="9783" y="2069"/>
                    </a:cubicBezTo>
                    <a:cubicBezTo>
                      <a:pt x="9783" y="2075"/>
                      <a:pt x="9783" y="2081"/>
                      <a:pt x="9783" y="2081"/>
                    </a:cubicBezTo>
                    <a:cubicBezTo>
                      <a:pt x="9783" y="2087"/>
                      <a:pt x="9777" y="2087"/>
                      <a:pt x="9771" y="2087"/>
                    </a:cubicBezTo>
                    <a:cubicBezTo>
                      <a:pt x="9771" y="2087"/>
                      <a:pt x="9765" y="2093"/>
                      <a:pt x="9759" y="2093"/>
                    </a:cubicBezTo>
                    <a:cubicBezTo>
                      <a:pt x="9753" y="2093"/>
                      <a:pt x="9753" y="2099"/>
                      <a:pt x="9747" y="2105"/>
                    </a:cubicBezTo>
                    <a:cubicBezTo>
                      <a:pt x="9747" y="2105"/>
                      <a:pt x="9736" y="2105"/>
                      <a:pt x="9730" y="2105"/>
                    </a:cubicBezTo>
                    <a:cubicBezTo>
                      <a:pt x="9730" y="2111"/>
                      <a:pt x="9724" y="2111"/>
                      <a:pt x="9724" y="2117"/>
                    </a:cubicBezTo>
                    <a:cubicBezTo>
                      <a:pt x="9718" y="2117"/>
                      <a:pt x="9712" y="2123"/>
                      <a:pt x="9712" y="2123"/>
                    </a:cubicBezTo>
                    <a:cubicBezTo>
                      <a:pt x="9706" y="2129"/>
                      <a:pt x="9700" y="2129"/>
                      <a:pt x="9700" y="2129"/>
                    </a:cubicBezTo>
                    <a:cubicBezTo>
                      <a:pt x="9694" y="2129"/>
                      <a:pt x="9688" y="2134"/>
                      <a:pt x="9688" y="2134"/>
                    </a:cubicBezTo>
                    <a:cubicBezTo>
                      <a:pt x="9682" y="2141"/>
                      <a:pt x="9682" y="2146"/>
                      <a:pt x="9682" y="2146"/>
                    </a:cubicBezTo>
                    <a:cubicBezTo>
                      <a:pt x="9676" y="2152"/>
                      <a:pt x="9682" y="2158"/>
                      <a:pt x="9676" y="2158"/>
                    </a:cubicBezTo>
                    <a:cubicBezTo>
                      <a:pt x="9676" y="2164"/>
                      <a:pt x="9670" y="2170"/>
                      <a:pt x="9658" y="2170"/>
                    </a:cubicBezTo>
                    <a:cubicBezTo>
                      <a:pt x="9647" y="2170"/>
                      <a:pt x="9647" y="2158"/>
                      <a:pt x="9635" y="2158"/>
                    </a:cubicBezTo>
                    <a:cubicBezTo>
                      <a:pt x="9611" y="2158"/>
                      <a:pt x="9611" y="2158"/>
                      <a:pt x="9611" y="2158"/>
                    </a:cubicBezTo>
                    <a:cubicBezTo>
                      <a:pt x="9605" y="2182"/>
                      <a:pt x="9605" y="2182"/>
                      <a:pt x="9605" y="2182"/>
                    </a:cubicBezTo>
                    <a:cubicBezTo>
                      <a:pt x="9611" y="2188"/>
                      <a:pt x="9611" y="2194"/>
                      <a:pt x="9617" y="2200"/>
                    </a:cubicBezTo>
                    <a:cubicBezTo>
                      <a:pt x="9605" y="2206"/>
                      <a:pt x="9593" y="2206"/>
                      <a:pt x="9581" y="2212"/>
                    </a:cubicBezTo>
                    <a:cubicBezTo>
                      <a:pt x="9575" y="2212"/>
                      <a:pt x="9575" y="2212"/>
                      <a:pt x="9570" y="2212"/>
                    </a:cubicBezTo>
                    <a:cubicBezTo>
                      <a:pt x="9558" y="2212"/>
                      <a:pt x="9558" y="2218"/>
                      <a:pt x="9546" y="2223"/>
                    </a:cubicBezTo>
                    <a:cubicBezTo>
                      <a:pt x="9540" y="2223"/>
                      <a:pt x="9540" y="2229"/>
                      <a:pt x="9534" y="2229"/>
                    </a:cubicBezTo>
                    <a:cubicBezTo>
                      <a:pt x="9534" y="2235"/>
                      <a:pt x="9528" y="2235"/>
                      <a:pt x="9522" y="2241"/>
                    </a:cubicBezTo>
                    <a:cubicBezTo>
                      <a:pt x="9522" y="2241"/>
                      <a:pt x="9516" y="2235"/>
                      <a:pt x="9510" y="2241"/>
                    </a:cubicBezTo>
                    <a:cubicBezTo>
                      <a:pt x="9510" y="2241"/>
                      <a:pt x="9504" y="2241"/>
                      <a:pt x="9498" y="2247"/>
                    </a:cubicBezTo>
                    <a:cubicBezTo>
                      <a:pt x="9498" y="2247"/>
                      <a:pt x="9504" y="2253"/>
                      <a:pt x="9498" y="2259"/>
                    </a:cubicBezTo>
                    <a:cubicBezTo>
                      <a:pt x="9498" y="2259"/>
                      <a:pt x="9504" y="2265"/>
                      <a:pt x="9498" y="2265"/>
                    </a:cubicBezTo>
                    <a:cubicBezTo>
                      <a:pt x="9498" y="2271"/>
                      <a:pt x="9492" y="2277"/>
                      <a:pt x="9492" y="2277"/>
                    </a:cubicBezTo>
                    <a:cubicBezTo>
                      <a:pt x="9487" y="2283"/>
                      <a:pt x="9481" y="2289"/>
                      <a:pt x="9481" y="2289"/>
                    </a:cubicBezTo>
                    <a:cubicBezTo>
                      <a:pt x="9475" y="2289"/>
                      <a:pt x="9469" y="2289"/>
                      <a:pt x="9469" y="2289"/>
                    </a:cubicBezTo>
                    <a:cubicBezTo>
                      <a:pt x="9463" y="2289"/>
                      <a:pt x="9457" y="2289"/>
                      <a:pt x="9457" y="2289"/>
                    </a:cubicBezTo>
                    <a:cubicBezTo>
                      <a:pt x="9451" y="2289"/>
                      <a:pt x="9451" y="2295"/>
                      <a:pt x="9445" y="2295"/>
                    </a:cubicBezTo>
                    <a:cubicBezTo>
                      <a:pt x="9439" y="2300"/>
                      <a:pt x="9433" y="2300"/>
                      <a:pt x="9433" y="2307"/>
                    </a:cubicBezTo>
                    <a:cubicBezTo>
                      <a:pt x="9433" y="2307"/>
                      <a:pt x="9433" y="2312"/>
                      <a:pt x="9433" y="2318"/>
                    </a:cubicBezTo>
                    <a:cubicBezTo>
                      <a:pt x="9433" y="2324"/>
                      <a:pt x="9439" y="2324"/>
                      <a:pt x="9439" y="2330"/>
                    </a:cubicBezTo>
                    <a:cubicBezTo>
                      <a:pt x="9439" y="2330"/>
                      <a:pt x="9439" y="2336"/>
                      <a:pt x="9433" y="2342"/>
                    </a:cubicBezTo>
                    <a:cubicBezTo>
                      <a:pt x="9433" y="2342"/>
                      <a:pt x="9427" y="2342"/>
                      <a:pt x="9421" y="2342"/>
                    </a:cubicBezTo>
                    <a:cubicBezTo>
                      <a:pt x="9421" y="2348"/>
                      <a:pt x="9421" y="2348"/>
                      <a:pt x="9421" y="2354"/>
                    </a:cubicBezTo>
                    <a:cubicBezTo>
                      <a:pt x="9421" y="2360"/>
                      <a:pt x="9421" y="2360"/>
                      <a:pt x="9421" y="2366"/>
                    </a:cubicBezTo>
                    <a:cubicBezTo>
                      <a:pt x="9421" y="2372"/>
                      <a:pt x="9427" y="2378"/>
                      <a:pt x="9427" y="2384"/>
                    </a:cubicBezTo>
                    <a:cubicBezTo>
                      <a:pt x="9427" y="2389"/>
                      <a:pt x="9433" y="2395"/>
                      <a:pt x="9427" y="2401"/>
                    </a:cubicBezTo>
                    <a:cubicBezTo>
                      <a:pt x="9427" y="2407"/>
                      <a:pt x="9421" y="2401"/>
                      <a:pt x="9415" y="2401"/>
                    </a:cubicBezTo>
                    <a:cubicBezTo>
                      <a:pt x="9409" y="2407"/>
                      <a:pt x="9415" y="2413"/>
                      <a:pt x="9409" y="2413"/>
                    </a:cubicBezTo>
                    <a:cubicBezTo>
                      <a:pt x="9409" y="2437"/>
                      <a:pt x="9409" y="2437"/>
                      <a:pt x="9409" y="2437"/>
                    </a:cubicBezTo>
                    <a:cubicBezTo>
                      <a:pt x="9439" y="2437"/>
                      <a:pt x="9439" y="2437"/>
                      <a:pt x="9439" y="2437"/>
                    </a:cubicBezTo>
                    <a:cubicBezTo>
                      <a:pt x="9445" y="2437"/>
                      <a:pt x="9451" y="2431"/>
                      <a:pt x="9451" y="2431"/>
                    </a:cubicBezTo>
                    <a:cubicBezTo>
                      <a:pt x="9457" y="2437"/>
                      <a:pt x="9463" y="2437"/>
                      <a:pt x="9463" y="2437"/>
                    </a:cubicBezTo>
                    <a:cubicBezTo>
                      <a:pt x="9469" y="2443"/>
                      <a:pt x="9469" y="2449"/>
                      <a:pt x="9469" y="2449"/>
                    </a:cubicBezTo>
                    <a:cubicBezTo>
                      <a:pt x="9469" y="2455"/>
                      <a:pt x="9463" y="2461"/>
                      <a:pt x="9463" y="2461"/>
                    </a:cubicBezTo>
                    <a:cubicBezTo>
                      <a:pt x="9457" y="2466"/>
                      <a:pt x="9451" y="2461"/>
                      <a:pt x="9451" y="2466"/>
                    </a:cubicBezTo>
                    <a:cubicBezTo>
                      <a:pt x="9451" y="2473"/>
                      <a:pt x="9451" y="2473"/>
                      <a:pt x="9451" y="2478"/>
                    </a:cubicBezTo>
                    <a:cubicBezTo>
                      <a:pt x="9451" y="2484"/>
                      <a:pt x="9451" y="2484"/>
                      <a:pt x="9451" y="2490"/>
                    </a:cubicBezTo>
                    <a:cubicBezTo>
                      <a:pt x="9451" y="2496"/>
                      <a:pt x="9439" y="2490"/>
                      <a:pt x="9433" y="2496"/>
                    </a:cubicBezTo>
                    <a:cubicBezTo>
                      <a:pt x="9433" y="2502"/>
                      <a:pt x="9433" y="2502"/>
                      <a:pt x="9433" y="2508"/>
                    </a:cubicBezTo>
                    <a:cubicBezTo>
                      <a:pt x="9433" y="2514"/>
                      <a:pt x="9433" y="2514"/>
                      <a:pt x="9433" y="2520"/>
                    </a:cubicBezTo>
                    <a:cubicBezTo>
                      <a:pt x="9451" y="2520"/>
                      <a:pt x="9463" y="2520"/>
                      <a:pt x="9481" y="2526"/>
                    </a:cubicBezTo>
                    <a:cubicBezTo>
                      <a:pt x="9481" y="2532"/>
                      <a:pt x="9481" y="2544"/>
                      <a:pt x="9481" y="2550"/>
                    </a:cubicBezTo>
                    <a:cubicBezTo>
                      <a:pt x="9475" y="2555"/>
                      <a:pt x="9469" y="2555"/>
                      <a:pt x="9469" y="2561"/>
                    </a:cubicBezTo>
                    <a:cubicBezTo>
                      <a:pt x="9463" y="2561"/>
                      <a:pt x="9463" y="2567"/>
                      <a:pt x="9463" y="2573"/>
                    </a:cubicBezTo>
                    <a:lnTo>
                      <a:pt x="9469" y="2579"/>
                    </a:lnTo>
                    <a:cubicBezTo>
                      <a:pt x="9469" y="2585"/>
                      <a:pt x="9469" y="2585"/>
                      <a:pt x="9469" y="2591"/>
                    </a:cubicBezTo>
                    <a:cubicBezTo>
                      <a:pt x="9475" y="2591"/>
                      <a:pt x="9481" y="2591"/>
                      <a:pt x="9492" y="2591"/>
                    </a:cubicBezTo>
                    <a:cubicBezTo>
                      <a:pt x="9492" y="2591"/>
                      <a:pt x="9498" y="2591"/>
                      <a:pt x="9504" y="2591"/>
                    </a:cubicBezTo>
                    <a:cubicBezTo>
                      <a:pt x="9510" y="2591"/>
                      <a:pt x="9510" y="2597"/>
                      <a:pt x="9510" y="2603"/>
                    </a:cubicBezTo>
                    <a:cubicBezTo>
                      <a:pt x="9516" y="2603"/>
                      <a:pt x="9522" y="2609"/>
                      <a:pt x="9522" y="2615"/>
                    </a:cubicBezTo>
                    <a:cubicBezTo>
                      <a:pt x="9546" y="2609"/>
                      <a:pt x="9546" y="2609"/>
                      <a:pt x="9546" y="2609"/>
                    </a:cubicBezTo>
                    <a:cubicBezTo>
                      <a:pt x="9552" y="2609"/>
                      <a:pt x="9558" y="2609"/>
                      <a:pt x="9558" y="2609"/>
                    </a:cubicBezTo>
                    <a:cubicBezTo>
                      <a:pt x="9564" y="2615"/>
                      <a:pt x="9570" y="2615"/>
                      <a:pt x="9575" y="2615"/>
                    </a:cubicBezTo>
                    <a:cubicBezTo>
                      <a:pt x="9587" y="2615"/>
                      <a:pt x="9593" y="2615"/>
                      <a:pt x="9605" y="2609"/>
                    </a:cubicBezTo>
                    <a:cubicBezTo>
                      <a:pt x="9611" y="2603"/>
                      <a:pt x="9605" y="2597"/>
                      <a:pt x="9611" y="2597"/>
                    </a:cubicBezTo>
                    <a:cubicBezTo>
                      <a:pt x="9617" y="2597"/>
                      <a:pt x="9623" y="2597"/>
                      <a:pt x="9623" y="2597"/>
                    </a:cubicBezTo>
                    <a:cubicBezTo>
                      <a:pt x="9629" y="2597"/>
                      <a:pt x="9635" y="2597"/>
                      <a:pt x="9635" y="2591"/>
                    </a:cubicBezTo>
                    <a:cubicBezTo>
                      <a:pt x="9641" y="2591"/>
                      <a:pt x="9641" y="2585"/>
                      <a:pt x="9647" y="2585"/>
                    </a:cubicBezTo>
                    <a:cubicBezTo>
                      <a:pt x="9653" y="2585"/>
                      <a:pt x="9653" y="2579"/>
                      <a:pt x="9653" y="2573"/>
                    </a:cubicBezTo>
                    <a:cubicBezTo>
                      <a:pt x="9658" y="2567"/>
                      <a:pt x="9658" y="2567"/>
                      <a:pt x="9664" y="2561"/>
                    </a:cubicBezTo>
                    <a:cubicBezTo>
                      <a:pt x="9670" y="2555"/>
                      <a:pt x="9676" y="2550"/>
                      <a:pt x="9682" y="2538"/>
                    </a:cubicBezTo>
                    <a:cubicBezTo>
                      <a:pt x="9682" y="2538"/>
                      <a:pt x="9682" y="2532"/>
                      <a:pt x="9688" y="2526"/>
                    </a:cubicBezTo>
                    <a:cubicBezTo>
                      <a:pt x="9694" y="2526"/>
                      <a:pt x="9700" y="2526"/>
                      <a:pt x="9700" y="2526"/>
                    </a:cubicBezTo>
                    <a:cubicBezTo>
                      <a:pt x="9706" y="2526"/>
                      <a:pt x="9706" y="2526"/>
                      <a:pt x="9712" y="2526"/>
                    </a:cubicBezTo>
                    <a:cubicBezTo>
                      <a:pt x="9718" y="2526"/>
                      <a:pt x="9718" y="2520"/>
                      <a:pt x="9724" y="2520"/>
                    </a:cubicBezTo>
                    <a:cubicBezTo>
                      <a:pt x="9724" y="2496"/>
                      <a:pt x="9724" y="2496"/>
                      <a:pt x="9724" y="2496"/>
                    </a:cubicBezTo>
                    <a:cubicBezTo>
                      <a:pt x="9730" y="2502"/>
                      <a:pt x="9730" y="2496"/>
                      <a:pt x="9736" y="2496"/>
                    </a:cubicBezTo>
                    <a:cubicBezTo>
                      <a:pt x="9741" y="2502"/>
                      <a:pt x="9741" y="2502"/>
                      <a:pt x="9747" y="2502"/>
                    </a:cubicBezTo>
                    <a:cubicBezTo>
                      <a:pt x="9747" y="2508"/>
                      <a:pt x="9753" y="2514"/>
                      <a:pt x="9753" y="2514"/>
                    </a:cubicBezTo>
                    <a:cubicBezTo>
                      <a:pt x="9753" y="2520"/>
                      <a:pt x="9753" y="2526"/>
                      <a:pt x="9753" y="2526"/>
                    </a:cubicBezTo>
                    <a:cubicBezTo>
                      <a:pt x="9753" y="2532"/>
                      <a:pt x="9765" y="2532"/>
                      <a:pt x="9765" y="2538"/>
                    </a:cubicBezTo>
                    <a:cubicBezTo>
                      <a:pt x="9765" y="2544"/>
                      <a:pt x="9759" y="2555"/>
                      <a:pt x="9765" y="2561"/>
                    </a:cubicBezTo>
                    <a:cubicBezTo>
                      <a:pt x="9765" y="2567"/>
                      <a:pt x="9765" y="2567"/>
                      <a:pt x="9765" y="2573"/>
                    </a:cubicBezTo>
                    <a:cubicBezTo>
                      <a:pt x="9771" y="2579"/>
                      <a:pt x="9777" y="2579"/>
                      <a:pt x="9777" y="2579"/>
                    </a:cubicBezTo>
                    <a:cubicBezTo>
                      <a:pt x="9783" y="2585"/>
                      <a:pt x="9789" y="2591"/>
                      <a:pt x="9789" y="2597"/>
                    </a:cubicBezTo>
                    <a:cubicBezTo>
                      <a:pt x="9789" y="2603"/>
                      <a:pt x="9789" y="2603"/>
                      <a:pt x="9789" y="2603"/>
                    </a:cubicBezTo>
                    <a:cubicBezTo>
                      <a:pt x="9789" y="2609"/>
                      <a:pt x="9777" y="2609"/>
                      <a:pt x="9777" y="2615"/>
                    </a:cubicBezTo>
                    <a:cubicBezTo>
                      <a:pt x="9777" y="2621"/>
                      <a:pt x="9783" y="2627"/>
                      <a:pt x="9783" y="2627"/>
                    </a:cubicBezTo>
                    <a:cubicBezTo>
                      <a:pt x="9783" y="2639"/>
                      <a:pt x="9789" y="2644"/>
                      <a:pt x="9795" y="2650"/>
                    </a:cubicBezTo>
                    <a:cubicBezTo>
                      <a:pt x="9800" y="2650"/>
                      <a:pt x="9800" y="2650"/>
                      <a:pt x="9806" y="2650"/>
                    </a:cubicBezTo>
                    <a:cubicBezTo>
                      <a:pt x="9812" y="2656"/>
                      <a:pt x="9812" y="2662"/>
                      <a:pt x="9812" y="2662"/>
                    </a:cubicBezTo>
                    <a:cubicBezTo>
                      <a:pt x="9818" y="2668"/>
                      <a:pt x="9824" y="2668"/>
                      <a:pt x="9824" y="2674"/>
                    </a:cubicBezTo>
                    <a:cubicBezTo>
                      <a:pt x="9824" y="2686"/>
                      <a:pt x="9824" y="2686"/>
                      <a:pt x="9824" y="2686"/>
                    </a:cubicBezTo>
                    <a:cubicBezTo>
                      <a:pt x="9824" y="2698"/>
                      <a:pt x="9824" y="2698"/>
                      <a:pt x="9824" y="2698"/>
                    </a:cubicBezTo>
                    <a:cubicBezTo>
                      <a:pt x="9824" y="2710"/>
                      <a:pt x="9829" y="2716"/>
                      <a:pt x="9829" y="2721"/>
                    </a:cubicBezTo>
                    <a:cubicBezTo>
                      <a:pt x="9835" y="2727"/>
                      <a:pt x="9841" y="2727"/>
                      <a:pt x="9841" y="2727"/>
                    </a:cubicBezTo>
                    <a:cubicBezTo>
                      <a:pt x="9847" y="2733"/>
                      <a:pt x="9853" y="2739"/>
                      <a:pt x="9853" y="2739"/>
                    </a:cubicBezTo>
                    <a:cubicBezTo>
                      <a:pt x="9859" y="2745"/>
                      <a:pt x="9865" y="2745"/>
                      <a:pt x="9865" y="2751"/>
                    </a:cubicBezTo>
                    <a:cubicBezTo>
                      <a:pt x="9865" y="2751"/>
                      <a:pt x="9871" y="2757"/>
                      <a:pt x="9871" y="2763"/>
                    </a:cubicBezTo>
                    <a:cubicBezTo>
                      <a:pt x="9871" y="2763"/>
                      <a:pt x="9865" y="2769"/>
                      <a:pt x="9865" y="2775"/>
                    </a:cubicBezTo>
                    <a:cubicBezTo>
                      <a:pt x="9865" y="2781"/>
                      <a:pt x="9859" y="2781"/>
                      <a:pt x="9859" y="2793"/>
                    </a:cubicBezTo>
                    <a:cubicBezTo>
                      <a:pt x="9859" y="2799"/>
                      <a:pt x="9859" y="2799"/>
                      <a:pt x="9859" y="2799"/>
                    </a:cubicBezTo>
                    <a:lnTo>
                      <a:pt x="9865" y="2805"/>
                    </a:lnTo>
                    <a:cubicBezTo>
                      <a:pt x="9865" y="2810"/>
                      <a:pt x="9865" y="2816"/>
                      <a:pt x="9865" y="2816"/>
                    </a:cubicBezTo>
                    <a:cubicBezTo>
                      <a:pt x="9942" y="2816"/>
                      <a:pt x="9942" y="2816"/>
                      <a:pt x="9942" y="2816"/>
                    </a:cubicBezTo>
                    <a:cubicBezTo>
                      <a:pt x="9942" y="2810"/>
                      <a:pt x="9942" y="2805"/>
                      <a:pt x="9948" y="2805"/>
                    </a:cubicBezTo>
                    <a:cubicBezTo>
                      <a:pt x="9948" y="2799"/>
                      <a:pt x="9942" y="2793"/>
                      <a:pt x="9948" y="2793"/>
                    </a:cubicBezTo>
                    <a:cubicBezTo>
                      <a:pt x="9948" y="2787"/>
                      <a:pt x="9954" y="2781"/>
                      <a:pt x="9954" y="2781"/>
                    </a:cubicBezTo>
                    <a:cubicBezTo>
                      <a:pt x="9960" y="2775"/>
                      <a:pt x="9960" y="2769"/>
                      <a:pt x="9966" y="2769"/>
                    </a:cubicBezTo>
                    <a:cubicBezTo>
                      <a:pt x="9972" y="2769"/>
                      <a:pt x="9972" y="2769"/>
                      <a:pt x="9978" y="2769"/>
                    </a:cubicBezTo>
                    <a:cubicBezTo>
                      <a:pt x="9990" y="2769"/>
                      <a:pt x="9990" y="2769"/>
                      <a:pt x="9990" y="2769"/>
                    </a:cubicBezTo>
                    <a:cubicBezTo>
                      <a:pt x="9990" y="2769"/>
                      <a:pt x="9995" y="2769"/>
                      <a:pt x="10001" y="2769"/>
                    </a:cubicBezTo>
                    <a:cubicBezTo>
                      <a:pt x="10001" y="2769"/>
                      <a:pt x="10007" y="2775"/>
                      <a:pt x="10013" y="2775"/>
                    </a:cubicBezTo>
                    <a:cubicBezTo>
                      <a:pt x="10019" y="2775"/>
                      <a:pt x="10019" y="2775"/>
                      <a:pt x="10025" y="2769"/>
                    </a:cubicBezTo>
                    <a:cubicBezTo>
                      <a:pt x="10025" y="2769"/>
                      <a:pt x="10025" y="2763"/>
                      <a:pt x="10031" y="2757"/>
                    </a:cubicBezTo>
                    <a:cubicBezTo>
                      <a:pt x="10037" y="2757"/>
                      <a:pt x="10049" y="2757"/>
                      <a:pt x="10055" y="2757"/>
                    </a:cubicBezTo>
                    <a:cubicBezTo>
                      <a:pt x="10055" y="2721"/>
                      <a:pt x="10055" y="2721"/>
                      <a:pt x="10055" y="2721"/>
                    </a:cubicBezTo>
                    <a:cubicBezTo>
                      <a:pt x="10102" y="2721"/>
                      <a:pt x="10102" y="2721"/>
                      <a:pt x="10102" y="2721"/>
                    </a:cubicBezTo>
                    <a:cubicBezTo>
                      <a:pt x="10102" y="2716"/>
                      <a:pt x="10108" y="2716"/>
                      <a:pt x="10108" y="2710"/>
                    </a:cubicBezTo>
                    <a:cubicBezTo>
                      <a:pt x="10108" y="2704"/>
                      <a:pt x="10102" y="2698"/>
                      <a:pt x="10102" y="2692"/>
                    </a:cubicBezTo>
                    <a:cubicBezTo>
                      <a:pt x="10079" y="2692"/>
                      <a:pt x="10079" y="2692"/>
                      <a:pt x="10079" y="2692"/>
                    </a:cubicBezTo>
                    <a:cubicBezTo>
                      <a:pt x="10079" y="2692"/>
                      <a:pt x="10072" y="2698"/>
                      <a:pt x="10067" y="2698"/>
                    </a:cubicBezTo>
                    <a:cubicBezTo>
                      <a:pt x="10067" y="2698"/>
                      <a:pt x="10061" y="2698"/>
                      <a:pt x="10055" y="2698"/>
                    </a:cubicBezTo>
                    <a:cubicBezTo>
                      <a:pt x="10055" y="2692"/>
                      <a:pt x="10061" y="2686"/>
                      <a:pt x="10055" y="2686"/>
                    </a:cubicBezTo>
                    <a:cubicBezTo>
                      <a:pt x="10055" y="2680"/>
                      <a:pt x="10049" y="2686"/>
                      <a:pt x="10043" y="2680"/>
                    </a:cubicBezTo>
                    <a:cubicBezTo>
                      <a:pt x="10049" y="2674"/>
                      <a:pt x="10055" y="2668"/>
                      <a:pt x="10061" y="2656"/>
                    </a:cubicBezTo>
                    <a:lnTo>
                      <a:pt x="10067" y="2650"/>
                    </a:lnTo>
                    <a:cubicBezTo>
                      <a:pt x="10072" y="2639"/>
                      <a:pt x="10072" y="2632"/>
                      <a:pt x="10072" y="2627"/>
                    </a:cubicBezTo>
                    <a:cubicBezTo>
                      <a:pt x="10072" y="2615"/>
                      <a:pt x="10072" y="2609"/>
                      <a:pt x="10072" y="2603"/>
                    </a:cubicBezTo>
                    <a:cubicBezTo>
                      <a:pt x="10072" y="2597"/>
                      <a:pt x="10072" y="2591"/>
                      <a:pt x="10072" y="2591"/>
                    </a:cubicBezTo>
                    <a:cubicBezTo>
                      <a:pt x="10079" y="2585"/>
                      <a:pt x="10079" y="2585"/>
                      <a:pt x="10079" y="2579"/>
                    </a:cubicBezTo>
                    <a:cubicBezTo>
                      <a:pt x="10084" y="2573"/>
                      <a:pt x="10090" y="2573"/>
                      <a:pt x="10090" y="2573"/>
                    </a:cubicBezTo>
                    <a:cubicBezTo>
                      <a:pt x="10096" y="2567"/>
                      <a:pt x="10096" y="2561"/>
                      <a:pt x="10102" y="2561"/>
                    </a:cubicBezTo>
                    <a:cubicBezTo>
                      <a:pt x="10108" y="2561"/>
                      <a:pt x="10108" y="2561"/>
                      <a:pt x="10114" y="2561"/>
                    </a:cubicBezTo>
                    <a:cubicBezTo>
                      <a:pt x="10120" y="2555"/>
                      <a:pt x="10120" y="2550"/>
                      <a:pt x="10126" y="2550"/>
                    </a:cubicBezTo>
                    <a:cubicBezTo>
                      <a:pt x="10132" y="2550"/>
                      <a:pt x="10132" y="2550"/>
                      <a:pt x="10138" y="2550"/>
                    </a:cubicBezTo>
                    <a:cubicBezTo>
                      <a:pt x="10138" y="2544"/>
                      <a:pt x="10144" y="2550"/>
                      <a:pt x="10150" y="2550"/>
                    </a:cubicBezTo>
                    <a:cubicBezTo>
                      <a:pt x="10150" y="2544"/>
                      <a:pt x="10150" y="2538"/>
                      <a:pt x="10156" y="2538"/>
                    </a:cubicBezTo>
                    <a:cubicBezTo>
                      <a:pt x="10156" y="2532"/>
                      <a:pt x="10156" y="2526"/>
                      <a:pt x="10156" y="2526"/>
                    </a:cubicBezTo>
                    <a:cubicBezTo>
                      <a:pt x="10156" y="2520"/>
                      <a:pt x="10161" y="2520"/>
                      <a:pt x="10161" y="2514"/>
                    </a:cubicBezTo>
                    <a:cubicBezTo>
                      <a:pt x="10167" y="2508"/>
                      <a:pt x="10173" y="2508"/>
                      <a:pt x="10173" y="2502"/>
                    </a:cubicBezTo>
                    <a:cubicBezTo>
                      <a:pt x="10179" y="2502"/>
                      <a:pt x="10185" y="2502"/>
                      <a:pt x="10185" y="2496"/>
                    </a:cubicBezTo>
                    <a:cubicBezTo>
                      <a:pt x="10185" y="2490"/>
                      <a:pt x="10185" y="2490"/>
                      <a:pt x="10185" y="2484"/>
                    </a:cubicBezTo>
                    <a:cubicBezTo>
                      <a:pt x="10185" y="2473"/>
                      <a:pt x="10185" y="2473"/>
                      <a:pt x="10185" y="2473"/>
                    </a:cubicBezTo>
                    <a:cubicBezTo>
                      <a:pt x="10185" y="2466"/>
                      <a:pt x="10185" y="2466"/>
                      <a:pt x="10185" y="2461"/>
                    </a:cubicBezTo>
                    <a:cubicBezTo>
                      <a:pt x="10173" y="2461"/>
                      <a:pt x="10167" y="2461"/>
                      <a:pt x="10161" y="2461"/>
                    </a:cubicBezTo>
                    <a:cubicBezTo>
                      <a:pt x="10150" y="2461"/>
                      <a:pt x="10144" y="2455"/>
                      <a:pt x="10138" y="2455"/>
                    </a:cubicBezTo>
                    <a:cubicBezTo>
                      <a:pt x="10132" y="2455"/>
                      <a:pt x="10132" y="2461"/>
                      <a:pt x="10126" y="2461"/>
                    </a:cubicBezTo>
                    <a:cubicBezTo>
                      <a:pt x="10126" y="2443"/>
                      <a:pt x="10126" y="2437"/>
                      <a:pt x="10126" y="2419"/>
                    </a:cubicBezTo>
                    <a:cubicBezTo>
                      <a:pt x="10126" y="2419"/>
                      <a:pt x="10120" y="2413"/>
                      <a:pt x="10114" y="2413"/>
                    </a:cubicBezTo>
                    <a:cubicBezTo>
                      <a:pt x="10108" y="2407"/>
                      <a:pt x="10108" y="2413"/>
                      <a:pt x="10102" y="2413"/>
                    </a:cubicBezTo>
                    <a:cubicBezTo>
                      <a:pt x="10096" y="2407"/>
                      <a:pt x="10096" y="2407"/>
                      <a:pt x="10090" y="2401"/>
                    </a:cubicBezTo>
                    <a:cubicBezTo>
                      <a:pt x="10090" y="2401"/>
                      <a:pt x="10090" y="2395"/>
                      <a:pt x="10090" y="2389"/>
                    </a:cubicBezTo>
                    <a:cubicBezTo>
                      <a:pt x="10090" y="2300"/>
                      <a:pt x="10090" y="2300"/>
                      <a:pt x="10090" y="2300"/>
                    </a:cubicBezTo>
                    <a:cubicBezTo>
                      <a:pt x="10096" y="2295"/>
                      <a:pt x="10102" y="2295"/>
                      <a:pt x="10108" y="2289"/>
                    </a:cubicBezTo>
                    <a:cubicBezTo>
                      <a:pt x="10108" y="2289"/>
                      <a:pt x="10108" y="2283"/>
                      <a:pt x="10114" y="2277"/>
                    </a:cubicBezTo>
                    <a:cubicBezTo>
                      <a:pt x="10114" y="2277"/>
                      <a:pt x="10120" y="2271"/>
                      <a:pt x="10120" y="2265"/>
                    </a:cubicBezTo>
                    <a:cubicBezTo>
                      <a:pt x="10126" y="2265"/>
                      <a:pt x="10126" y="2259"/>
                      <a:pt x="10126" y="2259"/>
                    </a:cubicBezTo>
                    <a:cubicBezTo>
                      <a:pt x="10132" y="2247"/>
                      <a:pt x="10132" y="2241"/>
                      <a:pt x="10132" y="2235"/>
                    </a:cubicBezTo>
                    <a:cubicBezTo>
                      <a:pt x="10138" y="2229"/>
                      <a:pt x="10138" y="2223"/>
                      <a:pt x="10138" y="2223"/>
                    </a:cubicBezTo>
                    <a:cubicBezTo>
                      <a:pt x="10144" y="2218"/>
                      <a:pt x="10150" y="2218"/>
                      <a:pt x="10150" y="2218"/>
                    </a:cubicBezTo>
                    <a:cubicBezTo>
                      <a:pt x="10156" y="2218"/>
                      <a:pt x="10161" y="2218"/>
                      <a:pt x="10161" y="2218"/>
                    </a:cubicBezTo>
                    <a:cubicBezTo>
                      <a:pt x="10173" y="2212"/>
                      <a:pt x="10179" y="2212"/>
                      <a:pt x="10185" y="2206"/>
                    </a:cubicBezTo>
                    <a:cubicBezTo>
                      <a:pt x="10191" y="2200"/>
                      <a:pt x="10191" y="2200"/>
                      <a:pt x="10197" y="2194"/>
                    </a:cubicBezTo>
                    <a:cubicBezTo>
                      <a:pt x="10197" y="2188"/>
                      <a:pt x="10203" y="2188"/>
                      <a:pt x="10203" y="2188"/>
                    </a:cubicBezTo>
                    <a:cubicBezTo>
                      <a:pt x="10209" y="2182"/>
                      <a:pt x="10209" y="2176"/>
                      <a:pt x="10209" y="2176"/>
                    </a:cubicBezTo>
                    <a:cubicBezTo>
                      <a:pt x="10221" y="2170"/>
                      <a:pt x="10227" y="2170"/>
                      <a:pt x="10233" y="2170"/>
                    </a:cubicBezTo>
                    <a:cubicBezTo>
                      <a:pt x="10238" y="2170"/>
                      <a:pt x="10245" y="2170"/>
                      <a:pt x="10250" y="2170"/>
                    </a:cubicBezTo>
                    <a:cubicBezTo>
                      <a:pt x="10250" y="2170"/>
                      <a:pt x="10250" y="2164"/>
                      <a:pt x="10256" y="2158"/>
                    </a:cubicBezTo>
                    <a:cubicBezTo>
                      <a:pt x="10262" y="2158"/>
                      <a:pt x="10268" y="2152"/>
                      <a:pt x="10268" y="2152"/>
                    </a:cubicBezTo>
                    <a:cubicBezTo>
                      <a:pt x="10268" y="2146"/>
                      <a:pt x="10268" y="2141"/>
                      <a:pt x="10268" y="2141"/>
                    </a:cubicBezTo>
                    <a:cubicBezTo>
                      <a:pt x="10268" y="2134"/>
                      <a:pt x="10274" y="2129"/>
                      <a:pt x="10274" y="2129"/>
                    </a:cubicBezTo>
                    <a:cubicBezTo>
                      <a:pt x="10280" y="2129"/>
                      <a:pt x="10286" y="2129"/>
                      <a:pt x="10286" y="2123"/>
                    </a:cubicBezTo>
                    <a:cubicBezTo>
                      <a:pt x="10292" y="2123"/>
                      <a:pt x="10298" y="2123"/>
                      <a:pt x="10298" y="2123"/>
                    </a:cubicBezTo>
                    <a:cubicBezTo>
                      <a:pt x="10304" y="2123"/>
                      <a:pt x="10310" y="2123"/>
                      <a:pt x="10310" y="2123"/>
                    </a:cubicBezTo>
                    <a:cubicBezTo>
                      <a:pt x="10316" y="2123"/>
                      <a:pt x="10322" y="2123"/>
                      <a:pt x="10322" y="2117"/>
                    </a:cubicBezTo>
                    <a:cubicBezTo>
                      <a:pt x="10327" y="2117"/>
                      <a:pt x="10333" y="2111"/>
                      <a:pt x="10333" y="2105"/>
                    </a:cubicBezTo>
                    <a:cubicBezTo>
                      <a:pt x="10333" y="2093"/>
                      <a:pt x="10327" y="2093"/>
                      <a:pt x="10322" y="2087"/>
                    </a:cubicBezTo>
                    <a:cubicBezTo>
                      <a:pt x="10322" y="2081"/>
                      <a:pt x="10316" y="2081"/>
                      <a:pt x="10310" y="2075"/>
                    </a:cubicBezTo>
                    <a:cubicBezTo>
                      <a:pt x="10310" y="2075"/>
                      <a:pt x="10310" y="2069"/>
                      <a:pt x="10310" y="2063"/>
                    </a:cubicBezTo>
                    <a:cubicBezTo>
                      <a:pt x="10310" y="2052"/>
                      <a:pt x="10310" y="2040"/>
                      <a:pt x="10322" y="2034"/>
                    </a:cubicBezTo>
                    <a:cubicBezTo>
                      <a:pt x="10322" y="2028"/>
                      <a:pt x="10322" y="2022"/>
                      <a:pt x="10327" y="2022"/>
                    </a:cubicBezTo>
                    <a:cubicBezTo>
                      <a:pt x="10333" y="2016"/>
                      <a:pt x="10333" y="2022"/>
                      <a:pt x="10339" y="2022"/>
                    </a:cubicBezTo>
                    <a:cubicBezTo>
                      <a:pt x="10345" y="2016"/>
                      <a:pt x="10345" y="2016"/>
                      <a:pt x="10351" y="2010"/>
                    </a:cubicBezTo>
                    <a:cubicBezTo>
                      <a:pt x="10357" y="2010"/>
                      <a:pt x="10357" y="2004"/>
                      <a:pt x="10357" y="1998"/>
                    </a:cubicBezTo>
                    <a:cubicBezTo>
                      <a:pt x="10363" y="1986"/>
                      <a:pt x="10363" y="1980"/>
                      <a:pt x="10369" y="1975"/>
                    </a:cubicBezTo>
                    <a:cubicBezTo>
                      <a:pt x="10369" y="1968"/>
                      <a:pt x="10369" y="1963"/>
                      <a:pt x="10369" y="1963"/>
                    </a:cubicBezTo>
                    <a:cubicBezTo>
                      <a:pt x="10375" y="1957"/>
                      <a:pt x="10387" y="1957"/>
                      <a:pt x="10393" y="1957"/>
                    </a:cubicBezTo>
                    <a:cubicBezTo>
                      <a:pt x="10404" y="1957"/>
                      <a:pt x="10411" y="1963"/>
                      <a:pt x="10416" y="1963"/>
                    </a:cubicBezTo>
                    <a:cubicBezTo>
                      <a:pt x="10422" y="1963"/>
                      <a:pt x="10422" y="1963"/>
                      <a:pt x="10428" y="1963"/>
                    </a:cubicBezTo>
                    <a:cubicBezTo>
                      <a:pt x="10434" y="1963"/>
                      <a:pt x="10434" y="1968"/>
                      <a:pt x="10434" y="1975"/>
                    </a:cubicBezTo>
                    <a:cubicBezTo>
                      <a:pt x="10446" y="1980"/>
                      <a:pt x="10446" y="1986"/>
                      <a:pt x="10452" y="1998"/>
                    </a:cubicBezTo>
                    <a:cubicBezTo>
                      <a:pt x="10458" y="1992"/>
                      <a:pt x="10464" y="1992"/>
                      <a:pt x="10464" y="1992"/>
                    </a:cubicBezTo>
                    <a:cubicBezTo>
                      <a:pt x="10470" y="1992"/>
                      <a:pt x="10470" y="1986"/>
                      <a:pt x="10476" y="1980"/>
                    </a:cubicBezTo>
                    <a:cubicBezTo>
                      <a:pt x="10476" y="1980"/>
                      <a:pt x="10482" y="1980"/>
                      <a:pt x="10488" y="1980"/>
                    </a:cubicBezTo>
                    <a:cubicBezTo>
                      <a:pt x="10493" y="1980"/>
                      <a:pt x="10493" y="1986"/>
                      <a:pt x="10499" y="1986"/>
                    </a:cubicBezTo>
                    <a:cubicBezTo>
                      <a:pt x="10499" y="1992"/>
                      <a:pt x="10505" y="1992"/>
                      <a:pt x="10505" y="1998"/>
                    </a:cubicBezTo>
                    <a:cubicBezTo>
                      <a:pt x="10511" y="1998"/>
                      <a:pt x="10511" y="2004"/>
                      <a:pt x="10511" y="2010"/>
                    </a:cubicBezTo>
                    <a:cubicBezTo>
                      <a:pt x="10517" y="2010"/>
                      <a:pt x="10517" y="2016"/>
                      <a:pt x="10517" y="2022"/>
                    </a:cubicBezTo>
                    <a:cubicBezTo>
                      <a:pt x="10517" y="2057"/>
                      <a:pt x="10517" y="2057"/>
                      <a:pt x="10517" y="2057"/>
                    </a:cubicBezTo>
                    <a:cubicBezTo>
                      <a:pt x="10488" y="2057"/>
                      <a:pt x="10488" y="2057"/>
                      <a:pt x="10488" y="2057"/>
                    </a:cubicBezTo>
                    <a:cubicBezTo>
                      <a:pt x="10488" y="2069"/>
                      <a:pt x="10488" y="2075"/>
                      <a:pt x="10488" y="2093"/>
                    </a:cubicBezTo>
                    <a:cubicBezTo>
                      <a:pt x="10488" y="2093"/>
                      <a:pt x="10488" y="2099"/>
                      <a:pt x="10488" y="2105"/>
                    </a:cubicBezTo>
                    <a:cubicBezTo>
                      <a:pt x="10482" y="2111"/>
                      <a:pt x="10482" y="2117"/>
                      <a:pt x="10476" y="2123"/>
                    </a:cubicBezTo>
                    <a:cubicBezTo>
                      <a:pt x="10470" y="2129"/>
                      <a:pt x="10464" y="2129"/>
                      <a:pt x="10464" y="2134"/>
                    </a:cubicBezTo>
                    <a:cubicBezTo>
                      <a:pt x="10458" y="2141"/>
                      <a:pt x="10452" y="2141"/>
                      <a:pt x="10446" y="2141"/>
                    </a:cubicBezTo>
                    <a:cubicBezTo>
                      <a:pt x="10434" y="2141"/>
                      <a:pt x="10428" y="2134"/>
                      <a:pt x="10416" y="2134"/>
                    </a:cubicBezTo>
                    <a:cubicBezTo>
                      <a:pt x="10411" y="2134"/>
                      <a:pt x="10404" y="2141"/>
                      <a:pt x="10404" y="2141"/>
                    </a:cubicBezTo>
                    <a:cubicBezTo>
                      <a:pt x="10399" y="2146"/>
                      <a:pt x="10393" y="2146"/>
                      <a:pt x="10393" y="2146"/>
                    </a:cubicBezTo>
                    <a:cubicBezTo>
                      <a:pt x="10387" y="2152"/>
                      <a:pt x="10387" y="2158"/>
                      <a:pt x="10387" y="2158"/>
                    </a:cubicBezTo>
                    <a:cubicBezTo>
                      <a:pt x="10381" y="2164"/>
                      <a:pt x="10381" y="2164"/>
                      <a:pt x="10375" y="2170"/>
                    </a:cubicBezTo>
                    <a:cubicBezTo>
                      <a:pt x="10375" y="2176"/>
                      <a:pt x="10375" y="2176"/>
                      <a:pt x="10375" y="2182"/>
                    </a:cubicBezTo>
                    <a:cubicBezTo>
                      <a:pt x="10369" y="2188"/>
                      <a:pt x="10363" y="2188"/>
                      <a:pt x="10363" y="2188"/>
                    </a:cubicBezTo>
                    <a:cubicBezTo>
                      <a:pt x="10357" y="2194"/>
                      <a:pt x="10357" y="2194"/>
                      <a:pt x="10351" y="2200"/>
                    </a:cubicBezTo>
                    <a:cubicBezTo>
                      <a:pt x="10351" y="2206"/>
                      <a:pt x="10351" y="2206"/>
                      <a:pt x="10345" y="2212"/>
                    </a:cubicBezTo>
                    <a:cubicBezTo>
                      <a:pt x="10339" y="2212"/>
                      <a:pt x="10339" y="2212"/>
                      <a:pt x="10333" y="2218"/>
                    </a:cubicBezTo>
                    <a:cubicBezTo>
                      <a:pt x="10327" y="2223"/>
                      <a:pt x="10316" y="2223"/>
                      <a:pt x="10316" y="2235"/>
                    </a:cubicBezTo>
                    <a:cubicBezTo>
                      <a:pt x="10316" y="2253"/>
                      <a:pt x="10322" y="2259"/>
                      <a:pt x="10322" y="2277"/>
                    </a:cubicBezTo>
                    <a:cubicBezTo>
                      <a:pt x="10322" y="2283"/>
                      <a:pt x="10322" y="2289"/>
                      <a:pt x="10316" y="2295"/>
                    </a:cubicBezTo>
                    <a:cubicBezTo>
                      <a:pt x="10316" y="2300"/>
                      <a:pt x="10304" y="2300"/>
                      <a:pt x="10304" y="2312"/>
                    </a:cubicBezTo>
                    <a:cubicBezTo>
                      <a:pt x="10304" y="2324"/>
                      <a:pt x="10310" y="2336"/>
                      <a:pt x="10310" y="2348"/>
                    </a:cubicBezTo>
                    <a:cubicBezTo>
                      <a:pt x="10310" y="2360"/>
                      <a:pt x="10310" y="2360"/>
                      <a:pt x="10310" y="2360"/>
                    </a:cubicBezTo>
                    <a:cubicBezTo>
                      <a:pt x="10310" y="2366"/>
                      <a:pt x="10316" y="2372"/>
                      <a:pt x="10316" y="2372"/>
                    </a:cubicBezTo>
                    <a:cubicBezTo>
                      <a:pt x="10316" y="2384"/>
                      <a:pt x="10316" y="2389"/>
                      <a:pt x="10316" y="2401"/>
                    </a:cubicBezTo>
                    <a:cubicBezTo>
                      <a:pt x="10327" y="2401"/>
                      <a:pt x="10333" y="2401"/>
                      <a:pt x="10345" y="2401"/>
                    </a:cubicBezTo>
                    <a:cubicBezTo>
                      <a:pt x="10351" y="2401"/>
                      <a:pt x="10357" y="2407"/>
                      <a:pt x="10363" y="2413"/>
                    </a:cubicBezTo>
                    <a:cubicBezTo>
                      <a:pt x="10369" y="2413"/>
                      <a:pt x="10369" y="2419"/>
                      <a:pt x="10375" y="2419"/>
                    </a:cubicBezTo>
                    <a:cubicBezTo>
                      <a:pt x="10375" y="2425"/>
                      <a:pt x="10381" y="2431"/>
                      <a:pt x="10381" y="2431"/>
                    </a:cubicBezTo>
                    <a:cubicBezTo>
                      <a:pt x="10393" y="2437"/>
                      <a:pt x="10399" y="2437"/>
                      <a:pt x="10404" y="2443"/>
                    </a:cubicBezTo>
                    <a:cubicBezTo>
                      <a:pt x="10411" y="2443"/>
                      <a:pt x="10411" y="2449"/>
                      <a:pt x="10416" y="2449"/>
                    </a:cubicBezTo>
                    <a:cubicBezTo>
                      <a:pt x="10428" y="2455"/>
                      <a:pt x="10434" y="2466"/>
                      <a:pt x="10446" y="2466"/>
                    </a:cubicBezTo>
                    <a:cubicBezTo>
                      <a:pt x="10452" y="2466"/>
                      <a:pt x="10452" y="2466"/>
                      <a:pt x="10452" y="2466"/>
                    </a:cubicBezTo>
                    <a:cubicBezTo>
                      <a:pt x="10458" y="2466"/>
                      <a:pt x="10458" y="2461"/>
                      <a:pt x="10464" y="2461"/>
                    </a:cubicBezTo>
                    <a:cubicBezTo>
                      <a:pt x="10476" y="2455"/>
                      <a:pt x="10488" y="2437"/>
                      <a:pt x="10499" y="2437"/>
                    </a:cubicBezTo>
                    <a:cubicBezTo>
                      <a:pt x="10511" y="2437"/>
                      <a:pt x="10517" y="2449"/>
                      <a:pt x="10529" y="2449"/>
                    </a:cubicBezTo>
                    <a:cubicBezTo>
                      <a:pt x="10535" y="2449"/>
                      <a:pt x="10541" y="2443"/>
                      <a:pt x="10547" y="2443"/>
                    </a:cubicBezTo>
                    <a:cubicBezTo>
                      <a:pt x="10553" y="2443"/>
                      <a:pt x="10559" y="2449"/>
                      <a:pt x="10559" y="2443"/>
                    </a:cubicBezTo>
                    <a:cubicBezTo>
                      <a:pt x="10565" y="2443"/>
                      <a:pt x="10565" y="2443"/>
                      <a:pt x="10570" y="2437"/>
                    </a:cubicBezTo>
                    <a:cubicBezTo>
                      <a:pt x="10577" y="2437"/>
                      <a:pt x="10570" y="2431"/>
                      <a:pt x="10577" y="2425"/>
                    </a:cubicBezTo>
                    <a:cubicBezTo>
                      <a:pt x="10577" y="2425"/>
                      <a:pt x="10582" y="2425"/>
                      <a:pt x="10582" y="2419"/>
                    </a:cubicBezTo>
                    <a:cubicBezTo>
                      <a:pt x="10677" y="2419"/>
                      <a:pt x="10677" y="2419"/>
                      <a:pt x="10677" y="2419"/>
                    </a:cubicBezTo>
                    <a:cubicBezTo>
                      <a:pt x="10683" y="2419"/>
                      <a:pt x="10683" y="2413"/>
                      <a:pt x="10689" y="2413"/>
                    </a:cubicBezTo>
                    <a:cubicBezTo>
                      <a:pt x="10695" y="2413"/>
                      <a:pt x="10701" y="2413"/>
                      <a:pt x="10707" y="2413"/>
                    </a:cubicBezTo>
                    <a:cubicBezTo>
                      <a:pt x="10707" y="2413"/>
                      <a:pt x="10707" y="2407"/>
                      <a:pt x="10713" y="2413"/>
                    </a:cubicBezTo>
                    <a:lnTo>
                      <a:pt x="10719" y="2419"/>
                    </a:lnTo>
                    <a:cubicBezTo>
                      <a:pt x="10719" y="2425"/>
                      <a:pt x="10719" y="2431"/>
                      <a:pt x="10725" y="2431"/>
                    </a:cubicBezTo>
                    <a:cubicBezTo>
                      <a:pt x="10725" y="2437"/>
                      <a:pt x="10731" y="2437"/>
                      <a:pt x="10731" y="2437"/>
                    </a:cubicBezTo>
                    <a:cubicBezTo>
                      <a:pt x="10790" y="2437"/>
                      <a:pt x="10790" y="2437"/>
                      <a:pt x="10790" y="2437"/>
                    </a:cubicBezTo>
                    <a:cubicBezTo>
                      <a:pt x="10796" y="2449"/>
                      <a:pt x="10796" y="2449"/>
                      <a:pt x="10796" y="2449"/>
                    </a:cubicBezTo>
                    <a:cubicBezTo>
                      <a:pt x="10790" y="2455"/>
                      <a:pt x="10790" y="2461"/>
                      <a:pt x="10784" y="2461"/>
                    </a:cubicBezTo>
                    <a:cubicBezTo>
                      <a:pt x="10778" y="2461"/>
                      <a:pt x="10772" y="2461"/>
                      <a:pt x="10760" y="2461"/>
                    </a:cubicBezTo>
                    <a:cubicBezTo>
                      <a:pt x="10748" y="2461"/>
                      <a:pt x="10743" y="2461"/>
                      <a:pt x="10731" y="2461"/>
                    </a:cubicBezTo>
                    <a:lnTo>
                      <a:pt x="10725" y="2466"/>
                    </a:lnTo>
                    <a:cubicBezTo>
                      <a:pt x="10719" y="2466"/>
                      <a:pt x="10713" y="2473"/>
                      <a:pt x="10713" y="2473"/>
                    </a:cubicBezTo>
                    <a:cubicBezTo>
                      <a:pt x="10707" y="2473"/>
                      <a:pt x="10701" y="2478"/>
                      <a:pt x="10701" y="2484"/>
                    </a:cubicBezTo>
                    <a:cubicBezTo>
                      <a:pt x="10695" y="2484"/>
                      <a:pt x="10689" y="2484"/>
                      <a:pt x="10689" y="2490"/>
                    </a:cubicBezTo>
                    <a:cubicBezTo>
                      <a:pt x="10683" y="2496"/>
                      <a:pt x="10683" y="2496"/>
                      <a:pt x="10677" y="2502"/>
                    </a:cubicBezTo>
                    <a:cubicBezTo>
                      <a:pt x="10677" y="2508"/>
                      <a:pt x="10677" y="2508"/>
                      <a:pt x="10671" y="2514"/>
                    </a:cubicBezTo>
                    <a:cubicBezTo>
                      <a:pt x="10671" y="2520"/>
                      <a:pt x="10671" y="2520"/>
                      <a:pt x="10665" y="2526"/>
                    </a:cubicBezTo>
                    <a:cubicBezTo>
                      <a:pt x="10659" y="2526"/>
                      <a:pt x="10659" y="2526"/>
                      <a:pt x="10654" y="2526"/>
                    </a:cubicBezTo>
                    <a:cubicBezTo>
                      <a:pt x="10648" y="2526"/>
                      <a:pt x="10636" y="2526"/>
                      <a:pt x="10630" y="2520"/>
                    </a:cubicBezTo>
                    <a:cubicBezTo>
                      <a:pt x="10624" y="2520"/>
                      <a:pt x="10624" y="2514"/>
                      <a:pt x="10618" y="2508"/>
                    </a:cubicBezTo>
                    <a:cubicBezTo>
                      <a:pt x="10612" y="2508"/>
                      <a:pt x="10612" y="2496"/>
                      <a:pt x="10600" y="2496"/>
                    </a:cubicBezTo>
                    <a:cubicBezTo>
                      <a:pt x="10588" y="2496"/>
                      <a:pt x="10582" y="2508"/>
                      <a:pt x="10577" y="2508"/>
                    </a:cubicBezTo>
                    <a:cubicBezTo>
                      <a:pt x="10565" y="2508"/>
                      <a:pt x="10559" y="2508"/>
                      <a:pt x="10553" y="2508"/>
                    </a:cubicBezTo>
                    <a:cubicBezTo>
                      <a:pt x="10541" y="2508"/>
                      <a:pt x="10535" y="2502"/>
                      <a:pt x="10529" y="2502"/>
                    </a:cubicBezTo>
                    <a:cubicBezTo>
                      <a:pt x="10523" y="2502"/>
                      <a:pt x="10517" y="2508"/>
                      <a:pt x="10517" y="2508"/>
                    </a:cubicBezTo>
                    <a:cubicBezTo>
                      <a:pt x="10511" y="2508"/>
                      <a:pt x="10511" y="2514"/>
                      <a:pt x="10505" y="2514"/>
                    </a:cubicBezTo>
                    <a:cubicBezTo>
                      <a:pt x="10499" y="2514"/>
                      <a:pt x="10499" y="2520"/>
                      <a:pt x="10493" y="2520"/>
                    </a:cubicBezTo>
                    <a:cubicBezTo>
                      <a:pt x="10488" y="2520"/>
                      <a:pt x="10488" y="2520"/>
                      <a:pt x="10482" y="2520"/>
                    </a:cubicBezTo>
                    <a:cubicBezTo>
                      <a:pt x="10476" y="2520"/>
                      <a:pt x="10476" y="2514"/>
                      <a:pt x="10470" y="2514"/>
                    </a:cubicBezTo>
                    <a:cubicBezTo>
                      <a:pt x="10464" y="2514"/>
                      <a:pt x="10464" y="2520"/>
                      <a:pt x="10458" y="2520"/>
                    </a:cubicBezTo>
                    <a:cubicBezTo>
                      <a:pt x="10458" y="2520"/>
                      <a:pt x="10452" y="2520"/>
                      <a:pt x="10446" y="2526"/>
                    </a:cubicBezTo>
                    <a:cubicBezTo>
                      <a:pt x="10446" y="2526"/>
                      <a:pt x="10452" y="2532"/>
                      <a:pt x="10446" y="2538"/>
                    </a:cubicBezTo>
                    <a:cubicBezTo>
                      <a:pt x="10446" y="2544"/>
                      <a:pt x="10440" y="2544"/>
                      <a:pt x="10434" y="2550"/>
                    </a:cubicBezTo>
                    <a:cubicBezTo>
                      <a:pt x="10434" y="2550"/>
                      <a:pt x="10440" y="2561"/>
                      <a:pt x="10434" y="2561"/>
                    </a:cubicBezTo>
                    <a:cubicBezTo>
                      <a:pt x="10428" y="2561"/>
                      <a:pt x="10428" y="2555"/>
                      <a:pt x="10422" y="2555"/>
                    </a:cubicBezTo>
                    <a:cubicBezTo>
                      <a:pt x="10416" y="2555"/>
                      <a:pt x="10416" y="2555"/>
                      <a:pt x="10411" y="2555"/>
                    </a:cubicBezTo>
                    <a:cubicBezTo>
                      <a:pt x="10404" y="2555"/>
                      <a:pt x="10404" y="2550"/>
                      <a:pt x="10399" y="2550"/>
                    </a:cubicBezTo>
                    <a:cubicBezTo>
                      <a:pt x="10399" y="2544"/>
                      <a:pt x="10404" y="2538"/>
                      <a:pt x="10399" y="2538"/>
                    </a:cubicBezTo>
                    <a:cubicBezTo>
                      <a:pt x="10399" y="2532"/>
                      <a:pt x="10393" y="2538"/>
                      <a:pt x="10387" y="2538"/>
                    </a:cubicBezTo>
                    <a:cubicBezTo>
                      <a:pt x="10387" y="2538"/>
                      <a:pt x="10381" y="2538"/>
                      <a:pt x="10375" y="2538"/>
                    </a:cubicBezTo>
                    <a:cubicBezTo>
                      <a:pt x="10375" y="2538"/>
                      <a:pt x="10369" y="2538"/>
                      <a:pt x="10363" y="2544"/>
                    </a:cubicBezTo>
                    <a:cubicBezTo>
                      <a:pt x="10363" y="2544"/>
                      <a:pt x="10363" y="2550"/>
                      <a:pt x="10363" y="2555"/>
                    </a:cubicBezTo>
                    <a:cubicBezTo>
                      <a:pt x="10369" y="2555"/>
                      <a:pt x="10369" y="2561"/>
                      <a:pt x="10375" y="2561"/>
                    </a:cubicBezTo>
                    <a:cubicBezTo>
                      <a:pt x="10375" y="2561"/>
                      <a:pt x="10381" y="2561"/>
                      <a:pt x="10387" y="2561"/>
                    </a:cubicBezTo>
                    <a:cubicBezTo>
                      <a:pt x="10393" y="2561"/>
                      <a:pt x="10393" y="2567"/>
                      <a:pt x="10399" y="2573"/>
                    </a:cubicBezTo>
                    <a:cubicBezTo>
                      <a:pt x="10387" y="2573"/>
                      <a:pt x="10381" y="2567"/>
                      <a:pt x="10375" y="2573"/>
                    </a:cubicBezTo>
                    <a:cubicBezTo>
                      <a:pt x="10357" y="2573"/>
                      <a:pt x="10351" y="2579"/>
                      <a:pt x="10339" y="2579"/>
                    </a:cubicBezTo>
                    <a:cubicBezTo>
                      <a:pt x="10333" y="2585"/>
                      <a:pt x="10327" y="2585"/>
                      <a:pt x="10327" y="2585"/>
                    </a:cubicBezTo>
                    <a:cubicBezTo>
                      <a:pt x="10327" y="2591"/>
                      <a:pt x="10327" y="2597"/>
                      <a:pt x="10327" y="2597"/>
                    </a:cubicBezTo>
                    <a:cubicBezTo>
                      <a:pt x="10333" y="2609"/>
                      <a:pt x="10339" y="2615"/>
                      <a:pt x="10351" y="2615"/>
                    </a:cubicBezTo>
                    <a:lnTo>
                      <a:pt x="10357" y="2615"/>
                    </a:lnTo>
                    <a:cubicBezTo>
                      <a:pt x="10363" y="2615"/>
                      <a:pt x="10369" y="2621"/>
                      <a:pt x="10369" y="2621"/>
                    </a:cubicBezTo>
                    <a:cubicBezTo>
                      <a:pt x="10375" y="2621"/>
                      <a:pt x="10381" y="2621"/>
                      <a:pt x="10387" y="2621"/>
                    </a:cubicBezTo>
                    <a:cubicBezTo>
                      <a:pt x="10393" y="2621"/>
                      <a:pt x="10399" y="2621"/>
                      <a:pt x="10404" y="2621"/>
                    </a:cubicBezTo>
                    <a:cubicBezTo>
                      <a:pt x="10416" y="2615"/>
                      <a:pt x="10416" y="2603"/>
                      <a:pt x="10422" y="2597"/>
                    </a:cubicBezTo>
                    <a:cubicBezTo>
                      <a:pt x="10428" y="2591"/>
                      <a:pt x="10428" y="2585"/>
                      <a:pt x="10434" y="2585"/>
                    </a:cubicBezTo>
                    <a:cubicBezTo>
                      <a:pt x="10446" y="2585"/>
                      <a:pt x="10446" y="2585"/>
                      <a:pt x="10452" y="2591"/>
                    </a:cubicBezTo>
                    <a:cubicBezTo>
                      <a:pt x="10458" y="2591"/>
                      <a:pt x="10464" y="2591"/>
                      <a:pt x="10464" y="2597"/>
                    </a:cubicBezTo>
                    <a:cubicBezTo>
                      <a:pt x="10470" y="2597"/>
                      <a:pt x="10476" y="2603"/>
                      <a:pt x="10476" y="2603"/>
                    </a:cubicBezTo>
                    <a:cubicBezTo>
                      <a:pt x="10476" y="2609"/>
                      <a:pt x="10476" y="2615"/>
                      <a:pt x="10482" y="2615"/>
                    </a:cubicBezTo>
                    <a:cubicBezTo>
                      <a:pt x="10482" y="2621"/>
                      <a:pt x="10476" y="2627"/>
                      <a:pt x="10482" y="2627"/>
                    </a:cubicBezTo>
                    <a:cubicBezTo>
                      <a:pt x="10482" y="2632"/>
                      <a:pt x="10488" y="2632"/>
                      <a:pt x="10493" y="2632"/>
                    </a:cubicBezTo>
                    <a:lnTo>
                      <a:pt x="10499" y="2639"/>
                    </a:lnTo>
                    <a:cubicBezTo>
                      <a:pt x="10505" y="2639"/>
                      <a:pt x="10511" y="2644"/>
                      <a:pt x="10511" y="2650"/>
                    </a:cubicBezTo>
                    <a:cubicBezTo>
                      <a:pt x="10511" y="2650"/>
                      <a:pt x="10511" y="2656"/>
                      <a:pt x="10505" y="2656"/>
                    </a:cubicBezTo>
                    <a:cubicBezTo>
                      <a:pt x="10499" y="2668"/>
                      <a:pt x="10488" y="2668"/>
                      <a:pt x="10476" y="2674"/>
                    </a:cubicBezTo>
                    <a:cubicBezTo>
                      <a:pt x="10476" y="2674"/>
                      <a:pt x="10464" y="2674"/>
                      <a:pt x="10464" y="2680"/>
                    </a:cubicBezTo>
                    <a:cubicBezTo>
                      <a:pt x="10464" y="2680"/>
                      <a:pt x="10464" y="2686"/>
                      <a:pt x="10464" y="2692"/>
                    </a:cubicBezTo>
                    <a:cubicBezTo>
                      <a:pt x="10464" y="2698"/>
                      <a:pt x="10464" y="2704"/>
                      <a:pt x="10464" y="2710"/>
                    </a:cubicBezTo>
                    <a:cubicBezTo>
                      <a:pt x="10440" y="2710"/>
                      <a:pt x="10440" y="2710"/>
                      <a:pt x="10440" y="2710"/>
                    </a:cubicBezTo>
                    <a:cubicBezTo>
                      <a:pt x="10434" y="2710"/>
                      <a:pt x="10428" y="2710"/>
                      <a:pt x="10422" y="2710"/>
                    </a:cubicBezTo>
                    <a:cubicBezTo>
                      <a:pt x="10422" y="2704"/>
                      <a:pt x="10416" y="2704"/>
                      <a:pt x="10416" y="2704"/>
                    </a:cubicBezTo>
                    <a:cubicBezTo>
                      <a:pt x="10411" y="2704"/>
                      <a:pt x="10411" y="2698"/>
                      <a:pt x="10411" y="2692"/>
                    </a:cubicBezTo>
                    <a:cubicBezTo>
                      <a:pt x="10404" y="2692"/>
                      <a:pt x="10411" y="2686"/>
                      <a:pt x="10411" y="2680"/>
                    </a:cubicBezTo>
                    <a:cubicBezTo>
                      <a:pt x="10404" y="2680"/>
                      <a:pt x="10404" y="2674"/>
                      <a:pt x="10399" y="2668"/>
                    </a:cubicBezTo>
                    <a:cubicBezTo>
                      <a:pt x="10399" y="2668"/>
                      <a:pt x="10387" y="2674"/>
                      <a:pt x="10387" y="2668"/>
                    </a:cubicBezTo>
                    <a:cubicBezTo>
                      <a:pt x="10387" y="2668"/>
                      <a:pt x="10387" y="2662"/>
                      <a:pt x="10387" y="2656"/>
                    </a:cubicBezTo>
                    <a:lnTo>
                      <a:pt x="10387" y="2650"/>
                    </a:lnTo>
                    <a:cubicBezTo>
                      <a:pt x="10363" y="2650"/>
                      <a:pt x="10363" y="2650"/>
                      <a:pt x="10363" y="2650"/>
                    </a:cubicBezTo>
                    <a:cubicBezTo>
                      <a:pt x="10357" y="2656"/>
                      <a:pt x="10357" y="2662"/>
                      <a:pt x="10351" y="2668"/>
                    </a:cubicBezTo>
                    <a:cubicBezTo>
                      <a:pt x="10345" y="2674"/>
                      <a:pt x="10339" y="2674"/>
                      <a:pt x="10339" y="2680"/>
                    </a:cubicBezTo>
                    <a:cubicBezTo>
                      <a:pt x="10333" y="2680"/>
                      <a:pt x="10327" y="2680"/>
                      <a:pt x="10327" y="2686"/>
                    </a:cubicBezTo>
                    <a:cubicBezTo>
                      <a:pt x="10322" y="2686"/>
                      <a:pt x="10327" y="2692"/>
                      <a:pt x="10327" y="2698"/>
                    </a:cubicBezTo>
                    <a:cubicBezTo>
                      <a:pt x="10327" y="2698"/>
                      <a:pt x="10327" y="2704"/>
                      <a:pt x="10327" y="2710"/>
                    </a:cubicBezTo>
                    <a:cubicBezTo>
                      <a:pt x="10327" y="2710"/>
                      <a:pt x="10322" y="2716"/>
                      <a:pt x="10322" y="2721"/>
                    </a:cubicBezTo>
                    <a:cubicBezTo>
                      <a:pt x="10316" y="2721"/>
                      <a:pt x="10316" y="2727"/>
                      <a:pt x="10310" y="2727"/>
                    </a:cubicBezTo>
                    <a:cubicBezTo>
                      <a:pt x="10310" y="2733"/>
                      <a:pt x="10310" y="2739"/>
                      <a:pt x="10310" y="2739"/>
                    </a:cubicBezTo>
                    <a:cubicBezTo>
                      <a:pt x="10310" y="2745"/>
                      <a:pt x="10304" y="2751"/>
                      <a:pt x="10304" y="2757"/>
                    </a:cubicBezTo>
                    <a:cubicBezTo>
                      <a:pt x="10304" y="2763"/>
                      <a:pt x="10304" y="2769"/>
                      <a:pt x="10304" y="2775"/>
                    </a:cubicBezTo>
                    <a:cubicBezTo>
                      <a:pt x="10304" y="2781"/>
                      <a:pt x="10310" y="2781"/>
                      <a:pt x="10310" y="2787"/>
                    </a:cubicBezTo>
                    <a:cubicBezTo>
                      <a:pt x="10310" y="2793"/>
                      <a:pt x="10316" y="2793"/>
                      <a:pt x="10316" y="2799"/>
                    </a:cubicBezTo>
                    <a:cubicBezTo>
                      <a:pt x="10316" y="2805"/>
                      <a:pt x="10310" y="2805"/>
                      <a:pt x="10304" y="2810"/>
                    </a:cubicBezTo>
                    <a:cubicBezTo>
                      <a:pt x="10304" y="2816"/>
                      <a:pt x="10298" y="2816"/>
                      <a:pt x="10292" y="2822"/>
                    </a:cubicBezTo>
                    <a:cubicBezTo>
                      <a:pt x="10292" y="2828"/>
                      <a:pt x="10292" y="2828"/>
                      <a:pt x="10292" y="2834"/>
                    </a:cubicBezTo>
                    <a:cubicBezTo>
                      <a:pt x="10304" y="2846"/>
                      <a:pt x="10304" y="2846"/>
                      <a:pt x="10304" y="2846"/>
                    </a:cubicBezTo>
                    <a:cubicBezTo>
                      <a:pt x="10298" y="2858"/>
                      <a:pt x="10298" y="2858"/>
                      <a:pt x="10298" y="2858"/>
                    </a:cubicBezTo>
                    <a:cubicBezTo>
                      <a:pt x="10298" y="2858"/>
                      <a:pt x="10292" y="2858"/>
                      <a:pt x="10286" y="2858"/>
                    </a:cubicBezTo>
                    <a:cubicBezTo>
                      <a:pt x="10274" y="2858"/>
                      <a:pt x="10274" y="2846"/>
                      <a:pt x="10262" y="2846"/>
                    </a:cubicBezTo>
                    <a:cubicBezTo>
                      <a:pt x="10250" y="2846"/>
                      <a:pt x="10245" y="2846"/>
                      <a:pt x="10238" y="2846"/>
                    </a:cubicBezTo>
                    <a:cubicBezTo>
                      <a:pt x="10227" y="2846"/>
                      <a:pt x="10221" y="2846"/>
                      <a:pt x="10215" y="2846"/>
                    </a:cubicBezTo>
                    <a:cubicBezTo>
                      <a:pt x="10209" y="2846"/>
                      <a:pt x="10203" y="2846"/>
                      <a:pt x="10197" y="2852"/>
                    </a:cubicBezTo>
                    <a:cubicBezTo>
                      <a:pt x="10197" y="2858"/>
                      <a:pt x="10191" y="2858"/>
                      <a:pt x="10191" y="2864"/>
                    </a:cubicBezTo>
                    <a:cubicBezTo>
                      <a:pt x="10191" y="2870"/>
                      <a:pt x="10197" y="2870"/>
                      <a:pt x="10197" y="2876"/>
                    </a:cubicBezTo>
                    <a:cubicBezTo>
                      <a:pt x="10203" y="2887"/>
                      <a:pt x="10209" y="2887"/>
                      <a:pt x="10215" y="2893"/>
                    </a:cubicBezTo>
                    <a:cubicBezTo>
                      <a:pt x="10215" y="2905"/>
                      <a:pt x="10215" y="2905"/>
                      <a:pt x="10215" y="2905"/>
                    </a:cubicBezTo>
                    <a:cubicBezTo>
                      <a:pt x="10203" y="2911"/>
                      <a:pt x="10203" y="2911"/>
                      <a:pt x="10203" y="2911"/>
                    </a:cubicBezTo>
                    <a:cubicBezTo>
                      <a:pt x="10185" y="2899"/>
                      <a:pt x="10179" y="2893"/>
                      <a:pt x="10161" y="2882"/>
                    </a:cubicBezTo>
                    <a:cubicBezTo>
                      <a:pt x="10156" y="2882"/>
                      <a:pt x="10156" y="2882"/>
                      <a:pt x="10150" y="2876"/>
                    </a:cubicBezTo>
                    <a:cubicBezTo>
                      <a:pt x="10144" y="2870"/>
                      <a:pt x="10144" y="2864"/>
                      <a:pt x="10138" y="2864"/>
                    </a:cubicBezTo>
                    <a:cubicBezTo>
                      <a:pt x="10138" y="2858"/>
                      <a:pt x="10132" y="2858"/>
                      <a:pt x="10126" y="2858"/>
                    </a:cubicBezTo>
                    <a:cubicBezTo>
                      <a:pt x="10126" y="2858"/>
                      <a:pt x="10120" y="2864"/>
                      <a:pt x="10114" y="2864"/>
                    </a:cubicBezTo>
                    <a:cubicBezTo>
                      <a:pt x="10108" y="2870"/>
                      <a:pt x="10102" y="2876"/>
                      <a:pt x="10090" y="2882"/>
                    </a:cubicBezTo>
                    <a:cubicBezTo>
                      <a:pt x="10084" y="2882"/>
                      <a:pt x="10084" y="2887"/>
                      <a:pt x="10079" y="2887"/>
                    </a:cubicBezTo>
                    <a:cubicBezTo>
                      <a:pt x="10079" y="2887"/>
                      <a:pt x="10072" y="2887"/>
                      <a:pt x="10067" y="2887"/>
                    </a:cubicBezTo>
                    <a:cubicBezTo>
                      <a:pt x="10067" y="2893"/>
                      <a:pt x="10061" y="2893"/>
                      <a:pt x="10055" y="2893"/>
                    </a:cubicBezTo>
                    <a:cubicBezTo>
                      <a:pt x="10055" y="2899"/>
                      <a:pt x="10055" y="2905"/>
                      <a:pt x="10049" y="2905"/>
                    </a:cubicBezTo>
                    <a:cubicBezTo>
                      <a:pt x="10043" y="2911"/>
                      <a:pt x="10043" y="2911"/>
                      <a:pt x="10037" y="2917"/>
                    </a:cubicBezTo>
                    <a:cubicBezTo>
                      <a:pt x="10025" y="2923"/>
                      <a:pt x="10019" y="2917"/>
                      <a:pt x="10001" y="2917"/>
                    </a:cubicBezTo>
                    <a:cubicBezTo>
                      <a:pt x="9995" y="2917"/>
                      <a:pt x="9990" y="2917"/>
                      <a:pt x="9978" y="2923"/>
                    </a:cubicBezTo>
                    <a:cubicBezTo>
                      <a:pt x="9972" y="2923"/>
                      <a:pt x="9972" y="2929"/>
                      <a:pt x="9966" y="2929"/>
                    </a:cubicBezTo>
                    <a:cubicBezTo>
                      <a:pt x="9960" y="2935"/>
                      <a:pt x="9954" y="2935"/>
                      <a:pt x="9948" y="2935"/>
                    </a:cubicBezTo>
                    <a:cubicBezTo>
                      <a:pt x="9936" y="2935"/>
                      <a:pt x="9924" y="2935"/>
                      <a:pt x="9912" y="2923"/>
                    </a:cubicBezTo>
                    <a:cubicBezTo>
                      <a:pt x="9906" y="2911"/>
                      <a:pt x="9906" y="2899"/>
                      <a:pt x="9906" y="2882"/>
                    </a:cubicBezTo>
                    <a:cubicBezTo>
                      <a:pt x="9883" y="2882"/>
                      <a:pt x="9883" y="2882"/>
                      <a:pt x="9883" y="2882"/>
                    </a:cubicBezTo>
                    <a:cubicBezTo>
                      <a:pt x="9883" y="2887"/>
                      <a:pt x="9877" y="2887"/>
                      <a:pt x="9877" y="2887"/>
                    </a:cubicBezTo>
                    <a:cubicBezTo>
                      <a:pt x="9871" y="2893"/>
                      <a:pt x="9871" y="2899"/>
                      <a:pt x="9871" y="2899"/>
                    </a:cubicBezTo>
                    <a:cubicBezTo>
                      <a:pt x="9865" y="2899"/>
                      <a:pt x="9859" y="2899"/>
                      <a:pt x="9859" y="2899"/>
                    </a:cubicBezTo>
                    <a:cubicBezTo>
                      <a:pt x="9853" y="2899"/>
                      <a:pt x="9847" y="2893"/>
                      <a:pt x="9841" y="2893"/>
                    </a:cubicBezTo>
                    <a:cubicBezTo>
                      <a:pt x="9818" y="2893"/>
                      <a:pt x="9818" y="2893"/>
                      <a:pt x="9818" y="2893"/>
                    </a:cubicBezTo>
                    <a:cubicBezTo>
                      <a:pt x="9812" y="2893"/>
                      <a:pt x="9806" y="2899"/>
                      <a:pt x="9795" y="2899"/>
                    </a:cubicBezTo>
                    <a:cubicBezTo>
                      <a:pt x="9795" y="2911"/>
                      <a:pt x="9800" y="2917"/>
                      <a:pt x="9795" y="2935"/>
                    </a:cubicBezTo>
                    <a:cubicBezTo>
                      <a:pt x="9771" y="2935"/>
                      <a:pt x="9771" y="2935"/>
                      <a:pt x="9771" y="2935"/>
                    </a:cubicBezTo>
                    <a:cubicBezTo>
                      <a:pt x="9765" y="2935"/>
                      <a:pt x="9759" y="2935"/>
                      <a:pt x="9753" y="2929"/>
                    </a:cubicBezTo>
                    <a:cubicBezTo>
                      <a:pt x="9753" y="2929"/>
                      <a:pt x="9747" y="2929"/>
                      <a:pt x="9741" y="2923"/>
                    </a:cubicBezTo>
                    <a:cubicBezTo>
                      <a:pt x="9741" y="2911"/>
                      <a:pt x="9741" y="2905"/>
                      <a:pt x="9736" y="2893"/>
                    </a:cubicBezTo>
                    <a:cubicBezTo>
                      <a:pt x="9730" y="2899"/>
                      <a:pt x="9730" y="2899"/>
                      <a:pt x="9730" y="2899"/>
                    </a:cubicBezTo>
                    <a:cubicBezTo>
                      <a:pt x="9706" y="2899"/>
                      <a:pt x="9706" y="2899"/>
                      <a:pt x="9706" y="2899"/>
                    </a:cubicBezTo>
                    <a:cubicBezTo>
                      <a:pt x="9706" y="2882"/>
                      <a:pt x="9706" y="2882"/>
                      <a:pt x="9706" y="2882"/>
                    </a:cubicBezTo>
                    <a:cubicBezTo>
                      <a:pt x="9706" y="2876"/>
                      <a:pt x="9700" y="2876"/>
                      <a:pt x="9700" y="2870"/>
                    </a:cubicBezTo>
                    <a:cubicBezTo>
                      <a:pt x="9700" y="2864"/>
                      <a:pt x="9706" y="2864"/>
                      <a:pt x="9706" y="2858"/>
                    </a:cubicBezTo>
                    <a:cubicBezTo>
                      <a:pt x="9753" y="2858"/>
                      <a:pt x="9753" y="2858"/>
                      <a:pt x="9753" y="2858"/>
                    </a:cubicBezTo>
                    <a:cubicBezTo>
                      <a:pt x="9759" y="2858"/>
                      <a:pt x="9765" y="2864"/>
                      <a:pt x="9777" y="2864"/>
                    </a:cubicBezTo>
                    <a:cubicBezTo>
                      <a:pt x="9783" y="2864"/>
                      <a:pt x="9783" y="2870"/>
                      <a:pt x="9789" y="2876"/>
                    </a:cubicBezTo>
                    <a:cubicBezTo>
                      <a:pt x="9795" y="2876"/>
                      <a:pt x="9795" y="2882"/>
                      <a:pt x="9806" y="2882"/>
                    </a:cubicBezTo>
                    <a:cubicBezTo>
                      <a:pt x="9812" y="2882"/>
                      <a:pt x="9818" y="2876"/>
                      <a:pt x="9824" y="2876"/>
                    </a:cubicBezTo>
                    <a:cubicBezTo>
                      <a:pt x="9829" y="2870"/>
                      <a:pt x="9829" y="2864"/>
                      <a:pt x="9829" y="2852"/>
                    </a:cubicBezTo>
                    <a:cubicBezTo>
                      <a:pt x="9829" y="2840"/>
                      <a:pt x="9824" y="2834"/>
                      <a:pt x="9824" y="2822"/>
                    </a:cubicBezTo>
                    <a:cubicBezTo>
                      <a:pt x="9824" y="2816"/>
                      <a:pt x="9829" y="2816"/>
                      <a:pt x="9829" y="2805"/>
                    </a:cubicBezTo>
                    <a:cubicBezTo>
                      <a:pt x="9835" y="2799"/>
                      <a:pt x="9841" y="2799"/>
                      <a:pt x="9841" y="2793"/>
                    </a:cubicBezTo>
                    <a:cubicBezTo>
                      <a:pt x="9841" y="2781"/>
                      <a:pt x="9841" y="2775"/>
                      <a:pt x="9841" y="2769"/>
                    </a:cubicBezTo>
                    <a:cubicBezTo>
                      <a:pt x="9818" y="2769"/>
                      <a:pt x="9818" y="2769"/>
                      <a:pt x="9818" y="2769"/>
                    </a:cubicBezTo>
                    <a:cubicBezTo>
                      <a:pt x="9812" y="2769"/>
                      <a:pt x="9812" y="2775"/>
                      <a:pt x="9806" y="2775"/>
                    </a:cubicBezTo>
                    <a:cubicBezTo>
                      <a:pt x="9800" y="2775"/>
                      <a:pt x="9789" y="2769"/>
                      <a:pt x="9783" y="2775"/>
                    </a:cubicBezTo>
                    <a:cubicBezTo>
                      <a:pt x="9777" y="2775"/>
                      <a:pt x="9777" y="2775"/>
                      <a:pt x="9771" y="2781"/>
                    </a:cubicBezTo>
                    <a:cubicBezTo>
                      <a:pt x="9771" y="2781"/>
                      <a:pt x="9771" y="2787"/>
                      <a:pt x="9765" y="2793"/>
                    </a:cubicBezTo>
                    <a:cubicBezTo>
                      <a:pt x="9765" y="2793"/>
                      <a:pt x="9759" y="2805"/>
                      <a:pt x="9753" y="2805"/>
                    </a:cubicBezTo>
                    <a:cubicBezTo>
                      <a:pt x="9747" y="2805"/>
                      <a:pt x="9747" y="2805"/>
                      <a:pt x="9747" y="2805"/>
                    </a:cubicBezTo>
                    <a:cubicBezTo>
                      <a:pt x="9747" y="2805"/>
                      <a:pt x="9741" y="2799"/>
                      <a:pt x="9736" y="2799"/>
                    </a:cubicBezTo>
                    <a:cubicBezTo>
                      <a:pt x="9741" y="2787"/>
                      <a:pt x="9736" y="2781"/>
                      <a:pt x="9741" y="2775"/>
                    </a:cubicBezTo>
                    <a:cubicBezTo>
                      <a:pt x="9741" y="2769"/>
                      <a:pt x="9753" y="2769"/>
                      <a:pt x="9753" y="2763"/>
                    </a:cubicBezTo>
                    <a:cubicBezTo>
                      <a:pt x="9753" y="2763"/>
                      <a:pt x="9753" y="2757"/>
                      <a:pt x="9753" y="2751"/>
                    </a:cubicBezTo>
                    <a:cubicBezTo>
                      <a:pt x="9753" y="2733"/>
                      <a:pt x="9753" y="2733"/>
                      <a:pt x="9753" y="2733"/>
                    </a:cubicBezTo>
                    <a:cubicBezTo>
                      <a:pt x="9747" y="2739"/>
                      <a:pt x="9741" y="2739"/>
                      <a:pt x="9730" y="2739"/>
                    </a:cubicBezTo>
                    <a:cubicBezTo>
                      <a:pt x="9730" y="2739"/>
                      <a:pt x="9724" y="2739"/>
                      <a:pt x="9724" y="2733"/>
                    </a:cubicBezTo>
                    <a:cubicBezTo>
                      <a:pt x="9724" y="2727"/>
                      <a:pt x="9724" y="2727"/>
                      <a:pt x="9724" y="2721"/>
                    </a:cubicBezTo>
                    <a:cubicBezTo>
                      <a:pt x="9730" y="2716"/>
                      <a:pt x="9736" y="2710"/>
                      <a:pt x="9736" y="2698"/>
                    </a:cubicBezTo>
                    <a:cubicBezTo>
                      <a:pt x="9741" y="2698"/>
                      <a:pt x="9736" y="2692"/>
                      <a:pt x="9736" y="2686"/>
                    </a:cubicBezTo>
                    <a:cubicBezTo>
                      <a:pt x="9736" y="2686"/>
                      <a:pt x="9741" y="2680"/>
                      <a:pt x="9736" y="2674"/>
                    </a:cubicBezTo>
                    <a:cubicBezTo>
                      <a:pt x="9736" y="2668"/>
                      <a:pt x="9730" y="2668"/>
                      <a:pt x="9730" y="2662"/>
                    </a:cubicBezTo>
                    <a:cubicBezTo>
                      <a:pt x="9730" y="2662"/>
                      <a:pt x="9730" y="2656"/>
                      <a:pt x="9724" y="2650"/>
                    </a:cubicBezTo>
                    <a:cubicBezTo>
                      <a:pt x="9718" y="2650"/>
                      <a:pt x="9724" y="2644"/>
                      <a:pt x="9718" y="2644"/>
                    </a:cubicBezTo>
                    <a:cubicBezTo>
                      <a:pt x="9712" y="2644"/>
                      <a:pt x="9706" y="2644"/>
                      <a:pt x="9706" y="2644"/>
                    </a:cubicBezTo>
                    <a:cubicBezTo>
                      <a:pt x="9700" y="2644"/>
                      <a:pt x="9694" y="2650"/>
                      <a:pt x="9688" y="2650"/>
                    </a:cubicBezTo>
                    <a:cubicBezTo>
                      <a:pt x="9688" y="2662"/>
                      <a:pt x="9688" y="2668"/>
                      <a:pt x="9682" y="2674"/>
                    </a:cubicBezTo>
                    <a:cubicBezTo>
                      <a:pt x="9676" y="2686"/>
                      <a:pt x="9676" y="2692"/>
                      <a:pt x="9664" y="2698"/>
                    </a:cubicBezTo>
                    <a:cubicBezTo>
                      <a:pt x="9658" y="2698"/>
                      <a:pt x="9658" y="2698"/>
                      <a:pt x="9653" y="2698"/>
                    </a:cubicBezTo>
                    <a:cubicBezTo>
                      <a:pt x="9647" y="2698"/>
                      <a:pt x="9641" y="2698"/>
                      <a:pt x="9641" y="2698"/>
                    </a:cubicBezTo>
                    <a:cubicBezTo>
                      <a:pt x="9635" y="2698"/>
                      <a:pt x="9629" y="2704"/>
                      <a:pt x="9629" y="2710"/>
                    </a:cubicBezTo>
                    <a:cubicBezTo>
                      <a:pt x="9629" y="2716"/>
                      <a:pt x="9635" y="2721"/>
                      <a:pt x="9635" y="2727"/>
                    </a:cubicBezTo>
                    <a:cubicBezTo>
                      <a:pt x="9635" y="2733"/>
                      <a:pt x="9635" y="2733"/>
                      <a:pt x="9635" y="2733"/>
                    </a:cubicBezTo>
                    <a:cubicBezTo>
                      <a:pt x="9635" y="2739"/>
                      <a:pt x="9635" y="2745"/>
                      <a:pt x="9629" y="2745"/>
                    </a:cubicBezTo>
                    <a:cubicBezTo>
                      <a:pt x="9629" y="2745"/>
                      <a:pt x="9623" y="2745"/>
                      <a:pt x="9617" y="2745"/>
                    </a:cubicBezTo>
                    <a:cubicBezTo>
                      <a:pt x="9617" y="2751"/>
                      <a:pt x="9611" y="2751"/>
                      <a:pt x="9605" y="2751"/>
                    </a:cubicBezTo>
                    <a:cubicBezTo>
                      <a:pt x="9593" y="2757"/>
                      <a:pt x="9587" y="2763"/>
                      <a:pt x="9587" y="2775"/>
                    </a:cubicBezTo>
                    <a:cubicBezTo>
                      <a:pt x="9587" y="2787"/>
                      <a:pt x="9593" y="2793"/>
                      <a:pt x="9599" y="2805"/>
                    </a:cubicBezTo>
                    <a:cubicBezTo>
                      <a:pt x="9599" y="2810"/>
                      <a:pt x="9605" y="2810"/>
                      <a:pt x="9605" y="2816"/>
                    </a:cubicBezTo>
                    <a:cubicBezTo>
                      <a:pt x="9611" y="2816"/>
                      <a:pt x="9617" y="2816"/>
                      <a:pt x="9617" y="2816"/>
                    </a:cubicBezTo>
                    <a:cubicBezTo>
                      <a:pt x="9623" y="2822"/>
                      <a:pt x="9623" y="2822"/>
                      <a:pt x="9629" y="2828"/>
                    </a:cubicBezTo>
                    <a:cubicBezTo>
                      <a:pt x="9629" y="2828"/>
                      <a:pt x="9629" y="2834"/>
                      <a:pt x="9629" y="2840"/>
                    </a:cubicBezTo>
                    <a:cubicBezTo>
                      <a:pt x="9629" y="2840"/>
                      <a:pt x="9617" y="2846"/>
                      <a:pt x="9617" y="2852"/>
                    </a:cubicBezTo>
                    <a:cubicBezTo>
                      <a:pt x="9617" y="2858"/>
                      <a:pt x="9623" y="2858"/>
                      <a:pt x="9623" y="2864"/>
                    </a:cubicBezTo>
                    <a:cubicBezTo>
                      <a:pt x="9623" y="2876"/>
                      <a:pt x="9623" y="2876"/>
                      <a:pt x="9623" y="2876"/>
                    </a:cubicBezTo>
                    <a:cubicBezTo>
                      <a:pt x="9623" y="2882"/>
                      <a:pt x="9617" y="2882"/>
                      <a:pt x="9617" y="2893"/>
                    </a:cubicBezTo>
                    <a:cubicBezTo>
                      <a:pt x="9617" y="2893"/>
                      <a:pt x="9617" y="2893"/>
                      <a:pt x="9617" y="2899"/>
                    </a:cubicBezTo>
                    <a:cubicBezTo>
                      <a:pt x="9617" y="2905"/>
                      <a:pt x="9617" y="2905"/>
                      <a:pt x="9623" y="2911"/>
                    </a:cubicBezTo>
                    <a:cubicBezTo>
                      <a:pt x="9623" y="2917"/>
                      <a:pt x="9629" y="2917"/>
                      <a:pt x="9629" y="2923"/>
                    </a:cubicBezTo>
                    <a:cubicBezTo>
                      <a:pt x="9635" y="2929"/>
                      <a:pt x="9641" y="2935"/>
                      <a:pt x="9641" y="2947"/>
                    </a:cubicBezTo>
                    <a:cubicBezTo>
                      <a:pt x="9641" y="2965"/>
                      <a:pt x="9641" y="2965"/>
                      <a:pt x="9641" y="2965"/>
                    </a:cubicBezTo>
                    <a:cubicBezTo>
                      <a:pt x="9623" y="2965"/>
                      <a:pt x="9623" y="2965"/>
                      <a:pt x="9623" y="2965"/>
                    </a:cubicBezTo>
                    <a:cubicBezTo>
                      <a:pt x="9617" y="2965"/>
                      <a:pt x="9611" y="2971"/>
                      <a:pt x="9605" y="2971"/>
                    </a:cubicBezTo>
                    <a:cubicBezTo>
                      <a:pt x="9593" y="2971"/>
                      <a:pt x="9587" y="2971"/>
                      <a:pt x="9575" y="2971"/>
                    </a:cubicBezTo>
                    <a:cubicBezTo>
                      <a:pt x="9564" y="2971"/>
                      <a:pt x="9564" y="2971"/>
                      <a:pt x="9564" y="2971"/>
                    </a:cubicBezTo>
                    <a:cubicBezTo>
                      <a:pt x="9558" y="2971"/>
                      <a:pt x="9552" y="2971"/>
                      <a:pt x="9546" y="2971"/>
                    </a:cubicBezTo>
                    <a:cubicBezTo>
                      <a:pt x="9534" y="2971"/>
                      <a:pt x="9528" y="2971"/>
                      <a:pt x="9516" y="2971"/>
                    </a:cubicBezTo>
                    <a:cubicBezTo>
                      <a:pt x="9504" y="2971"/>
                      <a:pt x="9498" y="2971"/>
                      <a:pt x="9492" y="2971"/>
                    </a:cubicBezTo>
                    <a:cubicBezTo>
                      <a:pt x="9487" y="2976"/>
                      <a:pt x="9492" y="2982"/>
                      <a:pt x="9487" y="2982"/>
                    </a:cubicBezTo>
                    <a:cubicBezTo>
                      <a:pt x="9481" y="2988"/>
                      <a:pt x="9481" y="2988"/>
                      <a:pt x="9475" y="2988"/>
                    </a:cubicBezTo>
                    <a:cubicBezTo>
                      <a:pt x="9469" y="2994"/>
                      <a:pt x="9457" y="2988"/>
                      <a:pt x="9451" y="2994"/>
                    </a:cubicBezTo>
                    <a:cubicBezTo>
                      <a:pt x="9445" y="3000"/>
                      <a:pt x="9451" y="3006"/>
                      <a:pt x="9445" y="3006"/>
                    </a:cubicBezTo>
                    <a:cubicBezTo>
                      <a:pt x="9445" y="3012"/>
                      <a:pt x="9445" y="3012"/>
                      <a:pt x="9439" y="3018"/>
                    </a:cubicBezTo>
                    <a:cubicBezTo>
                      <a:pt x="9433" y="3030"/>
                      <a:pt x="9427" y="3036"/>
                      <a:pt x="9415" y="3036"/>
                    </a:cubicBezTo>
                    <a:cubicBezTo>
                      <a:pt x="9409" y="3036"/>
                      <a:pt x="9409" y="3030"/>
                      <a:pt x="9403" y="3030"/>
                    </a:cubicBezTo>
                    <a:cubicBezTo>
                      <a:pt x="9392" y="3030"/>
                      <a:pt x="9392" y="3030"/>
                      <a:pt x="9392" y="3030"/>
                    </a:cubicBezTo>
                    <a:cubicBezTo>
                      <a:pt x="9380" y="3030"/>
                      <a:pt x="9380" y="3030"/>
                      <a:pt x="9380" y="3030"/>
                    </a:cubicBezTo>
                    <a:cubicBezTo>
                      <a:pt x="9380" y="3030"/>
                      <a:pt x="9374" y="3036"/>
                      <a:pt x="9368" y="3036"/>
                    </a:cubicBezTo>
                    <a:cubicBezTo>
                      <a:pt x="9368" y="3036"/>
                      <a:pt x="9362" y="3030"/>
                      <a:pt x="9356" y="3030"/>
                    </a:cubicBezTo>
                    <a:cubicBezTo>
                      <a:pt x="9356" y="3054"/>
                      <a:pt x="9356" y="3054"/>
                      <a:pt x="9356" y="3054"/>
                    </a:cubicBezTo>
                    <a:cubicBezTo>
                      <a:pt x="9380" y="3065"/>
                      <a:pt x="9380" y="3065"/>
                      <a:pt x="9380" y="3065"/>
                    </a:cubicBezTo>
                    <a:cubicBezTo>
                      <a:pt x="9380" y="3101"/>
                      <a:pt x="9380" y="3101"/>
                      <a:pt x="9380" y="3101"/>
                    </a:cubicBezTo>
                    <a:cubicBezTo>
                      <a:pt x="9374" y="3101"/>
                      <a:pt x="9368" y="3101"/>
                      <a:pt x="9362" y="3101"/>
                    </a:cubicBezTo>
                    <a:cubicBezTo>
                      <a:pt x="9362" y="3101"/>
                      <a:pt x="9356" y="3107"/>
                      <a:pt x="9350" y="3107"/>
                    </a:cubicBezTo>
                    <a:cubicBezTo>
                      <a:pt x="9350" y="3107"/>
                      <a:pt x="9344" y="3107"/>
                      <a:pt x="9344" y="3113"/>
                    </a:cubicBezTo>
                    <a:cubicBezTo>
                      <a:pt x="9338" y="3113"/>
                      <a:pt x="9332" y="3119"/>
                      <a:pt x="9332" y="3119"/>
                    </a:cubicBezTo>
                    <a:cubicBezTo>
                      <a:pt x="9321" y="3125"/>
                      <a:pt x="9315" y="3131"/>
                      <a:pt x="9309" y="3137"/>
                    </a:cubicBezTo>
                    <a:cubicBezTo>
                      <a:pt x="9303" y="3137"/>
                      <a:pt x="9303" y="3142"/>
                      <a:pt x="9297" y="3148"/>
                    </a:cubicBezTo>
                    <a:cubicBezTo>
                      <a:pt x="9291" y="3148"/>
                      <a:pt x="9291" y="3154"/>
                      <a:pt x="9285" y="3154"/>
                    </a:cubicBezTo>
                    <a:cubicBezTo>
                      <a:pt x="9273" y="3154"/>
                      <a:pt x="9273" y="3154"/>
                      <a:pt x="9273" y="3154"/>
                    </a:cubicBezTo>
                    <a:cubicBezTo>
                      <a:pt x="9261" y="3154"/>
                      <a:pt x="9249" y="3154"/>
                      <a:pt x="9237" y="3154"/>
                    </a:cubicBezTo>
                    <a:cubicBezTo>
                      <a:pt x="9237" y="3225"/>
                      <a:pt x="9237" y="3225"/>
                      <a:pt x="9237" y="3225"/>
                    </a:cubicBezTo>
                    <a:cubicBezTo>
                      <a:pt x="9220" y="3225"/>
                      <a:pt x="9208" y="3225"/>
                      <a:pt x="9190" y="3225"/>
                    </a:cubicBezTo>
                    <a:lnTo>
                      <a:pt x="9184" y="3231"/>
                    </a:lnTo>
                    <a:cubicBezTo>
                      <a:pt x="9178" y="3231"/>
                      <a:pt x="9172" y="3231"/>
                      <a:pt x="9172" y="3231"/>
                    </a:cubicBezTo>
                    <a:cubicBezTo>
                      <a:pt x="9172" y="3267"/>
                      <a:pt x="9172" y="3267"/>
                      <a:pt x="9172" y="3267"/>
                    </a:cubicBezTo>
                    <a:cubicBezTo>
                      <a:pt x="9131" y="3267"/>
                      <a:pt x="9131" y="3267"/>
                      <a:pt x="9131" y="3267"/>
                    </a:cubicBezTo>
                    <a:cubicBezTo>
                      <a:pt x="9125" y="3267"/>
                      <a:pt x="9119" y="3261"/>
                      <a:pt x="9113" y="3261"/>
                    </a:cubicBezTo>
                    <a:cubicBezTo>
                      <a:pt x="9107" y="3261"/>
                      <a:pt x="9101" y="3261"/>
                      <a:pt x="9095" y="3261"/>
                    </a:cubicBezTo>
                    <a:cubicBezTo>
                      <a:pt x="9089" y="3261"/>
                      <a:pt x="9083" y="3261"/>
                      <a:pt x="9077" y="3261"/>
                    </a:cubicBezTo>
                    <a:cubicBezTo>
                      <a:pt x="9077" y="3255"/>
                      <a:pt x="9083" y="3249"/>
                      <a:pt x="9077" y="3249"/>
                    </a:cubicBezTo>
                    <a:cubicBezTo>
                      <a:pt x="9077" y="3243"/>
                      <a:pt x="9071" y="3237"/>
                      <a:pt x="9066" y="3237"/>
                    </a:cubicBezTo>
                    <a:cubicBezTo>
                      <a:pt x="9060" y="3237"/>
                      <a:pt x="9054" y="3237"/>
                      <a:pt x="9048" y="3237"/>
                    </a:cubicBezTo>
                    <a:cubicBezTo>
                      <a:pt x="9048" y="3273"/>
                      <a:pt x="9048" y="3273"/>
                      <a:pt x="9048" y="3273"/>
                    </a:cubicBezTo>
                    <a:cubicBezTo>
                      <a:pt x="9054" y="3279"/>
                      <a:pt x="9060" y="3279"/>
                      <a:pt x="9071" y="3279"/>
                    </a:cubicBezTo>
                    <a:cubicBezTo>
                      <a:pt x="9060" y="3303"/>
                      <a:pt x="9060" y="3303"/>
                      <a:pt x="9060" y="3303"/>
                    </a:cubicBezTo>
                    <a:cubicBezTo>
                      <a:pt x="9066" y="3314"/>
                      <a:pt x="9066" y="3314"/>
                      <a:pt x="9066" y="3314"/>
                    </a:cubicBezTo>
                    <a:cubicBezTo>
                      <a:pt x="9066" y="3332"/>
                      <a:pt x="9066" y="3332"/>
                      <a:pt x="9066" y="3332"/>
                    </a:cubicBezTo>
                    <a:cubicBezTo>
                      <a:pt x="9048" y="3332"/>
                      <a:pt x="9042" y="3332"/>
                      <a:pt x="9030" y="3332"/>
                    </a:cubicBezTo>
                    <a:cubicBezTo>
                      <a:pt x="9024" y="3332"/>
                      <a:pt x="9018" y="3326"/>
                      <a:pt x="9018" y="3326"/>
                    </a:cubicBezTo>
                    <a:cubicBezTo>
                      <a:pt x="9012" y="3326"/>
                      <a:pt x="9006" y="3326"/>
                      <a:pt x="9006" y="3326"/>
                    </a:cubicBezTo>
                    <a:cubicBezTo>
                      <a:pt x="9000" y="3326"/>
                      <a:pt x="9000" y="3326"/>
                      <a:pt x="8994" y="3326"/>
                    </a:cubicBezTo>
                    <a:cubicBezTo>
                      <a:pt x="8989" y="3326"/>
                      <a:pt x="8982" y="3326"/>
                      <a:pt x="8977" y="3326"/>
                    </a:cubicBezTo>
                    <a:cubicBezTo>
                      <a:pt x="8977" y="3326"/>
                      <a:pt x="8971" y="3320"/>
                      <a:pt x="8965" y="3320"/>
                    </a:cubicBezTo>
                    <a:cubicBezTo>
                      <a:pt x="8965" y="3314"/>
                      <a:pt x="8965" y="3309"/>
                      <a:pt x="8959" y="3309"/>
                    </a:cubicBezTo>
                    <a:cubicBezTo>
                      <a:pt x="8953" y="3309"/>
                      <a:pt x="8947" y="3314"/>
                      <a:pt x="8941" y="3314"/>
                    </a:cubicBezTo>
                    <a:cubicBezTo>
                      <a:pt x="8935" y="3314"/>
                      <a:pt x="8929" y="3314"/>
                      <a:pt x="8929" y="3314"/>
                    </a:cubicBezTo>
                    <a:cubicBezTo>
                      <a:pt x="8917" y="3314"/>
                      <a:pt x="8911" y="3320"/>
                      <a:pt x="8905" y="3326"/>
                    </a:cubicBezTo>
                    <a:cubicBezTo>
                      <a:pt x="8900" y="3326"/>
                      <a:pt x="8894" y="3326"/>
                      <a:pt x="8894" y="3332"/>
                    </a:cubicBezTo>
                    <a:cubicBezTo>
                      <a:pt x="8894" y="3338"/>
                      <a:pt x="8888" y="3338"/>
                      <a:pt x="8888" y="3344"/>
                    </a:cubicBezTo>
                    <a:cubicBezTo>
                      <a:pt x="8888" y="3350"/>
                      <a:pt x="8894" y="3350"/>
                      <a:pt x="8894" y="3356"/>
                    </a:cubicBezTo>
                    <a:cubicBezTo>
                      <a:pt x="8900" y="3356"/>
                      <a:pt x="8905" y="3356"/>
                      <a:pt x="8905" y="3356"/>
                    </a:cubicBezTo>
                    <a:cubicBezTo>
                      <a:pt x="8911" y="3356"/>
                      <a:pt x="8911" y="3362"/>
                      <a:pt x="8917" y="3368"/>
                    </a:cubicBezTo>
                    <a:cubicBezTo>
                      <a:pt x="8917" y="3368"/>
                      <a:pt x="8923" y="3368"/>
                      <a:pt x="8929" y="3374"/>
                    </a:cubicBezTo>
                    <a:cubicBezTo>
                      <a:pt x="8929" y="3374"/>
                      <a:pt x="8935" y="3380"/>
                      <a:pt x="8941" y="3380"/>
                    </a:cubicBezTo>
                    <a:cubicBezTo>
                      <a:pt x="8947" y="3380"/>
                      <a:pt x="8953" y="3380"/>
                      <a:pt x="8965" y="3380"/>
                    </a:cubicBezTo>
                    <a:cubicBezTo>
                      <a:pt x="8977" y="3380"/>
                      <a:pt x="8977" y="3380"/>
                      <a:pt x="8977" y="3380"/>
                    </a:cubicBezTo>
                    <a:cubicBezTo>
                      <a:pt x="8982" y="3380"/>
                      <a:pt x="8982" y="3386"/>
                      <a:pt x="8989" y="3386"/>
                    </a:cubicBezTo>
                    <a:cubicBezTo>
                      <a:pt x="8994" y="3391"/>
                      <a:pt x="8994" y="3391"/>
                      <a:pt x="9000" y="3397"/>
                    </a:cubicBezTo>
                    <a:cubicBezTo>
                      <a:pt x="9000" y="3397"/>
                      <a:pt x="9006" y="3397"/>
                      <a:pt x="9012" y="3403"/>
                    </a:cubicBezTo>
                    <a:cubicBezTo>
                      <a:pt x="9012" y="3403"/>
                      <a:pt x="9018" y="3409"/>
                      <a:pt x="9018" y="3415"/>
                    </a:cubicBezTo>
                    <a:cubicBezTo>
                      <a:pt x="9024" y="3421"/>
                      <a:pt x="9036" y="3427"/>
                      <a:pt x="9042" y="3433"/>
                    </a:cubicBezTo>
                    <a:cubicBezTo>
                      <a:pt x="9042" y="3492"/>
                      <a:pt x="9042" y="3492"/>
                      <a:pt x="9042" y="3492"/>
                    </a:cubicBezTo>
                    <a:cubicBezTo>
                      <a:pt x="9048" y="3498"/>
                      <a:pt x="9048" y="3498"/>
                      <a:pt x="9048" y="3504"/>
                    </a:cubicBezTo>
                    <a:cubicBezTo>
                      <a:pt x="9054" y="3504"/>
                      <a:pt x="9060" y="3510"/>
                      <a:pt x="9060" y="3510"/>
                    </a:cubicBezTo>
                    <a:cubicBezTo>
                      <a:pt x="9071" y="3516"/>
                      <a:pt x="9077" y="3516"/>
                      <a:pt x="9083" y="3522"/>
                    </a:cubicBezTo>
                    <a:cubicBezTo>
                      <a:pt x="9089" y="3522"/>
                      <a:pt x="9095" y="3534"/>
                      <a:pt x="9095" y="3540"/>
                    </a:cubicBezTo>
                    <a:cubicBezTo>
                      <a:pt x="9095" y="3546"/>
                      <a:pt x="9089" y="3552"/>
                      <a:pt x="9089" y="3557"/>
                    </a:cubicBezTo>
                    <a:cubicBezTo>
                      <a:pt x="9089" y="3563"/>
                      <a:pt x="9083" y="3569"/>
                      <a:pt x="9083" y="3575"/>
                    </a:cubicBezTo>
                    <a:cubicBezTo>
                      <a:pt x="9083" y="3593"/>
                      <a:pt x="9089" y="3599"/>
                      <a:pt x="9095" y="3617"/>
                    </a:cubicBezTo>
                    <a:cubicBezTo>
                      <a:pt x="9095" y="3623"/>
                      <a:pt x="9095" y="3629"/>
                      <a:pt x="9095" y="3635"/>
                    </a:cubicBezTo>
                    <a:cubicBezTo>
                      <a:pt x="9095" y="3641"/>
                      <a:pt x="9095" y="3646"/>
                      <a:pt x="9095" y="3652"/>
                    </a:cubicBezTo>
                    <a:cubicBezTo>
                      <a:pt x="9089" y="3664"/>
                      <a:pt x="9071" y="3664"/>
                      <a:pt x="9060" y="3676"/>
                    </a:cubicBezTo>
                    <a:cubicBezTo>
                      <a:pt x="9060" y="3676"/>
                      <a:pt x="9060" y="3682"/>
                      <a:pt x="9060" y="3688"/>
                    </a:cubicBezTo>
                    <a:cubicBezTo>
                      <a:pt x="9054" y="3688"/>
                      <a:pt x="9054" y="3688"/>
                      <a:pt x="9048" y="3694"/>
                    </a:cubicBezTo>
                    <a:cubicBezTo>
                      <a:pt x="9036" y="3700"/>
                      <a:pt x="9030" y="3706"/>
                      <a:pt x="9012" y="3706"/>
                    </a:cubicBezTo>
                    <a:cubicBezTo>
                      <a:pt x="9000" y="3706"/>
                      <a:pt x="9000" y="3706"/>
                      <a:pt x="9000" y="3706"/>
                    </a:cubicBezTo>
                    <a:cubicBezTo>
                      <a:pt x="8994" y="3706"/>
                      <a:pt x="8994" y="3700"/>
                      <a:pt x="8989" y="3700"/>
                    </a:cubicBezTo>
                    <a:cubicBezTo>
                      <a:pt x="8982" y="3700"/>
                      <a:pt x="8977" y="3694"/>
                      <a:pt x="8965" y="3694"/>
                    </a:cubicBezTo>
                    <a:lnTo>
                      <a:pt x="8959" y="3694"/>
                    </a:lnTo>
                    <a:cubicBezTo>
                      <a:pt x="8947" y="3694"/>
                      <a:pt x="8941" y="3694"/>
                      <a:pt x="8929" y="3694"/>
                    </a:cubicBezTo>
                    <a:cubicBezTo>
                      <a:pt x="8923" y="3694"/>
                      <a:pt x="8923" y="3688"/>
                      <a:pt x="8917" y="3682"/>
                    </a:cubicBezTo>
                    <a:cubicBezTo>
                      <a:pt x="8911" y="3682"/>
                      <a:pt x="8911" y="3676"/>
                      <a:pt x="8905" y="3670"/>
                    </a:cubicBezTo>
                    <a:cubicBezTo>
                      <a:pt x="8900" y="3670"/>
                      <a:pt x="8900" y="3670"/>
                      <a:pt x="8894" y="3670"/>
                    </a:cubicBezTo>
                    <a:cubicBezTo>
                      <a:pt x="8793" y="3670"/>
                      <a:pt x="8793" y="3670"/>
                      <a:pt x="8793" y="3670"/>
                    </a:cubicBezTo>
                    <a:cubicBezTo>
                      <a:pt x="8781" y="3670"/>
                      <a:pt x="8775" y="3664"/>
                      <a:pt x="8763" y="3664"/>
                    </a:cubicBezTo>
                    <a:cubicBezTo>
                      <a:pt x="8757" y="3664"/>
                      <a:pt x="8751" y="3670"/>
                      <a:pt x="8745" y="3664"/>
                    </a:cubicBezTo>
                    <a:cubicBezTo>
                      <a:pt x="8739" y="3664"/>
                      <a:pt x="8739" y="3652"/>
                      <a:pt x="8734" y="3652"/>
                    </a:cubicBezTo>
                    <a:cubicBezTo>
                      <a:pt x="8727" y="3652"/>
                      <a:pt x="8727" y="3652"/>
                      <a:pt x="8727" y="3652"/>
                    </a:cubicBezTo>
                    <a:cubicBezTo>
                      <a:pt x="8722" y="3658"/>
                      <a:pt x="8716" y="3658"/>
                      <a:pt x="8716" y="3658"/>
                    </a:cubicBezTo>
                    <a:cubicBezTo>
                      <a:pt x="8710" y="3664"/>
                      <a:pt x="8716" y="3670"/>
                      <a:pt x="8716" y="3670"/>
                    </a:cubicBezTo>
                    <a:cubicBezTo>
                      <a:pt x="8710" y="3676"/>
                      <a:pt x="8710" y="3682"/>
                      <a:pt x="8710" y="3682"/>
                    </a:cubicBezTo>
                    <a:cubicBezTo>
                      <a:pt x="8650" y="3682"/>
                      <a:pt x="8650" y="3682"/>
                      <a:pt x="8650" y="3682"/>
                    </a:cubicBezTo>
                    <a:cubicBezTo>
                      <a:pt x="8645" y="3694"/>
                      <a:pt x="8645" y="3694"/>
                      <a:pt x="8645" y="3694"/>
                    </a:cubicBezTo>
                    <a:cubicBezTo>
                      <a:pt x="8650" y="3700"/>
                      <a:pt x="8650" y="3706"/>
                      <a:pt x="8650" y="3706"/>
                    </a:cubicBezTo>
                    <a:cubicBezTo>
                      <a:pt x="8657" y="3712"/>
                      <a:pt x="8662" y="3712"/>
                      <a:pt x="8662" y="3718"/>
                    </a:cubicBezTo>
                    <a:cubicBezTo>
                      <a:pt x="8668" y="3718"/>
                      <a:pt x="8668" y="3723"/>
                      <a:pt x="8668" y="3730"/>
                    </a:cubicBezTo>
                    <a:cubicBezTo>
                      <a:pt x="8668" y="3741"/>
                      <a:pt x="8668" y="3741"/>
                      <a:pt x="8662" y="3747"/>
                    </a:cubicBezTo>
                    <a:cubicBezTo>
                      <a:pt x="8662" y="3759"/>
                      <a:pt x="8657" y="3765"/>
                      <a:pt x="8657" y="3777"/>
                    </a:cubicBezTo>
                    <a:cubicBezTo>
                      <a:pt x="8657" y="3783"/>
                      <a:pt x="8657" y="3789"/>
                      <a:pt x="8657" y="3801"/>
                    </a:cubicBezTo>
                    <a:cubicBezTo>
                      <a:pt x="8662" y="3801"/>
                      <a:pt x="8662" y="3807"/>
                      <a:pt x="8662" y="3807"/>
                    </a:cubicBezTo>
                    <a:cubicBezTo>
                      <a:pt x="8668" y="3812"/>
                      <a:pt x="8674" y="3818"/>
                      <a:pt x="8674" y="3824"/>
                    </a:cubicBezTo>
                    <a:cubicBezTo>
                      <a:pt x="8674" y="3889"/>
                      <a:pt x="8674" y="3889"/>
                      <a:pt x="8674" y="3889"/>
                    </a:cubicBezTo>
                    <a:cubicBezTo>
                      <a:pt x="8674" y="3895"/>
                      <a:pt x="8674" y="3895"/>
                      <a:pt x="8668" y="3901"/>
                    </a:cubicBezTo>
                    <a:cubicBezTo>
                      <a:pt x="8668" y="3907"/>
                      <a:pt x="8662" y="3907"/>
                      <a:pt x="8657" y="3907"/>
                    </a:cubicBezTo>
                    <a:cubicBezTo>
                      <a:pt x="8657" y="3913"/>
                      <a:pt x="8657" y="3919"/>
                      <a:pt x="8650" y="3919"/>
                    </a:cubicBezTo>
                    <a:cubicBezTo>
                      <a:pt x="8645" y="3931"/>
                      <a:pt x="8639" y="3943"/>
                      <a:pt x="8639" y="3955"/>
                    </a:cubicBezTo>
                    <a:cubicBezTo>
                      <a:pt x="8639" y="3961"/>
                      <a:pt x="8639" y="3961"/>
                      <a:pt x="8639" y="3967"/>
                    </a:cubicBezTo>
                    <a:cubicBezTo>
                      <a:pt x="8639" y="3973"/>
                      <a:pt x="8645" y="3973"/>
                      <a:pt x="8650" y="3978"/>
                    </a:cubicBezTo>
                    <a:cubicBezTo>
                      <a:pt x="8650" y="3990"/>
                      <a:pt x="8650" y="3990"/>
                      <a:pt x="8650" y="3990"/>
                    </a:cubicBezTo>
                    <a:cubicBezTo>
                      <a:pt x="8657" y="3996"/>
                      <a:pt x="8662" y="3996"/>
                      <a:pt x="8662" y="4002"/>
                    </a:cubicBezTo>
                    <a:cubicBezTo>
                      <a:pt x="8662" y="4014"/>
                      <a:pt x="8662" y="4014"/>
                      <a:pt x="8662" y="4014"/>
                    </a:cubicBezTo>
                    <a:cubicBezTo>
                      <a:pt x="8662" y="4026"/>
                      <a:pt x="8662" y="4026"/>
                      <a:pt x="8662" y="4026"/>
                    </a:cubicBezTo>
                    <a:cubicBezTo>
                      <a:pt x="8662" y="4032"/>
                      <a:pt x="8657" y="4032"/>
                      <a:pt x="8650" y="4038"/>
                    </a:cubicBezTo>
                    <a:cubicBezTo>
                      <a:pt x="8650" y="4044"/>
                      <a:pt x="8650" y="4050"/>
                      <a:pt x="8650" y="4055"/>
                    </a:cubicBezTo>
                    <a:cubicBezTo>
                      <a:pt x="8650" y="4067"/>
                      <a:pt x="8650" y="4073"/>
                      <a:pt x="8650" y="4085"/>
                    </a:cubicBezTo>
                    <a:cubicBezTo>
                      <a:pt x="8686" y="4085"/>
                      <a:pt x="8686" y="4085"/>
                      <a:pt x="8686" y="4085"/>
                    </a:cubicBezTo>
                    <a:cubicBezTo>
                      <a:pt x="8698" y="4085"/>
                      <a:pt x="8704" y="4079"/>
                      <a:pt x="8716" y="4079"/>
                    </a:cubicBezTo>
                    <a:cubicBezTo>
                      <a:pt x="8716" y="4079"/>
                      <a:pt x="8722" y="4079"/>
                      <a:pt x="8727" y="4085"/>
                    </a:cubicBezTo>
                    <a:cubicBezTo>
                      <a:pt x="8727" y="4085"/>
                      <a:pt x="8727" y="4091"/>
                      <a:pt x="8734" y="4097"/>
                    </a:cubicBezTo>
                    <a:cubicBezTo>
                      <a:pt x="8739" y="4097"/>
                      <a:pt x="8745" y="4097"/>
                      <a:pt x="8751" y="4097"/>
                    </a:cubicBezTo>
                    <a:cubicBezTo>
                      <a:pt x="8763" y="4097"/>
                      <a:pt x="8769" y="4091"/>
                      <a:pt x="8781" y="4091"/>
                    </a:cubicBezTo>
                    <a:cubicBezTo>
                      <a:pt x="8787" y="4091"/>
                      <a:pt x="8787" y="4097"/>
                      <a:pt x="8793" y="4097"/>
                    </a:cubicBezTo>
                    <a:cubicBezTo>
                      <a:pt x="8793" y="4097"/>
                      <a:pt x="8799" y="4103"/>
                      <a:pt x="8805" y="4103"/>
                    </a:cubicBezTo>
                    <a:cubicBezTo>
                      <a:pt x="8805" y="4103"/>
                      <a:pt x="8811" y="4103"/>
                      <a:pt x="8811" y="4109"/>
                    </a:cubicBezTo>
                    <a:cubicBezTo>
                      <a:pt x="8823" y="4109"/>
                      <a:pt x="8823" y="4109"/>
                      <a:pt x="8823" y="4109"/>
                    </a:cubicBezTo>
                    <a:cubicBezTo>
                      <a:pt x="8828" y="4115"/>
                      <a:pt x="8828" y="4121"/>
                      <a:pt x="8834" y="4121"/>
                    </a:cubicBezTo>
                    <a:cubicBezTo>
                      <a:pt x="8834" y="4127"/>
                      <a:pt x="8840" y="4133"/>
                      <a:pt x="8840" y="4133"/>
                    </a:cubicBezTo>
                    <a:cubicBezTo>
                      <a:pt x="8846" y="4139"/>
                      <a:pt x="8840" y="4144"/>
                      <a:pt x="8846" y="4144"/>
                    </a:cubicBezTo>
                    <a:cubicBezTo>
                      <a:pt x="8846" y="4150"/>
                      <a:pt x="8852" y="4150"/>
                      <a:pt x="8858" y="4156"/>
                    </a:cubicBezTo>
                    <a:cubicBezTo>
                      <a:pt x="8864" y="4139"/>
                      <a:pt x="8864" y="4139"/>
                      <a:pt x="8864" y="4139"/>
                    </a:cubicBezTo>
                    <a:cubicBezTo>
                      <a:pt x="8852" y="4139"/>
                      <a:pt x="8852" y="4139"/>
                      <a:pt x="8852" y="4139"/>
                    </a:cubicBezTo>
                    <a:cubicBezTo>
                      <a:pt x="8852" y="4139"/>
                      <a:pt x="8858" y="4133"/>
                      <a:pt x="8864" y="4133"/>
                    </a:cubicBezTo>
                    <a:cubicBezTo>
                      <a:pt x="8870" y="4133"/>
                      <a:pt x="8876" y="4133"/>
                      <a:pt x="8888" y="4133"/>
                    </a:cubicBezTo>
                    <a:cubicBezTo>
                      <a:pt x="8894" y="4133"/>
                      <a:pt x="8900" y="4127"/>
                      <a:pt x="8905" y="4127"/>
                    </a:cubicBezTo>
                    <a:cubicBezTo>
                      <a:pt x="8911" y="4127"/>
                      <a:pt x="8917" y="4121"/>
                      <a:pt x="8917" y="4115"/>
                    </a:cubicBezTo>
                    <a:cubicBezTo>
                      <a:pt x="8929" y="4109"/>
                      <a:pt x="8935" y="4109"/>
                      <a:pt x="8941" y="4103"/>
                    </a:cubicBezTo>
                    <a:cubicBezTo>
                      <a:pt x="8947" y="4097"/>
                      <a:pt x="8947" y="4091"/>
                      <a:pt x="8953" y="4091"/>
                    </a:cubicBezTo>
                    <a:cubicBezTo>
                      <a:pt x="8959" y="4085"/>
                      <a:pt x="8965" y="4079"/>
                      <a:pt x="8977" y="4079"/>
                    </a:cubicBezTo>
                    <a:cubicBezTo>
                      <a:pt x="8982" y="4079"/>
                      <a:pt x="8989" y="4079"/>
                      <a:pt x="9000" y="4079"/>
                    </a:cubicBezTo>
                    <a:cubicBezTo>
                      <a:pt x="9006" y="4079"/>
                      <a:pt x="9006" y="4073"/>
                      <a:pt x="9012" y="4073"/>
                    </a:cubicBezTo>
                    <a:cubicBezTo>
                      <a:pt x="9018" y="4073"/>
                      <a:pt x="9018" y="4073"/>
                      <a:pt x="9024" y="4067"/>
                    </a:cubicBezTo>
                    <a:cubicBezTo>
                      <a:pt x="9036" y="4062"/>
                      <a:pt x="9036" y="4055"/>
                      <a:pt x="9042" y="4044"/>
                    </a:cubicBezTo>
                    <a:cubicBezTo>
                      <a:pt x="9054" y="4032"/>
                      <a:pt x="9060" y="4026"/>
                      <a:pt x="9077" y="4020"/>
                    </a:cubicBezTo>
                    <a:cubicBezTo>
                      <a:pt x="9083" y="4020"/>
                      <a:pt x="9089" y="4014"/>
                      <a:pt x="9101" y="4014"/>
                    </a:cubicBezTo>
                    <a:cubicBezTo>
                      <a:pt x="9113" y="4014"/>
                      <a:pt x="9119" y="4014"/>
                      <a:pt x="9137" y="4014"/>
                    </a:cubicBezTo>
                    <a:cubicBezTo>
                      <a:pt x="9143" y="4014"/>
                      <a:pt x="9148" y="4014"/>
                      <a:pt x="9160" y="4014"/>
                    </a:cubicBezTo>
                    <a:cubicBezTo>
                      <a:pt x="9160" y="3973"/>
                      <a:pt x="9160" y="3973"/>
                      <a:pt x="9160" y="3973"/>
                    </a:cubicBezTo>
                    <a:cubicBezTo>
                      <a:pt x="9160" y="3967"/>
                      <a:pt x="9154" y="3967"/>
                      <a:pt x="9154" y="3961"/>
                    </a:cubicBezTo>
                    <a:cubicBezTo>
                      <a:pt x="9148" y="3961"/>
                      <a:pt x="9148" y="3955"/>
                      <a:pt x="9143" y="3955"/>
                    </a:cubicBezTo>
                    <a:cubicBezTo>
                      <a:pt x="9137" y="3949"/>
                      <a:pt x="9131" y="3949"/>
                      <a:pt x="9131" y="3943"/>
                    </a:cubicBezTo>
                    <a:cubicBezTo>
                      <a:pt x="9131" y="3937"/>
                      <a:pt x="9131" y="3931"/>
                      <a:pt x="9131" y="3925"/>
                    </a:cubicBezTo>
                    <a:cubicBezTo>
                      <a:pt x="9137" y="3919"/>
                      <a:pt x="9137" y="3919"/>
                      <a:pt x="9143" y="3913"/>
                    </a:cubicBezTo>
                    <a:cubicBezTo>
                      <a:pt x="9148" y="3901"/>
                      <a:pt x="9148" y="3895"/>
                      <a:pt x="9154" y="3884"/>
                    </a:cubicBezTo>
                    <a:cubicBezTo>
                      <a:pt x="9160" y="3878"/>
                      <a:pt x="9160" y="3878"/>
                      <a:pt x="9160" y="3878"/>
                    </a:cubicBezTo>
                    <a:cubicBezTo>
                      <a:pt x="9166" y="3872"/>
                      <a:pt x="9166" y="3866"/>
                      <a:pt x="9166" y="3866"/>
                    </a:cubicBezTo>
                    <a:cubicBezTo>
                      <a:pt x="9172" y="3860"/>
                      <a:pt x="9172" y="3854"/>
                      <a:pt x="9172" y="3854"/>
                    </a:cubicBezTo>
                    <a:cubicBezTo>
                      <a:pt x="9178" y="3848"/>
                      <a:pt x="9178" y="3854"/>
                      <a:pt x="9184" y="3854"/>
                    </a:cubicBezTo>
                    <a:cubicBezTo>
                      <a:pt x="9190" y="3848"/>
                      <a:pt x="9202" y="3854"/>
                      <a:pt x="9208" y="3848"/>
                    </a:cubicBezTo>
                    <a:cubicBezTo>
                      <a:pt x="9214" y="3848"/>
                      <a:pt x="9214" y="3842"/>
                      <a:pt x="9214" y="3836"/>
                    </a:cubicBezTo>
                    <a:cubicBezTo>
                      <a:pt x="9220" y="3836"/>
                      <a:pt x="9220" y="3830"/>
                      <a:pt x="9226" y="3824"/>
                    </a:cubicBezTo>
                    <a:cubicBezTo>
                      <a:pt x="9226" y="3824"/>
                      <a:pt x="9232" y="3824"/>
                      <a:pt x="9237" y="3824"/>
                    </a:cubicBezTo>
                    <a:cubicBezTo>
                      <a:pt x="9237" y="3824"/>
                      <a:pt x="9243" y="3824"/>
                      <a:pt x="9249" y="3824"/>
                    </a:cubicBezTo>
                    <a:cubicBezTo>
                      <a:pt x="9249" y="3824"/>
                      <a:pt x="9249" y="3812"/>
                      <a:pt x="9255" y="3812"/>
                    </a:cubicBezTo>
                    <a:cubicBezTo>
                      <a:pt x="9261" y="3812"/>
                      <a:pt x="9261" y="3812"/>
                      <a:pt x="9267" y="3812"/>
                    </a:cubicBezTo>
                    <a:cubicBezTo>
                      <a:pt x="9273" y="3812"/>
                      <a:pt x="9273" y="3807"/>
                      <a:pt x="9279" y="3807"/>
                    </a:cubicBezTo>
                    <a:cubicBezTo>
                      <a:pt x="9291" y="3807"/>
                      <a:pt x="9297" y="3807"/>
                      <a:pt x="9315" y="3807"/>
                    </a:cubicBezTo>
                    <a:cubicBezTo>
                      <a:pt x="9321" y="3807"/>
                      <a:pt x="9326" y="3807"/>
                      <a:pt x="9338" y="3807"/>
                    </a:cubicBezTo>
                    <a:cubicBezTo>
                      <a:pt x="9338" y="3771"/>
                      <a:pt x="9338" y="3771"/>
                      <a:pt x="9338" y="3771"/>
                    </a:cubicBezTo>
                    <a:cubicBezTo>
                      <a:pt x="9338" y="3759"/>
                      <a:pt x="9338" y="3759"/>
                      <a:pt x="9338" y="3759"/>
                    </a:cubicBezTo>
                    <a:cubicBezTo>
                      <a:pt x="9332" y="3747"/>
                      <a:pt x="9332" y="3741"/>
                      <a:pt x="9332" y="3735"/>
                    </a:cubicBezTo>
                    <a:cubicBezTo>
                      <a:pt x="9332" y="3730"/>
                      <a:pt x="9332" y="3730"/>
                      <a:pt x="9332" y="3723"/>
                    </a:cubicBezTo>
                    <a:cubicBezTo>
                      <a:pt x="9332" y="3712"/>
                      <a:pt x="9332" y="3706"/>
                      <a:pt x="9332" y="3700"/>
                    </a:cubicBezTo>
                    <a:cubicBezTo>
                      <a:pt x="9332" y="3694"/>
                      <a:pt x="9338" y="3694"/>
                      <a:pt x="9338" y="3688"/>
                    </a:cubicBezTo>
                    <a:cubicBezTo>
                      <a:pt x="9344" y="3682"/>
                      <a:pt x="9350" y="3682"/>
                      <a:pt x="9362" y="3682"/>
                    </a:cubicBezTo>
                    <a:cubicBezTo>
                      <a:pt x="9368" y="3682"/>
                      <a:pt x="9374" y="3676"/>
                      <a:pt x="9380" y="3676"/>
                    </a:cubicBezTo>
                    <a:cubicBezTo>
                      <a:pt x="9392" y="3676"/>
                      <a:pt x="9398" y="3682"/>
                      <a:pt x="9409" y="3682"/>
                    </a:cubicBezTo>
                    <a:cubicBezTo>
                      <a:pt x="9409" y="3682"/>
                      <a:pt x="9415" y="3682"/>
                      <a:pt x="9421" y="3682"/>
                    </a:cubicBezTo>
                    <a:cubicBezTo>
                      <a:pt x="9433" y="3688"/>
                      <a:pt x="9439" y="3694"/>
                      <a:pt x="9451" y="3700"/>
                    </a:cubicBezTo>
                    <a:cubicBezTo>
                      <a:pt x="9463" y="3706"/>
                      <a:pt x="9469" y="3706"/>
                      <a:pt x="9481" y="3706"/>
                    </a:cubicBezTo>
                    <a:cubicBezTo>
                      <a:pt x="9498" y="3706"/>
                      <a:pt x="9498" y="3706"/>
                      <a:pt x="9498" y="3706"/>
                    </a:cubicBezTo>
                    <a:cubicBezTo>
                      <a:pt x="9504" y="3706"/>
                      <a:pt x="9504" y="3700"/>
                      <a:pt x="9510" y="3700"/>
                    </a:cubicBezTo>
                    <a:cubicBezTo>
                      <a:pt x="9516" y="3700"/>
                      <a:pt x="9516" y="3706"/>
                      <a:pt x="9522" y="3706"/>
                    </a:cubicBezTo>
                    <a:cubicBezTo>
                      <a:pt x="9522" y="3694"/>
                      <a:pt x="9522" y="3688"/>
                      <a:pt x="9522" y="3682"/>
                    </a:cubicBezTo>
                    <a:cubicBezTo>
                      <a:pt x="9522" y="3682"/>
                      <a:pt x="9522" y="3676"/>
                      <a:pt x="9522" y="3670"/>
                    </a:cubicBezTo>
                    <a:cubicBezTo>
                      <a:pt x="9528" y="3670"/>
                      <a:pt x="9534" y="3664"/>
                      <a:pt x="9534" y="3664"/>
                    </a:cubicBezTo>
                    <a:cubicBezTo>
                      <a:pt x="9540" y="3658"/>
                      <a:pt x="9540" y="3652"/>
                      <a:pt x="9546" y="3652"/>
                    </a:cubicBezTo>
                    <a:cubicBezTo>
                      <a:pt x="9546" y="3652"/>
                      <a:pt x="9552" y="3652"/>
                      <a:pt x="9558" y="3652"/>
                    </a:cubicBezTo>
                    <a:cubicBezTo>
                      <a:pt x="9570" y="3652"/>
                      <a:pt x="9570" y="3652"/>
                      <a:pt x="9570" y="3652"/>
                    </a:cubicBezTo>
                    <a:cubicBezTo>
                      <a:pt x="9575" y="3652"/>
                      <a:pt x="9581" y="3652"/>
                      <a:pt x="9587" y="3652"/>
                    </a:cubicBezTo>
                    <a:cubicBezTo>
                      <a:pt x="9593" y="3652"/>
                      <a:pt x="9593" y="3646"/>
                      <a:pt x="9599" y="3646"/>
                    </a:cubicBezTo>
                    <a:cubicBezTo>
                      <a:pt x="9605" y="3641"/>
                      <a:pt x="9611" y="3641"/>
                      <a:pt x="9611" y="3635"/>
                    </a:cubicBezTo>
                    <a:cubicBezTo>
                      <a:pt x="9617" y="3635"/>
                      <a:pt x="9617" y="3629"/>
                      <a:pt x="9623" y="3629"/>
                    </a:cubicBezTo>
                    <a:cubicBezTo>
                      <a:pt x="9629" y="3623"/>
                      <a:pt x="9629" y="3617"/>
                      <a:pt x="9635" y="3617"/>
                    </a:cubicBezTo>
                    <a:cubicBezTo>
                      <a:pt x="9641" y="3617"/>
                      <a:pt x="9641" y="3617"/>
                      <a:pt x="9647" y="3617"/>
                    </a:cubicBezTo>
                    <a:cubicBezTo>
                      <a:pt x="9658" y="3617"/>
                      <a:pt x="9664" y="3623"/>
                      <a:pt x="9670" y="3629"/>
                    </a:cubicBezTo>
                    <a:cubicBezTo>
                      <a:pt x="9676" y="3635"/>
                      <a:pt x="9682" y="3641"/>
                      <a:pt x="9688" y="3652"/>
                    </a:cubicBezTo>
                    <a:cubicBezTo>
                      <a:pt x="9700" y="3658"/>
                      <a:pt x="9706" y="3670"/>
                      <a:pt x="9712" y="3682"/>
                    </a:cubicBezTo>
                    <a:cubicBezTo>
                      <a:pt x="9712" y="3688"/>
                      <a:pt x="9712" y="3694"/>
                      <a:pt x="9712" y="3694"/>
                    </a:cubicBezTo>
                    <a:cubicBezTo>
                      <a:pt x="9712" y="3700"/>
                      <a:pt x="9718" y="3700"/>
                      <a:pt x="9724" y="3706"/>
                    </a:cubicBezTo>
                    <a:cubicBezTo>
                      <a:pt x="9724" y="3712"/>
                      <a:pt x="9724" y="3718"/>
                      <a:pt x="9730" y="3718"/>
                    </a:cubicBezTo>
                    <a:cubicBezTo>
                      <a:pt x="9736" y="3718"/>
                      <a:pt x="9736" y="3723"/>
                      <a:pt x="9741" y="3723"/>
                    </a:cubicBezTo>
                    <a:cubicBezTo>
                      <a:pt x="9753" y="3730"/>
                      <a:pt x="9753" y="3730"/>
                      <a:pt x="9753" y="3730"/>
                    </a:cubicBezTo>
                    <a:cubicBezTo>
                      <a:pt x="9759" y="3730"/>
                      <a:pt x="9759" y="3735"/>
                      <a:pt x="9765" y="3735"/>
                    </a:cubicBezTo>
                    <a:cubicBezTo>
                      <a:pt x="9771" y="3735"/>
                      <a:pt x="9771" y="3741"/>
                      <a:pt x="9777" y="3747"/>
                    </a:cubicBezTo>
                    <a:cubicBezTo>
                      <a:pt x="9777" y="3747"/>
                      <a:pt x="9777" y="3753"/>
                      <a:pt x="9777" y="3759"/>
                    </a:cubicBezTo>
                    <a:cubicBezTo>
                      <a:pt x="9783" y="3765"/>
                      <a:pt x="9789" y="3765"/>
                      <a:pt x="9795" y="3765"/>
                    </a:cubicBezTo>
                    <a:cubicBezTo>
                      <a:pt x="9795" y="3771"/>
                      <a:pt x="9795" y="3777"/>
                      <a:pt x="9800" y="3777"/>
                    </a:cubicBezTo>
                    <a:cubicBezTo>
                      <a:pt x="9806" y="3783"/>
                      <a:pt x="9806" y="3783"/>
                      <a:pt x="9812" y="3783"/>
                    </a:cubicBezTo>
                    <a:cubicBezTo>
                      <a:pt x="9818" y="3789"/>
                      <a:pt x="9818" y="3789"/>
                      <a:pt x="9824" y="3795"/>
                    </a:cubicBezTo>
                    <a:cubicBezTo>
                      <a:pt x="9824" y="3795"/>
                      <a:pt x="9829" y="3801"/>
                      <a:pt x="9835" y="3801"/>
                    </a:cubicBezTo>
                    <a:cubicBezTo>
                      <a:pt x="9841" y="3807"/>
                      <a:pt x="9841" y="3807"/>
                      <a:pt x="9847" y="3812"/>
                    </a:cubicBezTo>
                    <a:cubicBezTo>
                      <a:pt x="9847" y="3812"/>
                      <a:pt x="9853" y="3818"/>
                      <a:pt x="9859" y="3818"/>
                    </a:cubicBezTo>
                    <a:cubicBezTo>
                      <a:pt x="9871" y="3818"/>
                      <a:pt x="9877" y="3824"/>
                      <a:pt x="9883" y="3824"/>
                    </a:cubicBezTo>
                    <a:cubicBezTo>
                      <a:pt x="9889" y="3824"/>
                      <a:pt x="9895" y="3824"/>
                      <a:pt x="9895" y="3824"/>
                    </a:cubicBezTo>
                    <a:cubicBezTo>
                      <a:pt x="9901" y="3830"/>
                      <a:pt x="9906" y="3830"/>
                      <a:pt x="9906" y="3830"/>
                    </a:cubicBezTo>
                    <a:cubicBezTo>
                      <a:pt x="9912" y="3836"/>
                      <a:pt x="9912" y="3842"/>
                      <a:pt x="9912" y="3842"/>
                    </a:cubicBezTo>
                    <a:cubicBezTo>
                      <a:pt x="9924" y="3854"/>
                      <a:pt x="9930" y="3866"/>
                      <a:pt x="9942" y="3878"/>
                    </a:cubicBezTo>
                    <a:cubicBezTo>
                      <a:pt x="9948" y="3878"/>
                      <a:pt x="9948" y="3878"/>
                      <a:pt x="9954" y="3878"/>
                    </a:cubicBezTo>
                    <a:cubicBezTo>
                      <a:pt x="9960" y="3878"/>
                      <a:pt x="9960" y="3884"/>
                      <a:pt x="9966" y="3884"/>
                    </a:cubicBezTo>
                    <a:cubicBezTo>
                      <a:pt x="9972" y="3884"/>
                      <a:pt x="9972" y="3884"/>
                      <a:pt x="9978" y="3889"/>
                    </a:cubicBezTo>
                    <a:cubicBezTo>
                      <a:pt x="9983" y="3895"/>
                      <a:pt x="9983" y="3901"/>
                      <a:pt x="9990" y="3913"/>
                    </a:cubicBezTo>
                    <a:cubicBezTo>
                      <a:pt x="9995" y="3919"/>
                      <a:pt x="10007" y="3919"/>
                      <a:pt x="10013" y="3931"/>
                    </a:cubicBezTo>
                    <a:cubicBezTo>
                      <a:pt x="10019" y="3931"/>
                      <a:pt x="10019" y="3937"/>
                      <a:pt x="10019" y="3943"/>
                    </a:cubicBezTo>
                    <a:cubicBezTo>
                      <a:pt x="10019" y="3943"/>
                      <a:pt x="10019" y="3949"/>
                      <a:pt x="10025" y="3955"/>
                    </a:cubicBezTo>
                    <a:cubicBezTo>
                      <a:pt x="10025" y="3961"/>
                      <a:pt x="10025" y="3967"/>
                      <a:pt x="10025" y="3978"/>
                    </a:cubicBezTo>
                    <a:cubicBezTo>
                      <a:pt x="10025" y="3984"/>
                      <a:pt x="10025" y="3990"/>
                      <a:pt x="10025" y="3996"/>
                    </a:cubicBezTo>
                    <a:cubicBezTo>
                      <a:pt x="10001" y="3996"/>
                      <a:pt x="9983" y="3996"/>
                      <a:pt x="9966" y="4008"/>
                    </a:cubicBezTo>
                    <a:cubicBezTo>
                      <a:pt x="9960" y="4014"/>
                      <a:pt x="9960" y="4020"/>
                      <a:pt x="9960" y="4020"/>
                    </a:cubicBezTo>
                    <a:cubicBezTo>
                      <a:pt x="9954" y="4020"/>
                      <a:pt x="9948" y="4020"/>
                      <a:pt x="9948" y="4026"/>
                    </a:cubicBezTo>
                    <a:cubicBezTo>
                      <a:pt x="9936" y="4026"/>
                      <a:pt x="9930" y="4026"/>
                      <a:pt x="9924" y="4026"/>
                    </a:cubicBezTo>
                    <a:cubicBezTo>
                      <a:pt x="9918" y="4026"/>
                      <a:pt x="9912" y="4020"/>
                      <a:pt x="9906" y="4020"/>
                    </a:cubicBezTo>
                    <a:cubicBezTo>
                      <a:pt x="9877" y="4020"/>
                      <a:pt x="9859" y="4020"/>
                      <a:pt x="9829" y="4020"/>
                    </a:cubicBezTo>
                    <a:cubicBezTo>
                      <a:pt x="9829" y="4038"/>
                      <a:pt x="9829" y="4038"/>
                      <a:pt x="9829" y="4038"/>
                    </a:cubicBezTo>
                    <a:cubicBezTo>
                      <a:pt x="9841" y="4038"/>
                      <a:pt x="9847" y="4038"/>
                      <a:pt x="9853" y="4044"/>
                    </a:cubicBezTo>
                    <a:cubicBezTo>
                      <a:pt x="9859" y="4050"/>
                      <a:pt x="9865" y="4050"/>
                      <a:pt x="9865" y="4055"/>
                    </a:cubicBezTo>
                    <a:cubicBezTo>
                      <a:pt x="9871" y="4055"/>
                      <a:pt x="9871" y="4062"/>
                      <a:pt x="9871" y="4067"/>
                    </a:cubicBezTo>
                    <a:cubicBezTo>
                      <a:pt x="9871" y="4067"/>
                      <a:pt x="9877" y="4073"/>
                      <a:pt x="9877" y="4079"/>
                    </a:cubicBezTo>
                    <a:cubicBezTo>
                      <a:pt x="9883" y="4079"/>
                      <a:pt x="9883" y="4085"/>
                      <a:pt x="9889" y="4085"/>
                    </a:cubicBezTo>
                    <a:cubicBezTo>
                      <a:pt x="9895" y="4085"/>
                      <a:pt x="9895" y="4085"/>
                      <a:pt x="9901" y="4085"/>
                    </a:cubicBezTo>
                    <a:cubicBezTo>
                      <a:pt x="9906" y="4085"/>
                      <a:pt x="9912" y="4091"/>
                      <a:pt x="9924" y="4091"/>
                    </a:cubicBezTo>
                    <a:cubicBezTo>
                      <a:pt x="9990" y="4091"/>
                      <a:pt x="9990" y="4091"/>
                      <a:pt x="9990" y="4091"/>
                    </a:cubicBezTo>
                    <a:cubicBezTo>
                      <a:pt x="9990" y="4050"/>
                      <a:pt x="9990" y="4050"/>
                      <a:pt x="9990" y="4050"/>
                    </a:cubicBezTo>
                    <a:cubicBezTo>
                      <a:pt x="9995" y="4050"/>
                      <a:pt x="10001" y="4044"/>
                      <a:pt x="10007" y="4044"/>
                    </a:cubicBezTo>
                    <a:cubicBezTo>
                      <a:pt x="10013" y="4038"/>
                      <a:pt x="10019" y="4038"/>
                      <a:pt x="10031" y="4032"/>
                    </a:cubicBezTo>
                    <a:cubicBezTo>
                      <a:pt x="10031" y="4026"/>
                      <a:pt x="10037" y="4020"/>
                      <a:pt x="10037" y="4020"/>
                    </a:cubicBezTo>
                    <a:cubicBezTo>
                      <a:pt x="10043" y="4014"/>
                      <a:pt x="10049" y="4020"/>
                      <a:pt x="10049" y="4020"/>
                    </a:cubicBezTo>
                    <a:cubicBezTo>
                      <a:pt x="10055" y="4014"/>
                      <a:pt x="10055" y="4008"/>
                      <a:pt x="10055" y="4008"/>
                    </a:cubicBezTo>
                    <a:cubicBezTo>
                      <a:pt x="10055" y="3996"/>
                      <a:pt x="10055" y="3990"/>
                      <a:pt x="10061" y="3984"/>
                    </a:cubicBezTo>
                    <a:cubicBezTo>
                      <a:pt x="10061" y="3978"/>
                      <a:pt x="10061" y="3973"/>
                      <a:pt x="10061" y="3973"/>
                    </a:cubicBezTo>
                    <a:cubicBezTo>
                      <a:pt x="10067" y="3967"/>
                      <a:pt x="10067" y="3967"/>
                      <a:pt x="10072" y="3961"/>
                    </a:cubicBezTo>
                    <a:cubicBezTo>
                      <a:pt x="10079" y="3961"/>
                      <a:pt x="10084" y="3967"/>
                      <a:pt x="10084" y="3961"/>
                    </a:cubicBezTo>
                    <a:cubicBezTo>
                      <a:pt x="10096" y="3961"/>
                      <a:pt x="10096" y="3961"/>
                      <a:pt x="10108" y="3955"/>
                    </a:cubicBezTo>
                    <a:cubicBezTo>
                      <a:pt x="10108" y="3949"/>
                      <a:pt x="10108" y="3949"/>
                      <a:pt x="10108" y="3943"/>
                    </a:cubicBezTo>
                    <a:cubicBezTo>
                      <a:pt x="10108" y="3937"/>
                      <a:pt x="10108" y="3937"/>
                      <a:pt x="10108" y="3931"/>
                    </a:cubicBezTo>
                    <a:cubicBezTo>
                      <a:pt x="10108" y="3919"/>
                      <a:pt x="10108" y="3919"/>
                      <a:pt x="10108" y="3919"/>
                    </a:cubicBezTo>
                    <a:cubicBezTo>
                      <a:pt x="10102" y="3919"/>
                      <a:pt x="10096" y="3919"/>
                      <a:pt x="10090" y="3919"/>
                    </a:cubicBezTo>
                    <a:cubicBezTo>
                      <a:pt x="10067" y="3919"/>
                      <a:pt x="10067" y="3919"/>
                      <a:pt x="10067" y="3919"/>
                    </a:cubicBezTo>
                    <a:cubicBezTo>
                      <a:pt x="10067" y="3919"/>
                      <a:pt x="10061" y="3919"/>
                      <a:pt x="10055" y="3919"/>
                    </a:cubicBezTo>
                    <a:cubicBezTo>
                      <a:pt x="10055" y="3907"/>
                      <a:pt x="10055" y="3907"/>
                      <a:pt x="10055" y="3907"/>
                    </a:cubicBezTo>
                    <a:cubicBezTo>
                      <a:pt x="10061" y="3901"/>
                      <a:pt x="10061" y="3895"/>
                      <a:pt x="10061" y="3889"/>
                    </a:cubicBezTo>
                    <a:cubicBezTo>
                      <a:pt x="10102" y="3889"/>
                      <a:pt x="10102" y="3889"/>
                      <a:pt x="10102" y="3889"/>
                    </a:cubicBezTo>
                    <a:cubicBezTo>
                      <a:pt x="10114" y="3889"/>
                      <a:pt x="10120" y="3895"/>
                      <a:pt x="10126" y="3895"/>
                    </a:cubicBezTo>
                    <a:cubicBezTo>
                      <a:pt x="10132" y="3901"/>
                      <a:pt x="10138" y="3901"/>
                      <a:pt x="10138" y="3901"/>
                    </a:cubicBezTo>
                    <a:cubicBezTo>
                      <a:pt x="10144" y="3907"/>
                      <a:pt x="10144" y="3913"/>
                      <a:pt x="10150" y="3913"/>
                    </a:cubicBezTo>
                    <a:cubicBezTo>
                      <a:pt x="10156" y="3913"/>
                      <a:pt x="10156" y="3907"/>
                      <a:pt x="10161" y="3907"/>
                    </a:cubicBezTo>
                    <a:cubicBezTo>
                      <a:pt x="10156" y="3895"/>
                      <a:pt x="10150" y="3889"/>
                      <a:pt x="10150" y="3878"/>
                    </a:cubicBezTo>
                    <a:cubicBezTo>
                      <a:pt x="10150" y="3866"/>
                      <a:pt x="10150" y="3860"/>
                      <a:pt x="10150" y="3854"/>
                    </a:cubicBezTo>
                    <a:cubicBezTo>
                      <a:pt x="10144" y="3854"/>
                      <a:pt x="10138" y="3848"/>
                      <a:pt x="10132" y="3848"/>
                    </a:cubicBezTo>
                    <a:cubicBezTo>
                      <a:pt x="10126" y="3848"/>
                      <a:pt x="10126" y="3848"/>
                      <a:pt x="10120" y="3848"/>
                    </a:cubicBezTo>
                    <a:cubicBezTo>
                      <a:pt x="10114" y="3848"/>
                      <a:pt x="10114" y="3842"/>
                      <a:pt x="10108" y="3842"/>
                    </a:cubicBezTo>
                    <a:cubicBezTo>
                      <a:pt x="10102" y="3836"/>
                      <a:pt x="10102" y="3836"/>
                      <a:pt x="10096" y="3830"/>
                    </a:cubicBezTo>
                    <a:cubicBezTo>
                      <a:pt x="10090" y="3830"/>
                      <a:pt x="10090" y="3824"/>
                      <a:pt x="10084" y="3818"/>
                    </a:cubicBezTo>
                    <a:cubicBezTo>
                      <a:pt x="10084" y="3818"/>
                      <a:pt x="10079" y="3818"/>
                      <a:pt x="10072" y="3818"/>
                    </a:cubicBezTo>
                    <a:cubicBezTo>
                      <a:pt x="10067" y="3812"/>
                      <a:pt x="10067" y="3807"/>
                      <a:pt x="10061" y="3807"/>
                    </a:cubicBezTo>
                    <a:cubicBezTo>
                      <a:pt x="10061" y="3807"/>
                      <a:pt x="10055" y="3807"/>
                      <a:pt x="10049" y="3807"/>
                    </a:cubicBezTo>
                    <a:cubicBezTo>
                      <a:pt x="10049" y="3801"/>
                      <a:pt x="10049" y="3801"/>
                      <a:pt x="10043" y="3795"/>
                    </a:cubicBezTo>
                    <a:cubicBezTo>
                      <a:pt x="10037" y="3795"/>
                      <a:pt x="10043" y="3783"/>
                      <a:pt x="10037" y="3783"/>
                    </a:cubicBezTo>
                    <a:lnTo>
                      <a:pt x="10031" y="3783"/>
                    </a:lnTo>
                    <a:cubicBezTo>
                      <a:pt x="10025" y="3783"/>
                      <a:pt x="10019" y="3783"/>
                      <a:pt x="10019" y="3783"/>
                    </a:cubicBezTo>
                    <a:cubicBezTo>
                      <a:pt x="10013" y="3783"/>
                      <a:pt x="10007" y="3777"/>
                      <a:pt x="10007" y="3777"/>
                    </a:cubicBezTo>
                    <a:cubicBezTo>
                      <a:pt x="10001" y="3777"/>
                      <a:pt x="9995" y="3777"/>
                      <a:pt x="9995" y="3777"/>
                    </a:cubicBezTo>
                    <a:cubicBezTo>
                      <a:pt x="9990" y="3771"/>
                      <a:pt x="9990" y="3765"/>
                      <a:pt x="9990" y="3765"/>
                    </a:cubicBezTo>
                    <a:cubicBezTo>
                      <a:pt x="9983" y="3759"/>
                      <a:pt x="9983" y="3759"/>
                      <a:pt x="9978" y="3753"/>
                    </a:cubicBezTo>
                    <a:cubicBezTo>
                      <a:pt x="9972" y="3753"/>
                      <a:pt x="9972" y="3753"/>
                      <a:pt x="9966" y="3753"/>
                    </a:cubicBezTo>
                    <a:cubicBezTo>
                      <a:pt x="9960" y="3753"/>
                      <a:pt x="9960" y="3747"/>
                      <a:pt x="9954" y="3747"/>
                    </a:cubicBezTo>
                    <a:cubicBezTo>
                      <a:pt x="9948" y="3747"/>
                      <a:pt x="9948" y="3747"/>
                      <a:pt x="9942" y="3747"/>
                    </a:cubicBezTo>
                    <a:cubicBezTo>
                      <a:pt x="9942" y="3747"/>
                      <a:pt x="9942" y="3741"/>
                      <a:pt x="9942" y="3735"/>
                    </a:cubicBezTo>
                    <a:lnTo>
                      <a:pt x="9954" y="3730"/>
                    </a:lnTo>
                    <a:cubicBezTo>
                      <a:pt x="9954" y="3723"/>
                      <a:pt x="9948" y="3718"/>
                      <a:pt x="9948" y="3718"/>
                    </a:cubicBezTo>
                    <a:cubicBezTo>
                      <a:pt x="9948" y="3706"/>
                      <a:pt x="9942" y="3706"/>
                      <a:pt x="9942" y="3700"/>
                    </a:cubicBezTo>
                    <a:cubicBezTo>
                      <a:pt x="9936" y="3700"/>
                      <a:pt x="9936" y="3694"/>
                      <a:pt x="9930" y="3694"/>
                    </a:cubicBezTo>
                    <a:cubicBezTo>
                      <a:pt x="9918" y="3688"/>
                      <a:pt x="9906" y="3688"/>
                      <a:pt x="9895" y="3682"/>
                    </a:cubicBezTo>
                    <a:cubicBezTo>
                      <a:pt x="9889" y="3676"/>
                      <a:pt x="9895" y="3670"/>
                      <a:pt x="9889" y="3670"/>
                    </a:cubicBezTo>
                    <a:cubicBezTo>
                      <a:pt x="9883" y="3670"/>
                      <a:pt x="9877" y="3670"/>
                      <a:pt x="9877" y="3670"/>
                    </a:cubicBezTo>
                    <a:cubicBezTo>
                      <a:pt x="9877" y="3664"/>
                      <a:pt x="9877" y="3664"/>
                      <a:pt x="9877" y="3658"/>
                    </a:cubicBezTo>
                    <a:cubicBezTo>
                      <a:pt x="9871" y="3646"/>
                      <a:pt x="9877" y="3641"/>
                      <a:pt x="9877" y="3635"/>
                    </a:cubicBezTo>
                    <a:cubicBezTo>
                      <a:pt x="9865" y="3629"/>
                      <a:pt x="9859" y="3629"/>
                      <a:pt x="9847" y="3629"/>
                    </a:cubicBezTo>
                    <a:cubicBezTo>
                      <a:pt x="9841" y="3629"/>
                      <a:pt x="9835" y="3629"/>
                      <a:pt x="9824" y="3629"/>
                    </a:cubicBezTo>
                    <a:cubicBezTo>
                      <a:pt x="9824" y="3599"/>
                      <a:pt x="9824" y="3599"/>
                      <a:pt x="9824" y="3599"/>
                    </a:cubicBezTo>
                    <a:cubicBezTo>
                      <a:pt x="9835" y="3587"/>
                      <a:pt x="9835" y="3587"/>
                      <a:pt x="9835" y="3587"/>
                    </a:cubicBezTo>
                    <a:cubicBezTo>
                      <a:pt x="9835" y="3587"/>
                      <a:pt x="9847" y="3587"/>
                      <a:pt x="9847" y="3581"/>
                    </a:cubicBezTo>
                    <a:cubicBezTo>
                      <a:pt x="9847" y="3575"/>
                      <a:pt x="9847" y="3575"/>
                      <a:pt x="9847" y="3575"/>
                    </a:cubicBezTo>
                    <a:cubicBezTo>
                      <a:pt x="9847" y="3569"/>
                      <a:pt x="9841" y="3569"/>
                      <a:pt x="9841" y="3563"/>
                    </a:cubicBezTo>
                    <a:cubicBezTo>
                      <a:pt x="9841" y="3557"/>
                      <a:pt x="9829" y="3557"/>
                      <a:pt x="9829" y="3552"/>
                    </a:cubicBezTo>
                    <a:cubicBezTo>
                      <a:pt x="9829" y="3546"/>
                      <a:pt x="9835" y="3540"/>
                      <a:pt x="9841" y="3534"/>
                    </a:cubicBezTo>
                    <a:cubicBezTo>
                      <a:pt x="9841" y="3534"/>
                      <a:pt x="9853" y="3534"/>
                      <a:pt x="9859" y="3534"/>
                    </a:cubicBezTo>
                    <a:cubicBezTo>
                      <a:pt x="9865" y="3534"/>
                      <a:pt x="9871" y="3534"/>
                      <a:pt x="9877" y="3534"/>
                    </a:cubicBezTo>
                    <a:cubicBezTo>
                      <a:pt x="9877" y="3540"/>
                      <a:pt x="9883" y="3540"/>
                      <a:pt x="9883" y="3546"/>
                    </a:cubicBezTo>
                    <a:cubicBezTo>
                      <a:pt x="9889" y="3546"/>
                      <a:pt x="9883" y="3552"/>
                      <a:pt x="9889" y="3557"/>
                    </a:cubicBezTo>
                    <a:cubicBezTo>
                      <a:pt x="9889" y="3563"/>
                      <a:pt x="9889" y="3569"/>
                      <a:pt x="9895" y="3569"/>
                    </a:cubicBezTo>
                    <a:cubicBezTo>
                      <a:pt x="9895" y="3569"/>
                      <a:pt x="9901" y="3569"/>
                      <a:pt x="9906" y="3569"/>
                    </a:cubicBezTo>
                    <a:cubicBezTo>
                      <a:pt x="9906" y="3569"/>
                      <a:pt x="9912" y="3569"/>
                      <a:pt x="9918" y="3575"/>
                    </a:cubicBezTo>
                    <a:cubicBezTo>
                      <a:pt x="9924" y="3575"/>
                      <a:pt x="9924" y="3575"/>
                      <a:pt x="9930" y="3581"/>
                    </a:cubicBezTo>
                    <a:cubicBezTo>
                      <a:pt x="9930" y="3581"/>
                      <a:pt x="9930" y="3587"/>
                      <a:pt x="9936" y="3593"/>
                    </a:cubicBezTo>
                    <a:cubicBezTo>
                      <a:pt x="9942" y="3593"/>
                      <a:pt x="9942" y="3599"/>
                      <a:pt x="9948" y="3599"/>
                    </a:cubicBezTo>
                    <a:cubicBezTo>
                      <a:pt x="9954" y="3599"/>
                      <a:pt x="9954" y="3599"/>
                      <a:pt x="9960" y="3599"/>
                    </a:cubicBezTo>
                    <a:cubicBezTo>
                      <a:pt x="9966" y="3599"/>
                      <a:pt x="9966" y="3605"/>
                      <a:pt x="9972" y="3605"/>
                    </a:cubicBezTo>
                    <a:cubicBezTo>
                      <a:pt x="9978" y="3611"/>
                      <a:pt x="9978" y="3617"/>
                      <a:pt x="9978" y="3623"/>
                    </a:cubicBezTo>
                    <a:cubicBezTo>
                      <a:pt x="9983" y="3629"/>
                      <a:pt x="9983" y="3641"/>
                      <a:pt x="9990" y="3646"/>
                    </a:cubicBezTo>
                    <a:cubicBezTo>
                      <a:pt x="9990" y="3646"/>
                      <a:pt x="9995" y="3646"/>
                      <a:pt x="10001" y="3646"/>
                    </a:cubicBezTo>
                    <a:cubicBezTo>
                      <a:pt x="10007" y="3652"/>
                      <a:pt x="10013" y="3658"/>
                      <a:pt x="10025" y="3664"/>
                    </a:cubicBezTo>
                    <a:cubicBezTo>
                      <a:pt x="10025" y="3664"/>
                      <a:pt x="10031" y="3670"/>
                      <a:pt x="10037" y="3670"/>
                    </a:cubicBezTo>
                    <a:cubicBezTo>
                      <a:pt x="10037" y="3670"/>
                      <a:pt x="10037" y="3676"/>
                      <a:pt x="10043" y="3682"/>
                    </a:cubicBezTo>
                    <a:cubicBezTo>
                      <a:pt x="10049" y="3688"/>
                      <a:pt x="10061" y="3694"/>
                      <a:pt x="10067" y="3694"/>
                    </a:cubicBezTo>
                    <a:cubicBezTo>
                      <a:pt x="10079" y="3694"/>
                      <a:pt x="10084" y="3688"/>
                      <a:pt x="10090" y="3694"/>
                    </a:cubicBezTo>
                    <a:cubicBezTo>
                      <a:pt x="10096" y="3700"/>
                      <a:pt x="10090" y="3706"/>
                      <a:pt x="10096" y="3706"/>
                    </a:cubicBezTo>
                    <a:cubicBezTo>
                      <a:pt x="10096" y="3712"/>
                      <a:pt x="10096" y="3718"/>
                      <a:pt x="10102" y="3718"/>
                    </a:cubicBezTo>
                    <a:cubicBezTo>
                      <a:pt x="10108" y="3723"/>
                      <a:pt x="10108" y="3723"/>
                      <a:pt x="10114" y="3723"/>
                    </a:cubicBezTo>
                    <a:cubicBezTo>
                      <a:pt x="10120" y="3730"/>
                      <a:pt x="10126" y="3730"/>
                      <a:pt x="10138" y="3735"/>
                    </a:cubicBezTo>
                    <a:cubicBezTo>
                      <a:pt x="10150" y="3741"/>
                      <a:pt x="10156" y="3759"/>
                      <a:pt x="10173" y="3765"/>
                    </a:cubicBezTo>
                    <a:cubicBezTo>
                      <a:pt x="10179" y="3765"/>
                      <a:pt x="10185" y="3765"/>
                      <a:pt x="10197" y="3771"/>
                    </a:cubicBezTo>
                    <a:cubicBezTo>
                      <a:pt x="10197" y="3771"/>
                      <a:pt x="10203" y="3771"/>
                      <a:pt x="10203" y="3777"/>
                    </a:cubicBezTo>
                    <a:cubicBezTo>
                      <a:pt x="10209" y="3783"/>
                      <a:pt x="10209" y="3783"/>
                      <a:pt x="10209" y="3789"/>
                    </a:cubicBezTo>
                    <a:cubicBezTo>
                      <a:pt x="10209" y="3795"/>
                      <a:pt x="10215" y="3795"/>
                      <a:pt x="10215" y="3801"/>
                    </a:cubicBezTo>
                    <a:cubicBezTo>
                      <a:pt x="10215" y="3807"/>
                      <a:pt x="10215" y="3807"/>
                      <a:pt x="10209" y="3812"/>
                    </a:cubicBezTo>
                    <a:cubicBezTo>
                      <a:pt x="10209" y="3818"/>
                      <a:pt x="10203" y="3818"/>
                      <a:pt x="10197" y="3818"/>
                    </a:cubicBezTo>
                    <a:cubicBezTo>
                      <a:pt x="10197" y="3824"/>
                      <a:pt x="10203" y="3830"/>
                      <a:pt x="10197" y="3830"/>
                    </a:cubicBezTo>
                    <a:cubicBezTo>
                      <a:pt x="10197" y="3836"/>
                      <a:pt x="10197" y="3842"/>
                      <a:pt x="10197" y="3848"/>
                    </a:cubicBezTo>
                    <a:cubicBezTo>
                      <a:pt x="10197" y="3854"/>
                      <a:pt x="10197" y="3860"/>
                      <a:pt x="10197" y="3866"/>
                    </a:cubicBezTo>
                    <a:cubicBezTo>
                      <a:pt x="10203" y="3878"/>
                      <a:pt x="10221" y="3878"/>
                      <a:pt x="10221" y="3884"/>
                    </a:cubicBezTo>
                    <a:cubicBezTo>
                      <a:pt x="10221" y="3895"/>
                      <a:pt x="10215" y="3901"/>
                      <a:pt x="10215" y="3907"/>
                    </a:cubicBezTo>
                    <a:cubicBezTo>
                      <a:pt x="10221" y="3919"/>
                      <a:pt x="10227" y="3925"/>
                      <a:pt x="10233" y="3931"/>
                    </a:cubicBezTo>
                    <a:cubicBezTo>
                      <a:pt x="10233" y="3937"/>
                      <a:pt x="10233" y="3943"/>
                      <a:pt x="10238" y="3943"/>
                    </a:cubicBezTo>
                    <a:cubicBezTo>
                      <a:pt x="10238" y="3943"/>
                      <a:pt x="10245" y="3943"/>
                      <a:pt x="10250" y="3943"/>
                    </a:cubicBezTo>
                    <a:cubicBezTo>
                      <a:pt x="10250" y="3943"/>
                      <a:pt x="10256" y="3943"/>
                      <a:pt x="10262" y="3943"/>
                    </a:cubicBezTo>
                    <a:cubicBezTo>
                      <a:pt x="10268" y="3943"/>
                      <a:pt x="10274" y="3949"/>
                      <a:pt x="10280" y="3949"/>
                    </a:cubicBezTo>
                    <a:cubicBezTo>
                      <a:pt x="10280" y="3996"/>
                      <a:pt x="10280" y="3996"/>
                      <a:pt x="10280" y="3996"/>
                    </a:cubicBezTo>
                    <a:cubicBezTo>
                      <a:pt x="10256" y="3996"/>
                      <a:pt x="10256" y="3996"/>
                      <a:pt x="10256" y="3996"/>
                    </a:cubicBezTo>
                    <a:cubicBezTo>
                      <a:pt x="10250" y="3990"/>
                      <a:pt x="10256" y="3984"/>
                      <a:pt x="10256" y="3984"/>
                    </a:cubicBezTo>
                    <a:cubicBezTo>
                      <a:pt x="10250" y="3984"/>
                      <a:pt x="10245" y="3978"/>
                      <a:pt x="10245" y="3978"/>
                    </a:cubicBezTo>
                    <a:cubicBezTo>
                      <a:pt x="10238" y="3978"/>
                      <a:pt x="10233" y="3984"/>
                      <a:pt x="10233" y="3984"/>
                    </a:cubicBezTo>
                    <a:cubicBezTo>
                      <a:pt x="10233" y="3990"/>
                      <a:pt x="10233" y="3996"/>
                      <a:pt x="10233" y="3996"/>
                    </a:cubicBezTo>
                    <a:cubicBezTo>
                      <a:pt x="10238" y="4002"/>
                      <a:pt x="10238" y="4002"/>
                      <a:pt x="10245" y="4008"/>
                    </a:cubicBezTo>
                    <a:cubicBezTo>
                      <a:pt x="10250" y="4020"/>
                      <a:pt x="10250" y="4026"/>
                      <a:pt x="10262" y="4032"/>
                    </a:cubicBezTo>
                    <a:cubicBezTo>
                      <a:pt x="10262" y="4038"/>
                      <a:pt x="10268" y="4038"/>
                      <a:pt x="10268" y="4038"/>
                    </a:cubicBezTo>
                    <a:cubicBezTo>
                      <a:pt x="10274" y="4044"/>
                      <a:pt x="10280" y="4044"/>
                      <a:pt x="10280" y="4050"/>
                    </a:cubicBezTo>
                    <a:cubicBezTo>
                      <a:pt x="10286" y="4044"/>
                      <a:pt x="10292" y="4044"/>
                      <a:pt x="10292" y="4038"/>
                    </a:cubicBezTo>
                    <a:cubicBezTo>
                      <a:pt x="10298" y="4038"/>
                      <a:pt x="10298" y="4032"/>
                      <a:pt x="10298" y="4032"/>
                    </a:cubicBezTo>
                    <a:cubicBezTo>
                      <a:pt x="10298" y="4026"/>
                      <a:pt x="10304" y="4026"/>
                      <a:pt x="10310" y="4020"/>
                    </a:cubicBezTo>
                    <a:cubicBezTo>
                      <a:pt x="10310" y="4026"/>
                      <a:pt x="10310" y="4026"/>
                      <a:pt x="10310" y="4032"/>
                    </a:cubicBezTo>
                    <a:cubicBezTo>
                      <a:pt x="10310" y="4038"/>
                      <a:pt x="10310" y="4038"/>
                      <a:pt x="10316" y="4044"/>
                    </a:cubicBezTo>
                    <a:cubicBezTo>
                      <a:pt x="10322" y="4050"/>
                      <a:pt x="10333" y="4050"/>
                      <a:pt x="10339" y="4055"/>
                    </a:cubicBezTo>
                    <a:cubicBezTo>
                      <a:pt x="10339" y="4067"/>
                      <a:pt x="10333" y="4073"/>
                      <a:pt x="10333" y="4085"/>
                    </a:cubicBezTo>
                    <a:cubicBezTo>
                      <a:pt x="10333" y="4085"/>
                      <a:pt x="10333" y="4091"/>
                      <a:pt x="10333" y="4097"/>
                    </a:cubicBezTo>
                    <a:cubicBezTo>
                      <a:pt x="10333" y="4103"/>
                      <a:pt x="10345" y="4103"/>
                      <a:pt x="10351" y="4109"/>
                    </a:cubicBezTo>
                    <a:cubicBezTo>
                      <a:pt x="10375" y="4109"/>
                      <a:pt x="10375" y="4109"/>
                      <a:pt x="10375" y="4109"/>
                    </a:cubicBezTo>
                    <a:cubicBezTo>
                      <a:pt x="10381" y="4109"/>
                      <a:pt x="10381" y="4109"/>
                      <a:pt x="10387" y="4109"/>
                    </a:cubicBezTo>
                    <a:cubicBezTo>
                      <a:pt x="10387" y="4103"/>
                      <a:pt x="10393" y="4103"/>
                      <a:pt x="10399" y="4103"/>
                    </a:cubicBezTo>
                    <a:cubicBezTo>
                      <a:pt x="10399" y="4103"/>
                      <a:pt x="10399" y="4097"/>
                      <a:pt x="10404" y="4091"/>
                    </a:cubicBezTo>
                    <a:cubicBezTo>
                      <a:pt x="10404" y="4085"/>
                      <a:pt x="10411" y="4091"/>
                      <a:pt x="10416" y="4085"/>
                    </a:cubicBezTo>
                    <a:cubicBezTo>
                      <a:pt x="10416" y="4079"/>
                      <a:pt x="10416" y="4073"/>
                      <a:pt x="10416" y="4073"/>
                    </a:cubicBezTo>
                    <a:cubicBezTo>
                      <a:pt x="10416" y="4062"/>
                      <a:pt x="10416" y="4062"/>
                      <a:pt x="10416" y="4062"/>
                    </a:cubicBezTo>
                    <a:cubicBezTo>
                      <a:pt x="10416" y="4055"/>
                      <a:pt x="10411" y="4055"/>
                      <a:pt x="10411" y="4050"/>
                    </a:cubicBezTo>
                    <a:cubicBezTo>
                      <a:pt x="10411" y="4044"/>
                      <a:pt x="10411" y="4038"/>
                      <a:pt x="10416" y="4038"/>
                    </a:cubicBezTo>
                    <a:cubicBezTo>
                      <a:pt x="10422" y="4038"/>
                      <a:pt x="10422" y="4032"/>
                      <a:pt x="10428" y="4032"/>
                    </a:cubicBezTo>
                    <a:cubicBezTo>
                      <a:pt x="10434" y="4032"/>
                      <a:pt x="10434" y="4032"/>
                      <a:pt x="10440" y="4038"/>
                    </a:cubicBezTo>
                    <a:cubicBezTo>
                      <a:pt x="10446" y="4038"/>
                      <a:pt x="10446" y="4044"/>
                      <a:pt x="10452" y="4044"/>
                    </a:cubicBezTo>
                    <a:cubicBezTo>
                      <a:pt x="10458" y="4050"/>
                      <a:pt x="10458" y="4044"/>
                      <a:pt x="10464" y="4044"/>
                    </a:cubicBezTo>
                    <a:cubicBezTo>
                      <a:pt x="10476" y="4044"/>
                      <a:pt x="10476" y="4044"/>
                      <a:pt x="10476" y="4044"/>
                    </a:cubicBezTo>
                    <a:cubicBezTo>
                      <a:pt x="10482" y="4044"/>
                      <a:pt x="10482" y="4044"/>
                      <a:pt x="10488" y="4044"/>
                    </a:cubicBezTo>
                    <a:cubicBezTo>
                      <a:pt x="10488" y="4032"/>
                      <a:pt x="10488" y="4026"/>
                      <a:pt x="10488" y="4020"/>
                    </a:cubicBezTo>
                    <a:cubicBezTo>
                      <a:pt x="10488" y="4014"/>
                      <a:pt x="10493" y="4008"/>
                      <a:pt x="10493" y="4008"/>
                    </a:cubicBezTo>
                    <a:cubicBezTo>
                      <a:pt x="10493" y="4002"/>
                      <a:pt x="10488" y="4002"/>
                      <a:pt x="10488" y="4002"/>
                    </a:cubicBezTo>
                    <a:cubicBezTo>
                      <a:pt x="10499" y="4002"/>
                      <a:pt x="10505" y="4002"/>
                      <a:pt x="10511" y="4002"/>
                    </a:cubicBezTo>
                    <a:cubicBezTo>
                      <a:pt x="10517" y="4002"/>
                      <a:pt x="10523" y="3996"/>
                      <a:pt x="10523" y="3996"/>
                    </a:cubicBezTo>
                    <a:cubicBezTo>
                      <a:pt x="10523" y="3990"/>
                      <a:pt x="10517" y="3990"/>
                      <a:pt x="10517" y="3984"/>
                    </a:cubicBezTo>
                    <a:cubicBezTo>
                      <a:pt x="10511" y="3978"/>
                      <a:pt x="10511" y="3978"/>
                      <a:pt x="10505" y="3973"/>
                    </a:cubicBezTo>
                    <a:cubicBezTo>
                      <a:pt x="10499" y="3973"/>
                      <a:pt x="10499" y="3967"/>
                      <a:pt x="10493" y="3961"/>
                    </a:cubicBezTo>
                    <a:cubicBezTo>
                      <a:pt x="10488" y="3961"/>
                      <a:pt x="10488" y="3961"/>
                      <a:pt x="10482" y="3961"/>
                    </a:cubicBezTo>
                    <a:cubicBezTo>
                      <a:pt x="10482" y="3973"/>
                      <a:pt x="10482" y="3978"/>
                      <a:pt x="10482" y="3984"/>
                    </a:cubicBezTo>
                    <a:cubicBezTo>
                      <a:pt x="10482" y="3990"/>
                      <a:pt x="10482" y="3996"/>
                      <a:pt x="10482" y="3996"/>
                    </a:cubicBezTo>
                    <a:cubicBezTo>
                      <a:pt x="10476" y="3996"/>
                      <a:pt x="10470" y="4002"/>
                      <a:pt x="10464" y="3996"/>
                    </a:cubicBezTo>
                    <a:cubicBezTo>
                      <a:pt x="10464" y="3996"/>
                      <a:pt x="10458" y="3996"/>
                      <a:pt x="10452" y="3996"/>
                    </a:cubicBezTo>
                    <a:cubicBezTo>
                      <a:pt x="10446" y="3990"/>
                      <a:pt x="10446" y="3984"/>
                      <a:pt x="10446" y="3978"/>
                    </a:cubicBezTo>
                    <a:cubicBezTo>
                      <a:pt x="10440" y="3978"/>
                      <a:pt x="10434" y="3978"/>
                      <a:pt x="10434" y="3973"/>
                    </a:cubicBezTo>
                    <a:cubicBezTo>
                      <a:pt x="10434" y="3967"/>
                      <a:pt x="10434" y="3967"/>
                      <a:pt x="10434" y="3961"/>
                    </a:cubicBezTo>
                    <a:cubicBezTo>
                      <a:pt x="10434" y="3955"/>
                      <a:pt x="10434" y="3955"/>
                      <a:pt x="10428" y="3949"/>
                    </a:cubicBezTo>
                    <a:cubicBezTo>
                      <a:pt x="10428" y="3943"/>
                      <a:pt x="10428" y="3943"/>
                      <a:pt x="10428" y="3937"/>
                    </a:cubicBezTo>
                    <a:cubicBezTo>
                      <a:pt x="10428" y="3931"/>
                      <a:pt x="10428" y="3931"/>
                      <a:pt x="10422" y="3925"/>
                    </a:cubicBezTo>
                    <a:cubicBezTo>
                      <a:pt x="10422" y="3925"/>
                      <a:pt x="10416" y="3925"/>
                      <a:pt x="10411" y="3925"/>
                    </a:cubicBezTo>
                    <a:cubicBezTo>
                      <a:pt x="10404" y="3919"/>
                      <a:pt x="10404" y="3925"/>
                      <a:pt x="10399" y="3925"/>
                    </a:cubicBezTo>
                    <a:cubicBezTo>
                      <a:pt x="10393" y="3919"/>
                      <a:pt x="10393" y="3919"/>
                      <a:pt x="10387" y="3913"/>
                    </a:cubicBezTo>
                    <a:cubicBezTo>
                      <a:pt x="10387" y="3907"/>
                      <a:pt x="10375" y="3907"/>
                      <a:pt x="10375" y="3901"/>
                    </a:cubicBezTo>
                    <a:cubicBezTo>
                      <a:pt x="10375" y="3901"/>
                      <a:pt x="10375" y="3895"/>
                      <a:pt x="10375" y="3889"/>
                    </a:cubicBezTo>
                    <a:cubicBezTo>
                      <a:pt x="10375" y="3884"/>
                      <a:pt x="10375" y="3884"/>
                      <a:pt x="10375" y="3884"/>
                    </a:cubicBezTo>
                    <a:cubicBezTo>
                      <a:pt x="10375" y="3878"/>
                      <a:pt x="10381" y="3872"/>
                      <a:pt x="10387" y="3872"/>
                    </a:cubicBezTo>
                    <a:cubicBezTo>
                      <a:pt x="10399" y="3878"/>
                      <a:pt x="10399" y="3878"/>
                      <a:pt x="10399" y="3878"/>
                    </a:cubicBezTo>
                    <a:cubicBezTo>
                      <a:pt x="10399" y="3878"/>
                      <a:pt x="10404" y="3884"/>
                      <a:pt x="10411" y="3884"/>
                    </a:cubicBezTo>
                    <a:cubicBezTo>
                      <a:pt x="10411" y="3884"/>
                      <a:pt x="10416" y="3889"/>
                      <a:pt x="10422" y="3889"/>
                    </a:cubicBezTo>
                    <a:cubicBezTo>
                      <a:pt x="10428" y="3895"/>
                      <a:pt x="10434" y="3889"/>
                      <a:pt x="10440" y="3889"/>
                    </a:cubicBezTo>
                    <a:cubicBezTo>
                      <a:pt x="10452" y="3889"/>
                      <a:pt x="10452" y="3889"/>
                      <a:pt x="10452" y="3889"/>
                    </a:cubicBezTo>
                    <a:cubicBezTo>
                      <a:pt x="10464" y="3889"/>
                      <a:pt x="10464" y="3889"/>
                      <a:pt x="10464" y="3889"/>
                    </a:cubicBezTo>
                    <a:cubicBezTo>
                      <a:pt x="10470" y="3889"/>
                      <a:pt x="10470" y="3884"/>
                      <a:pt x="10476" y="3884"/>
                    </a:cubicBezTo>
                    <a:cubicBezTo>
                      <a:pt x="10470" y="3878"/>
                      <a:pt x="10470" y="3878"/>
                      <a:pt x="10470" y="3872"/>
                    </a:cubicBezTo>
                    <a:cubicBezTo>
                      <a:pt x="10464" y="3872"/>
                      <a:pt x="10458" y="3872"/>
                      <a:pt x="10458" y="3872"/>
                    </a:cubicBezTo>
                    <a:cubicBezTo>
                      <a:pt x="10458" y="3866"/>
                      <a:pt x="10464" y="3860"/>
                      <a:pt x="10464" y="3860"/>
                    </a:cubicBezTo>
                    <a:cubicBezTo>
                      <a:pt x="10470" y="3854"/>
                      <a:pt x="10470" y="3848"/>
                      <a:pt x="10476" y="3848"/>
                    </a:cubicBezTo>
                    <a:cubicBezTo>
                      <a:pt x="10488" y="3842"/>
                      <a:pt x="10493" y="3848"/>
                      <a:pt x="10499" y="3848"/>
                    </a:cubicBezTo>
                    <a:cubicBezTo>
                      <a:pt x="10511" y="3848"/>
                      <a:pt x="10517" y="3842"/>
                      <a:pt x="10529" y="3848"/>
                    </a:cubicBezTo>
                    <a:cubicBezTo>
                      <a:pt x="10529" y="3848"/>
                      <a:pt x="10535" y="3848"/>
                      <a:pt x="10541" y="3848"/>
                    </a:cubicBezTo>
                    <a:cubicBezTo>
                      <a:pt x="10541" y="3848"/>
                      <a:pt x="10547" y="3854"/>
                      <a:pt x="10553" y="3854"/>
                    </a:cubicBezTo>
                    <a:cubicBezTo>
                      <a:pt x="10559" y="3860"/>
                      <a:pt x="10559" y="3866"/>
                      <a:pt x="10565" y="3866"/>
                    </a:cubicBezTo>
                    <a:cubicBezTo>
                      <a:pt x="10565" y="3866"/>
                      <a:pt x="10570" y="3866"/>
                      <a:pt x="10577" y="3866"/>
                    </a:cubicBezTo>
                    <a:cubicBezTo>
                      <a:pt x="10577" y="3866"/>
                      <a:pt x="10582" y="3866"/>
                      <a:pt x="10582" y="3872"/>
                    </a:cubicBezTo>
                    <a:cubicBezTo>
                      <a:pt x="10588" y="3872"/>
                      <a:pt x="10588" y="3878"/>
                      <a:pt x="10588" y="3884"/>
                    </a:cubicBezTo>
                    <a:lnTo>
                      <a:pt x="10588" y="3889"/>
                    </a:lnTo>
                    <a:cubicBezTo>
                      <a:pt x="10588" y="3895"/>
                      <a:pt x="10594" y="3895"/>
                      <a:pt x="10600" y="3895"/>
                    </a:cubicBezTo>
                    <a:cubicBezTo>
                      <a:pt x="10606" y="3895"/>
                      <a:pt x="10606" y="3901"/>
                      <a:pt x="10612" y="3901"/>
                    </a:cubicBezTo>
                    <a:cubicBezTo>
                      <a:pt x="10606" y="3913"/>
                      <a:pt x="10606" y="3913"/>
                      <a:pt x="10606" y="3913"/>
                    </a:cubicBezTo>
                    <a:cubicBezTo>
                      <a:pt x="10606" y="3919"/>
                      <a:pt x="10600" y="3913"/>
                      <a:pt x="10594" y="3919"/>
                    </a:cubicBezTo>
                    <a:cubicBezTo>
                      <a:pt x="10594" y="3919"/>
                      <a:pt x="10582" y="3925"/>
                      <a:pt x="10582" y="3931"/>
                    </a:cubicBezTo>
                    <a:cubicBezTo>
                      <a:pt x="10582" y="3943"/>
                      <a:pt x="10588" y="3949"/>
                      <a:pt x="10594" y="3961"/>
                    </a:cubicBezTo>
                    <a:cubicBezTo>
                      <a:pt x="10606" y="3967"/>
                      <a:pt x="10612" y="3961"/>
                      <a:pt x="10618" y="3967"/>
                    </a:cubicBezTo>
                    <a:cubicBezTo>
                      <a:pt x="10630" y="3978"/>
                      <a:pt x="10630" y="3990"/>
                      <a:pt x="10630" y="4002"/>
                    </a:cubicBezTo>
                    <a:cubicBezTo>
                      <a:pt x="10630" y="4002"/>
                      <a:pt x="10624" y="4002"/>
                      <a:pt x="10624" y="4008"/>
                    </a:cubicBezTo>
                    <a:cubicBezTo>
                      <a:pt x="10624" y="4008"/>
                      <a:pt x="10630" y="4014"/>
                      <a:pt x="10630" y="4020"/>
                    </a:cubicBezTo>
                    <a:cubicBezTo>
                      <a:pt x="10630" y="4020"/>
                      <a:pt x="10624" y="4026"/>
                      <a:pt x="10624" y="4032"/>
                    </a:cubicBezTo>
                    <a:cubicBezTo>
                      <a:pt x="10624" y="4038"/>
                      <a:pt x="10624" y="4038"/>
                      <a:pt x="10624" y="4038"/>
                    </a:cubicBezTo>
                    <a:cubicBezTo>
                      <a:pt x="10624" y="4044"/>
                      <a:pt x="10630" y="4044"/>
                      <a:pt x="10630" y="4050"/>
                    </a:cubicBezTo>
                    <a:cubicBezTo>
                      <a:pt x="10630" y="4055"/>
                      <a:pt x="10636" y="4055"/>
                      <a:pt x="10636" y="4062"/>
                    </a:cubicBezTo>
                    <a:cubicBezTo>
                      <a:pt x="10642" y="4062"/>
                      <a:pt x="10642" y="4067"/>
                      <a:pt x="10642" y="4067"/>
                    </a:cubicBezTo>
                    <a:cubicBezTo>
                      <a:pt x="10642" y="4073"/>
                      <a:pt x="10642" y="4073"/>
                      <a:pt x="10648" y="4073"/>
                    </a:cubicBezTo>
                    <a:cubicBezTo>
                      <a:pt x="10648" y="4073"/>
                      <a:pt x="10648" y="4073"/>
                      <a:pt x="10654" y="4079"/>
                    </a:cubicBezTo>
                    <a:cubicBezTo>
                      <a:pt x="10654" y="4079"/>
                      <a:pt x="10654" y="4079"/>
                      <a:pt x="10654" y="4085"/>
                    </a:cubicBezTo>
                    <a:cubicBezTo>
                      <a:pt x="10659" y="4085"/>
                      <a:pt x="10659" y="4085"/>
                      <a:pt x="10665" y="4091"/>
                    </a:cubicBezTo>
                    <a:cubicBezTo>
                      <a:pt x="10665" y="4091"/>
                      <a:pt x="10665" y="4091"/>
                      <a:pt x="10671" y="4091"/>
                    </a:cubicBezTo>
                    <a:cubicBezTo>
                      <a:pt x="10671" y="4097"/>
                      <a:pt x="10677" y="4097"/>
                      <a:pt x="10677" y="4103"/>
                    </a:cubicBezTo>
                    <a:cubicBezTo>
                      <a:pt x="10677" y="4103"/>
                      <a:pt x="10677" y="4109"/>
                      <a:pt x="10671" y="4109"/>
                    </a:cubicBezTo>
                    <a:cubicBezTo>
                      <a:pt x="10671" y="4115"/>
                      <a:pt x="10671" y="4115"/>
                      <a:pt x="10665" y="4115"/>
                    </a:cubicBezTo>
                    <a:cubicBezTo>
                      <a:pt x="10665" y="4121"/>
                      <a:pt x="10665" y="4121"/>
                      <a:pt x="10665" y="4121"/>
                    </a:cubicBezTo>
                    <a:cubicBezTo>
                      <a:pt x="10665" y="4127"/>
                      <a:pt x="10665" y="4127"/>
                      <a:pt x="10659" y="4133"/>
                    </a:cubicBezTo>
                    <a:lnTo>
                      <a:pt x="10659" y="4139"/>
                    </a:lnTo>
                    <a:cubicBezTo>
                      <a:pt x="10659" y="4150"/>
                      <a:pt x="10659" y="4150"/>
                      <a:pt x="10665" y="4156"/>
                    </a:cubicBezTo>
                    <a:cubicBezTo>
                      <a:pt x="10665" y="4162"/>
                      <a:pt x="10665" y="4162"/>
                      <a:pt x="10665" y="4162"/>
                    </a:cubicBezTo>
                    <a:cubicBezTo>
                      <a:pt x="10665" y="4168"/>
                      <a:pt x="10671" y="4168"/>
                      <a:pt x="10671" y="4168"/>
                    </a:cubicBezTo>
                    <a:cubicBezTo>
                      <a:pt x="10677" y="4168"/>
                      <a:pt x="10677" y="4174"/>
                      <a:pt x="10677" y="4174"/>
                    </a:cubicBezTo>
                    <a:cubicBezTo>
                      <a:pt x="10683" y="4174"/>
                      <a:pt x="10689" y="4168"/>
                      <a:pt x="10689" y="4162"/>
                    </a:cubicBezTo>
                    <a:cubicBezTo>
                      <a:pt x="10689" y="4156"/>
                      <a:pt x="10689" y="4156"/>
                      <a:pt x="10689" y="4156"/>
                    </a:cubicBezTo>
                    <a:cubicBezTo>
                      <a:pt x="10689" y="4150"/>
                      <a:pt x="10695" y="4150"/>
                      <a:pt x="10695" y="4144"/>
                    </a:cubicBezTo>
                    <a:cubicBezTo>
                      <a:pt x="10695" y="4144"/>
                      <a:pt x="10695" y="4144"/>
                      <a:pt x="10695" y="4139"/>
                    </a:cubicBezTo>
                    <a:cubicBezTo>
                      <a:pt x="10695" y="4133"/>
                      <a:pt x="10695" y="4133"/>
                      <a:pt x="10695" y="4121"/>
                    </a:cubicBezTo>
                    <a:cubicBezTo>
                      <a:pt x="10695" y="4121"/>
                      <a:pt x="10695" y="4121"/>
                      <a:pt x="10695" y="4115"/>
                    </a:cubicBezTo>
                    <a:cubicBezTo>
                      <a:pt x="10695" y="4109"/>
                      <a:pt x="10695" y="4109"/>
                      <a:pt x="10695" y="4103"/>
                    </a:cubicBezTo>
                    <a:cubicBezTo>
                      <a:pt x="10707" y="4103"/>
                      <a:pt x="10707" y="4103"/>
                      <a:pt x="10707" y="4103"/>
                    </a:cubicBezTo>
                    <a:cubicBezTo>
                      <a:pt x="10707" y="4103"/>
                      <a:pt x="10707" y="4103"/>
                      <a:pt x="10713" y="4103"/>
                    </a:cubicBezTo>
                    <a:cubicBezTo>
                      <a:pt x="10713" y="4103"/>
                      <a:pt x="10713" y="4103"/>
                      <a:pt x="10719" y="4109"/>
                    </a:cubicBezTo>
                    <a:lnTo>
                      <a:pt x="10719" y="4109"/>
                    </a:lnTo>
                    <a:cubicBezTo>
                      <a:pt x="10725" y="4115"/>
                      <a:pt x="10725" y="4115"/>
                      <a:pt x="10725" y="4115"/>
                    </a:cubicBezTo>
                    <a:cubicBezTo>
                      <a:pt x="10731" y="4121"/>
                      <a:pt x="10736" y="4121"/>
                      <a:pt x="10736" y="4127"/>
                    </a:cubicBezTo>
                    <a:cubicBezTo>
                      <a:pt x="10743" y="4133"/>
                      <a:pt x="10743" y="4133"/>
                      <a:pt x="10743" y="4133"/>
                    </a:cubicBezTo>
                    <a:cubicBezTo>
                      <a:pt x="10748" y="4139"/>
                      <a:pt x="10748" y="4139"/>
                      <a:pt x="10748" y="4139"/>
                    </a:cubicBezTo>
                    <a:cubicBezTo>
                      <a:pt x="10754" y="4144"/>
                      <a:pt x="10754" y="4144"/>
                      <a:pt x="10754" y="4144"/>
                    </a:cubicBezTo>
                    <a:lnTo>
                      <a:pt x="10760" y="4150"/>
                    </a:lnTo>
                    <a:lnTo>
                      <a:pt x="10766" y="4150"/>
                    </a:lnTo>
                    <a:cubicBezTo>
                      <a:pt x="10772" y="4150"/>
                      <a:pt x="10772" y="4150"/>
                      <a:pt x="10778" y="4150"/>
                    </a:cubicBezTo>
                    <a:cubicBezTo>
                      <a:pt x="10784" y="4150"/>
                      <a:pt x="10784" y="4150"/>
                      <a:pt x="10790" y="4150"/>
                    </a:cubicBezTo>
                    <a:cubicBezTo>
                      <a:pt x="10790" y="4150"/>
                      <a:pt x="10790" y="4156"/>
                      <a:pt x="10796" y="4156"/>
                    </a:cubicBezTo>
                    <a:cubicBezTo>
                      <a:pt x="10802" y="4156"/>
                      <a:pt x="10802" y="4156"/>
                      <a:pt x="10808" y="4156"/>
                    </a:cubicBezTo>
                    <a:lnTo>
                      <a:pt x="10814" y="4156"/>
                    </a:lnTo>
                    <a:cubicBezTo>
                      <a:pt x="10814" y="4156"/>
                      <a:pt x="10820" y="4156"/>
                      <a:pt x="10820" y="4150"/>
                    </a:cubicBezTo>
                    <a:lnTo>
                      <a:pt x="10825" y="4150"/>
                    </a:lnTo>
                    <a:cubicBezTo>
                      <a:pt x="10825" y="4144"/>
                      <a:pt x="10825" y="4144"/>
                      <a:pt x="10825" y="4144"/>
                    </a:cubicBezTo>
                    <a:cubicBezTo>
                      <a:pt x="10825" y="4139"/>
                      <a:pt x="10825" y="4139"/>
                      <a:pt x="10825" y="4139"/>
                    </a:cubicBezTo>
                    <a:cubicBezTo>
                      <a:pt x="10825" y="4133"/>
                      <a:pt x="10820" y="4127"/>
                      <a:pt x="10820" y="4121"/>
                    </a:cubicBezTo>
                    <a:cubicBezTo>
                      <a:pt x="10820" y="4121"/>
                      <a:pt x="10820" y="4115"/>
                      <a:pt x="10825" y="4115"/>
                    </a:cubicBezTo>
                    <a:cubicBezTo>
                      <a:pt x="10825" y="4109"/>
                      <a:pt x="10825" y="4109"/>
                      <a:pt x="10831" y="4109"/>
                    </a:cubicBezTo>
                    <a:cubicBezTo>
                      <a:pt x="10831" y="4103"/>
                      <a:pt x="10831" y="4103"/>
                      <a:pt x="10831" y="4103"/>
                    </a:cubicBezTo>
                    <a:cubicBezTo>
                      <a:pt x="10831" y="4103"/>
                      <a:pt x="10837" y="4097"/>
                      <a:pt x="10843" y="4097"/>
                    </a:cubicBezTo>
                    <a:cubicBezTo>
                      <a:pt x="10843" y="4091"/>
                      <a:pt x="10849" y="4097"/>
                      <a:pt x="10855" y="4097"/>
                    </a:cubicBezTo>
                    <a:cubicBezTo>
                      <a:pt x="10861" y="4097"/>
                      <a:pt x="10867" y="4091"/>
                      <a:pt x="10873" y="4097"/>
                    </a:cubicBezTo>
                    <a:cubicBezTo>
                      <a:pt x="10873" y="4097"/>
                      <a:pt x="10873" y="4103"/>
                      <a:pt x="10879" y="4103"/>
                    </a:cubicBezTo>
                    <a:cubicBezTo>
                      <a:pt x="10879" y="4103"/>
                      <a:pt x="10885" y="4109"/>
                      <a:pt x="10885" y="4115"/>
                    </a:cubicBezTo>
                    <a:cubicBezTo>
                      <a:pt x="10891" y="4115"/>
                      <a:pt x="10891" y="4115"/>
                      <a:pt x="10891" y="4115"/>
                    </a:cubicBezTo>
                    <a:cubicBezTo>
                      <a:pt x="10897" y="4121"/>
                      <a:pt x="10903" y="4127"/>
                      <a:pt x="10903" y="4127"/>
                    </a:cubicBezTo>
                    <a:cubicBezTo>
                      <a:pt x="10909" y="4133"/>
                      <a:pt x="10909" y="4133"/>
                      <a:pt x="10914" y="4133"/>
                    </a:cubicBezTo>
                    <a:cubicBezTo>
                      <a:pt x="10914" y="4133"/>
                      <a:pt x="10914" y="4139"/>
                      <a:pt x="10920" y="4139"/>
                    </a:cubicBezTo>
                    <a:cubicBezTo>
                      <a:pt x="10920" y="4139"/>
                      <a:pt x="10920" y="4144"/>
                      <a:pt x="10926" y="4144"/>
                    </a:cubicBezTo>
                    <a:lnTo>
                      <a:pt x="10926" y="4144"/>
                    </a:lnTo>
                    <a:cubicBezTo>
                      <a:pt x="10932" y="4144"/>
                      <a:pt x="10932" y="4150"/>
                      <a:pt x="10938" y="4150"/>
                    </a:cubicBezTo>
                    <a:cubicBezTo>
                      <a:pt x="11015" y="4150"/>
                      <a:pt x="11015" y="4150"/>
                      <a:pt x="11015" y="4150"/>
                    </a:cubicBezTo>
                    <a:cubicBezTo>
                      <a:pt x="11015" y="4139"/>
                      <a:pt x="11015" y="4133"/>
                      <a:pt x="11015" y="4127"/>
                    </a:cubicBezTo>
                    <a:cubicBezTo>
                      <a:pt x="11015" y="4121"/>
                      <a:pt x="11015" y="4121"/>
                      <a:pt x="11015" y="4121"/>
                    </a:cubicBezTo>
                    <a:cubicBezTo>
                      <a:pt x="11015" y="4115"/>
                      <a:pt x="11009" y="4115"/>
                      <a:pt x="11009" y="4109"/>
                    </a:cubicBezTo>
                    <a:cubicBezTo>
                      <a:pt x="11009" y="4109"/>
                      <a:pt x="11015" y="4103"/>
                      <a:pt x="11015" y="4097"/>
                    </a:cubicBezTo>
                    <a:lnTo>
                      <a:pt x="11021" y="4103"/>
                    </a:lnTo>
                    <a:cubicBezTo>
                      <a:pt x="11027" y="4103"/>
                      <a:pt x="11027" y="4097"/>
                      <a:pt x="11027" y="4097"/>
                    </a:cubicBezTo>
                    <a:cubicBezTo>
                      <a:pt x="11033" y="4097"/>
                      <a:pt x="11033" y="4097"/>
                      <a:pt x="11033" y="4097"/>
                    </a:cubicBezTo>
                    <a:cubicBezTo>
                      <a:pt x="11039" y="4097"/>
                      <a:pt x="11039" y="4097"/>
                      <a:pt x="11045" y="4097"/>
                    </a:cubicBezTo>
                    <a:cubicBezTo>
                      <a:pt x="11051" y="4097"/>
                      <a:pt x="11057" y="4097"/>
                      <a:pt x="11063" y="4103"/>
                    </a:cubicBezTo>
                    <a:cubicBezTo>
                      <a:pt x="11069" y="4103"/>
                      <a:pt x="11069" y="4109"/>
                      <a:pt x="11075" y="4115"/>
                    </a:cubicBezTo>
                    <a:cubicBezTo>
                      <a:pt x="11075" y="4115"/>
                      <a:pt x="11075" y="4115"/>
                      <a:pt x="11080" y="4115"/>
                    </a:cubicBezTo>
                    <a:cubicBezTo>
                      <a:pt x="11080" y="4115"/>
                      <a:pt x="11086" y="4115"/>
                      <a:pt x="11092" y="4115"/>
                    </a:cubicBezTo>
                    <a:cubicBezTo>
                      <a:pt x="11092" y="4115"/>
                      <a:pt x="11092" y="4121"/>
                      <a:pt x="11098" y="4115"/>
                    </a:cubicBezTo>
                    <a:cubicBezTo>
                      <a:pt x="11098" y="4115"/>
                      <a:pt x="11098" y="4115"/>
                      <a:pt x="11104" y="4115"/>
                    </a:cubicBezTo>
                    <a:lnTo>
                      <a:pt x="11104" y="4109"/>
                    </a:lnTo>
                    <a:cubicBezTo>
                      <a:pt x="11104" y="4109"/>
                      <a:pt x="11110" y="4109"/>
                      <a:pt x="11110" y="4103"/>
                    </a:cubicBezTo>
                    <a:cubicBezTo>
                      <a:pt x="11110" y="4103"/>
                      <a:pt x="11116" y="4103"/>
                      <a:pt x="11116" y="4109"/>
                    </a:cubicBezTo>
                    <a:cubicBezTo>
                      <a:pt x="11116" y="4109"/>
                      <a:pt x="11116" y="4115"/>
                      <a:pt x="11122" y="4115"/>
                    </a:cubicBezTo>
                    <a:cubicBezTo>
                      <a:pt x="11122" y="4121"/>
                      <a:pt x="11122" y="4121"/>
                      <a:pt x="11128" y="4121"/>
                    </a:cubicBezTo>
                    <a:lnTo>
                      <a:pt x="11128" y="4127"/>
                    </a:lnTo>
                    <a:cubicBezTo>
                      <a:pt x="11128" y="4133"/>
                      <a:pt x="11128" y="4133"/>
                      <a:pt x="11128" y="4139"/>
                    </a:cubicBezTo>
                    <a:cubicBezTo>
                      <a:pt x="11128" y="4144"/>
                      <a:pt x="11128" y="4150"/>
                      <a:pt x="11128" y="4156"/>
                    </a:cubicBezTo>
                    <a:lnTo>
                      <a:pt x="11122" y="4162"/>
                    </a:lnTo>
                    <a:cubicBezTo>
                      <a:pt x="11116" y="4168"/>
                      <a:pt x="11116" y="4174"/>
                      <a:pt x="11116" y="4180"/>
                    </a:cubicBezTo>
                    <a:cubicBezTo>
                      <a:pt x="11116" y="4186"/>
                      <a:pt x="11110" y="4192"/>
                      <a:pt x="11110" y="4204"/>
                    </a:cubicBezTo>
                    <a:lnTo>
                      <a:pt x="11110" y="4210"/>
                    </a:lnTo>
                    <a:cubicBezTo>
                      <a:pt x="11110" y="4216"/>
                      <a:pt x="11116" y="4216"/>
                      <a:pt x="11116" y="4221"/>
                    </a:cubicBezTo>
                    <a:cubicBezTo>
                      <a:pt x="11116" y="4221"/>
                      <a:pt x="11116" y="4221"/>
                      <a:pt x="11116" y="4228"/>
                    </a:cubicBezTo>
                    <a:cubicBezTo>
                      <a:pt x="11116" y="4228"/>
                      <a:pt x="11116" y="4228"/>
                      <a:pt x="11116" y="4233"/>
                    </a:cubicBezTo>
                    <a:cubicBezTo>
                      <a:pt x="11122" y="4233"/>
                      <a:pt x="11122" y="4239"/>
                      <a:pt x="11122" y="4239"/>
                    </a:cubicBezTo>
                    <a:cubicBezTo>
                      <a:pt x="11128" y="4245"/>
                      <a:pt x="11128" y="4245"/>
                      <a:pt x="11128" y="4251"/>
                    </a:cubicBezTo>
                    <a:cubicBezTo>
                      <a:pt x="11128" y="4251"/>
                      <a:pt x="11128" y="4257"/>
                      <a:pt x="11122" y="4257"/>
                    </a:cubicBezTo>
                    <a:cubicBezTo>
                      <a:pt x="11122" y="4263"/>
                      <a:pt x="11122" y="4263"/>
                      <a:pt x="11116" y="4263"/>
                    </a:cubicBezTo>
                    <a:cubicBezTo>
                      <a:pt x="11116" y="4269"/>
                      <a:pt x="11116" y="4269"/>
                      <a:pt x="11116" y="4269"/>
                    </a:cubicBezTo>
                    <a:cubicBezTo>
                      <a:pt x="11110" y="4269"/>
                      <a:pt x="11110" y="4275"/>
                      <a:pt x="11110" y="4275"/>
                    </a:cubicBezTo>
                    <a:cubicBezTo>
                      <a:pt x="11110" y="4281"/>
                      <a:pt x="11110" y="4281"/>
                      <a:pt x="11110" y="4287"/>
                    </a:cubicBezTo>
                    <a:lnTo>
                      <a:pt x="11110" y="4293"/>
                    </a:lnTo>
                    <a:cubicBezTo>
                      <a:pt x="11104" y="4299"/>
                      <a:pt x="11104" y="4299"/>
                      <a:pt x="11104" y="4299"/>
                    </a:cubicBezTo>
                    <a:cubicBezTo>
                      <a:pt x="11098" y="4305"/>
                      <a:pt x="11098" y="4310"/>
                      <a:pt x="11092" y="4316"/>
                    </a:cubicBezTo>
                    <a:cubicBezTo>
                      <a:pt x="11092" y="4316"/>
                      <a:pt x="11092" y="4322"/>
                      <a:pt x="11086" y="4328"/>
                    </a:cubicBezTo>
                    <a:cubicBezTo>
                      <a:pt x="11086" y="4328"/>
                      <a:pt x="11080" y="4334"/>
                      <a:pt x="11075" y="4334"/>
                    </a:cubicBezTo>
                    <a:lnTo>
                      <a:pt x="11069" y="4340"/>
                    </a:lnTo>
                    <a:lnTo>
                      <a:pt x="11063" y="4340"/>
                    </a:lnTo>
                    <a:cubicBezTo>
                      <a:pt x="11063" y="4346"/>
                      <a:pt x="11057" y="4346"/>
                      <a:pt x="11057" y="4346"/>
                    </a:cubicBezTo>
                    <a:cubicBezTo>
                      <a:pt x="11057" y="4352"/>
                      <a:pt x="11057" y="4352"/>
                      <a:pt x="11057" y="4352"/>
                    </a:cubicBezTo>
                    <a:cubicBezTo>
                      <a:pt x="11057" y="4358"/>
                      <a:pt x="11057" y="4364"/>
                      <a:pt x="11057" y="4364"/>
                    </a:cubicBezTo>
                    <a:cubicBezTo>
                      <a:pt x="11051" y="4376"/>
                      <a:pt x="11051" y="4382"/>
                      <a:pt x="11045" y="4394"/>
                    </a:cubicBezTo>
                    <a:cubicBezTo>
                      <a:pt x="11045" y="4399"/>
                      <a:pt x="11045" y="4405"/>
                      <a:pt x="11039" y="4411"/>
                    </a:cubicBezTo>
                    <a:cubicBezTo>
                      <a:pt x="11039" y="4417"/>
                      <a:pt x="11033" y="4417"/>
                      <a:pt x="11033" y="4423"/>
                    </a:cubicBezTo>
                    <a:cubicBezTo>
                      <a:pt x="11027" y="4423"/>
                      <a:pt x="11027" y="4423"/>
                      <a:pt x="11027" y="4429"/>
                    </a:cubicBezTo>
                    <a:cubicBezTo>
                      <a:pt x="11021" y="4429"/>
                      <a:pt x="11021" y="4429"/>
                      <a:pt x="11021" y="4435"/>
                    </a:cubicBezTo>
                    <a:cubicBezTo>
                      <a:pt x="11015" y="4435"/>
                      <a:pt x="11015" y="4435"/>
                      <a:pt x="11015" y="4435"/>
                    </a:cubicBezTo>
                    <a:cubicBezTo>
                      <a:pt x="11009" y="4435"/>
                      <a:pt x="11009" y="4435"/>
                      <a:pt x="11009" y="4435"/>
                    </a:cubicBezTo>
                    <a:cubicBezTo>
                      <a:pt x="11003" y="4435"/>
                      <a:pt x="10997" y="4435"/>
                      <a:pt x="10997" y="4435"/>
                    </a:cubicBezTo>
                    <a:cubicBezTo>
                      <a:pt x="10991" y="4441"/>
                      <a:pt x="10986" y="4441"/>
                      <a:pt x="10986" y="4441"/>
                    </a:cubicBezTo>
                    <a:cubicBezTo>
                      <a:pt x="10980" y="4441"/>
                      <a:pt x="10980" y="4441"/>
                      <a:pt x="10980" y="4441"/>
                    </a:cubicBezTo>
                    <a:cubicBezTo>
                      <a:pt x="10974" y="4441"/>
                      <a:pt x="10974" y="4441"/>
                      <a:pt x="10968" y="4441"/>
                    </a:cubicBezTo>
                    <a:cubicBezTo>
                      <a:pt x="10968" y="4441"/>
                      <a:pt x="10968" y="4447"/>
                      <a:pt x="10962" y="4447"/>
                    </a:cubicBezTo>
                    <a:lnTo>
                      <a:pt x="10962" y="4447"/>
                    </a:lnTo>
                    <a:cubicBezTo>
                      <a:pt x="10956" y="4447"/>
                      <a:pt x="10956" y="4453"/>
                      <a:pt x="10950" y="4453"/>
                    </a:cubicBezTo>
                    <a:lnTo>
                      <a:pt x="10944" y="4453"/>
                    </a:lnTo>
                    <a:cubicBezTo>
                      <a:pt x="10938" y="4453"/>
                      <a:pt x="10938" y="4447"/>
                      <a:pt x="10938" y="4447"/>
                    </a:cubicBezTo>
                    <a:cubicBezTo>
                      <a:pt x="10932" y="4441"/>
                      <a:pt x="10932" y="4441"/>
                      <a:pt x="10926" y="4435"/>
                    </a:cubicBezTo>
                    <a:cubicBezTo>
                      <a:pt x="10920" y="4435"/>
                      <a:pt x="10920" y="4435"/>
                      <a:pt x="10920" y="4435"/>
                    </a:cubicBezTo>
                    <a:cubicBezTo>
                      <a:pt x="10914" y="4435"/>
                      <a:pt x="10914" y="4435"/>
                      <a:pt x="10909" y="4435"/>
                    </a:cubicBezTo>
                    <a:cubicBezTo>
                      <a:pt x="10903" y="4435"/>
                      <a:pt x="10903" y="4435"/>
                      <a:pt x="10897" y="4435"/>
                    </a:cubicBezTo>
                    <a:cubicBezTo>
                      <a:pt x="10897" y="4435"/>
                      <a:pt x="10897" y="4435"/>
                      <a:pt x="10891" y="4435"/>
                    </a:cubicBezTo>
                    <a:cubicBezTo>
                      <a:pt x="10885" y="4435"/>
                      <a:pt x="10879" y="4435"/>
                      <a:pt x="10879" y="4435"/>
                    </a:cubicBezTo>
                    <a:cubicBezTo>
                      <a:pt x="10873" y="4435"/>
                      <a:pt x="10873" y="4429"/>
                      <a:pt x="10867" y="4429"/>
                    </a:cubicBezTo>
                    <a:cubicBezTo>
                      <a:pt x="10861" y="4429"/>
                      <a:pt x="10861" y="4429"/>
                      <a:pt x="10861" y="4429"/>
                    </a:cubicBezTo>
                    <a:cubicBezTo>
                      <a:pt x="10861" y="4429"/>
                      <a:pt x="10861" y="4429"/>
                      <a:pt x="10855" y="4429"/>
                    </a:cubicBezTo>
                    <a:lnTo>
                      <a:pt x="10849" y="4435"/>
                    </a:lnTo>
                    <a:cubicBezTo>
                      <a:pt x="10855" y="4435"/>
                      <a:pt x="10855" y="4441"/>
                      <a:pt x="10861" y="4441"/>
                    </a:cubicBezTo>
                    <a:cubicBezTo>
                      <a:pt x="10867" y="4441"/>
                      <a:pt x="10873" y="4447"/>
                      <a:pt x="10879" y="4447"/>
                    </a:cubicBezTo>
                    <a:cubicBezTo>
                      <a:pt x="10885" y="4447"/>
                      <a:pt x="10891" y="4447"/>
                      <a:pt x="10897" y="4453"/>
                    </a:cubicBezTo>
                    <a:cubicBezTo>
                      <a:pt x="10903" y="4453"/>
                      <a:pt x="10909" y="4453"/>
                      <a:pt x="10909" y="4453"/>
                    </a:cubicBezTo>
                    <a:cubicBezTo>
                      <a:pt x="10909" y="4465"/>
                      <a:pt x="10909" y="4465"/>
                      <a:pt x="10909" y="4465"/>
                    </a:cubicBezTo>
                    <a:cubicBezTo>
                      <a:pt x="10909" y="4471"/>
                      <a:pt x="10909" y="4471"/>
                      <a:pt x="10909" y="4471"/>
                    </a:cubicBezTo>
                    <a:cubicBezTo>
                      <a:pt x="10909" y="4476"/>
                      <a:pt x="10914" y="4476"/>
                      <a:pt x="10920" y="4482"/>
                    </a:cubicBezTo>
                    <a:cubicBezTo>
                      <a:pt x="10920" y="4482"/>
                      <a:pt x="10920" y="4482"/>
                      <a:pt x="10920" y="4488"/>
                    </a:cubicBezTo>
                    <a:cubicBezTo>
                      <a:pt x="10926" y="4488"/>
                      <a:pt x="10926" y="4494"/>
                      <a:pt x="10926" y="4494"/>
                    </a:cubicBezTo>
                    <a:cubicBezTo>
                      <a:pt x="10926" y="4500"/>
                      <a:pt x="10920" y="4500"/>
                      <a:pt x="10920" y="4500"/>
                    </a:cubicBezTo>
                    <a:cubicBezTo>
                      <a:pt x="10920" y="4506"/>
                      <a:pt x="10926" y="4506"/>
                      <a:pt x="10926" y="4506"/>
                    </a:cubicBezTo>
                    <a:cubicBezTo>
                      <a:pt x="10926" y="4512"/>
                      <a:pt x="10920" y="4512"/>
                      <a:pt x="10920" y="4512"/>
                    </a:cubicBezTo>
                    <a:cubicBezTo>
                      <a:pt x="10920" y="4524"/>
                      <a:pt x="10920" y="4530"/>
                      <a:pt x="10920" y="4536"/>
                    </a:cubicBezTo>
                    <a:cubicBezTo>
                      <a:pt x="10920" y="4536"/>
                      <a:pt x="10926" y="4548"/>
                      <a:pt x="10932" y="4548"/>
                    </a:cubicBezTo>
                    <a:cubicBezTo>
                      <a:pt x="10938" y="4554"/>
                      <a:pt x="10944" y="4560"/>
                      <a:pt x="10950" y="4571"/>
                    </a:cubicBezTo>
                    <a:lnTo>
                      <a:pt x="10956" y="4577"/>
                    </a:lnTo>
                    <a:cubicBezTo>
                      <a:pt x="10962" y="4589"/>
                      <a:pt x="10962" y="4589"/>
                      <a:pt x="10962" y="4589"/>
                    </a:cubicBezTo>
                    <a:cubicBezTo>
                      <a:pt x="10962" y="4595"/>
                      <a:pt x="10968" y="4601"/>
                      <a:pt x="10968" y="4601"/>
                    </a:cubicBezTo>
                    <a:cubicBezTo>
                      <a:pt x="10974" y="4607"/>
                      <a:pt x="10974" y="4613"/>
                      <a:pt x="10980" y="4613"/>
                    </a:cubicBezTo>
                    <a:cubicBezTo>
                      <a:pt x="10980" y="4619"/>
                      <a:pt x="10986" y="4625"/>
                      <a:pt x="10991" y="4625"/>
                    </a:cubicBezTo>
                    <a:cubicBezTo>
                      <a:pt x="10997" y="4625"/>
                      <a:pt x="10997" y="4631"/>
                      <a:pt x="11003" y="4631"/>
                    </a:cubicBezTo>
                    <a:cubicBezTo>
                      <a:pt x="11015" y="4631"/>
                      <a:pt x="11015" y="4631"/>
                      <a:pt x="11015" y="4631"/>
                    </a:cubicBezTo>
                    <a:cubicBezTo>
                      <a:pt x="11021" y="4631"/>
                      <a:pt x="11021" y="4631"/>
                      <a:pt x="11027" y="4631"/>
                    </a:cubicBezTo>
                    <a:cubicBezTo>
                      <a:pt x="11033" y="4631"/>
                      <a:pt x="11039" y="4625"/>
                      <a:pt x="11039" y="4625"/>
                    </a:cubicBezTo>
                    <a:cubicBezTo>
                      <a:pt x="11039" y="4619"/>
                      <a:pt x="11039" y="4613"/>
                      <a:pt x="11039" y="4613"/>
                    </a:cubicBezTo>
                    <a:cubicBezTo>
                      <a:pt x="11039" y="4607"/>
                      <a:pt x="11045" y="4607"/>
                      <a:pt x="11051" y="4601"/>
                    </a:cubicBezTo>
                    <a:cubicBezTo>
                      <a:pt x="11057" y="4613"/>
                      <a:pt x="11057" y="4613"/>
                      <a:pt x="11057" y="4613"/>
                    </a:cubicBezTo>
                    <a:cubicBezTo>
                      <a:pt x="11063" y="4625"/>
                      <a:pt x="11075" y="4631"/>
                      <a:pt x="11080" y="4648"/>
                    </a:cubicBezTo>
                    <a:cubicBezTo>
                      <a:pt x="11086" y="4648"/>
                      <a:pt x="11086" y="4654"/>
                      <a:pt x="11086" y="4654"/>
                    </a:cubicBezTo>
                    <a:cubicBezTo>
                      <a:pt x="11092" y="4660"/>
                      <a:pt x="11092" y="4660"/>
                      <a:pt x="11098" y="4666"/>
                    </a:cubicBezTo>
                    <a:cubicBezTo>
                      <a:pt x="11104" y="4666"/>
                      <a:pt x="11104" y="4672"/>
                      <a:pt x="11110" y="4672"/>
                    </a:cubicBezTo>
                    <a:cubicBezTo>
                      <a:pt x="11116" y="4672"/>
                      <a:pt x="11116" y="4678"/>
                      <a:pt x="11116" y="4684"/>
                    </a:cubicBezTo>
                    <a:cubicBezTo>
                      <a:pt x="11122" y="4690"/>
                      <a:pt x="11122" y="4702"/>
                      <a:pt x="11122" y="4708"/>
                    </a:cubicBezTo>
                    <a:cubicBezTo>
                      <a:pt x="11122" y="4714"/>
                      <a:pt x="11122" y="4714"/>
                      <a:pt x="11122" y="4720"/>
                    </a:cubicBezTo>
                    <a:cubicBezTo>
                      <a:pt x="11128" y="4726"/>
                      <a:pt x="11134" y="4726"/>
                      <a:pt x="11134" y="4731"/>
                    </a:cubicBezTo>
                    <a:cubicBezTo>
                      <a:pt x="11140" y="4743"/>
                      <a:pt x="11146" y="4749"/>
                      <a:pt x="11152" y="4755"/>
                    </a:cubicBezTo>
                    <a:cubicBezTo>
                      <a:pt x="11158" y="4761"/>
                      <a:pt x="11163" y="4761"/>
                      <a:pt x="11163" y="4767"/>
                    </a:cubicBezTo>
                    <a:cubicBezTo>
                      <a:pt x="11169" y="4773"/>
                      <a:pt x="11169" y="4779"/>
                      <a:pt x="11169" y="4791"/>
                    </a:cubicBezTo>
                    <a:cubicBezTo>
                      <a:pt x="11169" y="4797"/>
                      <a:pt x="11169" y="4797"/>
                      <a:pt x="11169" y="4797"/>
                    </a:cubicBezTo>
                    <a:lnTo>
                      <a:pt x="11163" y="4803"/>
                    </a:lnTo>
                    <a:cubicBezTo>
                      <a:pt x="11163" y="4820"/>
                      <a:pt x="11163" y="4832"/>
                      <a:pt x="11169" y="4844"/>
                    </a:cubicBezTo>
                    <a:cubicBezTo>
                      <a:pt x="11175" y="4850"/>
                      <a:pt x="11181" y="4850"/>
                      <a:pt x="11187" y="4850"/>
                    </a:cubicBezTo>
                    <a:cubicBezTo>
                      <a:pt x="11193" y="4850"/>
                      <a:pt x="11193" y="4856"/>
                      <a:pt x="11199" y="4856"/>
                    </a:cubicBezTo>
                    <a:cubicBezTo>
                      <a:pt x="11205" y="4856"/>
                      <a:pt x="11205" y="4856"/>
                      <a:pt x="11211" y="4862"/>
                    </a:cubicBezTo>
                    <a:cubicBezTo>
                      <a:pt x="11217" y="4862"/>
                      <a:pt x="11217" y="4862"/>
                      <a:pt x="11223" y="4868"/>
                    </a:cubicBezTo>
                    <a:cubicBezTo>
                      <a:pt x="11223" y="4874"/>
                      <a:pt x="11223" y="4874"/>
                      <a:pt x="11229" y="4880"/>
                    </a:cubicBezTo>
                    <a:cubicBezTo>
                      <a:pt x="11229" y="4886"/>
                      <a:pt x="11229" y="4886"/>
                      <a:pt x="11235" y="4892"/>
                    </a:cubicBezTo>
                    <a:cubicBezTo>
                      <a:pt x="11241" y="4903"/>
                      <a:pt x="11252" y="4903"/>
                      <a:pt x="11258" y="4915"/>
                    </a:cubicBezTo>
                    <a:cubicBezTo>
                      <a:pt x="11258" y="4927"/>
                      <a:pt x="11264" y="4933"/>
                      <a:pt x="11270" y="4939"/>
                    </a:cubicBezTo>
                    <a:cubicBezTo>
                      <a:pt x="11276" y="4963"/>
                      <a:pt x="11276" y="4963"/>
                      <a:pt x="11276" y="4963"/>
                    </a:cubicBezTo>
                    <a:cubicBezTo>
                      <a:pt x="11282" y="4975"/>
                      <a:pt x="11288" y="4986"/>
                      <a:pt x="11288" y="4998"/>
                    </a:cubicBezTo>
                    <a:cubicBezTo>
                      <a:pt x="11288" y="5004"/>
                      <a:pt x="11294" y="5004"/>
                      <a:pt x="11288" y="5010"/>
                    </a:cubicBezTo>
                    <a:cubicBezTo>
                      <a:pt x="11288" y="5016"/>
                      <a:pt x="11282" y="5016"/>
                      <a:pt x="11282" y="5022"/>
                    </a:cubicBezTo>
                    <a:cubicBezTo>
                      <a:pt x="11282" y="5028"/>
                      <a:pt x="11282" y="5028"/>
                      <a:pt x="11282" y="5034"/>
                    </a:cubicBezTo>
                    <a:cubicBezTo>
                      <a:pt x="11282" y="5040"/>
                      <a:pt x="11282" y="5052"/>
                      <a:pt x="11288" y="5058"/>
                    </a:cubicBezTo>
                    <a:cubicBezTo>
                      <a:pt x="11288" y="5063"/>
                      <a:pt x="11294" y="5063"/>
                      <a:pt x="11300" y="5063"/>
                    </a:cubicBezTo>
                    <a:cubicBezTo>
                      <a:pt x="11300" y="5069"/>
                      <a:pt x="11306" y="5069"/>
                      <a:pt x="11312" y="5069"/>
                    </a:cubicBezTo>
                    <a:cubicBezTo>
                      <a:pt x="11318" y="5075"/>
                      <a:pt x="11318" y="5081"/>
                      <a:pt x="11324" y="5081"/>
                    </a:cubicBezTo>
                    <a:cubicBezTo>
                      <a:pt x="11329" y="5087"/>
                      <a:pt x="11335" y="5093"/>
                      <a:pt x="11347" y="5105"/>
                    </a:cubicBezTo>
                    <a:cubicBezTo>
                      <a:pt x="11347" y="5105"/>
                      <a:pt x="11353" y="5105"/>
                      <a:pt x="11353" y="5111"/>
                    </a:cubicBezTo>
                    <a:cubicBezTo>
                      <a:pt x="11359" y="5117"/>
                      <a:pt x="11359" y="5117"/>
                      <a:pt x="11359" y="5123"/>
                    </a:cubicBezTo>
                    <a:cubicBezTo>
                      <a:pt x="11365" y="5129"/>
                      <a:pt x="11371" y="5129"/>
                      <a:pt x="11371" y="5135"/>
                    </a:cubicBezTo>
                    <a:cubicBezTo>
                      <a:pt x="11377" y="5141"/>
                      <a:pt x="11383" y="5152"/>
                      <a:pt x="11383" y="5158"/>
                    </a:cubicBezTo>
                    <a:cubicBezTo>
                      <a:pt x="11389" y="5164"/>
                      <a:pt x="11389" y="5170"/>
                      <a:pt x="11395" y="5176"/>
                    </a:cubicBezTo>
                    <a:cubicBezTo>
                      <a:pt x="11395" y="5176"/>
                      <a:pt x="11407" y="5182"/>
                      <a:pt x="11407" y="5188"/>
                    </a:cubicBezTo>
                    <a:cubicBezTo>
                      <a:pt x="11418" y="5200"/>
                      <a:pt x="11424" y="5206"/>
                      <a:pt x="11430" y="5218"/>
                    </a:cubicBezTo>
                    <a:cubicBezTo>
                      <a:pt x="11442" y="5235"/>
                      <a:pt x="11454" y="5241"/>
                      <a:pt x="11466" y="5253"/>
                    </a:cubicBezTo>
                    <a:cubicBezTo>
                      <a:pt x="11466" y="5259"/>
                      <a:pt x="11466" y="5259"/>
                      <a:pt x="11472" y="5265"/>
                    </a:cubicBezTo>
                    <a:cubicBezTo>
                      <a:pt x="11472" y="5271"/>
                      <a:pt x="11478" y="5271"/>
                      <a:pt x="11478" y="5277"/>
                    </a:cubicBezTo>
                    <a:cubicBezTo>
                      <a:pt x="11478" y="5283"/>
                      <a:pt x="11484" y="5283"/>
                      <a:pt x="11484" y="5289"/>
                    </a:cubicBezTo>
                    <a:cubicBezTo>
                      <a:pt x="11484" y="5301"/>
                      <a:pt x="11484" y="5307"/>
                      <a:pt x="11484" y="5312"/>
                    </a:cubicBezTo>
                    <a:cubicBezTo>
                      <a:pt x="11484" y="5318"/>
                      <a:pt x="11484" y="5324"/>
                      <a:pt x="11484" y="5324"/>
                    </a:cubicBezTo>
                    <a:cubicBezTo>
                      <a:pt x="11484" y="5330"/>
                      <a:pt x="11490" y="5330"/>
                      <a:pt x="11490" y="5336"/>
                    </a:cubicBezTo>
                    <a:cubicBezTo>
                      <a:pt x="11495" y="5348"/>
                      <a:pt x="11501" y="5348"/>
                      <a:pt x="11501" y="5360"/>
                    </a:cubicBezTo>
                    <a:cubicBezTo>
                      <a:pt x="11501" y="5461"/>
                      <a:pt x="11501" y="5461"/>
                      <a:pt x="11501" y="5461"/>
                    </a:cubicBezTo>
                    <a:cubicBezTo>
                      <a:pt x="11501" y="5473"/>
                      <a:pt x="11519" y="5478"/>
                      <a:pt x="11531" y="5490"/>
                    </a:cubicBezTo>
                    <a:cubicBezTo>
                      <a:pt x="11543" y="5496"/>
                      <a:pt x="11543" y="5502"/>
                      <a:pt x="11555" y="5502"/>
                    </a:cubicBezTo>
                    <a:cubicBezTo>
                      <a:pt x="11567" y="5508"/>
                      <a:pt x="11573" y="5502"/>
                      <a:pt x="11579" y="5502"/>
                    </a:cubicBezTo>
                    <a:cubicBezTo>
                      <a:pt x="11590" y="5502"/>
                      <a:pt x="11602" y="5508"/>
                      <a:pt x="11614" y="5502"/>
                    </a:cubicBezTo>
                    <a:cubicBezTo>
                      <a:pt x="11620" y="5502"/>
                      <a:pt x="11620" y="5496"/>
                      <a:pt x="11626" y="5490"/>
                    </a:cubicBezTo>
                    <a:cubicBezTo>
                      <a:pt x="11632" y="5485"/>
                      <a:pt x="11632" y="5473"/>
                      <a:pt x="11638" y="5467"/>
                    </a:cubicBezTo>
                    <a:cubicBezTo>
                      <a:pt x="11644" y="5461"/>
                      <a:pt x="11656" y="5455"/>
                      <a:pt x="11661" y="5455"/>
                    </a:cubicBezTo>
                    <a:cubicBezTo>
                      <a:pt x="11668" y="5455"/>
                      <a:pt x="11668" y="5449"/>
                      <a:pt x="11673" y="5449"/>
                    </a:cubicBezTo>
                    <a:cubicBezTo>
                      <a:pt x="11745" y="5449"/>
                      <a:pt x="11745" y="5449"/>
                      <a:pt x="11745" y="5449"/>
                    </a:cubicBezTo>
                    <a:cubicBezTo>
                      <a:pt x="11750" y="5449"/>
                      <a:pt x="11750" y="5461"/>
                      <a:pt x="11756" y="5461"/>
                    </a:cubicBezTo>
                    <a:cubicBezTo>
                      <a:pt x="11756" y="5461"/>
                      <a:pt x="11762" y="5461"/>
                      <a:pt x="11768" y="5461"/>
                    </a:cubicBezTo>
                    <a:cubicBezTo>
                      <a:pt x="11780" y="5437"/>
                      <a:pt x="11780" y="5437"/>
                      <a:pt x="11780" y="5437"/>
                    </a:cubicBezTo>
                    <a:cubicBezTo>
                      <a:pt x="11780" y="5431"/>
                      <a:pt x="11786" y="5431"/>
                      <a:pt x="11786" y="5425"/>
                    </a:cubicBezTo>
                    <a:cubicBezTo>
                      <a:pt x="11792" y="5419"/>
                      <a:pt x="11798" y="5419"/>
                      <a:pt x="11804" y="5419"/>
                    </a:cubicBezTo>
                    <a:cubicBezTo>
                      <a:pt x="11804" y="5413"/>
                      <a:pt x="11810" y="5407"/>
                      <a:pt x="11810" y="5407"/>
                    </a:cubicBezTo>
                    <a:cubicBezTo>
                      <a:pt x="11827" y="5401"/>
                      <a:pt x="11834" y="5401"/>
                      <a:pt x="11845" y="5401"/>
                    </a:cubicBezTo>
                    <a:cubicBezTo>
                      <a:pt x="11851" y="5396"/>
                      <a:pt x="11851" y="5390"/>
                      <a:pt x="11857" y="5390"/>
                    </a:cubicBezTo>
                    <a:cubicBezTo>
                      <a:pt x="11863" y="5390"/>
                      <a:pt x="11875" y="5390"/>
                      <a:pt x="11881" y="5390"/>
                    </a:cubicBezTo>
                    <a:cubicBezTo>
                      <a:pt x="11887" y="5390"/>
                      <a:pt x="11887" y="5384"/>
                      <a:pt x="11893" y="5384"/>
                    </a:cubicBezTo>
                    <a:cubicBezTo>
                      <a:pt x="11899" y="5384"/>
                      <a:pt x="11899" y="5384"/>
                      <a:pt x="11905" y="5384"/>
                    </a:cubicBezTo>
                    <a:cubicBezTo>
                      <a:pt x="11911" y="5384"/>
                      <a:pt x="11916" y="5384"/>
                      <a:pt x="11928" y="5378"/>
                    </a:cubicBezTo>
                    <a:cubicBezTo>
                      <a:pt x="11934" y="5378"/>
                      <a:pt x="11934" y="5372"/>
                      <a:pt x="11940" y="5366"/>
                    </a:cubicBezTo>
                    <a:cubicBezTo>
                      <a:pt x="11952" y="5354"/>
                      <a:pt x="11952" y="5354"/>
                      <a:pt x="11952" y="5354"/>
                    </a:cubicBezTo>
                    <a:cubicBezTo>
                      <a:pt x="11952" y="5354"/>
                      <a:pt x="11958" y="5348"/>
                      <a:pt x="11964" y="5342"/>
                    </a:cubicBezTo>
                    <a:lnTo>
                      <a:pt x="11970" y="5342"/>
                    </a:lnTo>
                    <a:cubicBezTo>
                      <a:pt x="11988" y="5342"/>
                      <a:pt x="11993" y="5342"/>
                      <a:pt x="12005" y="5342"/>
                    </a:cubicBezTo>
                    <a:cubicBezTo>
                      <a:pt x="12005" y="5336"/>
                      <a:pt x="12005" y="5330"/>
                      <a:pt x="12005" y="5324"/>
                    </a:cubicBezTo>
                    <a:cubicBezTo>
                      <a:pt x="12005" y="5318"/>
                      <a:pt x="12005" y="5318"/>
                      <a:pt x="12005" y="5312"/>
                    </a:cubicBezTo>
                    <a:cubicBezTo>
                      <a:pt x="12011" y="5307"/>
                      <a:pt x="12011" y="5307"/>
                      <a:pt x="12017" y="5301"/>
                    </a:cubicBezTo>
                    <a:cubicBezTo>
                      <a:pt x="12017" y="5301"/>
                      <a:pt x="12023" y="5307"/>
                      <a:pt x="12029" y="5301"/>
                    </a:cubicBezTo>
                    <a:cubicBezTo>
                      <a:pt x="12029" y="5301"/>
                      <a:pt x="12035" y="5295"/>
                      <a:pt x="12041" y="5295"/>
                    </a:cubicBezTo>
                    <a:lnTo>
                      <a:pt x="12047" y="5289"/>
                    </a:lnTo>
                    <a:cubicBezTo>
                      <a:pt x="12053" y="5289"/>
                      <a:pt x="12059" y="5283"/>
                      <a:pt x="12059" y="5283"/>
                    </a:cubicBezTo>
                    <a:cubicBezTo>
                      <a:pt x="12065" y="5283"/>
                      <a:pt x="12071" y="5283"/>
                      <a:pt x="12071" y="5283"/>
                    </a:cubicBezTo>
                    <a:cubicBezTo>
                      <a:pt x="12077" y="5283"/>
                      <a:pt x="12082" y="5283"/>
                      <a:pt x="12082" y="5283"/>
                    </a:cubicBezTo>
                    <a:cubicBezTo>
                      <a:pt x="12166" y="5283"/>
                      <a:pt x="12166" y="5283"/>
                      <a:pt x="12166" y="5283"/>
                    </a:cubicBezTo>
                    <a:cubicBezTo>
                      <a:pt x="12166" y="5277"/>
                      <a:pt x="12166" y="5277"/>
                      <a:pt x="12166" y="5265"/>
                    </a:cubicBezTo>
                    <a:lnTo>
                      <a:pt x="12166" y="5259"/>
                    </a:lnTo>
                    <a:cubicBezTo>
                      <a:pt x="12166" y="5253"/>
                      <a:pt x="12166" y="5247"/>
                      <a:pt x="12166" y="5247"/>
                    </a:cubicBezTo>
                    <a:cubicBezTo>
                      <a:pt x="12171" y="5235"/>
                      <a:pt x="12177" y="5230"/>
                      <a:pt x="12183" y="5224"/>
                    </a:cubicBezTo>
                    <a:cubicBezTo>
                      <a:pt x="12237" y="5224"/>
                      <a:pt x="12237" y="5224"/>
                      <a:pt x="12237" y="5224"/>
                    </a:cubicBezTo>
                    <a:cubicBezTo>
                      <a:pt x="12237" y="5218"/>
                      <a:pt x="12243" y="5212"/>
                      <a:pt x="12243" y="5212"/>
                    </a:cubicBezTo>
                    <a:cubicBezTo>
                      <a:pt x="12243" y="5206"/>
                      <a:pt x="12243" y="5206"/>
                      <a:pt x="12248" y="5200"/>
                    </a:cubicBezTo>
                    <a:cubicBezTo>
                      <a:pt x="12248" y="5188"/>
                      <a:pt x="12248" y="5182"/>
                      <a:pt x="12254" y="5176"/>
                    </a:cubicBezTo>
                    <a:cubicBezTo>
                      <a:pt x="12260" y="5170"/>
                      <a:pt x="12260" y="5170"/>
                      <a:pt x="12266" y="5164"/>
                    </a:cubicBezTo>
                    <a:cubicBezTo>
                      <a:pt x="12272" y="5164"/>
                      <a:pt x="12272" y="5170"/>
                      <a:pt x="12278" y="5170"/>
                    </a:cubicBezTo>
                    <a:cubicBezTo>
                      <a:pt x="12290" y="5170"/>
                      <a:pt x="12290" y="5170"/>
                      <a:pt x="12290" y="5170"/>
                    </a:cubicBezTo>
                    <a:cubicBezTo>
                      <a:pt x="12296" y="5170"/>
                      <a:pt x="12296" y="5164"/>
                      <a:pt x="12302" y="5164"/>
                    </a:cubicBezTo>
                    <a:cubicBezTo>
                      <a:pt x="12308" y="5146"/>
                      <a:pt x="12308" y="5146"/>
                      <a:pt x="12308" y="5146"/>
                    </a:cubicBezTo>
                    <a:cubicBezTo>
                      <a:pt x="12308" y="5141"/>
                      <a:pt x="12314" y="5141"/>
                      <a:pt x="12314" y="5135"/>
                    </a:cubicBezTo>
                    <a:cubicBezTo>
                      <a:pt x="12314" y="5129"/>
                      <a:pt x="12314" y="5129"/>
                      <a:pt x="12314" y="5123"/>
                    </a:cubicBezTo>
                    <a:cubicBezTo>
                      <a:pt x="12314" y="5117"/>
                      <a:pt x="12320" y="5117"/>
                      <a:pt x="12320" y="5111"/>
                    </a:cubicBezTo>
                    <a:cubicBezTo>
                      <a:pt x="12325" y="5105"/>
                      <a:pt x="12325" y="5105"/>
                      <a:pt x="12325" y="5099"/>
                    </a:cubicBezTo>
                    <a:cubicBezTo>
                      <a:pt x="12332" y="5093"/>
                      <a:pt x="12337" y="5093"/>
                      <a:pt x="12343" y="5093"/>
                    </a:cubicBezTo>
                    <a:cubicBezTo>
                      <a:pt x="12349" y="5093"/>
                      <a:pt x="12349" y="5093"/>
                      <a:pt x="12349" y="5093"/>
                    </a:cubicBezTo>
                    <a:cubicBezTo>
                      <a:pt x="12355" y="5093"/>
                      <a:pt x="12355" y="5099"/>
                      <a:pt x="12355" y="5105"/>
                    </a:cubicBezTo>
                    <a:cubicBezTo>
                      <a:pt x="12361" y="5105"/>
                      <a:pt x="12367" y="5105"/>
                      <a:pt x="12367" y="5105"/>
                    </a:cubicBezTo>
                    <a:cubicBezTo>
                      <a:pt x="12367" y="5093"/>
                      <a:pt x="12367" y="5087"/>
                      <a:pt x="12367" y="5069"/>
                    </a:cubicBezTo>
                    <a:cubicBezTo>
                      <a:pt x="12373" y="5058"/>
                      <a:pt x="12373" y="5046"/>
                      <a:pt x="12379" y="5034"/>
                    </a:cubicBezTo>
                    <a:cubicBezTo>
                      <a:pt x="12379" y="5028"/>
                      <a:pt x="12379" y="5022"/>
                      <a:pt x="12379" y="5022"/>
                    </a:cubicBezTo>
                    <a:cubicBezTo>
                      <a:pt x="12379" y="5016"/>
                      <a:pt x="12379" y="5010"/>
                      <a:pt x="12385" y="5010"/>
                    </a:cubicBezTo>
                    <a:cubicBezTo>
                      <a:pt x="12385" y="5004"/>
                      <a:pt x="12391" y="5004"/>
                      <a:pt x="12397" y="5004"/>
                    </a:cubicBezTo>
                    <a:cubicBezTo>
                      <a:pt x="12397" y="5004"/>
                      <a:pt x="12403" y="5004"/>
                      <a:pt x="12409" y="5004"/>
                    </a:cubicBezTo>
                    <a:cubicBezTo>
                      <a:pt x="12414" y="5004"/>
                      <a:pt x="12420" y="4998"/>
                      <a:pt x="12426" y="4998"/>
                    </a:cubicBezTo>
                    <a:cubicBezTo>
                      <a:pt x="12426" y="4986"/>
                      <a:pt x="12426" y="4980"/>
                      <a:pt x="12426" y="4969"/>
                    </a:cubicBezTo>
                    <a:cubicBezTo>
                      <a:pt x="12420" y="4963"/>
                      <a:pt x="12420" y="4963"/>
                      <a:pt x="12414" y="4963"/>
                    </a:cubicBezTo>
                    <a:cubicBezTo>
                      <a:pt x="12409" y="4957"/>
                      <a:pt x="12403" y="4963"/>
                      <a:pt x="12403" y="4963"/>
                    </a:cubicBezTo>
                    <a:cubicBezTo>
                      <a:pt x="12397" y="4957"/>
                      <a:pt x="12391" y="4957"/>
                      <a:pt x="12391" y="4957"/>
                    </a:cubicBezTo>
                    <a:cubicBezTo>
                      <a:pt x="12385" y="4951"/>
                      <a:pt x="12379" y="4951"/>
                      <a:pt x="12379" y="4951"/>
                    </a:cubicBezTo>
                    <a:cubicBezTo>
                      <a:pt x="12379" y="4945"/>
                      <a:pt x="12379" y="4939"/>
                      <a:pt x="12379" y="4939"/>
                    </a:cubicBezTo>
                    <a:cubicBezTo>
                      <a:pt x="12379" y="4933"/>
                      <a:pt x="12373" y="4927"/>
                      <a:pt x="12373" y="4921"/>
                    </a:cubicBezTo>
                    <a:cubicBezTo>
                      <a:pt x="12373" y="4921"/>
                      <a:pt x="12373" y="4915"/>
                      <a:pt x="12367" y="4909"/>
                    </a:cubicBezTo>
                    <a:cubicBezTo>
                      <a:pt x="12367" y="4903"/>
                      <a:pt x="12361" y="4903"/>
                      <a:pt x="12355" y="4897"/>
                    </a:cubicBezTo>
                    <a:cubicBezTo>
                      <a:pt x="12349" y="4897"/>
                      <a:pt x="12343" y="4892"/>
                      <a:pt x="12337" y="4892"/>
                    </a:cubicBezTo>
                    <a:cubicBezTo>
                      <a:pt x="12332" y="4892"/>
                      <a:pt x="12325" y="4892"/>
                      <a:pt x="12325" y="4892"/>
                    </a:cubicBezTo>
                    <a:cubicBezTo>
                      <a:pt x="12320" y="4892"/>
                      <a:pt x="12314" y="4886"/>
                      <a:pt x="12314" y="4886"/>
                    </a:cubicBezTo>
                    <a:cubicBezTo>
                      <a:pt x="12314" y="4880"/>
                      <a:pt x="12314" y="4880"/>
                      <a:pt x="12314" y="4874"/>
                    </a:cubicBezTo>
                    <a:cubicBezTo>
                      <a:pt x="12314" y="4868"/>
                      <a:pt x="12320" y="4862"/>
                      <a:pt x="12320" y="4850"/>
                    </a:cubicBezTo>
                    <a:cubicBezTo>
                      <a:pt x="12320" y="4844"/>
                      <a:pt x="12320" y="4844"/>
                      <a:pt x="12320" y="4838"/>
                    </a:cubicBezTo>
                    <a:cubicBezTo>
                      <a:pt x="12314" y="4838"/>
                      <a:pt x="12308" y="4838"/>
                      <a:pt x="12308" y="4832"/>
                    </a:cubicBezTo>
                    <a:cubicBezTo>
                      <a:pt x="12302" y="4832"/>
                      <a:pt x="12302" y="4826"/>
                      <a:pt x="12296" y="4826"/>
                    </a:cubicBezTo>
                    <a:cubicBezTo>
                      <a:pt x="12272" y="4826"/>
                      <a:pt x="12272" y="4826"/>
                      <a:pt x="12272" y="4826"/>
                    </a:cubicBezTo>
                    <a:cubicBezTo>
                      <a:pt x="12272" y="4838"/>
                      <a:pt x="12272" y="4844"/>
                      <a:pt x="12272" y="4856"/>
                    </a:cubicBezTo>
                    <a:cubicBezTo>
                      <a:pt x="12272" y="4862"/>
                      <a:pt x="12260" y="4868"/>
                      <a:pt x="12254" y="4874"/>
                    </a:cubicBezTo>
                    <a:cubicBezTo>
                      <a:pt x="12254" y="4862"/>
                      <a:pt x="12248" y="4856"/>
                      <a:pt x="12248" y="4850"/>
                    </a:cubicBezTo>
                    <a:cubicBezTo>
                      <a:pt x="12248" y="4844"/>
                      <a:pt x="12248" y="4838"/>
                      <a:pt x="12248" y="4838"/>
                    </a:cubicBezTo>
                    <a:cubicBezTo>
                      <a:pt x="12248" y="4832"/>
                      <a:pt x="12243" y="4832"/>
                      <a:pt x="12237" y="4832"/>
                    </a:cubicBezTo>
                    <a:cubicBezTo>
                      <a:pt x="12237" y="4826"/>
                      <a:pt x="12231" y="4826"/>
                      <a:pt x="12231" y="4820"/>
                    </a:cubicBezTo>
                    <a:cubicBezTo>
                      <a:pt x="12231" y="4761"/>
                      <a:pt x="12231" y="4761"/>
                      <a:pt x="12231" y="4761"/>
                    </a:cubicBezTo>
                    <a:cubicBezTo>
                      <a:pt x="12225" y="4761"/>
                      <a:pt x="12225" y="4755"/>
                      <a:pt x="12219" y="4749"/>
                    </a:cubicBezTo>
                    <a:cubicBezTo>
                      <a:pt x="12219" y="4749"/>
                      <a:pt x="12213" y="4743"/>
                      <a:pt x="12207" y="4743"/>
                    </a:cubicBezTo>
                    <a:cubicBezTo>
                      <a:pt x="12207" y="4749"/>
                      <a:pt x="12207" y="4749"/>
                      <a:pt x="12201" y="4755"/>
                    </a:cubicBezTo>
                    <a:cubicBezTo>
                      <a:pt x="12201" y="4755"/>
                      <a:pt x="12195" y="4755"/>
                      <a:pt x="12195" y="4761"/>
                    </a:cubicBezTo>
                    <a:cubicBezTo>
                      <a:pt x="12189" y="4761"/>
                      <a:pt x="12183" y="4761"/>
                      <a:pt x="12183" y="4767"/>
                    </a:cubicBezTo>
                    <a:cubicBezTo>
                      <a:pt x="12171" y="4767"/>
                      <a:pt x="12171" y="4779"/>
                      <a:pt x="12166" y="4791"/>
                    </a:cubicBezTo>
                    <a:cubicBezTo>
                      <a:pt x="12166" y="4803"/>
                      <a:pt x="12166" y="4809"/>
                      <a:pt x="12166" y="4820"/>
                    </a:cubicBezTo>
                    <a:cubicBezTo>
                      <a:pt x="12166" y="4832"/>
                      <a:pt x="12166" y="4838"/>
                      <a:pt x="12166" y="4844"/>
                    </a:cubicBezTo>
                    <a:cubicBezTo>
                      <a:pt x="12154" y="4844"/>
                      <a:pt x="12148" y="4844"/>
                      <a:pt x="12142" y="4844"/>
                    </a:cubicBezTo>
                    <a:cubicBezTo>
                      <a:pt x="12130" y="4844"/>
                      <a:pt x="12124" y="4844"/>
                      <a:pt x="12118" y="4844"/>
                    </a:cubicBezTo>
                    <a:cubicBezTo>
                      <a:pt x="12106" y="4844"/>
                      <a:pt x="12106" y="4844"/>
                      <a:pt x="12106" y="4844"/>
                    </a:cubicBezTo>
                    <a:cubicBezTo>
                      <a:pt x="12100" y="4844"/>
                      <a:pt x="12094" y="4838"/>
                      <a:pt x="12088" y="4838"/>
                    </a:cubicBezTo>
                    <a:cubicBezTo>
                      <a:pt x="12082" y="4832"/>
                      <a:pt x="12077" y="4832"/>
                      <a:pt x="12071" y="4832"/>
                    </a:cubicBezTo>
                    <a:cubicBezTo>
                      <a:pt x="12065" y="4832"/>
                      <a:pt x="12065" y="4832"/>
                      <a:pt x="12059" y="4832"/>
                    </a:cubicBezTo>
                    <a:cubicBezTo>
                      <a:pt x="12059" y="4832"/>
                      <a:pt x="12053" y="4838"/>
                      <a:pt x="12047" y="4838"/>
                    </a:cubicBezTo>
                    <a:cubicBezTo>
                      <a:pt x="12047" y="4844"/>
                      <a:pt x="12041" y="4844"/>
                      <a:pt x="12041" y="4844"/>
                    </a:cubicBezTo>
                    <a:cubicBezTo>
                      <a:pt x="12035" y="4850"/>
                      <a:pt x="12029" y="4850"/>
                      <a:pt x="12029" y="4856"/>
                    </a:cubicBezTo>
                    <a:cubicBezTo>
                      <a:pt x="12023" y="4862"/>
                      <a:pt x="12023" y="4868"/>
                      <a:pt x="12017" y="4868"/>
                    </a:cubicBezTo>
                    <a:cubicBezTo>
                      <a:pt x="12005" y="4868"/>
                      <a:pt x="12000" y="4862"/>
                      <a:pt x="11993" y="4862"/>
                    </a:cubicBezTo>
                    <a:cubicBezTo>
                      <a:pt x="11988" y="4856"/>
                      <a:pt x="11988" y="4850"/>
                      <a:pt x="11982" y="4850"/>
                    </a:cubicBezTo>
                    <a:cubicBezTo>
                      <a:pt x="11976" y="4844"/>
                      <a:pt x="11970" y="4844"/>
                      <a:pt x="11970" y="4838"/>
                    </a:cubicBezTo>
                    <a:cubicBezTo>
                      <a:pt x="11970" y="4832"/>
                      <a:pt x="11970" y="4832"/>
                      <a:pt x="11970" y="4826"/>
                    </a:cubicBezTo>
                    <a:cubicBezTo>
                      <a:pt x="11970" y="4820"/>
                      <a:pt x="11970" y="4814"/>
                      <a:pt x="11970" y="4814"/>
                    </a:cubicBezTo>
                    <a:cubicBezTo>
                      <a:pt x="11970" y="4809"/>
                      <a:pt x="11976" y="4814"/>
                      <a:pt x="11982" y="4809"/>
                    </a:cubicBezTo>
                    <a:cubicBezTo>
                      <a:pt x="11988" y="4803"/>
                      <a:pt x="12000" y="4803"/>
                      <a:pt x="12011" y="4803"/>
                    </a:cubicBezTo>
                    <a:cubicBezTo>
                      <a:pt x="12017" y="4803"/>
                      <a:pt x="12017" y="4803"/>
                      <a:pt x="12017" y="4803"/>
                    </a:cubicBezTo>
                    <a:cubicBezTo>
                      <a:pt x="12023" y="4803"/>
                      <a:pt x="12023" y="4809"/>
                      <a:pt x="12035" y="4809"/>
                    </a:cubicBezTo>
                    <a:cubicBezTo>
                      <a:pt x="12041" y="4809"/>
                      <a:pt x="12041" y="4809"/>
                      <a:pt x="12053" y="4809"/>
                    </a:cubicBezTo>
                    <a:cubicBezTo>
                      <a:pt x="12059" y="4809"/>
                      <a:pt x="12065" y="4809"/>
                      <a:pt x="12071" y="4809"/>
                    </a:cubicBezTo>
                    <a:cubicBezTo>
                      <a:pt x="12077" y="4809"/>
                      <a:pt x="12077" y="4803"/>
                      <a:pt x="12082" y="4803"/>
                    </a:cubicBezTo>
                    <a:cubicBezTo>
                      <a:pt x="12082" y="4797"/>
                      <a:pt x="12082" y="4791"/>
                      <a:pt x="12082" y="4791"/>
                    </a:cubicBezTo>
                    <a:cubicBezTo>
                      <a:pt x="12077" y="4791"/>
                      <a:pt x="12077" y="4785"/>
                      <a:pt x="12071" y="4785"/>
                    </a:cubicBezTo>
                    <a:cubicBezTo>
                      <a:pt x="12059" y="4785"/>
                      <a:pt x="12059" y="4785"/>
                      <a:pt x="12059" y="4785"/>
                    </a:cubicBezTo>
                    <a:cubicBezTo>
                      <a:pt x="12047" y="4785"/>
                      <a:pt x="12047" y="4785"/>
                      <a:pt x="12035" y="4785"/>
                    </a:cubicBezTo>
                    <a:cubicBezTo>
                      <a:pt x="12023" y="4785"/>
                      <a:pt x="12023" y="4785"/>
                      <a:pt x="12023" y="4785"/>
                    </a:cubicBezTo>
                    <a:cubicBezTo>
                      <a:pt x="12017" y="4785"/>
                      <a:pt x="12017" y="4785"/>
                      <a:pt x="12011" y="4785"/>
                    </a:cubicBezTo>
                    <a:cubicBezTo>
                      <a:pt x="12005" y="4785"/>
                      <a:pt x="12005" y="4785"/>
                      <a:pt x="12000" y="4785"/>
                    </a:cubicBezTo>
                    <a:cubicBezTo>
                      <a:pt x="11988" y="4779"/>
                      <a:pt x="11982" y="4773"/>
                      <a:pt x="11970" y="4773"/>
                    </a:cubicBezTo>
                    <a:cubicBezTo>
                      <a:pt x="11958" y="4773"/>
                      <a:pt x="11952" y="4773"/>
                      <a:pt x="11934" y="4773"/>
                    </a:cubicBezTo>
                    <a:cubicBezTo>
                      <a:pt x="11928" y="4773"/>
                      <a:pt x="11928" y="4767"/>
                      <a:pt x="11922" y="4767"/>
                    </a:cubicBezTo>
                    <a:cubicBezTo>
                      <a:pt x="11911" y="4767"/>
                      <a:pt x="11911" y="4767"/>
                      <a:pt x="11911" y="4767"/>
                    </a:cubicBezTo>
                    <a:cubicBezTo>
                      <a:pt x="11911" y="4714"/>
                      <a:pt x="11911" y="4714"/>
                      <a:pt x="11911" y="4714"/>
                    </a:cubicBezTo>
                    <a:cubicBezTo>
                      <a:pt x="11905" y="4708"/>
                      <a:pt x="11905" y="4702"/>
                      <a:pt x="11899" y="4702"/>
                    </a:cubicBezTo>
                    <a:cubicBezTo>
                      <a:pt x="11899" y="4696"/>
                      <a:pt x="11893" y="4702"/>
                      <a:pt x="11887" y="4696"/>
                    </a:cubicBezTo>
                    <a:cubicBezTo>
                      <a:pt x="11887" y="4696"/>
                      <a:pt x="11887" y="4690"/>
                      <a:pt x="11881" y="4684"/>
                    </a:cubicBezTo>
                    <a:cubicBezTo>
                      <a:pt x="11875" y="4684"/>
                      <a:pt x="11869" y="4684"/>
                      <a:pt x="11869" y="4684"/>
                    </a:cubicBezTo>
                    <a:cubicBezTo>
                      <a:pt x="11863" y="4684"/>
                      <a:pt x="11857" y="4684"/>
                      <a:pt x="11857" y="4684"/>
                    </a:cubicBezTo>
                    <a:cubicBezTo>
                      <a:pt x="11851" y="4684"/>
                      <a:pt x="11845" y="4678"/>
                      <a:pt x="11845" y="4678"/>
                    </a:cubicBezTo>
                    <a:cubicBezTo>
                      <a:pt x="11839" y="4672"/>
                      <a:pt x="11827" y="4678"/>
                      <a:pt x="11827" y="4672"/>
                    </a:cubicBezTo>
                    <a:cubicBezTo>
                      <a:pt x="11827" y="4666"/>
                      <a:pt x="11827" y="4660"/>
                      <a:pt x="11827" y="4654"/>
                    </a:cubicBezTo>
                    <a:cubicBezTo>
                      <a:pt x="11827" y="4648"/>
                      <a:pt x="11827" y="4642"/>
                      <a:pt x="11827" y="4637"/>
                    </a:cubicBezTo>
                    <a:cubicBezTo>
                      <a:pt x="11827" y="4625"/>
                      <a:pt x="11816" y="4619"/>
                      <a:pt x="11810" y="4613"/>
                    </a:cubicBezTo>
                    <a:cubicBezTo>
                      <a:pt x="11810" y="4607"/>
                      <a:pt x="11804" y="4607"/>
                      <a:pt x="11804" y="4601"/>
                    </a:cubicBezTo>
                    <a:cubicBezTo>
                      <a:pt x="11798" y="4595"/>
                      <a:pt x="11804" y="4595"/>
                      <a:pt x="11804" y="4589"/>
                    </a:cubicBezTo>
                    <a:cubicBezTo>
                      <a:pt x="11798" y="4583"/>
                      <a:pt x="11804" y="4583"/>
                      <a:pt x="11804" y="4577"/>
                    </a:cubicBezTo>
                    <a:cubicBezTo>
                      <a:pt x="11804" y="4571"/>
                      <a:pt x="11798" y="4571"/>
                      <a:pt x="11798" y="4565"/>
                    </a:cubicBezTo>
                    <a:cubicBezTo>
                      <a:pt x="11792" y="4554"/>
                      <a:pt x="11798" y="4554"/>
                      <a:pt x="11798" y="4542"/>
                    </a:cubicBezTo>
                    <a:cubicBezTo>
                      <a:pt x="11798" y="4536"/>
                      <a:pt x="11792" y="4536"/>
                      <a:pt x="11798" y="4524"/>
                    </a:cubicBezTo>
                    <a:cubicBezTo>
                      <a:pt x="11798" y="4518"/>
                      <a:pt x="11798" y="4518"/>
                      <a:pt x="11804" y="4512"/>
                    </a:cubicBezTo>
                    <a:cubicBezTo>
                      <a:pt x="11804" y="4506"/>
                      <a:pt x="11810" y="4506"/>
                      <a:pt x="11810" y="4500"/>
                    </a:cubicBezTo>
                    <a:cubicBezTo>
                      <a:pt x="11816" y="4500"/>
                      <a:pt x="11822" y="4500"/>
                      <a:pt x="11827" y="4500"/>
                    </a:cubicBezTo>
                    <a:cubicBezTo>
                      <a:pt x="11839" y="4500"/>
                      <a:pt x="11845" y="4506"/>
                      <a:pt x="11857" y="4506"/>
                    </a:cubicBezTo>
                    <a:cubicBezTo>
                      <a:pt x="11875" y="4512"/>
                      <a:pt x="11881" y="4524"/>
                      <a:pt x="11887" y="4536"/>
                    </a:cubicBezTo>
                    <a:cubicBezTo>
                      <a:pt x="11893" y="4536"/>
                      <a:pt x="11899" y="4542"/>
                      <a:pt x="11899" y="4542"/>
                    </a:cubicBezTo>
                    <a:cubicBezTo>
                      <a:pt x="11911" y="4548"/>
                      <a:pt x="11916" y="4560"/>
                      <a:pt x="11922" y="4565"/>
                    </a:cubicBezTo>
                    <a:cubicBezTo>
                      <a:pt x="11922" y="4571"/>
                      <a:pt x="11928" y="4571"/>
                      <a:pt x="11934" y="4577"/>
                    </a:cubicBezTo>
                    <a:cubicBezTo>
                      <a:pt x="11940" y="4589"/>
                      <a:pt x="11940" y="4601"/>
                      <a:pt x="11952" y="4613"/>
                    </a:cubicBezTo>
                    <a:cubicBezTo>
                      <a:pt x="11952" y="4619"/>
                      <a:pt x="11958" y="4619"/>
                      <a:pt x="11964" y="4625"/>
                    </a:cubicBezTo>
                    <a:cubicBezTo>
                      <a:pt x="11976" y="4631"/>
                      <a:pt x="11982" y="4631"/>
                      <a:pt x="11993" y="4642"/>
                    </a:cubicBezTo>
                    <a:cubicBezTo>
                      <a:pt x="12005" y="4642"/>
                      <a:pt x="12011" y="4654"/>
                      <a:pt x="12017" y="4660"/>
                    </a:cubicBezTo>
                    <a:cubicBezTo>
                      <a:pt x="12029" y="4666"/>
                      <a:pt x="12029" y="4672"/>
                      <a:pt x="12041" y="4678"/>
                    </a:cubicBezTo>
                    <a:cubicBezTo>
                      <a:pt x="12047" y="4684"/>
                      <a:pt x="12053" y="4690"/>
                      <a:pt x="12065" y="4690"/>
                    </a:cubicBezTo>
                    <a:cubicBezTo>
                      <a:pt x="12071" y="4696"/>
                      <a:pt x="12082" y="4690"/>
                      <a:pt x="12088" y="4690"/>
                    </a:cubicBezTo>
                    <a:cubicBezTo>
                      <a:pt x="12094" y="4690"/>
                      <a:pt x="12100" y="4696"/>
                      <a:pt x="12100" y="4696"/>
                    </a:cubicBezTo>
                    <a:cubicBezTo>
                      <a:pt x="12118" y="4696"/>
                      <a:pt x="12130" y="4702"/>
                      <a:pt x="12148" y="4702"/>
                    </a:cubicBezTo>
                    <a:cubicBezTo>
                      <a:pt x="12154" y="4702"/>
                      <a:pt x="12154" y="4702"/>
                      <a:pt x="12154" y="4702"/>
                    </a:cubicBezTo>
                    <a:cubicBezTo>
                      <a:pt x="12166" y="4702"/>
                      <a:pt x="12166" y="4702"/>
                      <a:pt x="12166" y="4702"/>
                    </a:cubicBezTo>
                    <a:cubicBezTo>
                      <a:pt x="12166" y="4702"/>
                      <a:pt x="12171" y="4696"/>
                      <a:pt x="12177" y="4696"/>
                    </a:cubicBezTo>
                    <a:cubicBezTo>
                      <a:pt x="12183" y="4696"/>
                      <a:pt x="12189" y="4696"/>
                      <a:pt x="12195" y="4696"/>
                    </a:cubicBezTo>
                    <a:cubicBezTo>
                      <a:pt x="12201" y="4696"/>
                      <a:pt x="12207" y="4690"/>
                      <a:pt x="12207" y="4690"/>
                    </a:cubicBezTo>
                    <a:cubicBezTo>
                      <a:pt x="12219" y="4690"/>
                      <a:pt x="12219" y="4690"/>
                      <a:pt x="12219" y="4690"/>
                    </a:cubicBezTo>
                    <a:cubicBezTo>
                      <a:pt x="12231" y="4690"/>
                      <a:pt x="12237" y="4690"/>
                      <a:pt x="12243" y="4690"/>
                    </a:cubicBezTo>
                    <a:cubicBezTo>
                      <a:pt x="12248" y="4690"/>
                      <a:pt x="12248" y="4696"/>
                      <a:pt x="12254" y="4702"/>
                    </a:cubicBezTo>
                    <a:cubicBezTo>
                      <a:pt x="12260" y="4708"/>
                      <a:pt x="12266" y="4708"/>
                      <a:pt x="12272" y="4720"/>
                    </a:cubicBezTo>
                    <a:cubicBezTo>
                      <a:pt x="12272" y="4726"/>
                      <a:pt x="12272" y="4726"/>
                      <a:pt x="12272" y="4731"/>
                    </a:cubicBezTo>
                    <a:cubicBezTo>
                      <a:pt x="12272" y="4737"/>
                      <a:pt x="12272" y="4737"/>
                      <a:pt x="12272" y="4743"/>
                    </a:cubicBezTo>
                    <a:cubicBezTo>
                      <a:pt x="12278" y="4749"/>
                      <a:pt x="12278" y="4749"/>
                      <a:pt x="12278" y="4755"/>
                    </a:cubicBezTo>
                    <a:cubicBezTo>
                      <a:pt x="12284" y="4755"/>
                      <a:pt x="12290" y="4755"/>
                      <a:pt x="12290" y="4761"/>
                    </a:cubicBezTo>
                    <a:cubicBezTo>
                      <a:pt x="12296" y="4761"/>
                      <a:pt x="12302" y="4761"/>
                      <a:pt x="12308" y="4761"/>
                    </a:cubicBezTo>
                    <a:cubicBezTo>
                      <a:pt x="12367" y="4761"/>
                      <a:pt x="12367" y="4761"/>
                      <a:pt x="12367" y="4761"/>
                    </a:cubicBezTo>
                    <a:cubicBezTo>
                      <a:pt x="12373" y="4761"/>
                      <a:pt x="12373" y="4761"/>
                      <a:pt x="12379" y="4761"/>
                    </a:cubicBezTo>
                    <a:cubicBezTo>
                      <a:pt x="12385" y="4761"/>
                      <a:pt x="12385" y="4761"/>
                      <a:pt x="12391" y="4761"/>
                    </a:cubicBezTo>
                    <a:cubicBezTo>
                      <a:pt x="12397" y="4761"/>
                      <a:pt x="12397" y="4767"/>
                      <a:pt x="12403" y="4767"/>
                    </a:cubicBezTo>
                    <a:cubicBezTo>
                      <a:pt x="12409" y="4773"/>
                      <a:pt x="12409" y="4779"/>
                      <a:pt x="12409" y="4779"/>
                    </a:cubicBezTo>
                    <a:cubicBezTo>
                      <a:pt x="12414" y="4785"/>
                      <a:pt x="12414" y="4785"/>
                      <a:pt x="12420" y="4785"/>
                    </a:cubicBezTo>
                    <a:cubicBezTo>
                      <a:pt x="12426" y="4791"/>
                      <a:pt x="12426" y="4791"/>
                      <a:pt x="12438" y="4791"/>
                    </a:cubicBezTo>
                    <a:cubicBezTo>
                      <a:pt x="12492" y="4791"/>
                      <a:pt x="12492" y="4791"/>
                      <a:pt x="12492" y="4791"/>
                    </a:cubicBezTo>
                    <a:cubicBezTo>
                      <a:pt x="12503" y="4791"/>
                      <a:pt x="12509" y="4803"/>
                      <a:pt x="12521" y="4803"/>
                    </a:cubicBezTo>
                    <a:cubicBezTo>
                      <a:pt x="12616" y="4803"/>
                      <a:pt x="12616" y="4803"/>
                      <a:pt x="12616" y="4803"/>
                    </a:cubicBezTo>
                    <a:cubicBezTo>
                      <a:pt x="12687" y="4791"/>
                      <a:pt x="12687" y="4791"/>
                      <a:pt x="12687" y="4791"/>
                    </a:cubicBezTo>
                    <a:cubicBezTo>
                      <a:pt x="12752" y="4791"/>
                      <a:pt x="12752" y="4791"/>
                      <a:pt x="12752" y="4791"/>
                    </a:cubicBezTo>
                    <a:cubicBezTo>
                      <a:pt x="12764" y="4791"/>
                      <a:pt x="12764" y="4797"/>
                      <a:pt x="12776" y="4803"/>
                    </a:cubicBezTo>
                    <a:cubicBezTo>
                      <a:pt x="12776" y="4809"/>
                      <a:pt x="12782" y="4809"/>
                      <a:pt x="12788" y="4814"/>
                    </a:cubicBezTo>
                    <a:cubicBezTo>
                      <a:pt x="12788" y="4814"/>
                      <a:pt x="12794" y="4820"/>
                      <a:pt x="12800" y="4820"/>
                    </a:cubicBezTo>
                    <a:cubicBezTo>
                      <a:pt x="12806" y="4832"/>
                      <a:pt x="12806" y="4838"/>
                      <a:pt x="12812" y="4844"/>
                    </a:cubicBezTo>
                    <a:cubicBezTo>
                      <a:pt x="12818" y="4850"/>
                      <a:pt x="12818" y="4850"/>
                      <a:pt x="12824" y="4856"/>
                    </a:cubicBezTo>
                    <a:cubicBezTo>
                      <a:pt x="12830" y="4856"/>
                      <a:pt x="12830" y="4856"/>
                      <a:pt x="12835" y="4856"/>
                    </a:cubicBezTo>
                    <a:cubicBezTo>
                      <a:pt x="12841" y="4862"/>
                      <a:pt x="12841" y="4862"/>
                      <a:pt x="12847" y="4868"/>
                    </a:cubicBezTo>
                    <a:cubicBezTo>
                      <a:pt x="12847" y="4868"/>
                      <a:pt x="12847" y="4874"/>
                      <a:pt x="12853" y="4880"/>
                    </a:cubicBezTo>
                    <a:cubicBezTo>
                      <a:pt x="12853" y="4886"/>
                      <a:pt x="12853" y="4892"/>
                      <a:pt x="12853" y="4897"/>
                    </a:cubicBezTo>
                    <a:cubicBezTo>
                      <a:pt x="12859" y="4903"/>
                      <a:pt x="12871" y="4897"/>
                      <a:pt x="12877" y="4903"/>
                    </a:cubicBezTo>
                    <a:cubicBezTo>
                      <a:pt x="12877" y="4903"/>
                      <a:pt x="12877" y="4909"/>
                      <a:pt x="12883" y="4915"/>
                    </a:cubicBezTo>
                    <a:cubicBezTo>
                      <a:pt x="12883" y="4915"/>
                      <a:pt x="12883" y="4921"/>
                      <a:pt x="12889" y="4927"/>
                    </a:cubicBezTo>
                    <a:cubicBezTo>
                      <a:pt x="12895" y="4927"/>
                      <a:pt x="12895" y="4927"/>
                      <a:pt x="12901" y="4927"/>
                    </a:cubicBezTo>
                    <a:cubicBezTo>
                      <a:pt x="12913" y="4927"/>
                      <a:pt x="12913" y="4927"/>
                      <a:pt x="12913" y="4927"/>
                    </a:cubicBezTo>
                    <a:cubicBezTo>
                      <a:pt x="12918" y="4927"/>
                      <a:pt x="12924" y="4927"/>
                      <a:pt x="12936" y="4927"/>
                    </a:cubicBezTo>
                    <a:cubicBezTo>
                      <a:pt x="12936" y="4927"/>
                      <a:pt x="12942" y="4933"/>
                      <a:pt x="12948" y="4933"/>
                    </a:cubicBezTo>
                    <a:cubicBezTo>
                      <a:pt x="12948" y="4933"/>
                      <a:pt x="12954" y="4933"/>
                      <a:pt x="12960" y="4939"/>
                    </a:cubicBezTo>
                    <a:cubicBezTo>
                      <a:pt x="12966" y="4939"/>
                      <a:pt x="12972" y="4945"/>
                      <a:pt x="12984" y="4951"/>
                    </a:cubicBezTo>
                    <a:cubicBezTo>
                      <a:pt x="12972" y="4951"/>
                      <a:pt x="12960" y="4945"/>
                      <a:pt x="12948" y="4951"/>
                    </a:cubicBezTo>
                    <a:cubicBezTo>
                      <a:pt x="12942" y="4951"/>
                      <a:pt x="12936" y="4951"/>
                      <a:pt x="12924" y="4957"/>
                    </a:cubicBezTo>
                    <a:cubicBezTo>
                      <a:pt x="12924" y="4957"/>
                      <a:pt x="12918" y="4957"/>
                      <a:pt x="12913" y="4963"/>
                    </a:cubicBezTo>
                    <a:lnTo>
                      <a:pt x="12913" y="4969"/>
                    </a:lnTo>
                    <a:cubicBezTo>
                      <a:pt x="12918" y="4975"/>
                      <a:pt x="12918" y="4980"/>
                      <a:pt x="12918" y="4980"/>
                    </a:cubicBezTo>
                    <a:cubicBezTo>
                      <a:pt x="12924" y="4986"/>
                      <a:pt x="12930" y="4986"/>
                      <a:pt x="12930" y="4986"/>
                    </a:cubicBezTo>
                    <a:cubicBezTo>
                      <a:pt x="12936" y="4986"/>
                      <a:pt x="12942" y="4986"/>
                      <a:pt x="12942" y="4986"/>
                    </a:cubicBezTo>
                    <a:cubicBezTo>
                      <a:pt x="12948" y="4992"/>
                      <a:pt x="12948" y="4998"/>
                      <a:pt x="12954" y="4998"/>
                    </a:cubicBezTo>
                    <a:cubicBezTo>
                      <a:pt x="12954" y="5004"/>
                      <a:pt x="12954" y="5004"/>
                      <a:pt x="12960" y="5010"/>
                    </a:cubicBezTo>
                    <a:cubicBezTo>
                      <a:pt x="12966" y="5022"/>
                      <a:pt x="12972" y="5028"/>
                      <a:pt x="12984" y="5034"/>
                    </a:cubicBezTo>
                    <a:cubicBezTo>
                      <a:pt x="12990" y="5034"/>
                      <a:pt x="12990" y="5034"/>
                      <a:pt x="12996" y="5040"/>
                    </a:cubicBezTo>
                    <a:cubicBezTo>
                      <a:pt x="13002" y="5046"/>
                      <a:pt x="13002" y="5052"/>
                      <a:pt x="13007" y="5052"/>
                    </a:cubicBezTo>
                    <a:cubicBezTo>
                      <a:pt x="13013" y="5052"/>
                      <a:pt x="13013" y="5052"/>
                      <a:pt x="13019" y="5052"/>
                    </a:cubicBezTo>
                    <a:cubicBezTo>
                      <a:pt x="13025" y="5052"/>
                      <a:pt x="13025" y="5052"/>
                      <a:pt x="13031" y="5052"/>
                    </a:cubicBezTo>
                    <a:cubicBezTo>
                      <a:pt x="13037" y="5052"/>
                      <a:pt x="13037" y="5046"/>
                      <a:pt x="13043" y="5040"/>
                    </a:cubicBezTo>
                    <a:cubicBezTo>
                      <a:pt x="13049" y="5040"/>
                      <a:pt x="13049" y="5034"/>
                      <a:pt x="13049" y="5034"/>
                    </a:cubicBezTo>
                    <a:cubicBezTo>
                      <a:pt x="13061" y="5028"/>
                      <a:pt x="13067" y="5028"/>
                      <a:pt x="13073" y="5028"/>
                    </a:cubicBezTo>
                    <a:cubicBezTo>
                      <a:pt x="13079" y="5022"/>
                      <a:pt x="13079" y="5016"/>
                      <a:pt x="13084" y="5010"/>
                    </a:cubicBezTo>
                    <a:cubicBezTo>
                      <a:pt x="13084" y="5004"/>
                      <a:pt x="13090" y="4998"/>
                      <a:pt x="13096" y="4998"/>
                    </a:cubicBezTo>
                    <a:cubicBezTo>
                      <a:pt x="13108" y="4998"/>
                      <a:pt x="13114" y="5004"/>
                      <a:pt x="13120" y="5010"/>
                    </a:cubicBezTo>
                    <a:cubicBezTo>
                      <a:pt x="13126" y="5016"/>
                      <a:pt x="13126" y="5016"/>
                      <a:pt x="13126" y="5022"/>
                    </a:cubicBezTo>
                    <a:cubicBezTo>
                      <a:pt x="13132" y="5034"/>
                      <a:pt x="13132" y="5040"/>
                      <a:pt x="13132" y="5052"/>
                    </a:cubicBezTo>
                    <a:cubicBezTo>
                      <a:pt x="13132" y="5058"/>
                      <a:pt x="13138" y="5063"/>
                      <a:pt x="13138" y="5075"/>
                    </a:cubicBezTo>
                    <a:cubicBezTo>
                      <a:pt x="13138" y="5081"/>
                      <a:pt x="13144" y="5087"/>
                      <a:pt x="13150" y="5099"/>
                    </a:cubicBezTo>
                    <a:cubicBezTo>
                      <a:pt x="13150" y="5105"/>
                      <a:pt x="13150" y="5105"/>
                      <a:pt x="13150" y="5111"/>
                    </a:cubicBezTo>
                    <a:cubicBezTo>
                      <a:pt x="13150" y="5117"/>
                      <a:pt x="13150" y="5129"/>
                      <a:pt x="13150" y="5135"/>
                    </a:cubicBezTo>
                    <a:cubicBezTo>
                      <a:pt x="13150" y="5158"/>
                      <a:pt x="13150" y="5158"/>
                      <a:pt x="13150" y="5158"/>
                    </a:cubicBezTo>
                    <a:cubicBezTo>
                      <a:pt x="13150" y="5164"/>
                      <a:pt x="13150" y="5170"/>
                      <a:pt x="13150" y="5176"/>
                    </a:cubicBezTo>
                    <a:cubicBezTo>
                      <a:pt x="13150" y="5188"/>
                      <a:pt x="13150" y="5200"/>
                      <a:pt x="13150" y="5212"/>
                    </a:cubicBezTo>
                    <a:cubicBezTo>
                      <a:pt x="13150" y="5218"/>
                      <a:pt x="13150" y="5224"/>
                      <a:pt x="13150" y="5224"/>
                    </a:cubicBezTo>
                    <a:cubicBezTo>
                      <a:pt x="13150" y="5235"/>
                      <a:pt x="13156" y="5241"/>
                      <a:pt x="13156" y="5247"/>
                    </a:cubicBezTo>
                    <a:cubicBezTo>
                      <a:pt x="13156" y="5253"/>
                      <a:pt x="13162" y="5253"/>
                      <a:pt x="13162" y="5259"/>
                    </a:cubicBezTo>
                    <a:cubicBezTo>
                      <a:pt x="13162" y="5271"/>
                      <a:pt x="13156" y="5283"/>
                      <a:pt x="13162" y="5295"/>
                    </a:cubicBezTo>
                    <a:cubicBezTo>
                      <a:pt x="13162" y="5307"/>
                      <a:pt x="13168" y="5312"/>
                      <a:pt x="13179" y="5318"/>
                    </a:cubicBezTo>
                    <a:cubicBezTo>
                      <a:pt x="13179" y="5324"/>
                      <a:pt x="13179" y="5324"/>
                      <a:pt x="13185" y="5330"/>
                    </a:cubicBezTo>
                    <a:cubicBezTo>
                      <a:pt x="13191" y="5336"/>
                      <a:pt x="13197" y="5336"/>
                      <a:pt x="13197" y="5342"/>
                    </a:cubicBezTo>
                    <a:cubicBezTo>
                      <a:pt x="13197" y="5348"/>
                      <a:pt x="13203" y="5348"/>
                      <a:pt x="13203" y="5354"/>
                    </a:cubicBezTo>
                    <a:cubicBezTo>
                      <a:pt x="13209" y="5360"/>
                      <a:pt x="13203" y="5360"/>
                      <a:pt x="13203" y="5366"/>
                    </a:cubicBezTo>
                    <a:cubicBezTo>
                      <a:pt x="13209" y="5372"/>
                      <a:pt x="13209" y="5384"/>
                      <a:pt x="13209" y="5390"/>
                    </a:cubicBezTo>
                    <a:cubicBezTo>
                      <a:pt x="13215" y="5396"/>
                      <a:pt x="13215" y="5401"/>
                      <a:pt x="13215" y="5401"/>
                    </a:cubicBezTo>
                    <a:cubicBezTo>
                      <a:pt x="13215" y="5407"/>
                      <a:pt x="13221" y="5407"/>
                      <a:pt x="13221" y="5413"/>
                    </a:cubicBezTo>
                    <a:cubicBezTo>
                      <a:pt x="13227" y="5419"/>
                      <a:pt x="13227" y="5425"/>
                      <a:pt x="13227" y="5425"/>
                    </a:cubicBezTo>
                    <a:cubicBezTo>
                      <a:pt x="13227" y="5431"/>
                      <a:pt x="13227" y="5437"/>
                      <a:pt x="13227" y="5437"/>
                    </a:cubicBezTo>
                    <a:cubicBezTo>
                      <a:pt x="13227" y="5443"/>
                      <a:pt x="13233" y="5449"/>
                      <a:pt x="13233" y="5449"/>
                    </a:cubicBezTo>
                    <a:cubicBezTo>
                      <a:pt x="13233" y="5455"/>
                      <a:pt x="13239" y="5461"/>
                      <a:pt x="13239" y="5461"/>
                    </a:cubicBezTo>
                    <a:cubicBezTo>
                      <a:pt x="13245" y="5467"/>
                      <a:pt x="13250" y="5467"/>
                      <a:pt x="13250" y="5473"/>
                    </a:cubicBezTo>
                    <a:cubicBezTo>
                      <a:pt x="13257" y="5478"/>
                      <a:pt x="13257" y="5478"/>
                      <a:pt x="13257" y="5485"/>
                    </a:cubicBezTo>
                    <a:cubicBezTo>
                      <a:pt x="13262" y="5490"/>
                      <a:pt x="13268" y="5490"/>
                      <a:pt x="13268" y="5496"/>
                    </a:cubicBezTo>
                    <a:cubicBezTo>
                      <a:pt x="13274" y="5502"/>
                      <a:pt x="13274" y="5508"/>
                      <a:pt x="13274" y="5520"/>
                    </a:cubicBezTo>
                    <a:cubicBezTo>
                      <a:pt x="13274" y="5532"/>
                      <a:pt x="13274" y="5532"/>
                      <a:pt x="13274" y="5532"/>
                    </a:cubicBezTo>
                    <a:cubicBezTo>
                      <a:pt x="13268" y="5538"/>
                      <a:pt x="13268" y="5544"/>
                      <a:pt x="13268" y="5556"/>
                    </a:cubicBezTo>
                    <a:cubicBezTo>
                      <a:pt x="13268" y="5567"/>
                      <a:pt x="13268" y="5579"/>
                      <a:pt x="13280" y="5591"/>
                    </a:cubicBezTo>
                    <a:cubicBezTo>
                      <a:pt x="13280" y="5597"/>
                      <a:pt x="13286" y="5597"/>
                      <a:pt x="13292" y="5603"/>
                    </a:cubicBezTo>
                    <a:cubicBezTo>
                      <a:pt x="13292" y="5609"/>
                      <a:pt x="13292" y="5615"/>
                      <a:pt x="13298" y="5615"/>
                    </a:cubicBezTo>
                    <a:cubicBezTo>
                      <a:pt x="13298" y="5621"/>
                      <a:pt x="13304" y="5621"/>
                      <a:pt x="13304" y="5627"/>
                    </a:cubicBezTo>
                    <a:cubicBezTo>
                      <a:pt x="13316" y="5644"/>
                      <a:pt x="13322" y="5662"/>
                      <a:pt x="13334" y="5680"/>
                    </a:cubicBezTo>
                    <a:cubicBezTo>
                      <a:pt x="13339" y="5692"/>
                      <a:pt x="13345" y="5698"/>
                      <a:pt x="13351" y="5716"/>
                    </a:cubicBezTo>
                    <a:cubicBezTo>
                      <a:pt x="13351" y="5716"/>
                      <a:pt x="13351" y="5722"/>
                      <a:pt x="13351" y="5728"/>
                    </a:cubicBezTo>
                    <a:cubicBezTo>
                      <a:pt x="13357" y="5733"/>
                      <a:pt x="13357" y="5733"/>
                      <a:pt x="13357" y="5733"/>
                    </a:cubicBezTo>
                    <a:cubicBezTo>
                      <a:pt x="13357" y="5739"/>
                      <a:pt x="13363" y="5739"/>
                      <a:pt x="13369" y="5745"/>
                    </a:cubicBezTo>
                    <a:cubicBezTo>
                      <a:pt x="13375" y="5751"/>
                      <a:pt x="13375" y="5757"/>
                      <a:pt x="13387" y="5757"/>
                    </a:cubicBezTo>
                    <a:cubicBezTo>
                      <a:pt x="13393" y="5757"/>
                      <a:pt x="13399" y="5757"/>
                      <a:pt x="13405" y="5751"/>
                    </a:cubicBezTo>
                    <a:cubicBezTo>
                      <a:pt x="13405" y="5751"/>
                      <a:pt x="13411" y="5751"/>
                      <a:pt x="13416" y="5745"/>
                    </a:cubicBezTo>
                    <a:cubicBezTo>
                      <a:pt x="13416" y="5739"/>
                      <a:pt x="13416" y="5739"/>
                      <a:pt x="13416" y="5733"/>
                    </a:cubicBezTo>
                    <a:cubicBezTo>
                      <a:pt x="13416" y="5728"/>
                      <a:pt x="13423" y="5728"/>
                      <a:pt x="13423" y="5722"/>
                    </a:cubicBezTo>
                    <a:cubicBezTo>
                      <a:pt x="13428" y="5710"/>
                      <a:pt x="13434" y="5698"/>
                      <a:pt x="13440" y="5686"/>
                    </a:cubicBezTo>
                    <a:cubicBezTo>
                      <a:pt x="13446" y="5686"/>
                      <a:pt x="13446" y="5680"/>
                      <a:pt x="13446" y="5674"/>
                    </a:cubicBezTo>
                    <a:cubicBezTo>
                      <a:pt x="13452" y="5674"/>
                      <a:pt x="13458" y="5680"/>
                      <a:pt x="13458" y="5674"/>
                    </a:cubicBezTo>
                    <a:cubicBezTo>
                      <a:pt x="13464" y="5674"/>
                      <a:pt x="13470" y="5674"/>
                      <a:pt x="13470" y="5674"/>
                    </a:cubicBezTo>
                    <a:cubicBezTo>
                      <a:pt x="13476" y="5668"/>
                      <a:pt x="13482" y="5668"/>
                      <a:pt x="13482" y="5662"/>
                    </a:cubicBezTo>
                    <a:cubicBezTo>
                      <a:pt x="13488" y="5656"/>
                      <a:pt x="13494" y="5656"/>
                      <a:pt x="13494" y="5651"/>
                    </a:cubicBezTo>
                    <a:cubicBezTo>
                      <a:pt x="13494" y="5651"/>
                      <a:pt x="13494" y="5644"/>
                      <a:pt x="13500" y="5644"/>
                    </a:cubicBezTo>
                    <a:cubicBezTo>
                      <a:pt x="13500" y="5639"/>
                      <a:pt x="13500" y="5633"/>
                      <a:pt x="13500" y="5633"/>
                    </a:cubicBezTo>
                    <a:cubicBezTo>
                      <a:pt x="13505" y="5621"/>
                      <a:pt x="13511" y="5621"/>
                      <a:pt x="13511" y="5609"/>
                    </a:cubicBezTo>
                    <a:cubicBezTo>
                      <a:pt x="13511" y="5597"/>
                      <a:pt x="13505" y="5591"/>
                      <a:pt x="13511" y="5579"/>
                    </a:cubicBezTo>
                    <a:lnTo>
                      <a:pt x="13517" y="5573"/>
                    </a:lnTo>
                    <a:cubicBezTo>
                      <a:pt x="13523" y="5562"/>
                      <a:pt x="13523" y="5556"/>
                      <a:pt x="13529" y="5550"/>
                    </a:cubicBezTo>
                    <a:cubicBezTo>
                      <a:pt x="13529" y="5538"/>
                      <a:pt x="13535" y="5532"/>
                      <a:pt x="13535" y="5526"/>
                    </a:cubicBezTo>
                    <a:cubicBezTo>
                      <a:pt x="13535" y="5514"/>
                      <a:pt x="13535" y="5508"/>
                      <a:pt x="13535" y="5502"/>
                    </a:cubicBezTo>
                    <a:cubicBezTo>
                      <a:pt x="13535" y="5496"/>
                      <a:pt x="13529" y="5490"/>
                      <a:pt x="13529" y="5478"/>
                    </a:cubicBezTo>
                    <a:cubicBezTo>
                      <a:pt x="13529" y="5473"/>
                      <a:pt x="13535" y="5473"/>
                      <a:pt x="13535" y="5467"/>
                    </a:cubicBezTo>
                    <a:cubicBezTo>
                      <a:pt x="13535" y="5407"/>
                      <a:pt x="13535" y="5407"/>
                      <a:pt x="13535" y="5407"/>
                    </a:cubicBezTo>
                    <a:cubicBezTo>
                      <a:pt x="13535" y="5390"/>
                      <a:pt x="13529" y="5372"/>
                      <a:pt x="13529" y="5354"/>
                    </a:cubicBezTo>
                    <a:cubicBezTo>
                      <a:pt x="13529" y="5348"/>
                      <a:pt x="13535" y="5348"/>
                      <a:pt x="13535" y="5342"/>
                    </a:cubicBezTo>
                    <a:cubicBezTo>
                      <a:pt x="13541" y="5342"/>
                      <a:pt x="13541" y="5336"/>
                      <a:pt x="13541" y="5336"/>
                    </a:cubicBezTo>
                    <a:cubicBezTo>
                      <a:pt x="13553" y="5324"/>
                      <a:pt x="13565" y="5330"/>
                      <a:pt x="13577" y="5330"/>
                    </a:cubicBezTo>
                    <a:cubicBezTo>
                      <a:pt x="13589" y="5330"/>
                      <a:pt x="13600" y="5336"/>
                      <a:pt x="13612" y="5324"/>
                    </a:cubicBezTo>
                    <a:cubicBezTo>
                      <a:pt x="13618" y="5318"/>
                      <a:pt x="13618" y="5312"/>
                      <a:pt x="13618" y="5301"/>
                    </a:cubicBezTo>
                    <a:cubicBezTo>
                      <a:pt x="13618" y="5301"/>
                      <a:pt x="13624" y="5295"/>
                      <a:pt x="13624" y="5289"/>
                    </a:cubicBezTo>
                    <a:cubicBezTo>
                      <a:pt x="13630" y="5283"/>
                      <a:pt x="13630" y="5283"/>
                      <a:pt x="13636" y="5277"/>
                    </a:cubicBezTo>
                    <a:cubicBezTo>
                      <a:pt x="13642" y="5277"/>
                      <a:pt x="13642" y="5277"/>
                      <a:pt x="13648" y="5277"/>
                    </a:cubicBezTo>
                    <a:cubicBezTo>
                      <a:pt x="13654" y="5277"/>
                      <a:pt x="13654" y="5277"/>
                      <a:pt x="13660" y="5271"/>
                    </a:cubicBezTo>
                    <a:cubicBezTo>
                      <a:pt x="13666" y="5271"/>
                      <a:pt x="13666" y="5265"/>
                      <a:pt x="13671" y="5265"/>
                    </a:cubicBezTo>
                    <a:cubicBezTo>
                      <a:pt x="13677" y="5265"/>
                      <a:pt x="13677" y="5259"/>
                      <a:pt x="13677" y="5253"/>
                    </a:cubicBezTo>
                    <a:cubicBezTo>
                      <a:pt x="13683" y="5253"/>
                      <a:pt x="13689" y="5247"/>
                      <a:pt x="13689" y="5247"/>
                    </a:cubicBezTo>
                    <a:cubicBezTo>
                      <a:pt x="13695" y="5247"/>
                      <a:pt x="13701" y="5247"/>
                      <a:pt x="13701" y="5247"/>
                    </a:cubicBezTo>
                    <a:cubicBezTo>
                      <a:pt x="13707" y="5241"/>
                      <a:pt x="13707" y="5235"/>
                      <a:pt x="13713" y="5235"/>
                    </a:cubicBezTo>
                    <a:cubicBezTo>
                      <a:pt x="13719" y="5224"/>
                      <a:pt x="13719" y="5218"/>
                      <a:pt x="13725" y="5212"/>
                    </a:cubicBezTo>
                    <a:cubicBezTo>
                      <a:pt x="13725" y="5206"/>
                      <a:pt x="13731" y="5206"/>
                      <a:pt x="13731" y="5200"/>
                    </a:cubicBezTo>
                    <a:cubicBezTo>
                      <a:pt x="13737" y="5194"/>
                      <a:pt x="13737" y="5194"/>
                      <a:pt x="13743" y="5188"/>
                    </a:cubicBezTo>
                    <a:cubicBezTo>
                      <a:pt x="13743" y="5182"/>
                      <a:pt x="13748" y="5182"/>
                      <a:pt x="13748" y="5176"/>
                    </a:cubicBezTo>
                    <a:cubicBezTo>
                      <a:pt x="13760" y="5170"/>
                      <a:pt x="13766" y="5170"/>
                      <a:pt x="13772" y="5164"/>
                    </a:cubicBezTo>
                    <a:cubicBezTo>
                      <a:pt x="13778" y="5164"/>
                      <a:pt x="13778" y="5158"/>
                      <a:pt x="13784" y="5152"/>
                    </a:cubicBezTo>
                    <a:cubicBezTo>
                      <a:pt x="13784" y="5152"/>
                      <a:pt x="13784" y="5146"/>
                      <a:pt x="13790" y="5141"/>
                    </a:cubicBezTo>
                    <a:cubicBezTo>
                      <a:pt x="13790" y="5141"/>
                      <a:pt x="13790" y="5135"/>
                      <a:pt x="13796" y="5129"/>
                    </a:cubicBezTo>
                    <a:cubicBezTo>
                      <a:pt x="13796" y="5129"/>
                      <a:pt x="13802" y="5135"/>
                      <a:pt x="13808" y="5129"/>
                    </a:cubicBezTo>
                    <a:cubicBezTo>
                      <a:pt x="13808" y="5129"/>
                      <a:pt x="13814" y="5135"/>
                      <a:pt x="13814" y="5129"/>
                    </a:cubicBezTo>
                    <a:cubicBezTo>
                      <a:pt x="13820" y="5129"/>
                      <a:pt x="13826" y="5129"/>
                      <a:pt x="13826" y="5123"/>
                    </a:cubicBezTo>
                    <a:cubicBezTo>
                      <a:pt x="13832" y="5117"/>
                      <a:pt x="13826" y="5117"/>
                      <a:pt x="13826" y="5111"/>
                    </a:cubicBezTo>
                    <a:cubicBezTo>
                      <a:pt x="13832" y="5105"/>
                      <a:pt x="13837" y="5099"/>
                      <a:pt x="13849" y="5093"/>
                    </a:cubicBezTo>
                    <a:cubicBezTo>
                      <a:pt x="13849" y="5093"/>
                      <a:pt x="13855" y="5093"/>
                      <a:pt x="13861" y="5093"/>
                    </a:cubicBezTo>
                    <a:cubicBezTo>
                      <a:pt x="13867" y="5093"/>
                      <a:pt x="13873" y="5093"/>
                      <a:pt x="13885" y="5093"/>
                    </a:cubicBezTo>
                    <a:cubicBezTo>
                      <a:pt x="13885" y="5087"/>
                      <a:pt x="13891" y="5081"/>
                      <a:pt x="13891" y="5081"/>
                    </a:cubicBezTo>
                    <a:cubicBezTo>
                      <a:pt x="13903" y="5063"/>
                      <a:pt x="13897" y="5052"/>
                      <a:pt x="13897" y="5034"/>
                    </a:cubicBezTo>
                    <a:cubicBezTo>
                      <a:pt x="13903" y="5028"/>
                      <a:pt x="13903" y="5022"/>
                      <a:pt x="13903" y="5010"/>
                    </a:cubicBezTo>
                    <a:cubicBezTo>
                      <a:pt x="13956" y="5010"/>
                      <a:pt x="13956" y="5010"/>
                      <a:pt x="13956" y="5010"/>
                    </a:cubicBezTo>
                    <a:cubicBezTo>
                      <a:pt x="13962" y="5010"/>
                      <a:pt x="13962" y="5016"/>
                      <a:pt x="13968" y="5016"/>
                    </a:cubicBezTo>
                    <a:cubicBezTo>
                      <a:pt x="13974" y="5016"/>
                      <a:pt x="13980" y="5022"/>
                      <a:pt x="13986" y="5022"/>
                    </a:cubicBezTo>
                    <a:cubicBezTo>
                      <a:pt x="13992" y="5022"/>
                      <a:pt x="13992" y="5022"/>
                      <a:pt x="13992" y="5022"/>
                    </a:cubicBezTo>
                    <a:cubicBezTo>
                      <a:pt x="13998" y="5016"/>
                      <a:pt x="13998" y="5016"/>
                      <a:pt x="14003" y="5010"/>
                    </a:cubicBezTo>
                    <a:cubicBezTo>
                      <a:pt x="14003" y="5010"/>
                      <a:pt x="14009" y="5010"/>
                      <a:pt x="14015" y="5010"/>
                    </a:cubicBezTo>
                    <a:cubicBezTo>
                      <a:pt x="14021" y="5010"/>
                      <a:pt x="14021" y="5004"/>
                      <a:pt x="14027" y="4998"/>
                    </a:cubicBezTo>
                    <a:cubicBezTo>
                      <a:pt x="14027" y="4998"/>
                      <a:pt x="14033" y="4998"/>
                      <a:pt x="14039" y="4998"/>
                    </a:cubicBezTo>
                    <a:cubicBezTo>
                      <a:pt x="14039" y="4992"/>
                      <a:pt x="14045" y="4992"/>
                      <a:pt x="14045" y="4986"/>
                    </a:cubicBezTo>
                    <a:cubicBezTo>
                      <a:pt x="14051" y="4986"/>
                      <a:pt x="14051" y="4980"/>
                      <a:pt x="14051" y="4975"/>
                    </a:cubicBezTo>
                    <a:cubicBezTo>
                      <a:pt x="14110" y="4975"/>
                      <a:pt x="14110" y="4975"/>
                      <a:pt x="14110" y="4975"/>
                    </a:cubicBezTo>
                    <a:cubicBezTo>
                      <a:pt x="14110" y="4945"/>
                      <a:pt x="14110" y="4945"/>
                      <a:pt x="14110" y="4945"/>
                    </a:cubicBezTo>
                    <a:cubicBezTo>
                      <a:pt x="14116" y="4945"/>
                      <a:pt x="14122" y="4945"/>
                      <a:pt x="14128" y="4945"/>
                    </a:cubicBezTo>
                    <a:cubicBezTo>
                      <a:pt x="14134" y="4945"/>
                      <a:pt x="14140" y="4945"/>
                      <a:pt x="14140" y="4945"/>
                    </a:cubicBezTo>
                    <a:cubicBezTo>
                      <a:pt x="14146" y="4951"/>
                      <a:pt x="14146" y="4951"/>
                      <a:pt x="14152" y="4957"/>
                    </a:cubicBezTo>
                    <a:cubicBezTo>
                      <a:pt x="14152" y="4963"/>
                      <a:pt x="14152" y="4963"/>
                      <a:pt x="14152" y="4969"/>
                    </a:cubicBezTo>
                    <a:cubicBezTo>
                      <a:pt x="14158" y="4975"/>
                      <a:pt x="14158" y="4975"/>
                      <a:pt x="14158" y="4980"/>
                    </a:cubicBezTo>
                    <a:cubicBezTo>
                      <a:pt x="14164" y="4980"/>
                      <a:pt x="14170" y="4980"/>
                      <a:pt x="14170" y="4986"/>
                    </a:cubicBezTo>
                    <a:cubicBezTo>
                      <a:pt x="14175" y="4986"/>
                      <a:pt x="14175" y="4992"/>
                      <a:pt x="14175" y="4998"/>
                    </a:cubicBezTo>
                    <a:cubicBezTo>
                      <a:pt x="14181" y="5004"/>
                      <a:pt x="14181" y="5016"/>
                      <a:pt x="14187" y="5022"/>
                    </a:cubicBezTo>
                    <a:cubicBezTo>
                      <a:pt x="14187" y="5034"/>
                      <a:pt x="14181" y="5034"/>
                      <a:pt x="14181" y="5046"/>
                    </a:cubicBezTo>
                    <a:cubicBezTo>
                      <a:pt x="14181" y="5052"/>
                      <a:pt x="14187" y="5052"/>
                      <a:pt x="14187" y="5058"/>
                    </a:cubicBezTo>
                    <a:cubicBezTo>
                      <a:pt x="14187" y="5058"/>
                      <a:pt x="14193" y="5063"/>
                      <a:pt x="14193" y="5069"/>
                    </a:cubicBezTo>
                    <a:cubicBezTo>
                      <a:pt x="14193" y="5069"/>
                      <a:pt x="14199" y="5069"/>
                      <a:pt x="14205" y="5075"/>
                    </a:cubicBezTo>
                    <a:cubicBezTo>
                      <a:pt x="14205" y="5075"/>
                      <a:pt x="14205" y="5081"/>
                      <a:pt x="14205" y="5087"/>
                    </a:cubicBezTo>
                    <a:cubicBezTo>
                      <a:pt x="14217" y="5093"/>
                      <a:pt x="14223" y="5093"/>
                      <a:pt x="14229" y="5105"/>
                    </a:cubicBezTo>
                    <a:cubicBezTo>
                      <a:pt x="14235" y="5105"/>
                      <a:pt x="14241" y="5105"/>
                      <a:pt x="14241" y="5111"/>
                    </a:cubicBezTo>
                    <a:cubicBezTo>
                      <a:pt x="14247" y="5117"/>
                      <a:pt x="14247" y="5117"/>
                      <a:pt x="14253" y="5123"/>
                    </a:cubicBezTo>
                    <a:cubicBezTo>
                      <a:pt x="14253" y="5129"/>
                      <a:pt x="14258" y="5129"/>
                      <a:pt x="14258" y="5135"/>
                    </a:cubicBezTo>
                    <a:cubicBezTo>
                      <a:pt x="14258" y="5146"/>
                      <a:pt x="14258" y="5146"/>
                      <a:pt x="14258" y="5146"/>
                    </a:cubicBezTo>
                    <a:cubicBezTo>
                      <a:pt x="14258" y="5152"/>
                      <a:pt x="14258" y="5152"/>
                      <a:pt x="14258" y="5158"/>
                    </a:cubicBezTo>
                    <a:cubicBezTo>
                      <a:pt x="14253" y="5164"/>
                      <a:pt x="14258" y="5170"/>
                      <a:pt x="14258" y="5182"/>
                    </a:cubicBezTo>
                    <a:cubicBezTo>
                      <a:pt x="14258" y="5182"/>
                      <a:pt x="14253" y="5182"/>
                      <a:pt x="14258" y="5182"/>
                    </a:cubicBezTo>
                    <a:cubicBezTo>
                      <a:pt x="14264" y="5176"/>
                      <a:pt x="14270" y="5176"/>
                      <a:pt x="14276" y="5176"/>
                    </a:cubicBezTo>
                    <a:cubicBezTo>
                      <a:pt x="14282" y="5176"/>
                      <a:pt x="14288" y="5182"/>
                      <a:pt x="14288" y="5182"/>
                    </a:cubicBezTo>
                    <a:cubicBezTo>
                      <a:pt x="14294" y="5182"/>
                      <a:pt x="14300" y="5182"/>
                      <a:pt x="14300" y="5188"/>
                    </a:cubicBezTo>
                    <a:cubicBezTo>
                      <a:pt x="14306" y="5188"/>
                      <a:pt x="14300" y="5194"/>
                      <a:pt x="14300" y="5194"/>
                    </a:cubicBezTo>
                    <a:cubicBezTo>
                      <a:pt x="14300" y="5206"/>
                      <a:pt x="14300" y="5212"/>
                      <a:pt x="14300" y="5218"/>
                    </a:cubicBezTo>
                    <a:cubicBezTo>
                      <a:pt x="14300" y="5224"/>
                      <a:pt x="14294" y="5230"/>
                      <a:pt x="14294" y="5230"/>
                    </a:cubicBezTo>
                    <a:cubicBezTo>
                      <a:pt x="14288" y="5241"/>
                      <a:pt x="14288" y="5253"/>
                      <a:pt x="14288" y="5265"/>
                    </a:cubicBezTo>
                    <a:cubicBezTo>
                      <a:pt x="14288" y="5283"/>
                      <a:pt x="14288" y="5301"/>
                      <a:pt x="14300" y="5312"/>
                    </a:cubicBezTo>
                    <a:cubicBezTo>
                      <a:pt x="14306" y="5312"/>
                      <a:pt x="14312" y="5318"/>
                      <a:pt x="14312" y="5318"/>
                    </a:cubicBezTo>
                    <a:cubicBezTo>
                      <a:pt x="14318" y="5324"/>
                      <a:pt x="14318" y="5324"/>
                      <a:pt x="14324" y="5330"/>
                    </a:cubicBezTo>
                    <a:cubicBezTo>
                      <a:pt x="14330" y="5330"/>
                      <a:pt x="14341" y="5330"/>
                      <a:pt x="14347" y="5330"/>
                    </a:cubicBezTo>
                    <a:cubicBezTo>
                      <a:pt x="14359" y="5330"/>
                      <a:pt x="14359" y="5330"/>
                      <a:pt x="14359" y="5330"/>
                    </a:cubicBezTo>
                    <a:cubicBezTo>
                      <a:pt x="14365" y="5330"/>
                      <a:pt x="14365" y="5330"/>
                      <a:pt x="14371" y="5330"/>
                    </a:cubicBezTo>
                    <a:cubicBezTo>
                      <a:pt x="14377" y="5324"/>
                      <a:pt x="14371" y="5318"/>
                      <a:pt x="14377" y="5318"/>
                    </a:cubicBezTo>
                    <a:cubicBezTo>
                      <a:pt x="14377" y="5312"/>
                      <a:pt x="14383" y="5312"/>
                      <a:pt x="14389" y="5312"/>
                    </a:cubicBezTo>
                    <a:cubicBezTo>
                      <a:pt x="14395" y="5312"/>
                      <a:pt x="14395" y="5307"/>
                      <a:pt x="14401" y="5307"/>
                    </a:cubicBezTo>
                    <a:cubicBezTo>
                      <a:pt x="14407" y="5307"/>
                      <a:pt x="14413" y="5307"/>
                      <a:pt x="14424" y="5301"/>
                    </a:cubicBezTo>
                    <a:cubicBezTo>
                      <a:pt x="14424" y="5289"/>
                      <a:pt x="14424" y="5289"/>
                      <a:pt x="14424" y="5289"/>
                    </a:cubicBezTo>
                    <a:cubicBezTo>
                      <a:pt x="14424" y="5277"/>
                      <a:pt x="14424" y="5277"/>
                      <a:pt x="14424" y="5277"/>
                    </a:cubicBezTo>
                    <a:cubicBezTo>
                      <a:pt x="14424" y="5277"/>
                      <a:pt x="14430" y="5271"/>
                      <a:pt x="14430" y="5265"/>
                    </a:cubicBezTo>
                    <a:cubicBezTo>
                      <a:pt x="14448" y="5271"/>
                      <a:pt x="14460" y="5271"/>
                      <a:pt x="14466" y="5283"/>
                    </a:cubicBezTo>
                    <a:cubicBezTo>
                      <a:pt x="14472" y="5283"/>
                      <a:pt x="14472" y="5289"/>
                      <a:pt x="14472" y="5295"/>
                    </a:cubicBezTo>
                    <a:cubicBezTo>
                      <a:pt x="14478" y="5301"/>
                      <a:pt x="14478" y="5301"/>
                      <a:pt x="14478" y="5307"/>
                    </a:cubicBezTo>
                    <a:cubicBezTo>
                      <a:pt x="14484" y="5312"/>
                      <a:pt x="14484" y="5318"/>
                      <a:pt x="14490" y="5330"/>
                    </a:cubicBezTo>
                    <a:cubicBezTo>
                      <a:pt x="14490" y="5342"/>
                      <a:pt x="14490" y="5348"/>
                      <a:pt x="14496" y="5366"/>
                    </a:cubicBezTo>
                    <a:cubicBezTo>
                      <a:pt x="14496" y="5366"/>
                      <a:pt x="14496" y="5372"/>
                      <a:pt x="14502" y="5378"/>
                    </a:cubicBezTo>
                    <a:cubicBezTo>
                      <a:pt x="14502" y="5384"/>
                      <a:pt x="14507" y="5384"/>
                      <a:pt x="14507" y="5390"/>
                    </a:cubicBezTo>
                    <a:cubicBezTo>
                      <a:pt x="14507" y="5390"/>
                      <a:pt x="14519" y="5390"/>
                      <a:pt x="14519" y="5396"/>
                    </a:cubicBezTo>
                    <a:cubicBezTo>
                      <a:pt x="14519" y="5396"/>
                      <a:pt x="14519" y="5401"/>
                      <a:pt x="14519" y="5407"/>
                    </a:cubicBezTo>
                    <a:cubicBezTo>
                      <a:pt x="14519" y="5419"/>
                      <a:pt x="14502" y="5425"/>
                      <a:pt x="14502" y="5443"/>
                    </a:cubicBezTo>
                    <a:cubicBezTo>
                      <a:pt x="14502" y="5449"/>
                      <a:pt x="14507" y="5455"/>
                      <a:pt x="14507" y="5455"/>
                    </a:cubicBezTo>
                    <a:cubicBezTo>
                      <a:pt x="14507" y="5461"/>
                      <a:pt x="14513" y="5467"/>
                      <a:pt x="14513" y="5467"/>
                    </a:cubicBezTo>
                    <a:cubicBezTo>
                      <a:pt x="14513" y="5473"/>
                      <a:pt x="14519" y="5473"/>
                      <a:pt x="14525" y="5478"/>
                    </a:cubicBezTo>
                    <a:cubicBezTo>
                      <a:pt x="14531" y="5485"/>
                      <a:pt x="14531" y="5490"/>
                      <a:pt x="14543" y="5496"/>
                    </a:cubicBezTo>
                    <a:cubicBezTo>
                      <a:pt x="14543" y="5502"/>
                      <a:pt x="14549" y="5502"/>
                      <a:pt x="14555" y="5508"/>
                    </a:cubicBezTo>
                    <a:cubicBezTo>
                      <a:pt x="14555" y="5514"/>
                      <a:pt x="14561" y="5520"/>
                      <a:pt x="14561" y="5526"/>
                    </a:cubicBezTo>
                    <a:cubicBezTo>
                      <a:pt x="14561" y="5532"/>
                      <a:pt x="14555" y="5538"/>
                      <a:pt x="14555" y="5550"/>
                    </a:cubicBezTo>
                    <a:cubicBezTo>
                      <a:pt x="14555" y="5556"/>
                      <a:pt x="14561" y="5562"/>
                      <a:pt x="14561" y="5573"/>
                    </a:cubicBezTo>
                    <a:cubicBezTo>
                      <a:pt x="14561" y="5585"/>
                      <a:pt x="14555" y="5591"/>
                      <a:pt x="14543" y="5597"/>
                    </a:cubicBezTo>
                    <a:cubicBezTo>
                      <a:pt x="14543" y="5597"/>
                      <a:pt x="14537" y="5597"/>
                      <a:pt x="14531" y="5603"/>
                    </a:cubicBezTo>
                    <a:cubicBezTo>
                      <a:pt x="14531" y="5603"/>
                      <a:pt x="14525" y="5603"/>
                      <a:pt x="14519" y="5603"/>
                    </a:cubicBezTo>
                    <a:cubicBezTo>
                      <a:pt x="14519" y="5609"/>
                      <a:pt x="14519" y="5615"/>
                      <a:pt x="14513" y="5615"/>
                    </a:cubicBezTo>
                    <a:cubicBezTo>
                      <a:pt x="14513" y="5621"/>
                      <a:pt x="14513" y="5627"/>
                      <a:pt x="14513" y="5627"/>
                    </a:cubicBezTo>
                    <a:cubicBezTo>
                      <a:pt x="14513" y="5639"/>
                      <a:pt x="14513" y="5651"/>
                      <a:pt x="14513" y="5662"/>
                    </a:cubicBezTo>
                    <a:cubicBezTo>
                      <a:pt x="14513" y="5674"/>
                      <a:pt x="14513" y="5674"/>
                      <a:pt x="14513" y="5674"/>
                    </a:cubicBezTo>
                    <a:cubicBezTo>
                      <a:pt x="14513" y="5680"/>
                      <a:pt x="14507" y="5686"/>
                      <a:pt x="14507" y="5698"/>
                    </a:cubicBezTo>
                    <a:cubicBezTo>
                      <a:pt x="14507" y="5704"/>
                      <a:pt x="14507" y="5710"/>
                      <a:pt x="14507" y="5716"/>
                    </a:cubicBezTo>
                    <a:cubicBezTo>
                      <a:pt x="14507" y="5728"/>
                      <a:pt x="14507" y="5733"/>
                      <a:pt x="14507" y="5745"/>
                    </a:cubicBezTo>
                    <a:cubicBezTo>
                      <a:pt x="14513" y="5751"/>
                      <a:pt x="14513" y="5751"/>
                      <a:pt x="14519" y="5757"/>
                    </a:cubicBezTo>
                    <a:cubicBezTo>
                      <a:pt x="14525" y="5757"/>
                      <a:pt x="14525" y="5757"/>
                      <a:pt x="14531" y="5763"/>
                    </a:cubicBezTo>
                    <a:cubicBezTo>
                      <a:pt x="14531" y="5763"/>
                      <a:pt x="14537" y="5763"/>
                      <a:pt x="14543" y="5763"/>
                    </a:cubicBezTo>
                    <a:cubicBezTo>
                      <a:pt x="14549" y="5769"/>
                      <a:pt x="14555" y="5781"/>
                      <a:pt x="14561" y="5787"/>
                    </a:cubicBezTo>
                    <a:cubicBezTo>
                      <a:pt x="14567" y="5799"/>
                      <a:pt x="14573" y="5805"/>
                      <a:pt x="14585" y="5805"/>
                    </a:cubicBezTo>
                    <a:cubicBezTo>
                      <a:pt x="14591" y="5810"/>
                      <a:pt x="14591" y="5810"/>
                      <a:pt x="14596" y="5810"/>
                    </a:cubicBezTo>
                    <a:cubicBezTo>
                      <a:pt x="14602" y="5810"/>
                      <a:pt x="14602" y="5817"/>
                      <a:pt x="14602" y="5822"/>
                    </a:cubicBezTo>
                    <a:cubicBezTo>
                      <a:pt x="14608" y="5828"/>
                      <a:pt x="14614" y="5828"/>
                      <a:pt x="14614" y="5834"/>
                    </a:cubicBezTo>
                    <a:cubicBezTo>
                      <a:pt x="14614" y="5846"/>
                      <a:pt x="14614" y="5846"/>
                      <a:pt x="14614" y="5858"/>
                    </a:cubicBezTo>
                    <a:cubicBezTo>
                      <a:pt x="14614" y="5870"/>
                      <a:pt x="14614" y="5876"/>
                      <a:pt x="14620" y="5882"/>
                    </a:cubicBezTo>
                    <a:cubicBezTo>
                      <a:pt x="14620" y="5888"/>
                      <a:pt x="14632" y="5894"/>
                      <a:pt x="14632" y="5905"/>
                    </a:cubicBezTo>
                    <a:cubicBezTo>
                      <a:pt x="14638" y="5911"/>
                      <a:pt x="14632" y="5911"/>
                      <a:pt x="14638" y="5917"/>
                    </a:cubicBezTo>
                    <a:cubicBezTo>
                      <a:pt x="14638" y="5923"/>
                      <a:pt x="14644" y="5923"/>
                      <a:pt x="14650" y="5929"/>
                    </a:cubicBezTo>
                    <a:cubicBezTo>
                      <a:pt x="14650" y="5941"/>
                      <a:pt x="14656" y="5947"/>
                      <a:pt x="14656" y="5959"/>
                    </a:cubicBezTo>
                    <a:cubicBezTo>
                      <a:pt x="14656" y="6018"/>
                      <a:pt x="14656" y="6018"/>
                      <a:pt x="14656" y="6018"/>
                    </a:cubicBezTo>
                    <a:cubicBezTo>
                      <a:pt x="14656" y="6024"/>
                      <a:pt x="14662" y="6024"/>
                      <a:pt x="14662" y="6030"/>
                    </a:cubicBezTo>
                    <a:cubicBezTo>
                      <a:pt x="14662" y="6036"/>
                      <a:pt x="14662" y="6042"/>
                      <a:pt x="14662" y="6042"/>
                    </a:cubicBezTo>
                    <a:cubicBezTo>
                      <a:pt x="14668" y="6048"/>
                      <a:pt x="14668" y="6054"/>
                      <a:pt x="14673" y="6054"/>
                    </a:cubicBezTo>
                    <a:cubicBezTo>
                      <a:pt x="14679" y="6060"/>
                      <a:pt x="14679" y="6065"/>
                      <a:pt x="14685" y="6065"/>
                    </a:cubicBezTo>
                    <a:cubicBezTo>
                      <a:pt x="14685" y="6071"/>
                      <a:pt x="14691" y="6071"/>
                      <a:pt x="14697" y="6071"/>
                    </a:cubicBezTo>
                    <a:cubicBezTo>
                      <a:pt x="14709" y="6083"/>
                      <a:pt x="14715" y="6089"/>
                      <a:pt x="14733" y="6095"/>
                    </a:cubicBezTo>
                    <a:cubicBezTo>
                      <a:pt x="14739" y="6101"/>
                      <a:pt x="14751" y="6101"/>
                      <a:pt x="14757" y="6107"/>
                    </a:cubicBezTo>
                    <a:cubicBezTo>
                      <a:pt x="14762" y="6113"/>
                      <a:pt x="14762" y="6119"/>
                      <a:pt x="14768" y="6125"/>
                    </a:cubicBezTo>
                    <a:cubicBezTo>
                      <a:pt x="14774" y="6131"/>
                      <a:pt x="14774" y="6137"/>
                      <a:pt x="14774" y="6137"/>
                    </a:cubicBezTo>
                    <a:cubicBezTo>
                      <a:pt x="14780" y="6142"/>
                      <a:pt x="14786" y="6142"/>
                      <a:pt x="14786" y="6142"/>
                    </a:cubicBezTo>
                    <a:cubicBezTo>
                      <a:pt x="14792" y="6142"/>
                      <a:pt x="14792" y="6142"/>
                      <a:pt x="14798" y="6142"/>
                    </a:cubicBezTo>
                    <a:cubicBezTo>
                      <a:pt x="14804" y="6149"/>
                      <a:pt x="14810" y="6149"/>
                      <a:pt x="14816" y="6149"/>
                    </a:cubicBezTo>
                    <a:cubicBezTo>
                      <a:pt x="14822" y="6154"/>
                      <a:pt x="14828" y="6154"/>
                      <a:pt x="14834" y="6154"/>
                    </a:cubicBezTo>
                    <a:cubicBezTo>
                      <a:pt x="14839" y="6154"/>
                      <a:pt x="14839" y="6154"/>
                      <a:pt x="14839" y="6154"/>
                    </a:cubicBezTo>
                    <a:cubicBezTo>
                      <a:pt x="14846" y="6154"/>
                      <a:pt x="14846" y="6149"/>
                      <a:pt x="14851" y="6149"/>
                    </a:cubicBezTo>
                    <a:cubicBezTo>
                      <a:pt x="14846" y="6137"/>
                      <a:pt x="14839" y="6131"/>
                      <a:pt x="14834" y="6125"/>
                    </a:cubicBezTo>
                    <a:cubicBezTo>
                      <a:pt x="14834" y="6119"/>
                      <a:pt x="14834" y="6113"/>
                      <a:pt x="14828" y="6113"/>
                    </a:cubicBezTo>
                    <a:cubicBezTo>
                      <a:pt x="14828" y="6113"/>
                      <a:pt x="14822" y="6113"/>
                      <a:pt x="14816" y="6113"/>
                    </a:cubicBezTo>
                    <a:cubicBezTo>
                      <a:pt x="14810" y="6101"/>
                      <a:pt x="14804" y="6095"/>
                      <a:pt x="14804" y="6089"/>
                    </a:cubicBezTo>
                    <a:cubicBezTo>
                      <a:pt x="14804" y="6077"/>
                      <a:pt x="14804" y="6071"/>
                      <a:pt x="14804" y="6060"/>
                    </a:cubicBezTo>
                    <a:cubicBezTo>
                      <a:pt x="14804" y="6060"/>
                      <a:pt x="14804" y="6054"/>
                      <a:pt x="14804" y="6048"/>
                    </a:cubicBezTo>
                    <a:cubicBezTo>
                      <a:pt x="14798" y="6036"/>
                      <a:pt x="14804" y="6030"/>
                      <a:pt x="14804" y="6018"/>
                    </a:cubicBezTo>
                    <a:cubicBezTo>
                      <a:pt x="14804" y="6012"/>
                      <a:pt x="14798" y="6006"/>
                      <a:pt x="14798" y="6006"/>
                    </a:cubicBezTo>
                    <a:cubicBezTo>
                      <a:pt x="14798" y="6000"/>
                      <a:pt x="14792" y="5994"/>
                      <a:pt x="14792" y="5994"/>
                    </a:cubicBezTo>
                    <a:cubicBezTo>
                      <a:pt x="14792" y="5988"/>
                      <a:pt x="14780" y="5988"/>
                      <a:pt x="14780" y="5983"/>
                    </a:cubicBezTo>
                    <a:cubicBezTo>
                      <a:pt x="14780" y="5971"/>
                      <a:pt x="14780" y="5959"/>
                      <a:pt x="14780" y="5947"/>
                    </a:cubicBezTo>
                    <a:cubicBezTo>
                      <a:pt x="14780" y="5935"/>
                      <a:pt x="14780" y="5935"/>
                      <a:pt x="14780" y="5935"/>
                    </a:cubicBezTo>
                    <a:cubicBezTo>
                      <a:pt x="14780" y="5929"/>
                      <a:pt x="14780" y="5929"/>
                      <a:pt x="14780" y="5923"/>
                    </a:cubicBezTo>
                    <a:cubicBezTo>
                      <a:pt x="14780" y="5911"/>
                      <a:pt x="14780" y="5911"/>
                      <a:pt x="14780" y="5911"/>
                    </a:cubicBezTo>
                    <a:cubicBezTo>
                      <a:pt x="14780" y="5905"/>
                      <a:pt x="14774" y="5905"/>
                      <a:pt x="14774" y="5899"/>
                    </a:cubicBezTo>
                    <a:cubicBezTo>
                      <a:pt x="14774" y="5876"/>
                      <a:pt x="14774" y="5876"/>
                      <a:pt x="14774" y="5876"/>
                    </a:cubicBezTo>
                    <a:cubicBezTo>
                      <a:pt x="14762" y="5876"/>
                      <a:pt x="14751" y="5882"/>
                      <a:pt x="14739" y="5876"/>
                    </a:cubicBezTo>
                    <a:cubicBezTo>
                      <a:pt x="14739" y="5870"/>
                      <a:pt x="14733" y="5870"/>
                      <a:pt x="14733" y="5864"/>
                    </a:cubicBezTo>
                    <a:cubicBezTo>
                      <a:pt x="14727" y="5864"/>
                      <a:pt x="14727" y="5858"/>
                      <a:pt x="14721" y="5852"/>
                    </a:cubicBezTo>
                    <a:cubicBezTo>
                      <a:pt x="14715" y="5852"/>
                      <a:pt x="14715" y="5852"/>
                      <a:pt x="14709" y="5846"/>
                    </a:cubicBezTo>
                    <a:cubicBezTo>
                      <a:pt x="14703" y="5846"/>
                      <a:pt x="14703" y="5840"/>
                      <a:pt x="14697" y="5834"/>
                    </a:cubicBezTo>
                    <a:cubicBezTo>
                      <a:pt x="14691" y="5834"/>
                      <a:pt x="14685" y="5828"/>
                      <a:pt x="14673" y="5828"/>
                    </a:cubicBezTo>
                    <a:cubicBezTo>
                      <a:pt x="14673" y="5828"/>
                      <a:pt x="14668" y="5828"/>
                      <a:pt x="14662" y="5828"/>
                    </a:cubicBezTo>
                    <a:cubicBezTo>
                      <a:pt x="14650" y="5822"/>
                      <a:pt x="14650" y="5817"/>
                      <a:pt x="14644" y="5810"/>
                    </a:cubicBezTo>
                    <a:cubicBezTo>
                      <a:pt x="14638" y="5805"/>
                      <a:pt x="14632" y="5805"/>
                      <a:pt x="14632" y="5799"/>
                    </a:cubicBezTo>
                    <a:cubicBezTo>
                      <a:pt x="14632" y="5793"/>
                      <a:pt x="14632" y="5793"/>
                      <a:pt x="14632" y="5787"/>
                    </a:cubicBezTo>
                    <a:cubicBezTo>
                      <a:pt x="14626" y="5781"/>
                      <a:pt x="14632" y="5775"/>
                      <a:pt x="14632" y="5763"/>
                    </a:cubicBezTo>
                    <a:cubicBezTo>
                      <a:pt x="14632" y="5763"/>
                      <a:pt x="14632" y="5757"/>
                      <a:pt x="14632" y="5751"/>
                    </a:cubicBezTo>
                    <a:cubicBezTo>
                      <a:pt x="14632" y="5751"/>
                      <a:pt x="14632" y="5745"/>
                      <a:pt x="14626" y="5739"/>
                    </a:cubicBezTo>
                    <a:cubicBezTo>
                      <a:pt x="14626" y="5739"/>
                      <a:pt x="14620" y="5739"/>
                      <a:pt x="14614" y="5733"/>
                    </a:cubicBezTo>
                    <a:cubicBezTo>
                      <a:pt x="14614" y="5733"/>
                      <a:pt x="14608" y="5733"/>
                      <a:pt x="14602" y="5728"/>
                    </a:cubicBezTo>
                    <a:cubicBezTo>
                      <a:pt x="14602" y="5722"/>
                      <a:pt x="14602" y="5716"/>
                      <a:pt x="14602" y="5710"/>
                    </a:cubicBezTo>
                    <a:cubicBezTo>
                      <a:pt x="14602" y="5698"/>
                      <a:pt x="14602" y="5698"/>
                      <a:pt x="14602" y="5698"/>
                    </a:cubicBezTo>
                    <a:cubicBezTo>
                      <a:pt x="14602" y="5692"/>
                      <a:pt x="14602" y="5686"/>
                      <a:pt x="14602" y="5686"/>
                    </a:cubicBezTo>
                    <a:cubicBezTo>
                      <a:pt x="14602" y="5680"/>
                      <a:pt x="14596" y="5686"/>
                      <a:pt x="14591" y="5680"/>
                    </a:cubicBezTo>
                    <a:cubicBezTo>
                      <a:pt x="14585" y="5680"/>
                      <a:pt x="14585" y="5680"/>
                      <a:pt x="14579" y="5674"/>
                    </a:cubicBezTo>
                    <a:cubicBezTo>
                      <a:pt x="14573" y="5674"/>
                      <a:pt x="14573" y="5674"/>
                      <a:pt x="14573" y="5674"/>
                    </a:cubicBezTo>
                    <a:cubicBezTo>
                      <a:pt x="14573" y="5615"/>
                      <a:pt x="14573" y="5615"/>
                      <a:pt x="14573" y="5615"/>
                    </a:cubicBezTo>
                    <a:cubicBezTo>
                      <a:pt x="14573" y="5597"/>
                      <a:pt x="14585" y="5591"/>
                      <a:pt x="14591" y="5579"/>
                    </a:cubicBezTo>
                    <a:cubicBezTo>
                      <a:pt x="14602" y="5567"/>
                      <a:pt x="14602" y="5556"/>
                      <a:pt x="14608" y="5544"/>
                    </a:cubicBezTo>
                    <a:cubicBezTo>
                      <a:pt x="14614" y="5538"/>
                      <a:pt x="14614" y="5532"/>
                      <a:pt x="14614" y="5526"/>
                    </a:cubicBezTo>
                    <a:cubicBezTo>
                      <a:pt x="14614" y="5520"/>
                      <a:pt x="14608" y="5514"/>
                      <a:pt x="14608" y="5502"/>
                    </a:cubicBezTo>
                    <a:cubicBezTo>
                      <a:pt x="14608" y="5496"/>
                      <a:pt x="14608" y="5496"/>
                      <a:pt x="14614" y="5490"/>
                    </a:cubicBezTo>
                    <a:cubicBezTo>
                      <a:pt x="14614" y="5485"/>
                      <a:pt x="14620" y="5485"/>
                      <a:pt x="14626" y="5478"/>
                    </a:cubicBezTo>
                    <a:cubicBezTo>
                      <a:pt x="14626" y="5473"/>
                      <a:pt x="14632" y="5473"/>
                      <a:pt x="14632" y="5467"/>
                    </a:cubicBezTo>
                    <a:cubicBezTo>
                      <a:pt x="14638" y="5467"/>
                      <a:pt x="14644" y="5467"/>
                      <a:pt x="14644" y="5467"/>
                    </a:cubicBezTo>
                    <a:cubicBezTo>
                      <a:pt x="14650" y="5473"/>
                      <a:pt x="14650" y="5473"/>
                      <a:pt x="14656" y="5478"/>
                    </a:cubicBezTo>
                    <a:cubicBezTo>
                      <a:pt x="14662" y="5478"/>
                      <a:pt x="14656" y="5485"/>
                      <a:pt x="14662" y="5490"/>
                    </a:cubicBezTo>
                    <a:cubicBezTo>
                      <a:pt x="14662" y="5490"/>
                      <a:pt x="14673" y="5490"/>
                      <a:pt x="14673" y="5496"/>
                    </a:cubicBezTo>
                    <a:cubicBezTo>
                      <a:pt x="14679" y="5502"/>
                      <a:pt x="14673" y="5514"/>
                      <a:pt x="14679" y="5520"/>
                    </a:cubicBezTo>
                    <a:cubicBezTo>
                      <a:pt x="14679" y="5526"/>
                      <a:pt x="14685" y="5526"/>
                      <a:pt x="14691" y="5526"/>
                    </a:cubicBezTo>
                    <a:cubicBezTo>
                      <a:pt x="14697" y="5532"/>
                      <a:pt x="14697" y="5532"/>
                      <a:pt x="14709" y="5532"/>
                    </a:cubicBezTo>
                    <a:cubicBezTo>
                      <a:pt x="14715" y="5532"/>
                      <a:pt x="14715" y="5532"/>
                      <a:pt x="14715" y="5532"/>
                    </a:cubicBezTo>
                    <a:cubicBezTo>
                      <a:pt x="14715" y="5532"/>
                      <a:pt x="14721" y="5526"/>
                      <a:pt x="14727" y="5526"/>
                    </a:cubicBezTo>
                    <a:lnTo>
                      <a:pt x="14733" y="5520"/>
                    </a:lnTo>
                    <a:cubicBezTo>
                      <a:pt x="14745" y="5520"/>
                      <a:pt x="14745" y="5532"/>
                      <a:pt x="14751" y="5544"/>
                    </a:cubicBezTo>
                    <a:cubicBezTo>
                      <a:pt x="14757" y="5550"/>
                      <a:pt x="14768" y="5556"/>
                      <a:pt x="14768" y="5567"/>
                    </a:cubicBezTo>
                    <a:cubicBezTo>
                      <a:pt x="14774" y="5573"/>
                      <a:pt x="14774" y="5579"/>
                      <a:pt x="14780" y="5591"/>
                    </a:cubicBezTo>
                    <a:cubicBezTo>
                      <a:pt x="14780" y="5597"/>
                      <a:pt x="14786" y="5603"/>
                      <a:pt x="14792" y="5615"/>
                    </a:cubicBezTo>
                    <a:cubicBezTo>
                      <a:pt x="14792" y="5621"/>
                      <a:pt x="14798" y="5627"/>
                      <a:pt x="14804" y="5639"/>
                    </a:cubicBezTo>
                    <a:cubicBezTo>
                      <a:pt x="14810" y="5644"/>
                      <a:pt x="14816" y="5651"/>
                      <a:pt x="14822" y="5656"/>
                    </a:cubicBezTo>
                    <a:cubicBezTo>
                      <a:pt x="14828" y="5656"/>
                      <a:pt x="14834" y="5656"/>
                      <a:pt x="14834" y="5656"/>
                    </a:cubicBezTo>
                    <a:cubicBezTo>
                      <a:pt x="14839" y="5656"/>
                      <a:pt x="14846" y="5656"/>
                      <a:pt x="14846" y="5656"/>
                    </a:cubicBezTo>
                    <a:cubicBezTo>
                      <a:pt x="14851" y="5662"/>
                      <a:pt x="14857" y="5662"/>
                      <a:pt x="14857" y="5662"/>
                    </a:cubicBezTo>
                    <a:cubicBezTo>
                      <a:pt x="14863" y="5662"/>
                      <a:pt x="14869" y="5662"/>
                      <a:pt x="14869" y="5662"/>
                    </a:cubicBezTo>
                    <a:cubicBezTo>
                      <a:pt x="14875" y="5668"/>
                      <a:pt x="14881" y="5668"/>
                      <a:pt x="14881" y="5674"/>
                    </a:cubicBezTo>
                    <a:cubicBezTo>
                      <a:pt x="14881" y="5686"/>
                      <a:pt x="14869" y="5692"/>
                      <a:pt x="14869" y="5698"/>
                    </a:cubicBezTo>
                    <a:cubicBezTo>
                      <a:pt x="14863" y="5710"/>
                      <a:pt x="14863" y="5716"/>
                      <a:pt x="14863" y="5722"/>
                    </a:cubicBezTo>
                    <a:cubicBezTo>
                      <a:pt x="14863" y="5739"/>
                      <a:pt x="14869" y="5751"/>
                      <a:pt x="14881" y="5769"/>
                    </a:cubicBezTo>
                    <a:cubicBezTo>
                      <a:pt x="14887" y="5769"/>
                      <a:pt x="14887" y="5763"/>
                      <a:pt x="14893" y="5757"/>
                    </a:cubicBezTo>
                    <a:cubicBezTo>
                      <a:pt x="14899" y="5751"/>
                      <a:pt x="14899" y="5745"/>
                      <a:pt x="14911" y="5733"/>
                    </a:cubicBezTo>
                    <a:cubicBezTo>
                      <a:pt x="14917" y="5733"/>
                      <a:pt x="14917" y="5733"/>
                      <a:pt x="14923" y="5728"/>
                    </a:cubicBezTo>
                    <a:cubicBezTo>
                      <a:pt x="14928" y="5722"/>
                      <a:pt x="14928" y="5722"/>
                      <a:pt x="14934" y="5716"/>
                    </a:cubicBezTo>
                    <a:cubicBezTo>
                      <a:pt x="14940" y="5710"/>
                      <a:pt x="14940" y="5710"/>
                      <a:pt x="14946" y="5704"/>
                    </a:cubicBezTo>
                    <a:cubicBezTo>
                      <a:pt x="14952" y="5704"/>
                      <a:pt x="14958" y="5698"/>
                      <a:pt x="14958" y="5698"/>
                    </a:cubicBezTo>
                    <a:cubicBezTo>
                      <a:pt x="14958" y="5692"/>
                      <a:pt x="14964" y="5686"/>
                      <a:pt x="14964" y="5686"/>
                    </a:cubicBezTo>
                    <a:cubicBezTo>
                      <a:pt x="14964" y="5680"/>
                      <a:pt x="14970" y="5680"/>
                      <a:pt x="14970" y="5674"/>
                    </a:cubicBezTo>
                    <a:cubicBezTo>
                      <a:pt x="14976" y="5668"/>
                      <a:pt x="14976" y="5668"/>
                      <a:pt x="14976" y="5662"/>
                    </a:cubicBezTo>
                    <a:cubicBezTo>
                      <a:pt x="14976" y="5656"/>
                      <a:pt x="14976" y="5656"/>
                      <a:pt x="14976" y="5651"/>
                    </a:cubicBezTo>
                    <a:cubicBezTo>
                      <a:pt x="14982" y="5644"/>
                      <a:pt x="14982" y="5639"/>
                      <a:pt x="14988" y="5639"/>
                    </a:cubicBezTo>
                    <a:cubicBezTo>
                      <a:pt x="14994" y="5639"/>
                      <a:pt x="15000" y="5644"/>
                      <a:pt x="15005" y="5644"/>
                    </a:cubicBezTo>
                    <a:cubicBezTo>
                      <a:pt x="15017" y="5644"/>
                      <a:pt x="15023" y="5644"/>
                      <a:pt x="15029" y="5644"/>
                    </a:cubicBezTo>
                    <a:cubicBezTo>
                      <a:pt x="15035" y="5639"/>
                      <a:pt x="15041" y="5639"/>
                      <a:pt x="15041" y="5633"/>
                    </a:cubicBezTo>
                    <a:cubicBezTo>
                      <a:pt x="15053" y="5627"/>
                      <a:pt x="15059" y="5615"/>
                      <a:pt x="15071" y="5609"/>
                    </a:cubicBezTo>
                    <a:cubicBezTo>
                      <a:pt x="15077" y="5603"/>
                      <a:pt x="15077" y="5597"/>
                      <a:pt x="15083" y="5597"/>
                    </a:cubicBezTo>
                    <a:cubicBezTo>
                      <a:pt x="15089" y="5597"/>
                      <a:pt x="15094" y="5597"/>
                      <a:pt x="15094" y="5591"/>
                    </a:cubicBezTo>
                    <a:cubicBezTo>
                      <a:pt x="15100" y="5591"/>
                      <a:pt x="15106" y="5591"/>
                      <a:pt x="15106" y="5585"/>
                    </a:cubicBezTo>
                    <a:cubicBezTo>
                      <a:pt x="15106" y="5579"/>
                      <a:pt x="15106" y="5579"/>
                      <a:pt x="15112" y="5573"/>
                    </a:cubicBezTo>
                    <a:cubicBezTo>
                      <a:pt x="15112" y="5567"/>
                      <a:pt x="15112" y="5562"/>
                      <a:pt x="15112" y="5550"/>
                    </a:cubicBezTo>
                    <a:cubicBezTo>
                      <a:pt x="15112" y="5532"/>
                      <a:pt x="15112" y="5514"/>
                      <a:pt x="15112" y="5496"/>
                    </a:cubicBezTo>
                    <a:cubicBezTo>
                      <a:pt x="15112" y="5455"/>
                      <a:pt x="15112" y="5455"/>
                      <a:pt x="15112" y="5455"/>
                    </a:cubicBezTo>
                    <a:cubicBezTo>
                      <a:pt x="15112" y="5443"/>
                      <a:pt x="15112" y="5437"/>
                      <a:pt x="15112" y="5425"/>
                    </a:cubicBezTo>
                    <a:cubicBezTo>
                      <a:pt x="15106" y="5413"/>
                      <a:pt x="15100" y="5407"/>
                      <a:pt x="15094" y="5390"/>
                    </a:cubicBezTo>
                    <a:cubicBezTo>
                      <a:pt x="15094" y="5384"/>
                      <a:pt x="15089" y="5378"/>
                      <a:pt x="15089" y="5366"/>
                    </a:cubicBezTo>
                    <a:cubicBezTo>
                      <a:pt x="15089" y="5354"/>
                      <a:pt x="15089" y="5348"/>
                      <a:pt x="15089" y="5342"/>
                    </a:cubicBezTo>
                    <a:cubicBezTo>
                      <a:pt x="15077" y="5342"/>
                      <a:pt x="15071" y="5342"/>
                      <a:pt x="15059" y="5342"/>
                    </a:cubicBezTo>
                    <a:cubicBezTo>
                      <a:pt x="15059" y="5336"/>
                      <a:pt x="15053" y="5336"/>
                      <a:pt x="15047" y="5336"/>
                    </a:cubicBezTo>
                    <a:cubicBezTo>
                      <a:pt x="15047" y="5330"/>
                      <a:pt x="15047" y="5324"/>
                      <a:pt x="15041" y="5324"/>
                    </a:cubicBezTo>
                    <a:cubicBezTo>
                      <a:pt x="15035" y="5312"/>
                      <a:pt x="15029" y="5307"/>
                      <a:pt x="15023" y="5295"/>
                    </a:cubicBezTo>
                    <a:cubicBezTo>
                      <a:pt x="15023" y="5295"/>
                      <a:pt x="15023" y="5289"/>
                      <a:pt x="15023" y="5283"/>
                    </a:cubicBezTo>
                    <a:cubicBezTo>
                      <a:pt x="15023" y="5283"/>
                      <a:pt x="15017" y="5283"/>
                      <a:pt x="15012" y="5283"/>
                    </a:cubicBezTo>
                    <a:cubicBezTo>
                      <a:pt x="15005" y="5277"/>
                      <a:pt x="15005" y="5277"/>
                      <a:pt x="15000" y="5271"/>
                    </a:cubicBezTo>
                    <a:cubicBezTo>
                      <a:pt x="14994" y="5265"/>
                      <a:pt x="14988" y="5265"/>
                      <a:pt x="14976" y="5259"/>
                    </a:cubicBezTo>
                    <a:cubicBezTo>
                      <a:pt x="14976" y="5253"/>
                      <a:pt x="14970" y="5253"/>
                      <a:pt x="14964" y="5247"/>
                    </a:cubicBezTo>
                    <a:cubicBezTo>
                      <a:pt x="14964" y="5247"/>
                      <a:pt x="14964" y="5241"/>
                      <a:pt x="14958" y="5235"/>
                    </a:cubicBezTo>
                    <a:cubicBezTo>
                      <a:pt x="14952" y="5230"/>
                      <a:pt x="14946" y="5235"/>
                      <a:pt x="14946" y="5230"/>
                    </a:cubicBezTo>
                    <a:cubicBezTo>
                      <a:pt x="14946" y="5224"/>
                      <a:pt x="14946" y="5212"/>
                      <a:pt x="14946" y="5206"/>
                    </a:cubicBezTo>
                    <a:cubicBezTo>
                      <a:pt x="14946" y="5200"/>
                      <a:pt x="14946" y="5200"/>
                      <a:pt x="14946" y="5194"/>
                    </a:cubicBezTo>
                    <a:cubicBezTo>
                      <a:pt x="14946" y="5188"/>
                      <a:pt x="14934" y="5188"/>
                      <a:pt x="14934" y="5188"/>
                    </a:cubicBezTo>
                    <a:cubicBezTo>
                      <a:pt x="14928" y="5176"/>
                      <a:pt x="14934" y="5176"/>
                      <a:pt x="14934" y="5164"/>
                    </a:cubicBezTo>
                    <a:cubicBezTo>
                      <a:pt x="14934" y="5158"/>
                      <a:pt x="14928" y="5152"/>
                      <a:pt x="14934" y="5146"/>
                    </a:cubicBezTo>
                    <a:cubicBezTo>
                      <a:pt x="14934" y="5141"/>
                      <a:pt x="14934" y="5141"/>
                      <a:pt x="14934" y="5135"/>
                    </a:cubicBezTo>
                    <a:cubicBezTo>
                      <a:pt x="14934" y="5129"/>
                      <a:pt x="14946" y="5129"/>
                      <a:pt x="14946" y="5123"/>
                    </a:cubicBezTo>
                    <a:cubicBezTo>
                      <a:pt x="14952" y="5123"/>
                      <a:pt x="14952" y="5123"/>
                      <a:pt x="14958" y="5117"/>
                    </a:cubicBezTo>
                    <a:cubicBezTo>
                      <a:pt x="14964" y="5111"/>
                      <a:pt x="14970" y="5117"/>
                      <a:pt x="14970" y="5111"/>
                    </a:cubicBezTo>
                    <a:cubicBezTo>
                      <a:pt x="14970" y="5105"/>
                      <a:pt x="14970" y="5099"/>
                      <a:pt x="14970" y="5099"/>
                    </a:cubicBezTo>
                    <a:cubicBezTo>
                      <a:pt x="14970" y="5093"/>
                      <a:pt x="14970" y="5087"/>
                      <a:pt x="14970" y="5081"/>
                    </a:cubicBezTo>
                    <a:cubicBezTo>
                      <a:pt x="14976" y="5075"/>
                      <a:pt x="14976" y="5069"/>
                      <a:pt x="14976" y="5063"/>
                    </a:cubicBezTo>
                    <a:cubicBezTo>
                      <a:pt x="14982" y="5058"/>
                      <a:pt x="14982" y="5058"/>
                      <a:pt x="14982" y="5052"/>
                    </a:cubicBezTo>
                    <a:cubicBezTo>
                      <a:pt x="14982" y="5046"/>
                      <a:pt x="14982" y="5040"/>
                      <a:pt x="14988" y="5034"/>
                    </a:cubicBezTo>
                    <a:cubicBezTo>
                      <a:pt x="14994" y="5034"/>
                      <a:pt x="15000" y="5034"/>
                      <a:pt x="15000" y="5034"/>
                    </a:cubicBezTo>
                    <a:cubicBezTo>
                      <a:pt x="15005" y="5034"/>
                      <a:pt x="15012" y="5034"/>
                      <a:pt x="15017" y="5034"/>
                    </a:cubicBezTo>
                    <a:cubicBezTo>
                      <a:pt x="15023" y="5034"/>
                      <a:pt x="15029" y="5028"/>
                      <a:pt x="15041" y="5022"/>
                    </a:cubicBezTo>
                    <a:cubicBezTo>
                      <a:pt x="15047" y="5022"/>
                      <a:pt x="15047" y="5022"/>
                      <a:pt x="15053" y="5022"/>
                    </a:cubicBezTo>
                    <a:cubicBezTo>
                      <a:pt x="15059" y="5022"/>
                      <a:pt x="15059" y="5010"/>
                      <a:pt x="15059" y="5010"/>
                    </a:cubicBezTo>
                    <a:cubicBezTo>
                      <a:pt x="15065" y="5010"/>
                      <a:pt x="15071" y="5010"/>
                      <a:pt x="15071" y="5010"/>
                    </a:cubicBezTo>
                    <a:cubicBezTo>
                      <a:pt x="15083" y="5010"/>
                      <a:pt x="15089" y="5010"/>
                      <a:pt x="15094" y="5010"/>
                    </a:cubicBezTo>
                    <a:cubicBezTo>
                      <a:pt x="15100" y="5010"/>
                      <a:pt x="15100" y="5016"/>
                      <a:pt x="15106" y="5016"/>
                    </a:cubicBezTo>
                    <a:cubicBezTo>
                      <a:pt x="15118" y="5016"/>
                      <a:pt x="15130" y="5010"/>
                      <a:pt x="15142" y="5010"/>
                    </a:cubicBezTo>
                    <a:cubicBezTo>
                      <a:pt x="15142" y="5028"/>
                      <a:pt x="15142" y="5028"/>
                      <a:pt x="15142" y="5028"/>
                    </a:cubicBezTo>
                    <a:lnTo>
                      <a:pt x="15136" y="5034"/>
                    </a:lnTo>
                    <a:cubicBezTo>
                      <a:pt x="15136" y="5099"/>
                      <a:pt x="15136" y="5099"/>
                      <a:pt x="15136" y="5099"/>
                    </a:cubicBezTo>
                    <a:cubicBezTo>
                      <a:pt x="15136" y="5105"/>
                      <a:pt x="15136" y="5111"/>
                      <a:pt x="15130" y="5111"/>
                    </a:cubicBezTo>
                    <a:cubicBezTo>
                      <a:pt x="15124" y="5111"/>
                      <a:pt x="15124" y="5117"/>
                      <a:pt x="15118" y="5117"/>
                    </a:cubicBezTo>
                    <a:cubicBezTo>
                      <a:pt x="15112" y="5117"/>
                      <a:pt x="15112" y="5117"/>
                      <a:pt x="15106" y="5117"/>
                    </a:cubicBezTo>
                    <a:cubicBezTo>
                      <a:pt x="15100" y="5117"/>
                      <a:pt x="15100" y="5123"/>
                      <a:pt x="15094" y="5123"/>
                    </a:cubicBezTo>
                    <a:cubicBezTo>
                      <a:pt x="15089" y="5129"/>
                      <a:pt x="15089" y="5135"/>
                      <a:pt x="15089" y="5135"/>
                    </a:cubicBezTo>
                    <a:cubicBezTo>
                      <a:pt x="15083" y="5141"/>
                      <a:pt x="15077" y="5146"/>
                      <a:pt x="15077" y="5152"/>
                    </a:cubicBezTo>
                    <a:cubicBezTo>
                      <a:pt x="15077" y="5158"/>
                      <a:pt x="15077" y="5164"/>
                      <a:pt x="15077" y="5170"/>
                    </a:cubicBezTo>
                    <a:cubicBezTo>
                      <a:pt x="15083" y="5176"/>
                      <a:pt x="15077" y="5182"/>
                      <a:pt x="15083" y="5188"/>
                    </a:cubicBezTo>
                    <a:cubicBezTo>
                      <a:pt x="15083" y="5188"/>
                      <a:pt x="15089" y="5188"/>
                      <a:pt x="15094" y="5188"/>
                    </a:cubicBezTo>
                    <a:cubicBezTo>
                      <a:pt x="15183" y="5188"/>
                      <a:pt x="15183" y="5188"/>
                      <a:pt x="15183" y="5188"/>
                    </a:cubicBezTo>
                    <a:cubicBezTo>
                      <a:pt x="15183" y="5176"/>
                      <a:pt x="15183" y="5164"/>
                      <a:pt x="15189" y="5152"/>
                    </a:cubicBezTo>
                    <a:cubicBezTo>
                      <a:pt x="15189" y="5146"/>
                      <a:pt x="15189" y="5141"/>
                      <a:pt x="15195" y="5141"/>
                    </a:cubicBezTo>
                    <a:cubicBezTo>
                      <a:pt x="15195" y="5135"/>
                      <a:pt x="15201" y="5135"/>
                      <a:pt x="15201" y="5129"/>
                    </a:cubicBezTo>
                    <a:cubicBezTo>
                      <a:pt x="15201" y="5123"/>
                      <a:pt x="15201" y="5123"/>
                      <a:pt x="15201" y="5117"/>
                    </a:cubicBezTo>
                    <a:cubicBezTo>
                      <a:pt x="15201" y="5111"/>
                      <a:pt x="15201" y="5105"/>
                      <a:pt x="15201" y="5105"/>
                    </a:cubicBezTo>
                    <a:cubicBezTo>
                      <a:pt x="15195" y="5093"/>
                      <a:pt x="15189" y="5099"/>
                      <a:pt x="15178" y="5093"/>
                    </a:cubicBezTo>
                    <a:cubicBezTo>
                      <a:pt x="15178" y="5028"/>
                      <a:pt x="15178" y="5028"/>
                      <a:pt x="15178" y="5028"/>
                    </a:cubicBezTo>
                    <a:cubicBezTo>
                      <a:pt x="15189" y="5028"/>
                      <a:pt x="15195" y="5028"/>
                      <a:pt x="15201" y="5028"/>
                    </a:cubicBezTo>
                    <a:cubicBezTo>
                      <a:pt x="15213" y="5028"/>
                      <a:pt x="15213" y="5028"/>
                      <a:pt x="15213" y="5028"/>
                    </a:cubicBezTo>
                    <a:cubicBezTo>
                      <a:pt x="15219" y="5028"/>
                      <a:pt x="15225" y="5022"/>
                      <a:pt x="15225" y="5022"/>
                    </a:cubicBezTo>
                    <a:cubicBezTo>
                      <a:pt x="15231" y="5016"/>
                      <a:pt x="15231" y="5010"/>
                      <a:pt x="15237" y="5010"/>
                    </a:cubicBezTo>
                    <a:cubicBezTo>
                      <a:pt x="15243" y="5004"/>
                      <a:pt x="15243" y="4998"/>
                      <a:pt x="15249" y="4998"/>
                    </a:cubicBezTo>
                    <a:cubicBezTo>
                      <a:pt x="15255" y="4998"/>
                      <a:pt x="15266" y="4998"/>
                      <a:pt x="15272" y="4992"/>
                    </a:cubicBezTo>
                    <a:cubicBezTo>
                      <a:pt x="15278" y="4992"/>
                      <a:pt x="15290" y="4992"/>
                      <a:pt x="15296" y="4992"/>
                    </a:cubicBezTo>
                    <a:cubicBezTo>
                      <a:pt x="15308" y="4992"/>
                      <a:pt x="15308" y="4992"/>
                      <a:pt x="15308" y="4992"/>
                    </a:cubicBezTo>
                    <a:cubicBezTo>
                      <a:pt x="15314" y="4992"/>
                      <a:pt x="15320" y="4992"/>
                      <a:pt x="15320" y="4992"/>
                    </a:cubicBezTo>
                    <a:cubicBezTo>
                      <a:pt x="15332" y="4992"/>
                      <a:pt x="15337" y="4998"/>
                      <a:pt x="15344" y="4998"/>
                    </a:cubicBezTo>
                    <a:cubicBezTo>
                      <a:pt x="15349" y="4998"/>
                      <a:pt x="15349" y="4998"/>
                      <a:pt x="15355" y="4998"/>
                    </a:cubicBezTo>
                    <a:cubicBezTo>
                      <a:pt x="15361" y="4998"/>
                      <a:pt x="15361" y="4992"/>
                      <a:pt x="15367" y="4992"/>
                    </a:cubicBezTo>
                    <a:cubicBezTo>
                      <a:pt x="15373" y="4986"/>
                      <a:pt x="15373" y="4980"/>
                      <a:pt x="15373" y="4980"/>
                    </a:cubicBezTo>
                    <a:cubicBezTo>
                      <a:pt x="15379" y="4975"/>
                      <a:pt x="15379" y="4975"/>
                      <a:pt x="15379" y="4969"/>
                    </a:cubicBezTo>
                    <a:cubicBezTo>
                      <a:pt x="15391" y="4969"/>
                      <a:pt x="15397" y="4969"/>
                      <a:pt x="15403" y="4969"/>
                    </a:cubicBezTo>
                    <a:cubicBezTo>
                      <a:pt x="15409" y="4969"/>
                      <a:pt x="15409" y="4963"/>
                      <a:pt x="15415" y="4963"/>
                    </a:cubicBezTo>
                    <a:cubicBezTo>
                      <a:pt x="15421" y="4963"/>
                      <a:pt x="15426" y="4963"/>
                      <a:pt x="15438" y="4963"/>
                    </a:cubicBezTo>
                    <a:cubicBezTo>
                      <a:pt x="15444" y="4963"/>
                      <a:pt x="15444" y="4963"/>
                      <a:pt x="15450" y="4963"/>
                    </a:cubicBezTo>
                    <a:cubicBezTo>
                      <a:pt x="15450" y="4957"/>
                      <a:pt x="15456" y="4963"/>
                      <a:pt x="15462" y="4963"/>
                    </a:cubicBezTo>
                    <a:cubicBezTo>
                      <a:pt x="15468" y="4957"/>
                      <a:pt x="15468" y="4951"/>
                      <a:pt x="15468" y="4951"/>
                    </a:cubicBezTo>
                    <a:cubicBezTo>
                      <a:pt x="15474" y="4945"/>
                      <a:pt x="15474" y="4939"/>
                      <a:pt x="15480" y="4939"/>
                    </a:cubicBezTo>
                    <a:cubicBezTo>
                      <a:pt x="15486" y="4939"/>
                      <a:pt x="15486" y="4939"/>
                      <a:pt x="15492" y="4939"/>
                    </a:cubicBezTo>
                    <a:cubicBezTo>
                      <a:pt x="15498" y="4933"/>
                      <a:pt x="15498" y="4933"/>
                      <a:pt x="15504" y="4927"/>
                    </a:cubicBezTo>
                    <a:cubicBezTo>
                      <a:pt x="15510" y="4927"/>
                      <a:pt x="15510" y="4927"/>
                      <a:pt x="15515" y="4921"/>
                    </a:cubicBezTo>
                    <a:cubicBezTo>
                      <a:pt x="15515" y="4921"/>
                      <a:pt x="15515" y="4915"/>
                      <a:pt x="15521" y="4909"/>
                    </a:cubicBezTo>
                    <a:cubicBezTo>
                      <a:pt x="15527" y="4909"/>
                      <a:pt x="15527" y="4903"/>
                      <a:pt x="15527" y="4897"/>
                    </a:cubicBezTo>
                    <a:cubicBezTo>
                      <a:pt x="15533" y="4897"/>
                      <a:pt x="15539" y="4892"/>
                      <a:pt x="15539" y="4892"/>
                    </a:cubicBezTo>
                    <a:cubicBezTo>
                      <a:pt x="15545" y="4886"/>
                      <a:pt x="15545" y="4886"/>
                      <a:pt x="15551" y="4886"/>
                    </a:cubicBezTo>
                    <a:cubicBezTo>
                      <a:pt x="15557" y="4886"/>
                      <a:pt x="15563" y="4886"/>
                      <a:pt x="15563" y="4886"/>
                    </a:cubicBezTo>
                    <a:cubicBezTo>
                      <a:pt x="15569" y="4880"/>
                      <a:pt x="15569" y="4886"/>
                      <a:pt x="15575" y="4886"/>
                    </a:cubicBezTo>
                    <a:cubicBezTo>
                      <a:pt x="15587" y="4880"/>
                      <a:pt x="15592" y="4874"/>
                      <a:pt x="15598" y="4868"/>
                    </a:cubicBezTo>
                    <a:cubicBezTo>
                      <a:pt x="15604" y="4868"/>
                      <a:pt x="15598" y="4862"/>
                      <a:pt x="15604" y="4856"/>
                    </a:cubicBezTo>
                    <a:cubicBezTo>
                      <a:pt x="15604" y="4856"/>
                      <a:pt x="15610" y="4856"/>
                      <a:pt x="15616" y="4850"/>
                    </a:cubicBezTo>
                    <a:cubicBezTo>
                      <a:pt x="15622" y="4850"/>
                      <a:pt x="15622" y="4844"/>
                      <a:pt x="15628" y="4838"/>
                    </a:cubicBezTo>
                    <a:cubicBezTo>
                      <a:pt x="15628" y="4838"/>
                      <a:pt x="15634" y="4832"/>
                      <a:pt x="15634" y="4826"/>
                    </a:cubicBezTo>
                    <a:cubicBezTo>
                      <a:pt x="15640" y="4826"/>
                      <a:pt x="15640" y="4820"/>
                      <a:pt x="15646" y="4814"/>
                    </a:cubicBezTo>
                    <a:cubicBezTo>
                      <a:pt x="15646" y="4814"/>
                      <a:pt x="15646" y="4809"/>
                      <a:pt x="15646" y="4803"/>
                    </a:cubicBezTo>
                    <a:lnTo>
                      <a:pt x="15652" y="4797"/>
                    </a:lnTo>
                    <a:cubicBezTo>
                      <a:pt x="15658" y="4785"/>
                      <a:pt x="15670" y="4785"/>
                      <a:pt x="15676" y="4773"/>
                    </a:cubicBezTo>
                    <a:cubicBezTo>
                      <a:pt x="15681" y="4761"/>
                      <a:pt x="15687" y="4749"/>
                      <a:pt x="15693" y="4737"/>
                    </a:cubicBezTo>
                    <a:cubicBezTo>
                      <a:pt x="15693" y="4731"/>
                      <a:pt x="15693" y="4731"/>
                      <a:pt x="15693" y="4726"/>
                    </a:cubicBezTo>
                    <a:cubicBezTo>
                      <a:pt x="15699" y="4720"/>
                      <a:pt x="15705" y="4720"/>
                      <a:pt x="15705" y="4714"/>
                    </a:cubicBezTo>
                    <a:cubicBezTo>
                      <a:pt x="15711" y="4708"/>
                      <a:pt x="15711" y="4708"/>
                      <a:pt x="15717" y="4702"/>
                    </a:cubicBezTo>
                    <a:cubicBezTo>
                      <a:pt x="15717" y="4696"/>
                      <a:pt x="15723" y="4696"/>
                      <a:pt x="15729" y="4690"/>
                    </a:cubicBezTo>
                    <a:cubicBezTo>
                      <a:pt x="15735" y="4690"/>
                      <a:pt x="15741" y="4684"/>
                      <a:pt x="15741" y="4684"/>
                    </a:cubicBezTo>
                    <a:cubicBezTo>
                      <a:pt x="15747" y="4678"/>
                      <a:pt x="15753" y="4678"/>
                      <a:pt x="15753" y="4672"/>
                    </a:cubicBezTo>
                    <a:cubicBezTo>
                      <a:pt x="15753" y="4666"/>
                      <a:pt x="15753" y="4660"/>
                      <a:pt x="15753" y="4654"/>
                    </a:cubicBezTo>
                    <a:cubicBezTo>
                      <a:pt x="15759" y="4654"/>
                      <a:pt x="15759" y="4648"/>
                      <a:pt x="15759" y="4642"/>
                    </a:cubicBezTo>
                    <a:cubicBezTo>
                      <a:pt x="15759" y="4637"/>
                      <a:pt x="15759" y="4637"/>
                      <a:pt x="15759" y="4631"/>
                    </a:cubicBezTo>
                    <a:cubicBezTo>
                      <a:pt x="15759" y="4631"/>
                      <a:pt x="15764" y="4625"/>
                      <a:pt x="15764" y="4619"/>
                    </a:cubicBezTo>
                    <a:cubicBezTo>
                      <a:pt x="15764" y="4619"/>
                      <a:pt x="15764" y="4613"/>
                      <a:pt x="15764" y="4607"/>
                    </a:cubicBezTo>
                    <a:cubicBezTo>
                      <a:pt x="15770" y="4601"/>
                      <a:pt x="15776" y="4601"/>
                      <a:pt x="15782" y="4601"/>
                    </a:cubicBezTo>
                    <a:cubicBezTo>
                      <a:pt x="15788" y="4595"/>
                      <a:pt x="15794" y="4589"/>
                      <a:pt x="15800" y="4577"/>
                    </a:cubicBezTo>
                    <a:cubicBezTo>
                      <a:pt x="15806" y="4565"/>
                      <a:pt x="15818" y="4560"/>
                      <a:pt x="15818" y="4548"/>
                    </a:cubicBezTo>
                    <a:cubicBezTo>
                      <a:pt x="15818" y="4536"/>
                      <a:pt x="15812" y="4536"/>
                      <a:pt x="15812" y="4530"/>
                    </a:cubicBezTo>
                    <a:cubicBezTo>
                      <a:pt x="15806" y="4524"/>
                      <a:pt x="15806" y="4518"/>
                      <a:pt x="15800" y="4518"/>
                    </a:cubicBezTo>
                    <a:cubicBezTo>
                      <a:pt x="15800" y="4518"/>
                      <a:pt x="15794" y="4518"/>
                      <a:pt x="15788" y="4518"/>
                    </a:cubicBezTo>
                    <a:cubicBezTo>
                      <a:pt x="15782" y="4518"/>
                      <a:pt x="15776" y="4518"/>
                      <a:pt x="15764" y="4512"/>
                    </a:cubicBezTo>
                    <a:cubicBezTo>
                      <a:pt x="15764" y="4506"/>
                      <a:pt x="15764" y="4500"/>
                      <a:pt x="15764" y="4494"/>
                    </a:cubicBezTo>
                    <a:cubicBezTo>
                      <a:pt x="15764" y="4488"/>
                      <a:pt x="15764" y="4482"/>
                      <a:pt x="15764" y="4482"/>
                    </a:cubicBezTo>
                    <a:cubicBezTo>
                      <a:pt x="15764" y="4476"/>
                      <a:pt x="15764" y="4471"/>
                      <a:pt x="15764" y="4471"/>
                    </a:cubicBezTo>
                    <a:cubicBezTo>
                      <a:pt x="15788" y="4471"/>
                      <a:pt x="15788" y="4471"/>
                      <a:pt x="15788" y="4471"/>
                    </a:cubicBezTo>
                    <a:cubicBezTo>
                      <a:pt x="15788" y="4465"/>
                      <a:pt x="15788" y="4459"/>
                      <a:pt x="15788" y="4459"/>
                    </a:cubicBezTo>
                    <a:cubicBezTo>
                      <a:pt x="15782" y="4453"/>
                      <a:pt x="15776" y="4453"/>
                      <a:pt x="15776" y="4447"/>
                    </a:cubicBezTo>
                    <a:cubicBezTo>
                      <a:pt x="15776" y="4435"/>
                      <a:pt x="15782" y="4423"/>
                      <a:pt x="15776" y="4411"/>
                    </a:cubicBezTo>
                    <a:cubicBezTo>
                      <a:pt x="15776" y="4405"/>
                      <a:pt x="15776" y="4405"/>
                      <a:pt x="15776" y="4399"/>
                    </a:cubicBezTo>
                    <a:cubicBezTo>
                      <a:pt x="15776" y="4394"/>
                      <a:pt x="15770" y="4394"/>
                      <a:pt x="15764" y="4387"/>
                    </a:cubicBezTo>
                    <a:cubicBezTo>
                      <a:pt x="15764" y="4382"/>
                      <a:pt x="15759" y="4387"/>
                      <a:pt x="15753" y="4382"/>
                    </a:cubicBezTo>
                    <a:cubicBezTo>
                      <a:pt x="15753" y="4370"/>
                      <a:pt x="15759" y="4358"/>
                      <a:pt x="15759" y="4346"/>
                    </a:cubicBezTo>
                    <a:cubicBezTo>
                      <a:pt x="15759" y="4334"/>
                      <a:pt x="15753" y="4322"/>
                      <a:pt x="15747" y="4310"/>
                    </a:cubicBezTo>
                    <a:cubicBezTo>
                      <a:pt x="15747" y="4305"/>
                      <a:pt x="15741" y="4299"/>
                      <a:pt x="15735" y="4287"/>
                    </a:cubicBezTo>
                    <a:cubicBezTo>
                      <a:pt x="15723" y="4281"/>
                      <a:pt x="15723" y="4269"/>
                      <a:pt x="15711" y="4263"/>
                    </a:cubicBezTo>
                    <a:cubicBezTo>
                      <a:pt x="15705" y="4263"/>
                      <a:pt x="15705" y="4257"/>
                      <a:pt x="15699" y="4257"/>
                    </a:cubicBezTo>
                    <a:cubicBezTo>
                      <a:pt x="15693" y="4251"/>
                      <a:pt x="15687" y="4257"/>
                      <a:pt x="15681" y="4257"/>
                    </a:cubicBezTo>
                    <a:cubicBezTo>
                      <a:pt x="15681" y="4251"/>
                      <a:pt x="15676" y="4251"/>
                      <a:pt x="15670" y="4245"/>
                    </a:cubicBezTo>
                    <a:cubicBezTo>
                      <a:pt x="15670" y="4245"/>
                      <a:pt x="15670" y="4239"/>
                      <a:pt x="15670" y="4233"/>
                    </a:cubicBezTo>
                    <a:cubicBezTo>
                      <a:pt x="15670" y="4221"/>
                      <a:pt x="15670" y="4221"/>
                      <a:pt x="15670" y="4221"/>
                    </a:cubicBezTo>
                    <a:cubicBezTo>
                      <a:pt x="15670" y="4216"/>
                      <a:pt x="15676" y="4216"/>
                      <a:pt x="15676" y="4210"/>
                    </a:cubicBezTo>
                    <a:cubicBezTo>
                      <a:pt x="15681" y="4204"/>
                      <a:pt x="15687" y="4204"/>
                      <a:pt x="15687" y="4198"/>
                    </a:cubicBezTo>
                    <a:cubicBezTo>
                      <a:pt x="15693" y="4198"/>
                      <a:pt x="15699" y="4198"/>
                      <a:pt x="15699" y="4192"/>
                    </a:cubicBezTo>
                    <a:cubicBezTo>
                      <a:pt x="15699" y="4186"/>
                      <a:pt x="15699" y="4180"/>
                      <a:pt x="15699" y="4168"/>
                    </a:cubicBezTo>
                    <a:cubicBezTo>
                      <a:pt x="15699" y="4144"/>
                      <a:pt x="15699" y="4144"/>
                      <a:pt x="15699" y="4144"/>
                    </a:cubicBezTo>
                    <a:cubicBezTo>
                      <a:pt x="15735" y="4144"/>
                      <a:pt x="15735" y="4144"/>
                      <a:pt x="15735" y="4144"/>
                    </a:cubicBezTo>
                    <a:cubicBezTo>
                      <a:pt x="15735" y="4144"/>
                      <a:pt x="15741" y="4144"/>
                      <a:pt x="15741" y="4139"/>
                    </a:cubicBezTo>
                    <a:cubicBezTo>
                      <a:pt x="15747" y="4133"/>
                      <a:pt x="15747" y="4133"/>
                      <a:pt x="15753" y="4127"/>
                    </a:cubicBezTo>
                    <a:cubicBezTo>
                      <a:pt x="15753" y="4121"/>
                      <a:pt x="15753" y="4115"/>
                      <a:pt x="15759" y="4115"/>
                    </a:cubicBezTo>
                    <a:cubicBezTo>
                      <a:pt x="15759" y="4115"/>
                      <a:pt x="15764" y="4115"/>
                      <a:pt x="15770" y="4115"/>
                    </a:cubicBezTo>
                    <a:cubicBezTo>
                      <a:pt x="15770" y="4115"/>
                      <a:pt x="15776" y="4115"/>
                      <a:pt x="15782" y="4115"/>
                    </a:cubicBezTo>
                    <a:cubicBezTo>
                      <a:pt x="15782" y="4115"/>
                      <a:pt x="15788" y="4109"/>
                      <a:pt x="15794" y="4109"/>
                    </a:cubicBezTo>
                    <a:cubicBezTo>
                      <a:pt x="15806" y="4109"/>
                      <a:pt x="15806" y="4109"/>
                      <a:pt x="15806" y="4109"/>
                    </a:cubicBezTo>
                    <a:cubicBezTo>
                      <a:pt x="15818" y="4109"/>
                      <a:pt x="15824" y="4109"/>
                      <a:pt x="15836" y="4109"/>
                    </a:cubicBezTo>
                    <a:cubicBezTo>
                      <a:pt x="15842" y="4097"/>
                      <a:pt x="15842" y="4091"/>
                      <a:pt x="15842" y="4079"/>
                    </a:cubicBezTo>
                    <a:lnTo>
                      <a:pt x="15836" y="4073"/>
                    </a:lnTo>
                    <a:cubicBezTo>
                      <a:pt x="15782" y="4073"/>
                      <a:pt x="15782" y="4073"/>
                      <a:pt x="15782" y="4073"/>
                    </a:cubicBezTo>
                    <a:cubicBezTo>
                      <a:pt x="15776" y="4067"/>
                      <a:pt x="15776" y="4062"/>
                      <a:pt x="15776" y="4062"/>
                    </a:cubicBezTo>
                    <a:cubicBezTo>
                      <a:pt x="15770" y="4050"/>
                      <a:pt x="15764" y="4044"/>
                      <a:pt x="15759" y="4038"/>
                    </a:cubicBezTo>
                    <a:cubicBezTo>
                      <a:pt x="15717" y="4038"/>
                      <a:pt x="15717" y="4038"/>
                      <a:pt x="15717" y="4038"/>
                    </a:cubicBezTo>
                    <a:cubicBezTo>
                      <a:pt x="15717" y="4044"/>
                      <a:pt x="15711" y="4050"/>
                      <a:pt x="15711" y="4062"/>
                    </a:cubicBezTo>
                    <a:cubicBezTo>
                      <a:pt x="15711" y="4067"/>
                      <a:pt x="15711" y="4067"/>
                      <a:pt x="15711" y="4073"/>
                    </a:cubicBezTo>
                    <a:lnTo>
                      <a:pt x="15705" y="4079"/>
                    </a:lnTo>
                    <a:cubicBezTo>
                      <a:pt x="15699" y="4079"/>
                      <a:pt x="15699" y="4085"/>
                      <a:pt x="15693" y="4085"/>
                    </a:cubicBezTo>
                    <a:cubicBezTo>
                      <a:pt x="15693" y="4085"/>
                      <a:pt x="15687" y="4079"/>
                      <a:pt x="15681" y="4079"/>
                    </a:cubicBezTo>
                    <a:cubicBezTo>
                      <a:pt x="15681" y="4079"/>
                      <a:pt x="15676" y="4079"/>
                      <a:pt x="15670" y="4079"/>
                    </a:cubicBezTo>
                    <a:cubicBezTo>
                      <a:pt x="15670" y="4020"/>
                      <a:pt x="15670" y="4020"/>
                      <a:pt x="15670" y="4020"/>
                    </a:cubicBezTo>
                    <a:cubicBezTo>
                      <a:pt x="15598" y="4020"/>
                      <a:pt x="15598" y="4020"/>
                      <a:pt x="15598" y="4020"/>
                    </a:cubicBezTo>
                    <a:cubicBezTo>
                      <a:pt x="15587" y="4020"/>
                      <a:pt x="15581" y="4008"/>
                      <a:pt x="15581" y="3996"/>
                    </a:cubicBezTo>
                    <a:cubicBezTo>
                      <a:pt x="15581" y="3984"/>
                      <a:pt x="15581" y="3978"/>
                      <a:pt x="15581" y="3973"/>
                    </a:cubicBezTo>
                    <a:cubicBezTo>
                      <a:pt x="15581" y="3973"/>
                      <a:pt x="15587" y="3967"/>
                      <a:pt x="15587" y="3961"/>
                    </a:cubicBezTo>
                    <a:cubicBezTo>
                      <a:pt x="15592" y="3961"/>
                      <a:pt x="15592" y="3955"/>
                      <a:pt x="15598" y="3955"/>
                    </a:cubicBezTo>
                    <a:cubicBezTo>
                      <a:pt x="15604" y="3949"/>
                      <a:pt x="15610" y="3949"/>
                      <a:pt x="15610" y="3949"/>
                    </a:cubicBezTo>
                    <a:cubicBezTo>
                      <a:pt x="15628" y="3949"/>
                      <a:pt x="15634" y="3949"/>
                      <a:pt x="15646" y="3949"/>
                    </a:cubicBezTo>
                    <a:cubicBezTo>
                      <a:pt x="15652" y="3949"/>
                      <a:pt x="15652" y="3949"/>
                      <a:pt x="15658" y="3949"/>
                    </a:cubicBezTo>
                    <a:cubicBezTo>
                      <a:pt x="15664" y="3949"/>
                      <a:pt x="15664" y="3949"/>
                      <a:pt x="15670" y="3949"/>
                    </a:cubicBezTo>
                    <a:cubicBezTo>
                      <a:pt x="15670" y="3943"/>
                      <a:pt x="15670" y="3937"/>
                      <a:pt x="15670" y="3937"/>
                    </a:cubicBezTo>
                    <a:cubicBezTo>
                      <a:pt x="15670" y="3931"/>
                      <a:pt x="15676" y="3925"/>
                      <a:pt x="15676" y="3925"/>
                    </a:cubicBezTo>
                    <a:cubicBezTo>
                      <a:pt x="15681" y="3919"/>
                      <a:pt x="15681" y="3913"/>
                      <a:pt x="15687" y="3913"/>
                    </a:cubicBezTo>
                    <a:cubicBezTo>
                      <a:pt x="15693" y="3907"/>
                      <a:pt x="15693" y="3913"/>
                      <a:pt x="15699" y="3907"/>
                    </a:cubicBezTo>
                    <a:cubicBezTo>
                      <a:pt x="15705" y="3907"/>
                      <a:pt x="15705" y="3901"/>
                      <a:pt x="15711" y="3901"/>
                    </a:cubicBezTo>
                    <a:cubicBezTo>
                      <a:pt x="15717" y="3901"/>
                      <a:pt x="15729" y="3901"/>
                      <a:pt x="15735" y="3901"/>
                    </a:cubicBezTo>
                    <a:cubicBezTo>
                      <a:pt x="15741" y="3901"/>
                      <a:pt x="15741" y="3901"/>
                      <a:pt x="15747" y="3901"/>
                    </a:cubicBezTo>
                    <a:cubicBezTo>
                      <a:pt x="15753" y="3901"/>
                      <a:pt x="15753" y="3895"/>
                      <a:pt x="15753" y="3889"/>
                    </a:cubicBezTo>
                    <a:cubicBezTo>
                      <a:pt x="15759" y="3889"/>
                      <a:pt x="15764" y="3884"/>
                      <a:pt x="15764" y="3884"/>
                    </a:cubicBezTo>
                    <a:cubicBezTo>
                      <a:pt x="15770" y="3878"/>
                      <a:pt x="15770" y="3872"/>
                      <a:pt x="15776" y="3872"/>
                    </a:cubicBezTo>
                    <a:cubicBezTo>
                      <a:pt x="15782" y="3866"/>
                      <a:pt x="15782" y="3860"/>
                      <a:pt x="15788" y="3860"/>
                    </a:cubicBezTo>
                    <a:cubicBezTo>
                      <a:pt x="15794" y="3854"/>
                      <a:pt x="15794" y="3848"/>
                      <a:pt x="15806" y="3848"/>
                    </a:cubicBezTo>
                    <a:cubicBezTo>
                      <a:pt x="15812" y="3848"/>
                      <a:pt x="15812" y="3848"/>
                      <a:pt x="15812" y="3848"/>
                    </a:cubicBezTo>
                    <a:cubicBezTo>
                      <a:pt x="15812" y="3848"/>
                      <a:pt x="15818" y="3848"/>
                      <a:pt x="15818" y="3854"/>
                    </a:cubicBezTo>
                    <a:cubicBezTo>
                      <a:pt x="15824" y="3866"/>
                      <a:pt x="15824" y="3866"/>
                      <a:pt x="15824" y="3866"/>
                    </a:cubicBezTo>
                    <a:cubicBezTo>
                      <a:pt x="15818" y="3866"/>
                      <a:pt x="15818" y="3872"/>
                      <a:pt x="15818" y="3878"/>
                    </a:cubicBezTo>
                    <a:cubicBezTo>
                      <a:pt x="15812" y="3878"/>
                      <a:pt x="15806" y="3878"/>
                      <a:pt x="15806" y="3884"/>
                    </a:cubicBezTo>
                    <a:cubicBezTo>
                      <a:pt x="15800" y="3889"/>
                      <a:pt x="15800" y="3901"/>
                      <a:pt x="15800" y="3907"/>
                    </a:cubicBezTo>
                    <a:cubicBezTo>
                      <a:pt x="15800" y="3919"/>
                      <a:pt x="15788" y="3919"/>
                      <a:pt x="15782" y="3931"/>
                    </a:cubicBezTo>
                    <a:cubicBezTo>
                      <a:pt x="15776" y="3931"/>
                      <a:pt x="15776" y="3937"/>
                      <a:pt x="15770" y="3943"/>
                    </a:cubicBezTo>
                    <a:cubicBezTo>
                      <a:pt x="15770" y="3943"/>
                      <a:pt x="15764" y="3943"/>
                      <a:pt x="15759" y="3949"/>
                    </a:cubicBezTo>
                    <a:cubicBezTo>
                      <a:pt x="15759" y="3955"/>
                      <a:pt x="15759" y="3955"/>
                      <a:pt x="15759" y="3961"/>
                    </a:cubicBezTo>
                    <a:cubicBezTo>
                      <a:pt x="15759" y="3973"/>
                      <a:pt x="15759" y="3973"/>
                      <a:pt x="15759" y="3973"/>
                    </a:cubicBezTo>
                    <a:cubicBezTo>
                      <a:pt x="15764" y="3973"/>
                      <a:pt x="15770" y="3967"/>
                      <a:pt x="15770" y="3967"/>
                    </a:cubicBezTo>
                    <a:cubicBezTo>
                      <a:pt x="15776" y="3961"/>
                      <a:pt x="15776" y="3961"/>
                      <a:pt x="15782" y="3955"/>
                    </a:cubicBezTo>
                    <a:cubicBezTo>
                      <a:pt x="15836" y="3955"/>
                      <a:pt x="15836" y="3955"/>
                      <a:pt x="15836" y="3955"/>
                    </a:cubicBezTo>
                    <a:cubicBezTo>
                      <a:pt x="15842" y="3955"/>
                      <a:pt x="15847" y="3949"/>
                      <a:pt x="15853" y="3949"/>
                    </a:cubicBezTo>
                    <a:cubicBezTo>
                      <a:pt x="15859" y="3943"/>
                      <a:pt x="15865" y="3931"/>
                      <a:pt x="15871" y="3925"/>
                    </a:cubicBezTo>
                    <a:cubicBezTo>
                      <a:pt x="15877" y="3925"/>
                      <a:pt x="15877" y="3919"/>
                      <a:pt x="15883" y="3913"/>
                    </a:cubicBezTo>
                    <a:lnTo>
                      <a:pt x="15889" y="3913"/>
                    </a:lnTo>
                    <a:cubicBezTo>
                      <a:pt x="15895" y="3913"/>
                      <a:pt x="15901" y="3907"/>
                      <a:pt x="15901" y="3907"/>
                    </a:cubicBezTo>
                    <a:cubicBezTo>
                      <a:pt x="15919" y="3907"/>
                      <a:pt x="15925" y="3913"/>
                      <a:pt x="15936" y="3919"/>
                    </a:cubicBezTo>
                    <a:cubicBezTo>
                      <a:pt x="15942" y="3919"/>
                      <a:pt x="15948" y="3919"/>
                      <a:pt x="15948" y="3919"/>
                    </a:cubicBezTo>
                    <a:cubicBezTo>
                      <a:pt x="15960" y="3919"/>
                      <a:pt x="15966" y="3919"/>
                      <a:pt x="15972" y="3925"/>
                    </a:cubicBezTo>
                    <a:cubicBezTo>
                      <a:pt x="15978" y="3931"/>
                      <a:pt x="15978" y="3931"/>
                      <a:pt x="15984" y="3931"/>
                    </a:cubicBezTo>
                    <a:cubicBezTo>
                      <a:pt x="15990" y="3937"/>
                      <a:pt x="15990" y="3949"/>
                      <a:pt x="15990" y="3955"/>
                    </a:cubicBezTo>
                    <a:cubicBezTo>
                      <a:pt x="15990" y="3967"/>
                      <a:pt x="15990" y="3967"/>
                      <a:pt x="15990" y="3967"/>
                    </a:cubicBezTo>
                    <a:cubicBezTo>
                      <a:pt x="15990" y="3973"/>
                      <a:pt x="15984" y="3973"/>
                      <a:pt x="15984" y="3978"/>
                    </a:cubicBezTo>
                    <a:cubicBezTo>
                      <a:pt x="15978" y="3984"/>
                      <a:pt x="15972" y="3984"/>
                      <a:pt x="15972" y="3990"/>
                    </a:cubicBezTo>
                    <a:cubicBezTo>
                      <a:pt x="15972" y="3990"/>
                      <a:pt x="15972" y="3996"/>
                      <a:pt x="15972" y="4002"/>
                    </a:cubicBezTo>
                    <a:cubicBezTo>
                      <a:pt x="15966" y="4008"/>
                      <a:pt x="15960" y="4008"/>
                      <a:pt x="15960" y="4020"/>
                    </a:cubicBezTo>
                    <a:cubicBezTo>
                      <a:pt x="15960" y="4026"/>
                      <a:pt x="15960" y="4032"/>
                      <a:pt x="15966" y="4044"/>
                    </a:cubicBezTo>
                    <a:cubicBezTo>
                      <a:pt x="15984" y="4044"/>
                      <a:pt x="15984" y="4044"/>
                      <a:pt x="15984" y="4044"/>
                    </a:cubicBezTo>
                    <a:cubicBezTo>
                      <a:pt x="15996" y="4038"/>
                      <a:pt x="15996" y="4038"/>
                      <a:pt x="15996" y="4038"/>
                    </a:cubicBezTo>
                    <a:cubicBezTo>
                      <a:pt x="16002" y="4038"/>
                      <a:pt x="16008" y="4032"/>
                      <a:pt x="16014" y="4032"/>
                    </a:cubicBezTo>
                    <a:cubicBezTo>
                      <a:pt x="16014" y="4032"/>
                      <a:pt x="16019" y="4032"/>
                      <a:pt x="16025" y="4032"/>
                    </a:cubicBezTo>
                    <a:cubicBezTo>
                      <a:pt x="16031" y="4038"/>
                      <a:pt x="16037" y="4044"/>
                      <a:pt x="16043" y="4050"/>
                    </a:cubicBezTo>
                    <a:cubicBezTo>
                      <a:pt x="16043" y="4055"/>
                      <a:pt x="16043" y="4062"/>
                      <a:pt x="16049" y="4062"/>
                    </a:cubicBezTo>
                    <a:cubicBezTo>
                      <a:pt x="16049" y="4073"/>
                      <a:pt x="16049" y="4079"/>
                      <a:pt x="16049" y="4085"/>
                    </a:cubicBezTo>
                    <a:cubicBezTo>
                      <a:pt x="16055" y="4091"/>
                      <a:pt x="16055" y="4091"/>
                      <a:pt x="16055" y="4097"/>
                    </a:cubicBezTo>
                    <a:cubicBezTo>
                      <a:pt x="16055" y="4103"/>
                      <a:pt x="16061" y="4103"/>
                      <a:pt x="16061" y="4109"/>
                    </a:cubicBezTo>
                    <a:cubicBezTo>
                      <a:pt x="16061" y="4115"/>
                      <a:pt x="16073" y="4115"/>
                      <a:pt x="16073" y="4127"/>
                    </a:cubicBezTo>
                    <a:cubicBezTo>
                      <a:pt x="16073" y="4186"/>
                      <a:pt x="16073" y="4186"/>
                      <a:pt x="16073" y="4186"/>
                    </a:cubicBezTo>
                    <a:cubicBezTo>
                      <a:pt x="16073" y="4192"/>
                      <a:pt x="16067" y="4198"/>
                      <a:pt x="16061" y="4198"/>
                    </a:cubicBezTo>
                    <a:cubicBezTo>
                      <a:pt x="16055" y="4204"/>
                      <a:pt x="16049" y="4204"/>
                      <a:pt x="16049" y="4210"/>
                    </a:cubicBezTo>
                    <a:cubicBezTo>
                      <a:pt x="16049" y="4210"/>
                      <a:pt x="16049" y="4216"/>
                      <a:pt x="16049" y="4221"/>
                    </a:cubicBezTo>
                    <a:cubicBezTo>
                      <a:pt x="16043" y="4228"/>
                      <a:pt x="16043" y="4228"/>
                      <a:pt x="16043" y="4233"/>
                    </a:cubicBezTo>
                    <a:cubicBezTo>
                      <a:pt x="16043" y="4263"/>
                      <a:pt x="16043" y="4263"/>
                      <a:pt x="16043" y="4263"/>
                    </a:cubicBezTo>
                    <a:cubicBezTo>
                      <a:pt x="16102" y="4263"/>
                      <a:pt x="16102" y="4263"/>
                      <a:pt x="16102" y="4263"/>
                    </a:cubicBezTo>
                    <a:cubicBezTo>
                      <a:pt x="16120" y="4263"/>
                      <a:pt x="16126" y="4251"/>
                      <a:pt x="16138" y="4245"/>
                    </a:cubicBezTo>
                    <a:cubicBezTo>
                      <a:pt x="16150" y="4239"/>
                      <a:pt x="16150" y="4239"/>
                      <a:pt x="16150" y="4239"/>
                    </a:cubicBezTo>
                    <a:cubicBezTo>
                      <a:pt x="16156" y="4239"/>
                      <a:pt x="16162" y="4233"/>
                      <a:pt x="16168" y="4233"/>
                    </a:cubicBezTo>
                    <a:cubicBezTo>
                      <a:pt x="16174" y="4228"/>
                      <a:pt x="16174" y="4221"/>
                      <a:pt x="16180" y="4221"/>
                    </a:cubicBezTo>
                    <a:cubicBezTo>
                      <a:pt x="16185" y="4221"/>
                      <a:pt x="16185" y="4221"/>
                      <a:pt x="16191" y="4216"/>
                    </a:cubicBezTo>
                    <a:cubicBezTo>
                      <a:pt x="16197" y="4216"/>
                      <a:pt x="16197" y="4216"/>
                      <a:pt x="16203" y="4210"/>
                    </a:cubicBezTo>
                    <a:cubicBezTo>
                      <a:pt x="16209" y="4210"/>
                      <a:pt x="16209" y="4204"/>
                      <a:pt x="16215" y="4204"/>
                    </a:cubicBezTo>
                    <a:cubicBezTo>
                      <a:pt x="16221" y="4204"/>
                      <a:pt x="16227" y="4204"/>
                      <a:pt x="16227" y="4204"/>
                    </a:cubicBezTo>
                    <a:cubicBezTo>
                      <a:pt x="16233" y="4204"/>
                      <a:pt x="16239" y="4198"/>
                      <a:pt x="16239" y="4192"/>
                    </a:cubicBezTo>
                    <a:lnTo>
                      <a:pt x="16239" y="4186"/>
                    </a:lnTo>
                    <a:cubicBezTo>
                      <a:pt x="16239" y="4174"/>
                      <a:pt x="16239" y="4168"/>
                      <a:pt x="16239" y="4162"/>
                    </a:cubicBezTo>
                    <a:cubicBezTo>
                      <a:pt x="16239" y="4156"/>
                      <a:pt x="16245" y="4150"/>
                      <a:pt x="16245" y="4144"/>
                    </a:cubicBezTo>
                    <a:cubicBezTo>
                      <a:pt x="16245" y="4144"/>
                      <a:pt x="16245" y="4139"/>
                      <a:pt x="16245" y="4133"/>
                    </a:cubicBezTo>
                    <a:cubicBezTo>
                      <a:pt x="16245" y="4103"/>
                      <a:pt x="16245" y="4103"/>
                      <a:pt x="16245" y="4103"/>
                    </a:cubicBezTo>
                    <a:cubicBezTo>
                      <a:pt x="16233" y="4103"/>
                      <a:pt x="16227" y="4103"/>
                      <a:pt x="16215" y="4097"/>
                    </a:cubicBezTo>
                    <a:cubicBezTo>
                      <a:pt x="16215" y="4091"/>
                      <a:pt x="16209" y="4085"/>
                      <a:pt x="16209" y="4079"/>
                    </a:cubicBezTo>
                    <a:cubicBezTo>
                      <a:pt x="16209" y="4073"/>
                      <a:pt x="16209" y="4062"/>
                      <a:pt x="16209" y="4055"/>
                    </a:cubicBezTo>
                    <a:cubicBezTo>
                      <a:pt x="16209" y="4050"/>
                      <a:pt x="16209" y="4050"/>
                      <a:pt x="16209" y="4044"/>
                    </a:cubicBezTo>
                    <a:cubicBezTo>
                      <a:pt x="16209" y="4038"/>
                      <a:pt x="16203" y="4038"/>
                      <a:pt x="16197" y="4038"/>
                    </a:cubicBezTo>
                    <a:cubicBezTo>
                      <a:pt x="16191" y="4038"/>
                      <a:pt x="16191" y="4032"/>
                      <a:pt x="16185" y="4032"/>
                    </a:cubicBezTo>
                    <a:cubicBezTo>
                      <a:pt x="16180" y="4026"/>
                      <a:pt x="16180" y="4020"/>
                      <a:pt x="16180" y="4020"/>
                    </a:cubicBezTo>
                    <a:cubicBezTo>
                      <a:pt x="16174" y="4014"/>
                      <a:pt x="16168" y="4014"/>
                      <a:pt x="16168" y="4014"/>
                    </a:cubicBezTo>
                    <a:cubicBezTo>
                      <a:pt x="16162" y="4008"/>
                      <a:pt x="16156" y="4008"/>
                      <a:pt x="16156" y="4002"/>
                    </a:cubicBezTo>
                    <a:cubicBezTo>
                      <a:pt x="16150" y="4002"/>
                      <a:pt x="16156" y="3996"/>
                      <a:pt x="16150" y="3990"/>
                    </a:cubicBezTo>
                    <a:cubicBezTo>
                      <a:pt x="16150" y="3990"/>
                      <a:pt x="16144" y="3984"/>
                      <a:pt x="16144" y="3978"/>
                    </a:cubicBezTo>
                    <a:cubicBezTo>
                      <a:pt x="16138" y="3973"/>
                      <a:pt x="16144" y="3973"/>
                      <a:pt x="16144" y="3961"/>
                    </a:cubicBezTo>
                    <a:cubicBezTo>
                      <a:pt x="16144" y="3949"/>
                      <a:pt x="16144" y="3943"/>
                      <a:pt x="16144" y="3931"/>
                    </a:cubicBezTo>
                    <a:cubicBezTo>
                      <a:pt x="16150" y="3925"/>
                      <a:pt x="16150" y="3925"/>
                      <a:pt x="16156" y="3919"/>
                    </a:cubicBezTo>
                    <a:cubicBezTo>
                      <a:pt x="16156" y="3919"/>
                      <a:pt x="16156" y="3913"/>
                      <a:pt x="16162" y="3907"/>
                    </a:cubicBezTo>
                    <a:cubicBezTo>
                      <a:pt x="16162" y="3907"/>
                      <a:pt x="16162" y="3901"/>
                      <a:pt x="16162" y="3895"/>
                    </a:cubicBezTo>
                    <a:cubicBezTo>
                      <a:pt x="16168" y="3895"/>
                      <a:pt x="16174" y="3901"/>
                      <a:pt x="16174" y="3895"/>
                    </a:cubicBezTo>
                    <a:cubicBezTo>
                      <a:pt x="16185" y="3895"/>
                      <a:pt x="16191" y="3895"/>
                      <a:pt x="16203" y="3889"/>
                    </a:cubicBezTo>
                    <a:cubicBezTo>
                      <a:pt x="16209" y="3889"/>
                      <a:pt x="16209" y="3889"/>
                      <a:pt x="16209" y="3889"/>
                    </a:cubicBezTo>
                    <a:cubicBezTo>
                      <a:pt x="16221" y="3889"/>
                      <a:pt x="16227" y="3889"/>
                      <a:pt x="16233" y="3889"/>
                    </a:cubicBezTo>
                    <a:cubicBezTo>
                      <a:pt x="16233" y="3789"/>
                      <a:pt x="16233" y="3789"/>
                      <a:pt x="16233" y="3789"/>
                    </a:cubicBezTo>
                    <a:cubicBezTo>
                      <a:pt x="16233" y="3783"/>
                      <a:pt x="16239" y="3783"/>
                      <a:pt x="16239" y="3777"/>
                    </a:cubicBezTo>
                    <a:cubicBezTo>
                      <a:pt x="16239" y="3777"/>
                      <a:pt x="16239" y="3771"/>
                      <a:pt x="16239" y="3765"/>
                    </a:cubicBezTo>
                    <a:cubicBezTo>
                      <a:pt x="16245" y="3765"/>
                      <a:pt x="16245" y="3759"/>
                      <a:pt x="16251" y="3753"/>
                    </a:cubicBezTo>
                    <a:cubicBezTo>
                      <a:pt x="16251" y="3753"/>
                      <a:pt x="16257" y="3759"/>
                      <a:pt x="16262" y="3753"/>
                    </a:cubicBezTo>
                    <a:cubicBezTo>
                      <a:pt x="16262" y="3753"/>
                      <a:pt x="16269" y="3753"/>
                      <a:pt x="16274" y="3747"/>
                    </a:cubicBezTo>
                    <a:cubicBezTo>
                      <a:pt x="16286" y="3741"/>
                      <a:pt x="16286" y="3735"/>
                      <a:pt x="16292" y="3723"/>
                    </a:cubicBezTo>
                    <a:cubicBezTo>
                      <a:pt x="16298" y="3718"/>
                      <a:pt x="16298" y="3718"/>
                      <a:pt x="16304" y="3712"/>
                    </a:cubicBezTo>
                    <a:cubicBezTo>
                      <a:pt x="16310" y="3706"/>
                      <a:pt x="16316" y="3694"/>
                      <a:pt x="16322" y="3694"/>
                    </a:cubicBezTo>
                    <a:cubicBezTo>
                      <a:pt x="16328" y="3688"/>
                      <a:pt x="16328" y="3694"/>
                      <a:pt x="16334" y="3694"/>
                    </a:cubicBezTo>
                    <a:cubicBezTo>
                      <a:pt x="16340" y="3694"/>
                      <a:pt x="16340" y="3694"/>
                      <a:pt x="16346" y="3694"/>
                    </a:cubicBezTo>
                    <a:cubicBezTo>
                      <a:pt x="16363" y="3700"/>
                      <a:pt x="16375" y="3712"/>
                      <a:pt x="16393" y="3723"/>
                    </a:cubicBezTo>
                    <a:cubicBezTo>
                      <a:pt x="16393" y="3723"/>
                      <a:pt x="16399" y="3723"/>
                      <a:pt x="16405" y="3723"/>
                    </a:cubicBezTo>
                    <a:cubicBezTo>
                      <a:pt x="16411" y="3723"/>
                      <a:pt x="16417" y="3718"/>
                      <a:pt x="16428" y="3718"/>
                    </a:cubicBezTo>
                    <a:cubicBezTo>
                      <a:pt x="16428" y="3712"/>
                      <a:pt x="16435" y="3712"/>
                      <a:pt x="16435" y="3712"/>
                    </a:cubicBezTo>
                    <a:cubicBezTo>
                      <a:pt x="16440" y="3706"/>
                      <a:pt x="16440" y="3700"/>
                      <a:pt x="16446" y="3700"/>
                    </a:cubicBezTo>
                    <a:cubicBezTo>
                      <a:pt x="16452" y="3694"/>
                      <a:pt x="16452" y="3694"/>
                      <a:pt x="16458" y="3688"/>
                    </a:cubicBezTo>
                    <a:cubicBezTo>
                      <a:pt x="16458" y="3688"/>
                      <a:pt x="16464" y="3688"/>
                      <a:pt x="16470" y="3688"/>
                    </a:cubicBezTo>
                    <a:cubicBezTo>
                      <a:pt x="16476" y="3688"/>
                      <a:pt x="16470" y="3682"/>
                      <a:pt x="16476" y="3676"/>
                    </a:cubicBezTo>
                    <a:cubicBezTo>
                      <a:pt x="16488" y="3676"/>
                      <a:pt x="16494" y="3682"/>
                      <a:pt x="16500" y="3676"/>
                    </a:cubicBezTo>
                    <a:cubicBezTo>
                      <a:pt x="16506" y="3676"/>
                      <a:pt x="16506" y="3676"/>
                      <a:pt x="16512" y="3670"/>
                    </a:cubicBezTo>
                    <a:cubicBezTo>
                      <a:pt x="16517" y="3670"/>
                      <a:pt x="16517" y="3670"/>
                      <a:pt x="16523" y="3670"/>
                    </a:cubicBezTo>
                    <a:cubicBezTo>
                      <a:pt x="16529" y="3664"/>
                      <a:pt x="16529" y="3664"/>
                      <a:pt x="16535" y="3658"/>
                    </a:cubicBezTo>
                    <a:lnTo>
                      <a:pt x="16535" y="3652"/>
                    </a:lnTo>
                    <a:cubicBezTo>
                      <a:pt x="16541" y="3641"/>
                      <a:pt x="16553" y="3635"/>
                      <a:pt x="16565" y="3629"/>
                    </a:cubicBezTo>
                    <a:cubicBezTo>
                      <a:pt x="16565" y="3623"/>
                      <a:pt x="16571" y="3623"/>
                      <a:pt x="16577" y="3623"/>
                    </a:cubicBezTo>
                    <a:cubicBezTo>
                      <a:pt x="16577" y="3617"/>
                      <a:pt x="16577" y="3611"/>
                      <a:pt x="16583" y="3611"/>
                    </a:cubicBezTo>
                    <a:cubicBezTo>
                      <a:pt x="16583" y="3605"/>
                      <a:pt x="16589" y="3605"/>
                      <a:pt x="16589" y="3599"/>
                    </a:cubicBezTo>
                    <a:cubicBezTo>
                      <a:pt x="16606" y="3587"/>
                      <a:pt x="16606" y="3575"/>
                      <a:pt x="16624" y="3563"/>
                    </a:cubicBezTo>
                    <a:cubicBezTo>
                      <a:pt x="16624" y="3557"/>
                      <a:pt x="16630" y="3557"/>
                      <a:pt x="16636" y="3557"/>
                    </a:cubicBezTo>
                    <a:cubicBezTo>
                      <a:pt x="16642" y="3546"/>
                      <a:pt x="16648" y="3540"/>
                      <a:pt x="16654" y="3534"/>
                    </a:cubicBezTo>
                    <a:cubicBezTo>
                      <a:pt x="16654" y="3528"/>
                      <a:pt x="16654" y="3522"/>
                      <a:pt x="16654" y="3522"/>
                    </a:cubicBezTo>
                    <a:cubicBezTo>
                      <a:pt x="16654" y="3516"/>
                      <a:pt x="16660" y="3516"/>
                      <a:pt x="16660" y="3510"/>
                    </a:cubicBezTo>
                    <a:cubicBezTo>
                      <a:pt x="16666" y="3504"/>
                      <a:pt x="16666" y="3504"/>
                      <a:pt x="16666" y="3498"/>
                    </a:cubicBezTo>
                    <a:cubicBezTo>
                      <a:pt x="16672" y="3492"/>
                      <a:pt x="16672" y="3486"/>
                      <a:pt x="16672" y="3475"/>
                    </a:cubicBezTo>
                    <a:cubicBezTo>
                      <a:pt x="16678" y="3468"/>
                      <a:pt x="16683" y="3468"/>
                      <a:pt x="16683" y="3463"/>
                    </a:cubicBezTo>
                    <a:cubicBezTo>
                      <a:pt x="16689" y="3451"/>
                      <a:pt x="16695" y="3451"/>
                      <a:pt x="16707" y="3439"/>
                    </a:cubicBezTo>
                    <a:cubicBezTo>
                      <a:pt x="16707" y="3439"/>
                      <a:pt x="16713" y="3439"/>
                      <a:pt x="16719" y="3433"/>
                    </a:cubicBezTo>
                    <a:cubicBezTo>
                      <a:pt x="16719" y="3433"/>
                      <a:pt x="16719" y="3427"/>
                      <a:pt x="16725" y="3421"/>
                    </a:cubicBezTo>
                    <a:cubicBezTo>
                      <a:pt x="16725" y="3421"/>
                      <a:pt x="16731" y="3427"/>
                      <a:pt x="16737" y="3421"/>
                    </a:cubicBezTo>
                    <a:cubicBezTo>
                      <a:pt x="16743" y="3421"/>
                      <a:pt x="16749" y="3409"/>
                      <a:pt x="16755" y="3403"/>
                    </a:cubicBezTo>
                    <a:cubicBezTo>
                      <a:pt x="16760" y="3397"/>
                      <a:pt x="16760" y="3397"/>
                      <a:pt x="16767" y="3391"/>
                    </a:cubicBezTo>
                    <a:cubicBezTo>
                      <a:pt x="16767" y="3391"/>
                      <a:pt x="16767" y="3386"/>
                      <a:pt x="16772" y="3380"/>
                    </a:cubicBezTo>
                    <a:cubicBezTo>
                      <a:pt x="16772" y="3374"/>
                      <a:pt x="16778" y="3374"/>
                      <a:pt x="16784" y="3368"/>
                    </a:cubicBezTo>
                    <a:cubicBezTo>
                      <a:pt x="16784" y="3368"/>
                      <a:pt x="16790" y="3362"/>
                      <a:pt x="16796" y="3356"/>
                    </a:cubicBezTo>
                    <a:cubicBezTo>
                      <a:pt x="16796" y="3356"/>
                      <a:pt x="16802" y="3356"/>
                      <a:pt x="16808" y="3350"/>
                    </a:cubicBezTo>
                    <a:cubicBezTo>
                      <a:pt x="16808" y="3344"/>
                      <a:pt x="16802" y="3338"/>
                      <a:pt x="16808" y="3326"/>
                    </a:cubicBezTo>
                    <a:cubicBezTo>
                      <a:pt x="16808" y="3320"/>
                      <a:pt x="16808" y="3320"/>
                      <a:pt x="16808" y="3314"/>
                    </a:cubicBezTo>
                    <a:cubicBezTo>
                      <a:pt x="16808" y="3309"/>
                      <a:pt x="16808" y="3303"/>
                      <a:pt x="16808" y="3291"/>
                    </a:cubicBezTo>
                    <a:cubicBezTo>
                      <a:pt x="16808" y="3279"/>
                      <a:pt x="16808" y="3279"/>
                      <a:pt x="16808" y="3279"/>
                    </a:cubicBezTo>
                    <a:cubicBezTo>
                      <a:pt x="16808" y="3279"/>
                      <a:pt x="16814" y="3273"/>
                      <a:pt x="16814" y="3267"/>
                    </a:cubicBezTo>
                    <a:cubicBezTo>
                      <a:pt x="16820" y="3267"/>
                      <a:pt x="16826" y="3261"/>
                      <a:pt x="16826" y="3261"/>
                    </a:cubicBezTo>
                    <a:cubicBezTo>
                      <a:pt x="16832" y="3249"/>
                      <a:pt x="16826" y="3237"/>
                      <a:pt x="16826" y="3225"/>
                    </a:cubicBezTo>
                    <a:cubicBezTo>
                      <a:pt x="16826" y="3208"/>
                      <a:pt x="16826" y="3208"/>
                      <a:pt x="16826" y="3208"/>
                    </a:cubicBezTo>
                    <a:cubicBezTo>
                      <a:pt x="16826" y="3202"/>
                      <a:pt x="16826" y="3202"/>
                      <a:pt x="16826" y="3196"/>
                    </a:cubicBezTo>
                    <a:cubicBezTo>
                      <a:pt x="16826" y="3184"/>
                      <a:pt x="16826" y="3184"/>
                      <a:pt x="16826" y="3184"/>
                    </a:cubicBezTo>
                    <a:cubicBezTo>
                      <a:pt x="16826" y="3178"/>
                      <a:pt x="16826" y="3178"/>
                      <a:pt x="16826" y="3172"/>
                    </a:cubicBezTo>
                    <a:cubicBezTo>
                      <a:pt x="16826" y="3166"/>
                      <a:pt x="16832" y="3166"/>
                      <a:pt x="16832" y="3160"/>
                    </a:cubicBezTo>
                    <a:cubicBezTo>
                      <a:pt x="16838" y="3160"/>
                      <a:pt x="16832" y="3154"/>
                      <a:pt x="16832" y="3148"/>
                    </a:cubicBezTo>
                    <a:cubicBezTo>
                      <a:pt x="16838" y="3142"/>
                      <a:pt x="16838" y="3137"/>
                      <a:pt x="16838" y="3125"/>
                    </a:cubicBezTo>
                    <a:cubicBezTo>
                      <a:pt x="16844" y="3119"/>
                      <a:pt x="16849" y="3119"/>
                      <a:pt x="16849" y="3113"/>
                    </a:cubicBezTo>
                    <a:cubicBezTo>
                      <a:pt x="16855" y="3113"/>
                      <a:pt x="16855" y="3107"/>
                      <a:pt x="16855" y="3107"/>
                    </a:cubicBezTo>
                    <a:cubicBezTo>
                      <a:pt x="16861" y="3101"/>
                      <a:pt x="16861" y="3095"/>
                      <a:pt x="16867" y="3095"/>
                    </a:cubicBezTo>
                    <a:cubicBezTo>
                      <a:pt x="16867" y="3095"/>
                      <a:pt x="16873" y="3095"/>
                      <a:pt x="16879" y="3095"/>
                    </a:cubicBezTo>
                    <a:cubicBezTo>
                      <a:pt x="16879" y="3101"/>
                      <a:pt x="16879" y="3107"/>
                      <a:pt x="16885" y="3107"/>
                    </a:cubicBezTo>
                    <a:cubicBezTo>
                      <a:pt x="16885" y="3107"/>
                      <a:pt x="16891" y="3107"/>
                      <a:pt x="16891" y="3113"/>
                    </a:cubicBezTo>
                    <a:cubicBezTo>
                      <a:pt x="16897" y="3113"/>
                      <a:pt x="16903" y="3113"/>
                      <a:pt x="16903" y="3119"/>
                    </a:cubicBezTo>
                    <a:cubicBezTo>
                      <a:pt x="16909" y="3125"/>
                      <a:pt x="16915" y="3125"/>
                      <a:pt x="16915" y="3131"/>
                    </a:cubicBezTo>
                    <a:cubicBezTo>
                      <a:pt x="16915" y="3137"/>
                      <a:pt x="16909" y="3137"/>
                      <a:pt x="16909" y="3142"/>
                    </a:cubicBezTo>
                    <a:cubicBezTo>
                      <a:pt x="16909" y="3148"/>
                      <a:pt x="16909" y="3148"/>
                      <a:pt x="16903" y="3154"/>
                    </a:cubicBezTo>
                    <a:cubicBezTo>
                      <a:pt x="16903" y="3160"/>
                      <a:pt x="16903" y="3166"/>
                      <a:pt x="16903" y="3172"/>
                    </a:cubicBezTo>
                    <a:cubicBezTo>
                      <a:pt x="16903" y="3184"/>
                      <a:pt x="16909" y="3190"/>
                      <a:pt x="16909" y="3196"/>
                    </a:cubicBezTo>
                    <a:cubicBezTo>
                      <a:pt x="16915" y="3220"/>
                      <a:pt x="16909" y="3231"/>
                      <a:pt x="16909" y="3249"/>
                    </a:cubicBezTo>
                    <a:cubicBezTo>
                      <a:pt x="16909" y="3261"/>
                      <a:pt x="16915" y="3273"/>
                      <a:pt x="16909" y="3285"/>
                    </a:cubicBezTo>
                    <a:cubicBezTo>
                      <a:pt x="16909" y="3291"/>
                      <a:pt x="16915" y="3297"/>
                      <a:pt x="16909" y="3297"/>
                    </a:cubicBezTo>
                    <a:cubicBezTo>
                      <a:pt x="16909" y="3303"/>
                      <a:pt x="16903" y="3303"/>
                      <a:pt x="16903" y="3309"/>
                    </a:cubicBezTo>
                    <a:cubicBezTo>
                      <a:pt x="16897" y="3314"/>
                      <a:pt x="16891" y="3314"/>
                      <a:pt x="16891" y="3320"/>
                    </a:cubicBezTo>
                    <a:cubicBezTo>
                      <a:pt x="16891" y="3326"/>
                      <a:pt x="16891" y="3326"/>
                      <a:pt x="16891" y="3338"/>
                    </a:cubicBezTo>
                    <a:cubicBezTo>
                      <a:pt x="16891" y="3344"/>
                      <a:pt x="16891" y="3344"/>
                      <a:pt x="16891" y="3350"/>
                    </a:cubicBezTo>
                    <a:cubicBezTo>
                      <a:pt x="16891" y="3368"/>
                      <a:pt x="16897" y="3374"/>
                      <a:pt x="16903" y="3386"/>
                    </a:cubicBezTo>
                    <a:cubicBezTo>
                      <a:pt x="16909" y="3397"/>
                      <a:pt x="16909" y="3403"/>
                      <a:pt x="16909" y="3415"/>
                    </a:cubicBezTo>
                    <a:cubicBezTo>
                      <a:pt x="16909" y="3421"/>
                      <a:pt x="16909" y="3427"/>
                      <a:pt x="16909" y="3433"/>
                    </a:cubicBezTo>
                    <a:cubicBezTo>
                      <a:pt x="16909" y="3439"/>
                      <a:pt x="16903" y="3439"/>
                      <a:pt x="16897" y="3439"/>
                    </a:cubicBezTo>
                    <a:cubicBezTo>
                      <a:pt x="16891" y="3445"/>
                      <a:pt x="16885" y="3445"/>
                      <a:pt x="16885" y="3451"/>
                    </a:cubicBezTo>
                    <a:cubicBezTo>
                      <a:pt x="16885" y="3457"/>
                      <a:pt x="16885" y="3463"/>
                      <a:pt x="16885" y="3468"/>
                    </a:cubicBezTo>
                    <a:cubicBezTo>
                      <a:pt x="16885" y="3475"/>
                      <a:pt x="16885" y="3480"/>
                      <a:pt x="16885" y="3486"/>
                    </a:cubicBezTo>
                    <a:cubicBezTo>
                      <a:pt x="16885" y="3492"/>
                      <a:pt x="16891" y="3492"/>
                      <a:pt x="16891" y="3498"/>
                    </a:cubicBezTo>
                    <a:cubicBezTo>
                      <a:pt x="16891" y="3504"/>
                      <a:pt x="16885" y="3504"/>
                      <a:pt x="16885" y="3510"/>
                    </a:cubicBezTo>
                    <a:cubicBezTo>
                      <a:pt x="16909" y="3510"/>
                      <a:pt x="16909" y="3510"/>
                      <a:pt x="16909" y="3510"/>
                    </a:cubicBezTo>
                    <a:cubicBezTo>
                      <a:pt x="16909" y="3504"/>
                      <a:pt x="16915" y="3510"/>
                      <a:pt x="16921" y="3504"/>
                    </a:cubicBezTo>
                    <a:cubicBezTo>
                      <a:pt x="16921" y="3498"/>
                      <a:pt x="16921" y="3498"/>
                      <a:pt x="16921" y="3492"/>
                    </a:cubicBezTo>
                    <a:cubicBezTo>
                      <a:pt x="16926" y="3480"/>
                      <a:pt x="16926" y="3480"/>
                      <a:pt x="16926" y="3480"/>
                    </a:cubicBezTo>
                    <a:cubicBezTo>
                      <a:pt x="16933" y="3475"/>
                      <a:pt x="16933" y="3475"/>
                      <a:pt x="16938" y="3468"/>
                    </a:cubicBezTo>
                    <a:cubicBezTo>
                      <a:pt x="16938" y="3468"/>
                      <a:pt x="16938" y="3463"/>
                      <a:pt x="16944" y="3457"/>
                    </a:cubicBezTo>
                    <a:cubicBezTo>
                      <a:pt x="16944" y="3463"/>
                      <a:pt x="16950" y="3457"/>
                      <a:pt x="16956" y="3463"/>
                    </a:cubicBezTo>
                    <a:cubicBezTo>
                      <a:pt x="16956" y="3475"/>
                      <a:pt x="16950" y="3480"/>
                      <a:pt x="16956" y="3486"/>
                    </a:cubicBezTo>
                    <a:cubicBezTo>
                      <a:pt x="16956" y="3492"/>
                      <a:pt x="16962" y="3492"/>
                      <a:pt x="16968" y="3492"/>
                    </a:cubicBezTo>
                    <a:cubicBezTo>
                      <a:pt x="16974" y="3504"/>
                      <a:pt x="16986" y="3504"/>
                      <a:pt x="16998" y="3504"/>
                    </a:cubicBezTo>
                    <a:cubicBezTo>
                      <a:pt x="16998" y="3498"/>
                      <a:pt x="16998" y="3498"/>
                      <a:pt x="16998" y="3492"/>
                    </a:cubicBezTo>
                    <a:cubicBezTo>
                      <a:pt x="16998" y="3486"/>
                      <a:pt x="16998" y="3486"/>
                      <a:pt x="16992" y="3480"/>
                    </a:cubicBezTo>
                    <a:cubicBezTo>
                      <a:pt x="16992" y="3480"/>
                      <a:pt x="16992" y="3475"/>
                      <a:pt x="16992" y="3468"/>
                    </a:cubicBezTo>
                    <a:cubicBezTo>
                      <a:pt x="16992" y="3463"/>
                      <a:pt x="16986" y="3463"/>
                      <a:pt x="16980" y="3457"/>
                    </a:cubicBezTo>
                    <a:cubicBezTo>
                      <a:pt x="16980" y="3451"/>
                      <a:pt x="16974" y="3457"/>
                      <a:pt x="16968" y="3451"/>
                    </a:cubicBezTo>
                    <a:cubicBezTo>
                      <a:pt x="16968" y="3445"/>
                      <a:pt x="16968" y="3439"/>
                      <a:pt x="16962" y="3439"/>
                    </a:cubicBezTo>
                    <a:cubicBezTo>
                      <a:pt x="16962" y="3433"/>
                      <a:pt x="16950" y="3433"/>
                      <a:pt x="16950" y="3427"/>
                    </a:cubicBezTo>
                    <a:cubicBezTo>
                      <a:pt x="16944" y="3421"/>
                      <a:pt x="16950" y="3415"/>
                      <a:pt x="16944" y="3403"/>
                    </a:cubicBezTo>
                    <a:cubicBezTo>
                      <a:pt x="16944" y="3397"/>
                      <a:pt x="16938" y="3397"/>
                      <a:pt x="16938" y="3391"/>
                    </a:cubicBezTo>
                    <a:cubicBezTo>
                      <a:pt x="16933" y="3386"/>
                      <a:pt x="16926" y="3380"/>
                      <a:pt x="16926" y="3368"/>
                    </a:cubicBezTo>
                    <a:cubicBezTo>
                      <a:pt x="16926" y="3356"/>
                      <a:pt x="16944" y="3356"/>
                      <a:pt x="16950" y="3344"/>
                    </a:cubicBezTo>
                    <a:cubicBezTo>
                      <a:pt x="16950" y="3344"/>
                      <a:pt x="16956" y="3344"/>
                      <a:pt x="16956" y="3338"/>
                    </a:cubicBezTo>
                    <a:cubicBezTo>
                      <a:pt x="16956" y="3332"/>
                      <a:pt x="16956" y="3326"/>
                      <a:pt x="16956" y="3320"/>
                    </a:cubicBezTo>
                    <a:cubicBezTo>
                      <a:pt x="16956" y="3320"/>
                      <a:pt x="16956" y="3314"/>
                      <a:pt x="16956" y="3309"/>
                    </a:cubicBezTo>
                    <a:cubicBezTo>
                      <a:pt x="16956" y="3303"/>
                      <a:pt x="16968" y="3309"/>
                      <a:pt x="16968" y="3303"/>
                    </a:cubicBezTo>
                    <a:cubicBezTo>
                      <a:pt x="16968" y="3303"/>
                      <a:pt x="16968" y="3297"/>
                      <a:pt x="16974" y="3291"/>
                    </a:cubicBezTo>
                    <a:cubicBezTo>
                      <a:pt x="16980" y="3291"/>
                      <a:pt x="16974" y="3279"/>
                      <a:pt x="16980" y="3279"/>
                    </a:cubicBezTo>
                    <a:cubicBezTo>
                      <a:pt x="16992" y="3279"/>
                      <a:pt x="16998" y="3285"/>
                      <a:pt x="17004" y="3291"/>
                    </a:cubicBezTo>
                    <a:cubicBezTo>
                      <a:pt x="17015" y="3297"/>
                      <a:pt x="17015" y="3309"/>
                      <a:pt x="17027" y="3309"/>
                    </a:cubicBezTo>
                    <a:cubicBezTo>
                      <a:pt x="17033" y="3309"/>
                      <a:pt x="17033" y="3303"/>
                      <a:pt x="17039" y="3297"/>
                    </a:cubicBezTo>
                    <a:cubicBezTo>
                      <a:pt x="17039" y="3297"/>
                      <a:pt x="17039" y="3291"/>
                      <a:pt x="17039" y="3285"/>
                    </a:cubicBezTo>
                    <a:cubicBezTo>
                      <a:pt x="17039" y="3285"/>
                      <a:pt x="17033" y="3279"/>
                      <a:pt x="17033" y="3273"/>
                    </a:cubicBezTo>
                    <a:cubicBezTo>
                      <a:pt x="17033" y="3273"/>
                      <a:pt x="17033" y="3267"/>
                      <a:pt x="17033" y="3261"/>
                    </a:cubicBezTo>
                    <a:cubicBezTo>
                      <a:pt x="17033" y="3255"/>
                      <a:pt x="17027" y="3249"/>
                      <a:pt x="17027" y="3243"/>
                    </a:cubicBezTo>
                    <a:cubicBezTo>
                      <a:pt x="17027" y="3237"/>
                      <a:pt x="17027" y="3231"/>
                      <a:pt x="17027" y="3231"/>
                    </a:cubicBezTo>
                    <a:cubicBezTo>
                      <a:pt x="17027" y="3225"/>
                      <a:pt x="17021" y="3220"/>
                      <a:pt x="17021" y="3214"/>
                    </a:cubicBezTo>
                    <a:cubicBezTo>
                      <a:pt x="17021" y="3208"/>
                      <a:pt x="17015" y="3208"/>
                      <a:pt x="17015" y="3202"/>
                    </a:cubicBezTo>
                    <a:cubicBezTo>
                      <a:pt x="17010" y="3190"/>
                      <a:pt x="17015" y="3184"/>
                      <a:pt x="17015" y="3172"/>
                    </a:cubicBezTo>
                    <a:cubicBezTo>
                      <a:pt x="17015" y="3166"/>
                      <a:pt x="17015" y="3160"/>
                      <a:pt x="17015" y="3160"/>
                    </a:cubicBezTo>
                    <a:cubicBezTo>
                      <a:pt x="17010" y="3154"/>
                      <a:pt x="17010" y="3154"/>
                      <a:pt x="17004" y="3148"/>
                    </a:cubicBezTo>
                    <a:cubicBezTo>
                      <a:pt x="17004" y="3142"/>
                      <a:pt x="17004" y="3137"/>
                      <a:pt x="16998" y="3137"/>
                    </a:cubicBezTo>
                    <a:cubicBezTo>
                      <a:pt x="16992" y="3125"/>
                      <a:pt x="16986" y="3125"/>
                      <a:pt x="16980" y="3113"/>
                    </a:cubicBezTo>
                    <a:cubicBezTo>
                      <a:pt x="16980" y="3107"/>
                      <a:pt x="16974" y="3107"/>
                      <a:pt x="16974" y="3101"/>
                    </a:cubicBezTo>
                    <a:cubicBezTo>
                      <a:pt x="16974" y="3095"/>
                      <a:pt x="16974" y="3095"/>
                      <a:pt x="16974" y="3089"/>
                    </a:cubicBezTo>
                    <a:cubicBezTo>
                      <a:pt x="16974" y="3083"/>
                      <a:pt x="16974" y="3083"/>
                      <a:pt x="16974" y="3077"/>
                    </a:cubicBezTo>
                    <a:cubicBezTo>
                      <a:pt x="16974" y="3071"/>
                      <a:pt x="16974" y="3071"/>
                      <a:pt x="16974" y="3065"/>
                    </a:cubicBezTo>
                    <a:cubicBezTo>
                      <a:pt x="16974" y="3054"/>
                      <a:pt x="16974" y="3054"/>
                      <a:pt x="16974" y="3054"/>
                    </a:cubicBezTo>
                    <a:cubicBezTo>
                      <a:pt x="16974" y="3048"/>
                      <a:pt x="16980" y="3048"/>
                      <a:pt x="16980" y="3042"/>
                    </a:cubicBezTo>
                    <a:cubicBezTo>
                      <a:pt x="16980" y="3036"/>
                      <a:pt x="16974" y="3036"/>
                      <a:pt x="16974" y="3030"/>
                    </a:cubicBezTo>
                    <a:cubicBezTo>
                      <a:pt x="16974" y="3024"/>
                      <a:pt x="16980" y="3024"/>
                      <a:pt x="16980" y="3018"/>
                    </a:cubicBezTo>
                    <a:cubicBezTo>
                      <a:pt x="16980" y="3012"/>
                      <a:pt x="16974" y="3012"/>
                      <a:pt x="16974" y="3006"/>
                    </a:cubicBezTo>
                    <a:lnTo>
                      <a:pt x="16962" y="3006"/>
                    </a:lnTo>
                    <a:cubicBezTo>
                      <a:pt x="16956" y="2994"/>
                      <a:pt x="16962" y="2988"/>
                      <a:pt x="16962" y="2982"/>
                    </a:cubicBezTo>
                    <a:cubicBezTo>
                      <a:pt x="16956" y="2976"/>
                      <a:pt x="16956" y="2965"/>
                      <a:pt x="16956" y="2959"/>
                    </a:cubicBezTo>
                    <a:cubicBezTo>
                      <a:pt x="16950" y="2947"/>
                      <a:pt x="16956" y="2941"/>
                      <a:pt x="16956" y="2935"/>
                    </a:cubicBezTo>
                    <a:cubicBezTo>
                      <a:pt x="16956" y="2923"/>
                      <a:pt x="16950" y="2917"/>
                      <a:pt x="16950" y="2911"/>
                    </a:cubicBezTo>
                    <a:cubicBezTo>
                      <a:pt x="16926" y="2911"/>
                      <a:pt x="16926" y="2911"/>
                      <a:pt x="16926" y="2911"/>
                    </a:cubicBezTo>
                    <a:cubicBezTo>
                      <a:pt x="16926" y="2994"/>
                      <a:pt x="16926" y="2994"/>
                      <a:pt x="16926" y="2994"/>
                    </a:cubicBezTo>
                    <a:cubicBezTo>
                      <a:pt x="16921" y="2994"/>
                      <a:pt x="16915" y="2994"/>
                      <a:pt x="16909" y="2994"/>
                    </a:cubicBezTo>
                    <a:cubicBezTo>
                      <a:pt x="16903" y="2994"/>
                      <a:pt x="16903" y="2994"/>
                      <a:pt x="16897" y="3000"/>
                    </a:cubicBezTo>
                    <a:cubicBezTo>
                      <a:pt x="16897" y="3012"/>
                      <a:pt x="16897" y="3012"/>
                      <a:pt x="16897" y="3012"/>
                    </a:cubicBezTo>
                    <a:cubicBezTo>
                      <a:pt x="16897" y="3012"/>
                      <a:pt x="16897" y="3018"/>
                      <a:pt x="16897" y="3024"/>
                    </a:cubicBezTo>
                    <a:cubicBezTo>
                      <a:pt x="16897" y="3036"/>
                      <a:pt x="16897" y="3036"/>
                      <a:pt x="16897" y="3036"/>
                    </a:cubicBezTo>
                    <a:cubicBezTo>
                      <a:pt x="16903" y="3036"/>
                      <a:pt x="16903" y="3042"/>
                      <a:pt x="16903" y="3042"/>
                    </a:cubicBezTo>
                    <a:cubicBezTo>
                      <a:pt x="16909" y="3054"/>
                      <a:pt x="16903" y="3059"/>
                      <a:pt x="16903" y="3065"/>
                    </a:cubicBezTo>
                    <a:cubicBezTo>
                      <a:pt x="16885" y="3065"/>
                      <a:pt x="16885" y="3065"/>
                      <a:pt x="16885" y="3065"/>
                    </a:cubicBezTo>
                    <a:cubicBezTo>
                      <a:pt x="16879" y="3065"/>
                      <a:pt x="16873" y="3065"/>
                      <a:pt x="16873" y="3065"/>
                    </a:cubicBezTo>
                    <a:cubicBezTo>
                      <a:pt x="16873" y="3059"/>
                      <a:pt x="16867" y="3059"/>
                      <a:pt x="16867" y="3054"/>
                    </a:cubicBezTo>
                    <a:cubicBezTo>
                      <a:pt x="16867" y="3048"/>
                      <a:pt x="16873" y="3048"/>
                      <a:pt x="16873" y="3042"/>
                    </a:cubicBezTo>
                    <a:cubicBezTo>
                      <a:pt x="16873" y="3036"/>
                      <a:pt x="16873" y="3036"/>
                      <a:pt x="16873" y="3030"/>
                    </a:cubicBezTo>
                    <a:cubicBezTo>
                      <a:pt x="16873" y="3024"/>
                      <a:pt x="16879" y="3018"/>
                      <a:pt x="16879" y="3006"/>
                    </a:cubicBezTo>
                    <a:cubicBezTo>
                      <a:pt x="16879" y="2994"/>
                      <a:pt x="16879" y="2994"/>
                      <a:pt x="16879" y="2994"/>
                    </a:cubicBezTo>
                    <a:cubicBezTo>
                      <a:pt x="16873" y="2988"/>
                      <a:pt x="16873" y="2988"/>
                      <a:pt x="16867" y="2982"/>
                    </a:cubicBezTo>
                    <a:cubicBezTo>
                      <a:pt x="16867" y="2976"/>
                      <a:pt x="16861" y="2976"/>
                      <a:pt x="16855" y="2971"/>
                    </a:cubicBezTo>
                    <a:cubicBezTo>
                      <a:pt x="16855" y="2971"/>
                      <a:pt x="16849" y="2965"/>
                      <a:pt x="16844" y="2965"/>
                    </a:cubicBezTo>
                    <a:cubicBezTo>
                      <a:pt x="16844" y="2965"/>
                      <a:pt x="16838" y="2965"/>
                      <a:pt x="16832" y="2965"/>
                    </a:cubicBezTo>
                    <a:cubicBezTo>
                      <a:pt x="16826" y="2965"/>
                      <a:pt x="16826" y="2959"/>
                      <a:pt x="16820" y="2959"/>
                    </a:cubicBezTo>
                    <a:cubicBezTo>
                      <a:pt x="16814" y="2953"/>
                      <a:pt x="16820" y="2947"/>
                      <a:pt x="16814" y="2947"/>
                    </a:cubicBezTo>
                    <a:cubicBezTo>
                      <a:pt x="16814" y="2941"/>
                      <a:pt x="16808" y="2941"/>
                      <a:pt x="16802" y="2941"/>
                    </a:cubicBezTo>
                    <a:cubicBezTo>
                      <a:pt x="16790" y="2935"/>
                      <a:pt x="16778" y="2923"/>
                      <a:pt x="16767" y="2911"/>
                    </a:cubicBezTo>
                    <a:cubicBezTo>
                      <a:pt x="16737" y="2911"/>
                      <a:pt x="16737" y="2911"/>
                      <a:pt x="16737" y="2911"/>
                    </a:cubicBezTo>
                    <a:cubicBezTo>
                      <a:pt x="16737" y="2965"/>
                      <a:pt x="16737" y="2965"/>
                      <a:pt x="16737" y="2965"/>
                    </a:cubicBezTo>
                    <a:cubicBezTo>
                      <a:pt x="16683" y="2965"/>
                      <a:pt x="16683" y="2965"/>
                      <a:pt x="16683" y="2965"/>
                    </a:cubicBezTo>
                    <a:lnTo>
                      <a:pt x="16683" y="2959"/>
                    </a:lnTo>
                    <a:cubicBezTo>
                      <a:pt x="16683" y="2953"/>
                      <a:pt x="16683" y="2947"/>
                      <a:pt x="16678" y="2947"/>
                    </a:cubicBezTo>
                    <a:cubicBezTo>
                      <a:pt x="16678" y="2929"/>
                      <a:pt x="16666" y="2923"/>
                      <a:pt x="16660" y="2905"/>
                    </a:cubicBezTo>
                    <a:cubicBezTo>
                      <a:pt x="16642" y="2911"/>
                      <a:pt x="16642" y="2911"/>
                      <a:pt x="16642" y="2911"/>
                    </a:cubicBezTo>
                    <a:cubicBezTo>
                      <a:pt x="16642" y="2917"/>
                      <a:pt x="16648" y="2917"/>
                      <a:pt x="16648" y="2923"/>
                    </a:cubicBezTo>
                    <a:cubicBezTo>
                      <a:pt x="16648" y="2947"/>
                      <a:pt x="16648" y="2947"/>
                      <a:pt x="16648" y="2947"/>
                    </a:cubicBezTo>
                    <a:cubicBezTo>
                      <a:pt x="16648" y="2947"/>
                      <a:pt x="16642" y="2953"/>
                      <a:pt x="16642" y="2959"/>
                    </a:cubicBezTo>
                    <a:cubicBezTo>
                      <a:pt x="16636" y="2953"/>
                      <a:pt x="16636" y="2959"/>
                      <a:pt x="16630" y="2959"/>
                    </a:cubicBezTo>
                    <a:cubicBezTo>
                      <a:pt x="16624" y="2953"/>
                      <a:pt x="16624" y="2953"/>
                      <a:pt x="16618" y="2953"/>
                    </a:cubicBezTo>
                    <a:cubicBezTo>
                      <a:pt x="16618" y="2941"/>
                      <a:pt x="16618" y="2941"/>
                      <a:pt x="16618" y="2941"/>
                    </a:cubicBezTo>
                    <a:cubicBezTo>
                      <a:pt x="16618" y="2935"/>
                      <a:pt x="16618" y="2929"/>
                      <a:pt x="16618" y="2929"/>
                    </a:cubicBezTo>
                    <a:cubicBezTo>
                      <a:pt x="16624" y="2923"/>
                      <a:pt x="16624" y="2917"/>
                      <a:pt x="16624" y="2911"/>
                    </a:cubicBezTo>
                    <a:cubicBezTo>
                      <a:pt x="16624" y="2899"/>
                      <a:pt x="16612" y="2893"/>
                      <a:pt x="16606" y="2882"/>
                    </a:cubicBezTo>
                    <a:cubicBezTo>
                      <a:pt x="16601" y="2887"/>
                      <a:pt x="16601" y="2893"/>
                      <a:pt x="16594" y="2893"/>
                    </a:cubicBezTo>
                    <a:cubicBezTo>
                      <a:pt x="16589" y="2899"/>
                      <a:pt x="16589" y="2899"/>
                      <a:pt x="16583" y="2899"/>
                    </a:cubicBezTo>
                    <a:cubicBezTo>
                      <a:pt x="16571" y="2899"/>
                      <a:pt x="16571" y="2899"/>
                      <a:pt x="16571" y="2899"/>
                    </a:cubicBezTo>
                    <a:cubicBezTo>
                      <a:pt x="16559" y="2899"/>
                      <a:pt x="16559" y="2899"/>
                      <a:pt x="16559" y="2899"/>
                    </a:cubicBezTo>
                    <a:cubicBezTo>
                      <a:pt x="16553" y="2899"/>
                      <a:pt x="16547" y="2899"/>
                      <a:pt x="16547" y="2893"/>
                    </a:cubicBezTo>
                    <a:cubicBezTo>
                      <a:pt x="16547" y="2887"/>
                      <a:pt x="16547" y="2882"/>
                      <a:pt x="16547" y="2876"/>
                    </a:cubicBezTo>
                    <a:cubicBezTo>
                      <a:pt x="16547" y="2870"/>
                      <a:pt x="16553" y="2864"/>
                      <a:pt x="16559" y="2864"/>
                    </a:cubicBezTo>
                    <a:cubicBezTo>
                      <a:pt x="16559" y="2858"/>
                      <a:pt x="16559" y="2852"/>
                      <a:pt x="16565" y="2852"/>
                    </a:cubicBezTo>
                    <a:cubicBezTo>
                      <a:pt x="16571" y="2846"/>
                      <a:pt x="16571" y="2852"/>
                      <a:pt x="16577" y="2852"/>
                    </a:cubicBezTo>
                    <a:cubicBezTo>
                      <a:pt x="16583" y="2846"/>
                      <a:pt x="16589" y="2846"/>
                      <a:pt x="16601" y="2840"/>
                    </a:cubicBezTo>
                    <a:cubicBezTo>
                      <a:pt x="16606" y="2840"/>
                      <a:pt x="16612" y="2840"/>
                      <a:pt x="16612" y="2834"/>
                    </a:cubicBezTo>
                    <a:cubicBezTo>
                      <a:pt x="16618" y="2834"/>
                      <a:pt x="16618" y="2828"/>
                      <a:pt x="16624" y="2822"/>
                    </a:cubicBezTo>
                    <a:cubicBezTo>
                      <a:pt x="16624" y="2816"/>
                      <a:pt x="16630" y="2816"/>
                      <a:pt x="16636" y="2810"/>
                    </a:cubicBezTo>
                    <a:cubicBezTo>
                      <a:pt x="16642" y="2805"/>
                      <a:pt x="16642" y="2799"/>
                      <a:pt x="16648" y="2799"/>
                    </a:cubicBezTo>
                    <a:cubicBezTo>
                      <a:pt x="16654" y="2793"/>
                      <a:pt x="16654" y="2793"/>
                      <a:pt x="16660" y="2793"/>
                    </a:cubicBezTo>
                    <a:cubicBezTo>
                      <a:pt x="16666" y="2793"/>
                      <a:pt x="16666" y="2787"/>
                      <a:pt x="16672" y="2787"/>
                    </a:cubicBezTo>
                    <a:cubicBezTo>
                      <a:pt x="16678" y="2787"/>
                      <a:pt x="16683" y="2787"/>
                      <a:pt x="16695" y="2787"/>
                    </a:cubicBezTo>
                    <a:cubicBezTo>
                      <a:pt x="16695" y="2769"/>
                      <a:pt x="16689" y="2757"/>
                      <a:pt x="16695" y="2745"/>
                    </a:cubicBezTo>
                    <a:cubicBezTo>
                      <a:pt x="16701" y="2739"/>
                      <a:pt x="16701" y="2739"/>
                      <a:pt x="16701" y="2733"/>
                    </a:cubicBezTo>
                    <a:cubicBezTo>
                      <a:pt x="16707" y="2727"/>
                      <a:pt x="16713" y="2727"/>
                      <a:pt x="16713" y="2727"/>
                    </a:cubicBezTo>
                    <a:cubicBezTo>
                      <a:pt x="16719" y="2721"/>
                      <a:pt x="16719" y="2721"/>
                      <a:pt x="16725" y="2721"/>
                    </a:cubicBezTo>
                    <a:cubicBezTo>
                      <a:pt x="16731" y="2716"/>
                      <a:pt x="16731" y="2710"/>
                      <a:pt x="16731" y="2710"/>
                    </a:cubicBezTo>
                    <a:cubicBezTo>
                      <a:pt x="16737" y="2704"/>
                      <a:pt x="16731" y="2698"/>
                      <a:pt x="16737" y="2692"/>
                    </a:cubicBezTo>
                    <a:cubicBezTo>
                      <a:pt x="16743" y="2692"/>
                      <a:pt x="16743" y="2692"/>
                      <a:pt x="16749" y="2686"/>
                    </a:cubicBezTo>
                    <a:cubicBezTo>
                      <a:pt x="16755" y="2686"/>
                      <a:pt x="16755" y="2686"/>
                      <a:pt x="16760" y="2680"/>
                    </a:cubicBezTo>
                    <a:cubicBezTo>
                      <a:pt x="16767" y="2680"/>
                      <a:pt x="16767" y="2674"/>
                      <a:pt x="16767" y="2668"/>
                    </a:cubicBezTo>
                    <a:cubicBezTo>
                      <a:pt x="16772" y="2668"/>
                      <a:pt x="16778" y="2668"/>
                      <a:pt x="16784" y="2662"/>
                    </a:cubicBezTo>
                    <a:cubicBezTo>
                      <a:pt x="16784" y="2656"/>
                      <a:pt x="16784" y="2650"/>
                      <a:pt x="16790" y="2650"/>
                    </a:cubicBezTo>
                    <a:cubicBezTo>
                      <a:pt x="16790" y="2650"/>
                      <a:pt x="16796" y="2650"/>
                      <a:pt x="16802" y="2650"/>
                    </a:cubicBezTo>
                    <a:cubicBezTo>
                      <a:pt x="16802" y="2644"/>
                      <a:pt x="16808" y="2650"/>
                      <a:pt x="16814" y="2650"/>
                    </a:cubicBezTo>
                    <a:cubicBezTo>
                      <a:pt x="16814" y="2644"/>
                      <a:pt x="16814" y="2639"/>
                      <a:pt x="16814" y="2639"/>
                    </a:cubicBezTo>
                    <a:cubicBezTo>
                      <a:pt x="16820" y="2632"/>
                      <a:pt x="16820" y="2627"/>
                      <a:pt x="16820" y="2627"/>
                    </a:cubicBezTo>
                    <a:cubicBezTo>
                      <a:pt x="16826" y="2621"/>
                      <a:pt x="16826" y="2615"/>
                      <a:pt x="16826" y="2615"/>
                    </a:cubicBezTo>
                    <a:cubicBezTo>
                      <a:pt x="16826" y="2609"/>
                      <a:pt x="16832" y="2609"/>
                      <a:pt x="16832" y="2603"/>
                    </a:cubicBezTo>
                    <a:cubicBezTo>
                      <a:pt x="16832" y="2597"/>
                      <a:pt x="16838" y="2597"/>
                      <a:pt x="16838" y="2591"/>
                    </a:cubicBezTo>
                    <a:cubicBezTo>
                      <a:pt x="16844" y="2585"/>
                      <a:pt x="16844" y="2579"/>
                      <a:pt x="16844" y="2579"/>
                    </a:cubicBezTo>
                    <a:cubicBezTo>
                      <a:pt x="16849" y="2573"/>
                      <a:pt x="16861" y="2567"/>
                      <a:pt x="16867" y="2567"/>
                    </a:cubicBezTo>
                    <a:cubicBezTo>
                      <a:pt x="16879" y="2567"/>
                      <a:pt x="16885" y="2567"/>
                      <a:pt x="16891" y="2567"/>
                    </a:cubicBezTo>
                    <a:cubicBezTo>
                      <a:pt x="16903" y="2567"/>
                      <a:pt x="16909" y="2561"/>
                      <a:pt x="16915" y="2555"/>
                    </a:cubicBezTo>
                    <a:cubicBezTo>
                      <a:pt x="16921" y="2550"/>
                      <a:pt x="16921" y="2544"/>
                      <a:pt x="16926" y="2544"/>
                    </a:cubicBezTo>
                    <a:cubicBezTo>
                      <a:pt x="16933" y="2538"/>
                      <a:pt x="16933" y="2532"/>
                      <a:pt x="16938" y="2526"/>
                    </a:cubicBezTo>
                    <a:cubicBezTo>
                      <a:pt x="16944" y="2520"/>
                      <a:pt x="16950" y="2514"/>
                      <a:pt x="16962" y="2514"/>
                    </a:cubicBezTo>
                    <a:cubicBezTo>
                      <a:pt x="16968" y="2514"/>
                      <a:pt x="16980" y="2520"/>
                      <a:pt x="16992" y="2520"/>
                    </a:cubicBezTo>
                    <a:lnTo>
                      <a:pt x="16992" y="2520"/>
                    </a:lnTo>
                    <a:cubicBezTo>
                      <a:pt x="17004" y="2520"/>
                      <a:pt x="17010" y="2514"/>
                      <a:pt x="17021" y="2514"/>
                    </a:cubicBezTo>
                    <a:cubicBezTo>
                      <a:pt x="17027" y="2514"/>
                      <a:pt x="17027" y="2514"/>
                      <a:pt x="17027" y="2514"/>
                    </a:cubicBezTo>
                    <a:cubicBezTo>
                      <a:pt x="17033" y="2514"/>
                      <a:pt x="17033" y="2520"/>
                      <a:pt x="17039" y="2520"/>
                    </a:cubicBezTo>
                    <a:cubicBezTo>
                      <a:pt x="17051" y="2520"/>
                      <a:pt x="17051" y="2520"/>
                      <a:pt x="17051" y="2520"/>
                    </a:cubicBezTo>
                    <a:cubicBezTo>
                      <a:pt x="17057" y="2520"/>
                      <a:pt x="17057" y="2520"/>
                      <a:pt x="17063" y="2520"/>
                    </a:cubicBezTo>
                    <a:cubicBezTo>
                      <a:pt x="17069" y="2520"/>
                      <a:pt x="17075" y="2514"/>
                      <a:pt x="17081" y="2514"/>
                    </a:cubicBezTo>
                    <a:cubicBezTo>
                      <a:pt x="17087" y="2514"/>
                      <a:pt x="17087" y="2514"/>
                      <a:pt x="17087" y="2514"/>
                    </a:cubicBezTo>
                    <a:cubicBezTo>
                      <a:pt x="17093" y="2514"/>
                      <a:pt x="17093" y="2520"/>
                      <a:pt x="17099" y="2520"/>
                    </a:cubicBezTo>
                    <a:cubicBezTo>
                      <a:pt x="17104" y="2520"/>
                      <a:pt x="17116" y="2532"/>
                      <a:pt x="17122" y="2532"/>
                    </a:cubicBezTo>
                    <a:close/>
                    <a:moveTo>
                      <a:pt x="8805" y="2585"/>
                    </a:moveTo>
                    <a:lnTo>
                      <a:pt x="8805" y="2585"/>
                    </a:lnTo>
                    <a:cubicBezTo>
                      <a:pt x="8793" y="2591"/>
                      <a:pt x="8793" y="2597"/>
                      <a:pt x="8781" y="2603"/>
                    </a:cubicBezTo>
                    <a:cubicBezTo>
                      <a:pt x="8781" y="2603"/>
                      <a:pt x="8775" y="2603"/>
                      <a:pt x="8769" y="2603"/>
                    </a:cubicBezTo>
                    <a:cubicBezTo>
                      <a:pt x="8769" y="2609"/>
                      <a:pt x="8769" y="2615"/>
                      <a:pt x="8763" y="2615"/>
                    </a:cubicBezTo>
                    <a:cubicBezTo>
                      <a:pt x="8757" y="2627"/>
                      <a:pt x="8751" y="2627"/>
                      <a:pt x="8745" y="2639"/>
                    </a:cubicBezTo>
                    <a:cubicBezTo>
                      <a:pt x="8745" y="2644"/>
                      <a:pt x="8745" y="2644"/>
                      <a:pt x="8745" y="2650"/>
                    </a:cubicBezTo>
                    <a:cubicBezTo>
                      <a:pt x="8757" y="2656"/>
                      <a:pt x="8757" y="2656"/>
                      <a:pt x="8757" y="2656"/>
                    </a:cubicBezTo>
                    <a:cubicBezTo>
                      <a:pt x="8757" y="2656"/>
                      <a:pt x="8763" y="2650"/>
                      <a:pt x="8769" y="2650"/>
                    </a:cubicBezTo>
                    <a:cubicBezTo>
                      <a:pt x="8769" y="2644"/>
                      <a:pt x="8775" y="2644"/>
                      <a:pt x="8775" y="2639"/>
                    </a:cubicBezTo>
                    <a:cubicBezTo>
                      <a:pt x="8781" y="2639"/>
                      <a:pt x="8781" y="2627"/>
                      <a:pt x="8787" y="2627"/>
                    </a:cubicBezTo>
                    <a:cubicBezTo>
                      <a:pt x="8787" y="2627"/>
                      <a:pt x="8793" y="2627"/>
                      <a:pt x="8799" y="2627"/>
                    </a:cubicBezTo>
                    <a:cubicBezTo>
                      <a:pt x="8799" y="2627"/>
                      <a:pt x="8805" y="2627"/>
                      <a:pt x="8811" y="2627"/>
                    </a:cubicBezTo>
                    <a:cubicBezTo>
                      <a:pt x="8811" y="2621"/>
                      <a:pt x="8805" y="2615"/>
                      <a:pt x="8811" y="2615"/>
                    </a:cubicBezTo>
                    <a:cubicBezTo>
                      <a:pt x="8811" y="2609"/>
                      <a:pt x="8816" y="2609"/>
                      <a:pt x="8816" y="2603"/>
                    </a:cubicBezTo>
                    <a:cubicBezTo>
                      <a:pt x="8816" y="2591"/>
                      <a:pt x="8823" y="2585"/>
                      <a:pt x="8823" y="2579"/>
                    </a:cubicBezTo>
                    <a:cubicBezTo>
                      <a:pt x="8816" y="2579"/>
                      <a:pt x="8811" y="2585"/>
                      <a:pt x="8805" y="2585"/>
                    </a:cubicBezTo>
                    <a:close/>
                    <a:moveTo>
                      <a:pt x="8864" y="3225"/>
                    </a:moveTo>
                    <a:lnTo>
                      <a:pt x="8864" y="3225"/>
                    </a:lnTo>
                    <a:cubicBezTo>
                      <a:pt x="8870" y="3225"/>
                      <a:pt x="8870" y="3220"/>
                      <a:pt x="8876" y="3220"/>
                    </a:cubicBezTo>
                    <a:cubicBezTo>
                      <a:pt x="8882" y="3220"/>
                      <a:pt x="8882" y="3220"/>
                      <a:pt x="8888" y="3220"/>
                    </a:cubicBezTo>
                    <a:cubicBezTo>
                      <a:pt x="8894" y="3220"/>
                      <a:pt x="8894" y="3220"/>
                      <a:pt x="8900" y="3214"/>
                    </a:cubicBezTo>
                    <a:cubicBezTo>
                      <a:pt x="8911" y="3208"/>
                      <a:pt x="8911" y="3208"/>
                      <a:pt x="8911" y="3208"/>
                    </a:cubicBezTo>
                    <a:cubicBezTo>
                      <a:pt x="8917" y="3208"/>
                      <a:pt x="8911" y="3196"/>
                      <a:pt x="8917" y="3196"/>
                    </a:cubicBezTo>
                    <a:cubicBezTo>
                      <a:pt x="8923" y="3196"/>
                      <a:pt x="8923" y="3202"/>
                      <a:pt x="8929" y="3202"/>
                    </a:cubicBezTo>
                    <a:cubicBezTo>
                      <a:pt x="8935" y="3202"/>
                      <a:pt x="8935" y="3208"/>
                      <a:pt x="8941" y="3208"/>
                    </a:cubicBezTo>
                    <a:cubicBezTo>
                      <a:pt x="8971" y="3208"/>
                      <a:pt x="8971" y="3208"/>
                      <a:pt x="8971" y="3208"/>
                    </a:cubicBezTo>
                    <a:cubicBezTo>
                      <a:pt x="8971" y="3196"/>
                      <a:pt x="8977" y="3190"/>
                      <a:pt x="8977" y="3178"/>
                    </a:cubicBezTo>
                    <a:cubicBezTo>
                      <a:pt x="8982" y="3178"/>
                      <a:pt x="8989" y="3178"/>
                      <a:pt x="9000" y="3178"/>
                    </a:cubicBezTo>
                    <a:cubicBezTo>
                      <a:pt x="9000" y="3178"/>
                      <a:pt x="9006" y="3178"/>
                      <a:pt x="9012" y="3178"/>
                    </a:cubicBezTo>
                    <a:cubicBezTo>
                      <a:pt x="9012" y="3178"/>
                      <a:pt x="9018" y="3178"/>
                      <a:pt x="9024" y="3178"/>
                    </a:cubicBezTo>
                    <a:cubicBezTo>
                      <a:pt x="9030" y="3178"/>
                      <a:pt x="9036" y="3178"/>
                      <a:pt x="9042" y="3178"/>
                    </a:cubicBezTo>
                    <a:cubicBezTo>
                      <a:pt x="9048" y="3178"/>
                      <a:pt x="9054" y="3178"/>
                      <a:pt x="9054" y="3178"/>
                    </a:cubicBezTo>
                    <a:cubicBezTo>
                      <a:pt x="9060" y="3178"/>
                      <a:pt x="9066" y="3172"/>
                      <a:pt x="9066" y="3172"/>
                    </a:cubicBezTo>
                    <a:cubicBezTo>
                      <a:pt x="9071" y="3166"/>
                      <a:pt x="9071" y="3160"/>
                      <a:pt x="9077" y="3160"/>
                    </a:cubicBezTo>
                    <a:cubicBezTo>
                      <a:pt x="9083" y="3160"/>
                      <a:pt x="9089" y="3160"/>
                      <a:pt x="9095" y="3160"/>
                    </a:cubicBezTo>
                    <a:cubicBezTo>
                      <a:pt x="9107" y="3166"/>
                      <a:pt x="9107" y="3178"/>
                      <a:pt x="9119" y="3178"/>
                    </a:cubicBezTo>
                    <a:cubicBezTo>
                      <a:pt x="9125" y="3178"/>
                      <a:pt x="9125" y="3178"/>
                      <a:pt x="9125" y="3178"/>
                    </a:cubicBezTo>
                    <a:cubicBezTo>
                      <a:pt x="9131" y="3178"/>
                      <a:pt x="9137" y="3178"/>
                      <a:pt x="9137" y="3178"/>
                    </a:cubicBezTo>
                    <a:cubicBezTo>
                      <a:pt x="9148" y="3172"/>
                      <a:pt x="9154" y="3178"/>
                      <a:pt x="9160" y="3178"/>
                    </a:cubicBezTo>
                    <a:cubicBezTo>
                      <a:pt x="9166" y="3178"/>
                      <a:pt x="9172" y="3178"/>
                      <a:pt x="9172" y="3178"/>
                    </a:cubicBezTo>
                    <a:cubicBezTo>
                      <a:pt x="9178" y="3172"/>
                      <a:pt x="9178" y="3172"/>
                      <a:pt x="9184" y="3166"/>
                    </a:cubicBezTo>
                    <a:cubicBezTo>
                      <a:pt x="9190" y="3166"/>
                      <a:pt x="9184" y="3160"/>
                      <a:pt x="9190" y="3154"/>
                    </a:cubicBezTo>
                    <a:cubicBezTo>
                      <a:pt x="9196" y="3154"/>
                      <a:pt x="9196" y="3154"/>
                      <a:pt x="9202" y="3154"/>
                    </a:cubicBezTo>
                    <a:cubicBezTo>
                      <a:pt x="9208" y="3154"/>
                      <a:pt x="9208" y="3154"/>
                      <a:pt x="9214" y="3154"/>
                    </a:cubicBezTo>
                    <a:cubicBezTo>
                      <a:pt x="9220" y="3154"/>
                      <a:pt x="9220" y="3148"/>
                      <a:pt x="9226" y="3148"/>
                    </a:cubicBezTo>
                    <a:cubicBezTo>
                      <a:pt x="9226" y="3137"/>
                      <a:pt x="9226" y="3137"/>
                      <a:pt x="9226" y="3137"/>
                    </a:cubicBezTo>
                    <a:cubicBezTo>
                      <a:pt x="9226" y="3137"/>
                      <a:pt x="9220" y="3131"/>
                      <a:pt x="9220" y="3125"/>
                    </a:cubicBezTo>
                    <a:cubicBezTo>
                      <a:pt x="9214" y="3119"/>
                      <a:pt x="9208" y="3119"/>
                      <a:pt x="9208" y="3113"/>
                    </a:cubicBezTo>
                    <a:cubicBezTo>
                      <a:pt x="9208" y="3107"/>
                      <a:pt x="9208" y="3107"/>
                      <a:pt x="9208" y="3107"/>
                    </a:cubicBezTo>
                    <a:cubicBezTo>
                      <a:pt x="9208" y="3101"/>
                      <a:pt x="9208" y="3095"/>
                      <a:pt x="9214" y="3095"/>
                    </a:cubicBezTo>
                    <a:cubicBezTo>
                      <a:pt x="9214" y="3089"/>
                      <a:pt x="9220" y="3089"/>
                      <a:pt x="9226" y="3089"/>
                    </a:cubicBezTo>
                    <a:cubicBezTo>
                      <a:pt x="9226" y="3089"/>
                      <a:pt x="9232" y="3089"/>
                      <a:pt x="9237" y="3089"/>
                    </a:cubicBezTo>
                    <a:cubicBezTo>
                      <a:pt x="9237" y="3089"/>
                      <a:pt x="9237" y="3083"/>
                      <a:pt x="9237" y="3077"/>
                    </a:cubicBezTo>
                    <a:cubicBezTo>
                      <a:pt x="9237" y="3077"/>
                      <a:pt x="9243" y="3071"/>
                      <a:pt x="9243" y="3065"/>
                    </a:cubicBezTo>
                    <a:cubicBezTo>
                      <a:pt x="9267" y="3065"/>
                      <a:pt x="9267" y="3065"/>
                      <a:pt x="9267" y="3065"/>
                    </a:cubicBezTo>
                    <a:cubicBezTo>
                      <a:pt x="9267" y="3042"/>
                      <a:pt x="9267" y="3042"/>
                      <a:pt x="9267" y="3042"/>
                    </a:cubicBezTo>
                    <a:cubicBezTo>
                      <a:pt x="9261" y="3042"/>
                      <a:pt x="9255" y="3042"/>
                      <a:pt x="9255" y="3036"/>
                    </a:cubicBezTo>
                    <a:cubicBezTo>
                      <a:pt x="9249" y="3030"/>
                      <a:pt x="9249" y="3030"/>
                      <a:pt x="9243" y="3024"/>
                    </a:cubicBezTo>
                    <a:cubicBezTo>
                      <a:pt x="9243" y="3018"/>
                      <a:pt x="9249" y="3012"/>
                      <a:pt x="9243" y="3012"/>
                    </a:cubicBezTo>
                    <a:cubicBezTo>
                      <a:pt x="9243" y="3006"/>
                      <a:pt x="9237" y="3006"/>
                      <a:pt x="9232" y="3006"/>
                    </a:cubicBezTo>
                    <a:cubicBezTo>
                      <a:pt x="9232" y="3000"/>
                      <a:pt x="9226" y="3000"/>
                      <a:pt x="9220" y="2994"/>
                    </a:cubicBezTo>
                    <a:cubicBezTo>
                      <a:pt x="9208" y="3000"/>
                      <a:pt x="9208" y="3000"/>
                      <a:pt x="9208" y="3000"/>
                    </a:cubicBezTo>
                    <a:cubicBezTo>
                      <a:pt x="9208" y="3000"/>
                      <a:pt x="9214" y="3006"/>
                      <a:pt x="9214" y="3012"/>
                    </a:cubicBezTo>
                    <a:cubicBezTo>
                      <a:pt x="9208" y="3012"/>
                      <a:pt x="9202" y="3012"/>
                      <a:pt x="9202" y="3018"/>
                    </a:cubicBezTo>
                    <a:cubicBezTo>
                      <a:pt x="9196" y="3024"/>
                      <a:pt x="9196" y="3024"/>
                      <a:pt x="9190" y="3030"/>
                    </a:cubicBezTo>
                    <a:lnTo>
                      <a:pt x="9184" y="3030"/>
                    </a:lnTo>
                    <a:cubicBezTo>
                      <a:pt x="9178" y="3024"/>
                      <a:pt x="9172" y="3018"/>
                      <a:pt x="9172" y="3018"/>
                    </a:cubicBezTo>
                    <a:cubicBezTo>
                      <a:pt x="9172" y="3012"/>
                      <a:pt x="9172" y="3006"/>
                      <a:pt x="9172" y="3006"/>
                    </a:cubicBezTo>
                    <a:cubicBezTo>
                      <a:pt x="9172" y="2994"/>
                      <a:pt x="9172" y="2988"/>
                      <a:pt x="9172" y="2982"/>
                    </a:cubicBezTo>
                    <a:cubicBezTo>
                      <a:pt x="9172" y="2976"/>
                      <a:pt x="9172" y="2971"/>
                      <a:pt x="9172" y="2965"/>
                    </a:cubicBezTo>
                    <a:cubicBezTo>
                      <a:pt x="9137" y="2965"/>
                      <a:pt x="9137" y="2965"/>
                      <a:pt x="9137" y="2965"/>
                    </a:cubicBezTo>
                    <a:cubicBezTo>
                      <a:pt x="9137" y="2953"/>
                      <a:pt x="9143" y="2947"/>
                      <a:pt x="9137" y="2935"/>
                    </a:cubicBezTo>
                    <a:cubicBezTo>
                      <a:pt x="9137" y="2929"/>
                      <a:pt x="9143" y="2923"/>
                      <a:pt x="9137" y="2923"/>
                    </a:cubicBezTo>
                    <a:cubicBezTo>
                      <a:pt x="9137" y="2911"/>
                      <a:pt x="9125" y="2905"/>
                      <a:pt x="9119" y="2899"/>
                    </a:cubicBezTo>
                    <a:cubicBezTo>
                      <a:pt x="9113" y="2899"/>
                      <a:pt x="9113" y="2905"/>
                      <a:pt x="9107" y="2899"/>
                    </a:cubicBezTo>
                    <a:cubicBezTo>
                      <a:pt x="9101" y="2899"/>
                      <a:pt x="9107" y="2893"/>
                      <a:pt x="9101" y="2887"/>
                    </a:cubicBezTo>
                    <a:lnTo>
                      <a:pt x="9089" y="2887"/>
                    </a:lnTo>
                    <a:cubicBezTo>
                      <a:pt x="9089" y="2882"/>
                      <a:pt x="9089" y="2882"/>
                      <a:pt x="9089" y="2876"/>
                    </a:cubicBezTo>
                    <a:cubicBezTo>
                      <a:pt x="9089" y="2870"/>
                      <a:pt x="9083" y="2870"/>
                      <a:pt x="9083" y="2864"/>
                    </a:cubicBezTo>
                    <a:cubicBezTo>
                      <a:pt x="9077" y="2858"/>
                      <a:pt x="9071" y="2858"/>
                      <a:pt x="9066" y="2858"/>
                    </a:cubicBezTo>
                    <a:cubicBezTo>
                      <a:pt x="9066" y="2852"/>
                      <a:pt x="9071" y="2846"/>
                      <a:pt x="9066" y="2846"/>
                    </a:cubicBezTo>
                    <a:cubicBezTo>
                      <a:pt x="9066" y="2840"/>
                      <a:pt x="9060" y="2840"/>
                      <a:pt x="9060" y="2834"/>
                    </a:cubicBezTo>
                    <a:cubicBezTo>
                      <a:pt x="9054" y="2828"/>
                      <a:pt x="9054" y="2822"/>
                      <a:pt x="9054" y="2822"/>
                    </a:cubicBezTo>
                    <a:cubicBezTo>
                      <a:pt x="9048" y="2816"/>
                      <a:pt x="9048" y="2810"/>
                      <a:pt x="9042" y="2810"/>
                    </a:cubicBezTo>
                    <a:cubicBezTo>
                      <a:pt x="9036" y="2810"/>
                      <a:pt x="9036" y="2805"/>
                      <a:pt x="9030" y="2805"/>
                    </a:cubicBezTo>
                    <a:cubicBezTo>
                      <a:pt x="9024" y="2805"/>
                      <a:pt x="9018" y="2805"/>
                      <a:pt x="9006" y="2805"/>
                    </a:cubicBezTo>
                    <a:cubicBezTo>
                      <a:pt x="9000" y="2805"/>
                      <a:pt x="8994" y="2805"/>
                      <a:pt x="8982" y="2799"/>
                    </a:cubicBezTo>
                    <a:cubicBezTo>
                      <a:pt x="8977" y="2799"/>
                      <a:pt x="8982" y="2793"/>
                      <a:pt x="8977" y="2787"/>
                    </a:cubicBezTo>
                    <a:cubicBezTo>
                      <a:pt x="8977" y="2781"/>
                      <a:pt x="8977" y="2781"/>
                      <a:pt x="8982" y="2775"/>
                    </a:cubicBezTo>
                    <a:cubicBezTo>
                      <a:pt x="8982" y="2769"/>
                      <a:pt x="8989" y="2769"/>
                      <a:pt x="8994" y="2769"/>
                    </a:cubicBezTo>
                    <a:cubicBezTo>
                      <a:pt x="8994" y="2763"/>
                      <a:pt x="8994" y="2757"/>
                      <a:pt x="8994" y="2757"/>
                    </a:cubicBezTo>
                    <a:cubicBezTo>
                      <a:pt x="9000" y="2751"/>
                      <a:pt x="9006" y="2757"/>
                      <a:pt x="9006" y="2757"/>
                    </a:cubicBezTo>
                    <a:cubicBezTo>
                      <a:pt x="9012" y="2757"/>
                      <a:pt x="9012" y="2751"/>
                      <a:pt x="9018" y="2751"/>
                    </a:cubicBezTo>
                    <a:cubicBezTo>
                      <a:pt x="9018" y="2739"/>
                      <a:pt x="9018" y="2739"/>
                      <a:pt x="9018" y="2739"/>
                    </a:cubicBezTo>
                    <a:cubicBezTo>
                      <a:pt x="9018" y="2739"/>
                      <a:pt x="9018" y="2733"/>
                      <a:pt x="9018" y="2727"/>
                    </a:cubicBezTo>
                    <a:cubicBezTo>
                      <a:pt x="9018" y="2727"/>
                      <a:pt x="9024" y="2721"/>
                      <a:pt x="9030" y="2721"/>
                    </a:cubicBezTo>
                    <a:cubicBezTo>
                      <a:pt x="9030" y="2716"/>
                      <a:pt x="9036" y="2716"/>
                      <a:pt x="9042" y="2716"/>
                    </a:cubicBezTo>
                    <a:cubicBezTo>
                      <a:pt x="9042" y="2710"/>
                      <a:pt x="9042" y="2710"/>
                      <a:pt x="9042" y="2704"/>
                    </a:cubicBezTo>
                    <a:cubicBezTo>
                      <a:pt x="9042" y="2656"/>
                      <a:pt x="9042" y="2656"/>
                      <a:pt x="9042" y="2656"/>
                    </a:cubicBezTo>
                    <a:cubicBezTo>
                      <a:pt x="8935" y="2656"/>
                      <a:pt x="8935" y="2656"/>
                      <a:pt x="8935" y="2656"/>
                    </a:cubicBezTo>
                    <a:cubicBezTo>
                      <a:pt x="8935" y="2650"/>
                      <a:pt x="8935" y="2650"/>
                      <a:pt x="8941" y="2644"/>
                    </a:cubicBezTo>
                    <a:cubicBezTo>
                      <a:pt x="8941" y="2639"/>
                      <a:pt x="8947" y="2639"/>
                      <a:pt x="8953" y="2639"/>
                    </a:cubicBezTo>
                    <a:cubicBezTo>
                      <a:pt x="8953" y="2632"/>
                      <a:pt x="8947" y="2627"/>
                      <a:pt x="8953" y="2627"/>
                    </a:cubicBezTo>
                    <a:cubicBezTo>
                      <a:pt x="8953" y="2621"/>
                      <a:pt x="8947" y="2615"/>
                      <a:pt x="8953" y="2615"/>
                    </a:cubicBezTo>
                    <a:cubicBezTo>
                      <a:pt x="8953" y="2609"/>
                      <a:pt x="8959" y="2609"/>
                      <a:pt x="8959" y="2603"/>
                    </a:cubicBezTo>
                    <a:cubicBezTo>
                      <a:pt x="8965" y="2603"/>
                      <a:pt x="8965" y="2597"/>
                      <a:pt x="8971" y="2591"/>
                    </a:cubicBezTo>
                    <a:cubicBezTo>
                      <a:pt x="8977" y="2591"/>
                      <a:pt x="8977" y="2591"/>
                      <a:pt x="8982" y="2585"/>
                    </a:cubicBezTo>
                    <a:cubicBezTo>
                      <a:pt x="8977" y="2585"/>
                      <a:pt x="8977" y="2579"/>
                      <a:pt x="8971" y="2573"/>
                    </a:cubicBezTo>
                    <a:cubicBezTo>
                      <a:pt x="8965" y="2573"/>
                      <a:pt x="8959" y="2573"/>
                      <a:pt x="8953" y="2573"/>
                    </a:cubicBezTo>
                    <a:cubicBezTo>
                      <a:pt x="8935" y="2573"/>
                      <a:pt x="8935" y="2573"/>
                      <a:pt x="8935" y="2573"/>
                    </a:cubicBezTo>
                    <a:cubicBezTo>
                      <a:pt x="8929" y="2573"/>
                      <a:pt x="8929" y="2579"/>
                      <a:pt x="8923" y="2579"/>
                    </a:cubicBezTo>
                    <a:cubicBezTo>
                      <a:pt x="8905" y="2579"/>
                      <a:pt x="8900" y="2579"/>
                      <a:pt x="8882" y="2579"/>
                    </a:cubicBezTo>
                    <a:cubicBezTo>
                      <a:pt x="8882" y="2585"/>
                      <a:pt x="8882" y="2591"/>
                      <a:pt x="8882" y="2597"/>
                    </a:cubicBezTo>
                    <a:cubicBezTo>
                      <a:pt x="8882" y="2603"/>
                      <a:pt x="8876" y="2609"/>
                      <a:pt x="8876" y="2609"/>
                    </a:cubicBezTo>
                    <a:cubicBezTo>
                      <a:pt x="8876" y="2615"/>
                      <a:pt x="8864" y="2621"/>
                      <a:pt x="8864" y="2627"/>
                    </a:cubicBezTo>
                    <a:cubicBezTo>
                      <a:pt x="8864" y="2627"/>
                      <a:pt x="8864" y="2627"/>
                      <a:pt x="8864" y="2632"/>
                    </a:cubicBezTo>
                    <a:cubicBezTo>
                      <a:pt x="8864" y="2639"/>
                      <a:pt x="8870" y="2644"/>
                      <a:pt x="8870" y="2650"/>
                    </a:cubicBezTo>
                    <a:cubicBezTo>
                      <a:pt x="8870" y="2656"/>
                      <a:pt x="8864" y="2662"/>
                      <a:pt x="8864" y="2662"/>
                    </a:cubicBezTo>
                    <a:cubicBezTo>
                      <a:pt x="8858" y="2668"/>
                      <a:pt x="8852" y="2668"/>
                      <a:pt x="8840" y="2668"/>
                    </a:cubicBezTo>
                    <a:cubicBezTo>
                      <a:pt x="8834" y="2668"/>
                      <a:pt x="8834" y="2668"/>
                      <a:pt x="8828" y="2662"/>
                    </a:cubicBezTo>
                    <a:cubicBezTo>
                      <a:pt x="8823" y="2662"/>
                      <a:pt x="8823" y="2650"/>
                      <a:pt x="8811" y="2650"/>
                    </a:cubicBezTo>
                    <a:cubicBezTo>
                      <a:pt x="8805" y="2650"/>
                      <a:pt x="8799" y="2656"/>
                      <a:pt x="8799" y="2662"/>
                    </a:cubicBezTo>
                    <a:cubicBezTo>
                      <a:pt x="8793" y="2668"/>
                      <a:pt x="8799" y="2668"/>
                      <a:pt x="8799" y="2674"/>
                    </a:cubicBezTo>
                    <a:cubicBezTo>
                      <a:pt x="8799" y="2680"/>
                      <a:pt x="8793" y="2692"/>
                      <a:pt x="8799" y="2698"/>
                    </a:cubicBezTo>
                    <a:cubicBezTo>
                      <a:pt x="8805" y="2698"/>
                      <a:pt x="8805" y="2698"/>
                      <a:pt x="8811" y="2704"/>
                    </a:cubicBezTo>
                    <a:cubicBezTo>
                      <a:pt x="8816" y="2704"/>
                      <a:pt x="8828" y="2704"/>
                      <a:pt x="8834" y="2710"/>
                    </a:cubicBezTo>
                    <a:cubicBezTo>
                      <a:pt x="8834" y="2710"/>
                      <a:pt x="8828" y="2716"/>
                      <a:pt x="8828" y="2721"/>
                    </a:cubicBezTo>
                    <a:cubicBezTo>
                      <a:pt x="8828" y="2727"/>
                      <a:pt x="8828" y="2727"/>
                      <a:pt x="8828" y="2727"/>
                    </a:cubicBezTo>
                    <a:cubicBezTo>
                      <a:pt x="8828" y="2733"/>
                      <a:pt x="8823" y="2739"/>
                      <a:pt x="8823" y="2739"/>
                    </a:cubicBezTo>
                    <a:cubicBezTo>
                      <a:pt x="8823" y="2745"/>
                      <a:pt x="8828" y="2745"/>
                      <a:pt x="8828" y="2751"/>
                    </a:cubicBezTo>
                    <a:cubicBezTo>
                      <a:pt x="8828" y="2757"/>
                      <a:pt x="8828" y="2763"/>
                      <a:pt x="8823" y="2763"/>
                    </a:cubicBezTo>
                    <a:cubicBezTo>
                      <a:pt x="8823" y="2769"/>
                      <a:pt x="8816" y="2763"/>
                      <a:pt x="8811" y="2769"/>
                    </a:cubicBezTo>
                    <a:lnTo>
                      <a:pt x="8805" y="2769"/>
                    </a:lnTo>
                    <a:cubicBezTo>
                      <a:pt x="8799" y="2775"/>
                      <a:pt x="8793" y="2775"/>
                      <a:pt x="8793" y="2781"/>
                    </a:cubicBezTo>
                    <a:cubicBezTo>
                      <a:pt x="8793" y="2787"/>
                      <a:pt x="8793" y="2793"/>
                      <a:pt x="8793" y="2799"/>
                    </a:cubicBezTo>
                    <a:cubicBezTo>
                      <a:pt x="8816" y="2799"/>
                      <a:pt x="8816" y="2799"/>
                      <a:pt x="8816" y="2799"/>
                    </a:cubicBezTo>
                    <a:cubicBezTo>
                      <a:pt x="8823" y="2799"/>
                      <a:pt x="8823" y="2793"/>
                      <a:pt x="8828" y="2793"/>
                    </a:cubicBezTo>
                    <a:cubicBezTo>
                      <a:pt x="8834" y="2793"/>
                      <a:pt x="8834" y="2793"/>
                      <a:pt x="8840" y="2799"/>
                    </a:cubicBezTo>
                    <a:cubicBezTo>
                      <a:pt x="8840" y="2799"/>
                      <a:pt x="8834" y="2805"/>
                      <a:pt x="8840" y="2805"/>
                    </a:cubicBezTo>
                    <a:cubicBezTo>
                      <a:pt x="8840" y="2810"/>
                      <a:pt x="8846" y="2810"/>
                      <a:pt x="8852" y="2816"/>
                    </a:cubicBezTo>
                    <a:cubicBezTo>
                      <a:pt x="8876" y="2816"/>
                      <a:pt x="8876" y="2816"/>
                      <a:pt x="8876" y="2816"/>
                    </a:cubicBezTo>
                    <a:cubicBezTo>
                      <a:pt x="8876" y="2810"/>
                      <a:pt x="8870" y="2810"/>
                      <a:pt x="8876" y="2805"/>
                    </a:cubicBezTo>
                    <a:cubicBezTo>
                      <a:pt x="8876" y="2799"/>
                      <a:pt x="8876" y="2799"/>
                      <a:pt x="8882" y="2793"/>
                    </a:cubicBezTo>
                    <a:cubicBezTo>
                      <a:pt x="8888" y="2805"/>
                      <a:pt x="8888" y="2805"/>
                      <a:pt x="8888" y="2805"/>
                    </a:cubicBezTo>
                    <a:lnTo>
                      <a:pt x="8888" y="2810"/>
                    </a:lnTo>
                    <a:cubicBezTo>
                      <a:pt x="8888" y="2822"/>
                      <a:pt x="8900" y="2828"/>
                      <a:pt x="8900" y="2840"/>
                    </a:cubicBezTo>
                    <a:cubicBezTo>
                      <a:pt x="8900" y="2840"/>
                      <a:pt x="8900" y="2846"/>
                      <a:pt x="8894" y="2852"/>
                    </a:cubicBezTo>
                    <a:lnTo>
                      <a:pt x="8888" y="2852"/>
                    </a:lnTo>
                    <a:cubicBezTo>
                      <a:pt x="8882" y="2858"/>
                      <a:pt x="8876" y="2858"/>
                      <a:pt x="8876" y="2858"/>
                    </a:cubicBezTo>
                    <a:cubicBezTo>
                      <a:pt x="8876" y="2864"/>
                      <a:pt x="8870" y="2864"/>
                      <a:pt x="8876" y="2870"/>
                    </a:cubicBezTo>
                    <a:cubicBezTo>
                      <a:pt x="8876" y="2876"/>
                      <a:pt x="8882" y="2876"/>
                      <a:pt x="8882" y="2882"/>
                    </a:cubicBezTo>
                    <a:cubicBezTo>
                      <a:pt x="8941" y="2882"/>
                      <a:pt x="8941" y="2882"/>
                      <a:pt x="8941" y="2882"/>
                    </a:cubicBezTo>
                    <a:cubicBezTo>
                      <a:pt x="8947" y="2870"/>
                      <a:pt x="8947" y="2870"/>
                      <a:pt x="8947" y="2870"/>
                    </a:cubicBezTo>
                    <a:cubicBezTo>
                      <a:pt x="8947" y="2876"/>
                      <a:pt x="8953" y="2870"/>
                      <a:pt x="8959" y="2876"/>
                    </a:cubicBezTo>
                    <a:cubicBezTo>
                      <a:pt x="8959" y="2882"/>
                      <a:pt x="8959" y="2882"/>
                      <a:pt x="8959" y="2887"/>
                    </a:cubicBezTo>
                    <a:cubicBezTo>
                      <a:pt x="8965" y="2893"/>
                      <a:pt x="8971" y="2893"/>
                      <a:pt x="8971" y="2899"/>
                    </a:cubicBezTo>
                    <a:cubicBezTo>
                      <a:pt x="8971" y="2905"/>
                      <a:pt x="8965" y="2911"/>
                      <a:pt x="8965" y="2917"/>
                    </a:cubicBezTo>
                    <a:cubicBezTo>
                      <a:pt x="8965" y="2923"/>
                      <a:pt x="8965" y="2929"/>
                      <a:pt x="8971" y="2935"/>
                    </a:cubicBezTo>
                    <a:cubicBezTo>
                      <a:pt x="8977" y="2941"/>
                      <a:pt x="8982" y="2941"/>
                      <a:pt x="8994" y="2947"/>
                    </a:cubicBezTo>
                    <a:cubicBezTo>
                      <a:pt x="8989" y="2965"/>
                      <a:pt x="8989" y="2965"/>
                      <a:pt x="8989" y="2965"/>
                    </a:cubicBezTo>
                    <a:cubicBezTo>
                      <a:pt x="8989" y="2976"/>
                      <a:pt x="8994" y="2982"/>
                      <a:pt x="8994" y="2988"/>
                    </a:cubicBezTo>
                    <a:cubicBezTo>
                      <a:pt x="8994" y="2994"/>
                      <a:pt x="8989" y="3000"/>
                      <a:pt x="8989" y="3000"/>
                    </a:cubicBezTo>
                    <a:cubicBezTo>
                      <a:pt x="8982" y="3006"/>
                      <a:pt x="8977" y="3000"/>
                      <a:pt x="8971" y="3000"/>
                    </a:cubicBezTo>
                    <a:cubicBezTo>
                      <a:pt x="8965" y="3000"/>
                      <a:pt x="8959" y="3000"/>
                      <a:pt x="8953" y="3000"/>
                    </a:cubicBezTo>
                    <a:cubicBezTo>
                      <a:pt x="8947" y="3000"/>
                      <a:pt x="8947" y="2994"/>
                      <a:pt x="8941" y="2994"/>
                    </a:cubicBezTo>
                    <a:cubicBezTo>
                      <a:pt x="8935" y="2994"/>
                      <a:pt x="8929" y="2994"/>
                      <a:pt x="8923" y="2994"/>
                    </a:cubicBezTo>
                    <a:cubicBezTo>
                      <a:pt x="8917" y="2994"/>
                      <a:pt x="8917" y="2994"/>
                      <a:pt x="8917" y="2994"/>
                    </a:cubicBezTo>
                    <a:cubicBezTo>
                      <a:pt x="8917" y="2994"/>
                      <a:pt x="8911" y="2994"/>
                      <a:pt x="8905" y="2994"/>
                    </a:cubicBezTo>
                    <a:cubicBezTo>
                      <a:pt x="8905" y="2994"/>
                      <a:pt x="8905" y="3000"/>
                      <a:pt x="8900" y="3006"/>
                    </a:cubicBezTo>
                    <a:cubicBezTo>
                      <a:pt x="8894" y="3006"/>
                      <a:pt x="8900" y="3012"/>
                      <a:pt x="8894" y="3018"/>
                    </a:cubicBezTo>
                    <a:cubicBezTo>
                      <a:pt x="8894" y="3018"/>
                      <a:pt x="8888" y="3012"/>
                      <a:pt x="8888" y="3018"/>
                    </a:cubicBezTo>
                    <a:cubicBezTo>
                      <a:pt x="8882" y="3018"/>
                      <a:pt x="8876" y="3018"/>
                      <a:pt x="8876" y="3018"/>
                    </a:cubicBezTo>
                    <a:cubicBezTo>
                      <a:pt x="8870" y="3030"/>
                      <a:pt x="8870" y="3030"/>
                      <a:pt x="8870" y="3030"/>
                    </a:cubicBezTo>
                    <a:cubicBezTo>
                      <a:pt x="8876" y="3030"/>
                      <a:pt x="8876" y="3036"/>
                      <a:pt x="8882" y="3036"/>
                    </a:cubicBezTo>
                    <a:cubicBezTo>
                      <a:pt x="8894" y="3036"/>
                      <a:pt x="8900" y="3030"/>
                      <a:pt x="8911" y="3030"/>
                    </a:cubicBezTo>
                    <a:cubicBezTo>
                      <a:pt x="8917" y="3030"/>
                      <a:pt x="8923" y="3030"/>
                      <a:pt x="8929" y="3036"/>
                    </a:cubicBezTo>
                    <a:lnTo>
                      <a:pt x="8929" y="3042"/>
                    </a:lnTo>
                    <a:cubicBezTo>
                      <a:pt x="8923" y="3048"/>
                      <a:pt x="8929" y="3054"/>
                      <a:pt x="8923" y="3054"/>
                    </a:cubicBezTo>
                    <a:cubicBezTo>
                      <a:pt x="8923" y="3059"/>
                      <a:pt x="8917" y="3054"/>
                      <a:pt x="8911" y="3054"/>
                    </a:cubicBezTo>
                    <a:cubicBezTo>
                      <a:pt x="8911" y="3059"/>
                      <a:pt x="8905" y="3059"/>
                      <a:pt x="8900" y="3065"/>
                    </a:cubicBezTo>
                    <a:cubicBezTo>
                      <a:pt x="8900" y="3065"/>
                      <a:pt x="8900" y="3071"/>
                      <a:pt x="8894" y="3077"/>
                    </a:cubicBezTo>
                    <a:cubicBezTo>
                      <a:pt x="8888" y="3077"/>
                      <a:pt x="8882" y="3077"/>
                      <a:pt x="8876" y="3077"/>
                    </a:cubicBezTo>
                    <a:cubicBezTo>
                      <a:pt x="8870" y="3089"/>
                      <a:pt x="8870" y="3089"/>
                      <a:pt x="8870" y="3089"/>
                    </a:cubicBezTo>
                    <a:cubicBezTo>
                      <a:pt x="8870" y="3095"/>
                      <a:pt x="8870" y="3095"/>
                      <a:pt x="8876" y="3101"/>
                    </a:cubicBezTo>
                    <a:cubicBezTo>
                      <a:pt x="8876" y="3107"/>
                      <a:pt x="8876" y="3107"/>
                      <a:pt x="8882" y="3113"/>
                    </a:cubicBezTo>
                    <a:lnTo>
                      <a:pt x="8888" y="3113"/>
                    </a:lnTo>
                    <a:cubicBezTo>
                      <a:pt x="8894" y="3113"/>
                      <a:pt x="8900" y="3107"/>
                      <a:pt x="8900" y="3107"/>
                    </a:cubicBezTo>
                    <a:cubicBezTo>
                      <a:pt x="8905" y="3107"/>
                      <a:pt x="8911" y="3101"/>
                      <a:pt x="8917" y="3101"/>
                    </a:cubicBezTo>
                    <a:cubicBezTo>
                      <a:pt x="8929" y="3101"/>
                      <a:pt x="8935" y="3113"/>
                      <a:pt x="8947" y="3113"/>
                    </a:cubicBezTo>
                    <a:cubicBezTo>
                      <a:pt x="8953" y="3113"/>
                      <a:pt x="8953" y="3113"/>
                      <a:pt x="8959" y="3113"/>
                    </a:cubicBezTo>
                    <a:cubicBezTo>
                      <a:pt x="8965" y="3113"/>
                      <a:pt x="8977" y="3113"/>
                      <a:pt x="8982" y="3113"/>
                    </a:cubicBezTo>
                    <a:cubicBezTo>
                      <a:pt x="8982" y="3113"/>
                      <a:pt x="8989" y="3113"/>
                      <a:pt x="8994" y="3113"/>
                    </a:cubicBezTo>
                    <a:cubicBezTo>
                      <a:pt x="9000" y="3113"/>
                      <a:pt x="8994" y="3119"/>
                      <a:pt x="9000" y="3125"/>
                    </a:cubicBezTo>
                    <a:cubicBezTo>
                      <a:pt x="8994" y="3131"/>
                      <a:pt x="8994" y="3131"/>
                      <a:pt x="8989" y="3137"/>
                    </a:cubicBezTo>
                    <a:cubicBezTo>
                      <a:pt x="8989" y="3137"/>
                      <a:pt x="8982" y="3137"/>
                      <a:pt x="8977" y="3137"/>
                    </a:cubicBezTo>
                    <a:cubicBezTo>
                      <a:pt x="8971" y="3142"/>
                      <a:pt x="8965" y="3142"/>
                      <a:pt x="8953" y="3142"/>
                    </a:cubicBezTo>
                    <a:cubicBezTo>
                      <a:pt x="8947" y="3142"/>
                      <a:pt x="8947" y="3142"/>
                      <a:pt x="8941" y="3142"/>
                    </a:cubicBezTo>
                    <a:cubicBezTo>
                      <a:pt x="8935" y="3142"/>
                      <a:pt x="8935" y="3142"/>
                      <a:pt x="8929" y="3148"/>
                    </a:cubicBezTo>
                    <a:cubicBezTo>
                      <a:pt x="8923" y="3148"/>
                      <a:pt x="8929" y="3154"/>
                      <a:pt x="8923" y="3160"/>
                    </a:cubicBezTo>
                    <a:cubicBezTo>
                      <a:pt x="8923" y="3160"/>
                      <a:pt x="8917" y="3160"/>
                      <a:pt x="8911" y="3160"/>
                    </a:cubicBezTo>
                    <a:cubicBezTo>
                      <a:pt x="8905" y="3160"/>
                      <a:pt x="8900" y="3160"/>
                      <a:pt x="8888" y="3166"/>
                    </a:cubicBezTo>
                    <a:cubicBezTo>
                      <a:pt x="8888" y="3172"/>
                      <a:pt x="8894" y="3178"/>
                      <a:pt x="8888" y="3190"/>
                    </a:cubicBezTo>
                    <a:lnTo>
                      <a:pt x="8888" y="3196"/>
                    </a:lnTo>
                    <a:cubicBezTo>
                      <a:pt x="8888" y="3202"/>
                      <a:pt x="8882" y="3202"/>
                      <a:pt x="8876" y="3202"/>
                    </a:cubicBezTo>
                    <a:cubicBezTo>
                      <a:pt x="8870" y="3208"/>
                      <a:pt x="8870" y="3208"/>
                      <a:pt x="8864" y="3214"/>
                    </a:cubicBezTo>
                    <a:cubicBezTo>
                      <a:pt x="8864" y="3214"/>
                      <a:pt x="8858" y="3214"/>
                      <a:pt x="8852" y="3214"/>
                    </a:cubicBezTo>
                    <a:cubicBezTo>
                      <a:pt x="8858" y="3220"/>
                      <a:pt x="8858" y="3225"/>
                      <a:pt x="8864" y="3225"/>
                    </a:cubicBezTo>
                    <a:close/>
                    <a:moveTo>
                      <a:pt x="8816" y="2929"/>
                    </a:moveTo>
                    <a:lnTo>
                      <a:pt x="8816" y="2929"/>
                    </a:lnTo>
                    <a:cubicBezTo>
                      <a:pt x="8823" y="2929"/>
                      <a:pt x="8823" y="2929"/>
                      <a:pt x="8828" y="2929"/>
                    </a:cubicBezTo>
                    <a:cubicBezTo>
                      <a:pt x="8840" y="2923"/>
                      <a:pt x="8846" y="2917"/>
                      <a:pt x="8846" y="2905"/>
                    </a:cubicBezTo>
                    <a:cubicBezTo>
                      <a:pt x="8846" y="2899"/>
                      <a:pt x="8846" y="2893"/>
                      <a:pt x="8840" y="2887"/>
                    </a:cubicBezTo>
                    <a:cubicBezTo>
                      <a:pt x="8840" y="2887"/>
                      <a:pt x="8834" y="2882"/>
                      <a:pt x="8828" y="2882"/>
                    </a:cubicBezTo>
                    <a:cubicBezTo>
                      <a:pt x="8828" y="2876"/>
                      <a:pt x="8828" y="2870"/>
                      <a:pt x="8828" y="2870"/>
                    </a:cubicBezTo>
                    <a:cubicBezTo>
                      <a:pt x="8828" y="2864"/>
                      <a:pt x="8828" y="2858"/>
                      <a:pt x="8828" y="2858"/>
                    </a:cubicBezTo>
                    <a:cubicBezTo>
                      <a:pt x="8823" y="2852"/>
                      <a:pt x="8823" y="2852"/>
                      <a:pt x="8816" y="2846"/>
                    </a:cubicBezTo>
                    <a:cubicBezTo>
                      <a:pt x="8811" y="2846"/>
                      <a:pt x="8811" y="2846"/>
                      <a:pt x="8805" y="2846"/>
                    </a:cubicBezTo>
                    <a:cubicBezTo>
                      <a:pt x="8799" y="2846"/>
                      <a:pt x="8799" y="2840"/>
                      <a:pt x="8793" y="2840"/>
                    </a:cubicBezTo>
                    <a:cubicBezTo>
                      <a:pt x="8787" y="2840"/>
                      <a:pt x="8787" y="2840"/>
                      <a:pt x="8787" y="2840"/>
                    </a:cubicBezTo>
                    <a:cubicBezTo>
                      <a:pt x="8781" y="2840"/>
                      <a:pt x="8775" y="2840"/>
                      <a:pt x="8769" y="2846"/>
                    </a:cubicBezTo>
                    <a:cubicBezTo>
                      <a:pt x="8769" y="2846"/>
                      <a:pt x="8763" y="2846"/>
                      <a:pt x="8757" y="2846"/>
                    </a:cubicBezTo>
                    <a:cubicBezTo>
                      <a:pt x="8757" y="2852"/>
                      <a:pt x="8757" y="2858"/>
                      <a:pt x="8751" y="2858"/>
                    </a:cubicBezTo>
                    <a:cubicBezTo>
                      <a:pt x="8751" y="2864"/>
                      <a:pt x="8745" y="2864"/>
                      <a:pt x="8739" y="2864"/>
                    </a:cubicBezTo>
                    <a:cubicBezTo>
                      <a:pt x="8739" y="2864"/>
                      <a:pt x="8734" y="2864"/>
                      <a:pt x="8734" y="2858"/>
                    </a:cubicBezTo>
                    <a:cubicBezTo>
                      <a:pt x="8727" y="2858"/>
                      <a:pt x="8727" y="2852"/>
                      <a:pt x="8727" y="2846"/>
                    </a:cubicBezTo>
                    <a:cubicBezTo>
                      <a:pt x="8722" y="2846"/>
                      <a:pt x="8716" y="2846"/>
                      <a:pt x="8716" y="2840"/>
                    </a:cubicBezTo>
                    <a:cubicBezTo>
                      <a:pt x="8686" y="2846"/>
                      <a:pt x="8686" y="2846"/>
                      <a:pt x="8686" y="2846"/>
                    </a:cubicBezTo>
                    <a:cubicBezTo>
                      <a:pt x="8686" y="2846"/>
                      <a:pt x="8686" y="2852"/>
                      <a:pt x="8686" y="2858"/>
                    </a:cubicBezTo>
                    <a:cubicBezTo>
                      <a:pt x="8686" y="2858"/>
                      <a:pt x="8686" y="2864"/>
                      <a:pt x="8686" y="2870"/>
                    </a:cubicBezTo>
                    <a:cubicBezTo>
                      <a:pt x="8686" y="2876"/>
                      <a:pt x="8686" y="2876"/>
                      <a:pt x="8686" y="2887"/>
                    </a:cubicBezTo>
                    <a:cubicBezTo>
                      <a:pt x="8686" y="2893"/>
                      <a:pt x="8686" y="2893"/>
                      <a:pt x="8686" y="2899"/>
                    </a:cubicBezTo>
                    <a:cubicBezTo>
                      <a:pt x="8686" y="2905"/>
                      <a:pt x="8692" y="2899"/>
                      <a:pt x="8692" y="2899"/>
                    </a:cubicBezTo>
                    <a:cubicBezTo>
                      <a:pt x="8686" y="2899"/>
                      <a:pt x="8680" y="2899"/>
                      <a:pt x="8680" y="2899"/>
                    </a:cubicBezTo>
                    <a:cubicBezTo>
                      <a:pt x="8674" y="2899"/>
                      <a:pt x="8674" y="2905"/>
                      <a:pt x="8668" y="2905"/>
                    </a:cubicBezTo>
                    <a:cubicBezTo>
                      <a:pt x="8662" y="2905"/>
                      <a:pt x="8662" y="2905"/>
                      <a:pt x="8657" y="2905"/>
                    </a:cubicBezTo>
                    <a:cubicBezTo>
                      <a:pt x="8650" y="2911"/>
                      <a:pt x="8645" y="2917"/>
                      <a:pt x="8633" y="2917"/>
                    </a:cubicBezTo>
                    <a:cubicBezTo>
                      <a:pt x="8627" y="2917"/>
                      <a:pt x="8627" y="2911"/>
                      <a:pt x="8621" y="2905"/>
                    </a:cubicBezTo>
                    <a:cubicBezTo>
                      <a:pt x="8609" y="2911"/>
                      <a:pt x="8609" y="2911"/>
                      <a:pt x="8609" y="2911"/>
                    </a:cubicBezTo>
                    <a:cubicBezTo>
                      <a:pt x="8609" y="2994"/>
                      <a:pt x="8609" y="2994"/>
                      <a:pt x="8609" y="2994"/>
                    </a:cubicBezTo>
                    <a:cubicBezTo>
                      <a:pt x="8615" y="2994"/>
                      <a:pt x="8615" y="2994"/>
                      <a:pt x="8621" y="2994"/>
                    </a:cubicBezTo>
                    <a:cubicBezTo>
                      <a:pt x="8633" y="2994"/>
                      <a:pt x="8639" y="2994"/>
                      <a:pt x="8650" y="2994"/>
                    </a:cubicBezTo>
                    <a:cubicBezTo>
                      <a:pt x="8650" y="3030"/>
                      <a:pt x="8650" y="3030"/>
                      <a:pt x="8650" y="3030"/>
                    </a:cubicBezTo>
                    <a:cubicBezTo>
                      <a:pt x="8639" y="3030"/>
                      <a:pt x="8639" y="3030"/>
                      <a:pt x="8633" y="3030"/>
                    </a:cubicBezTo>
                    <a:cubicBezTo>
                      <a:pt x="8627" y="3030"/>
                      <a:pt x="8621" y="3030"/>
                      <a:pt x="8621" y="3030"/>
                    </a:cubicBezTo>
                    <a:cubicBezTo>
                      <a:pt x="8615" y="3030"/>
                      <a:pt x="8615" y="3036"/>
                      <a:pt x="8615" y="3042"/>
                    </a:cubicBezTo>
                    <a:cubicBezTo>
                      <a:pt x="8609" y="3048"/>
                      <a:pt x="8609" y="3048"/>
                      <a:pt x="8609" y="3054"/>
                    </a:cubicBezTo>
                    <a:cubicBezTo>
                      <a:pt x="8609" y="3059"/>
                      <a:pt x="8609" y="3065"/>
                      <a:pt x="8609" y="3077"/>
                    </a:cubicBezTo>
                    <a:cubicBezTo>
                      <a:pt x="8609" y="3077"/>
                      <a:pt x="8597" y="3077"/>
                      <a:pt x="8597" y="3083"/>
                    </a:cubicBezTo>
                    <a:cubicBezTo>
                      <a:pt x="8597" y="3083"/>
                      <a:pt x="8591" y="3089"/>
                      <a:pt x="8591" y="3095"/>
                    </a:cubicBezTo>
                    <a:cubicBezTo>
                      <a:pt x="8591" y="3095"/>
                      <a:pt x="8597" y="3101"/>
                      <a:pt x="8597" y="3107"/>
                    </a:cubicBezTo>
                    <a:cubicBezTo>
                      <a:pt x="8597" y="3107"/>
                      <a:pt x="8603" y="3113"/>
                      <a:pt x="8609" y="3113"/>
                    </a:cubicBezTo>
                    <a:cubicBezTo>
                      <a:pt x="8615" y="3119"/>
                      <a:pt x="8615" y="3119"/>
                      <a:pt x="8627" y="3119"/>
                    </a:cubicBezTo>
                    <a:cubicBezTo>
                      <a:pt x="8633" y="3119"/>
                      <a:pt x="8633" y="3113"/>
                      <a:pt x="8645" y="3113"/>
                    </a:cubicBezTo>
                    <a:cubicBezTo>
                      <a:pt x="8645" y="3113"/>
                      <a:pt x="8650" y="3107"/>
                      <a:pt x="8650" y="3113"/>
                    </a:cubicBezTo>
                    <a:cubicBezTo>
                      <a:pt x="8657" y="3113"/>
                      <a:pt x="8662" y="3113"/>
                      <a:pt x="8662" y="3113"/>
                    </a:cubicBezTo>
                    <a:cubicBezTo>
                      <a:pt x="8668" y="3113"/>
                      <a:pt x="8668" y="3119"/>
                      <a:pt x="8668" y="3119"/>
                    </a:cubicBezTo>
                    <a:cubicBezTo>
                      <a:pt x="8680" y="3119"/>
                      <a:pt x="8680" y="3113"/>
                      <a:pt x="8686" y="3107"/>
                    </a:cubicBezTo>
                    <a:cubicBezTo>
                      <a:pt x="8692" y="3107"/>
                      <a:pt x="8698" y="3101"/>
                      <a:pt x="8698" y="3101"/>
                    </a:cubicBezTo>
                    <a:cubicBezTo>
                      <a:pt x="8698" y="3095"/>
                      <a:pt x="8698" y="3089"/>
                      <a:pt x="8698" y="3089"/>
                    </a:cubicBezTo>
                    <a:cubicBezTo>
                      <a:pt x="8704" y="3083"/>
                      <a:pt x="8710" y="3083"/>
                      <a:pt x="8710" y="3077"/>
                    </a:cubicBezTo>
                    <a:cubicBezTo>
                      <a:pt x="8811" y="3077"/>
                      <a:pt x="8811" y="3077"/>
                      <a:pt x="8811" y="3077"/>
                    </a:cubicBezTo>
                    <a:cubicBezTo>
                      <a:pt x="8811" y="3059"/>
                      <a:pt x="8811" y="3059"/>
                      <a:pt x="8811" y="3059"/>
                    </a:cubicBezTo>
                    <a:cubicBezTo>
                      <a:pt x="8811" y="3054"/>
                      <a:pt x="8799" y="3048"/>
                      <a:pt x="8799" y="3036"/>
                    </a:cubicBezTo>
                    <a:lnTo>
                      <a:pt x="8811" y="3036"/>
                    </a:lnTo>
                    <a:cubicBezTo>
                      <a:pt x="8811" y="3030"/>
                      <a:pt x="8816" y="3024"/>
                      <a:pt x="8816" y="3024"/>
                    </a:cubicBezTo>
                    <a:cubicBezTo>
                      <a:pt x="8816" y="3018"/>
                      <a:pt x="8816" y="3012"/>
                      <a:pt x="8816" y="3012"/>
                    </a:cubicBezTo>
                    <a:cubicBezTo>
                      <a:pt x="8816" y="3000"/>
                      <a:pt x="8816" y="2994"/>
                      <a:pt x="8816" y="2988"/>
                    </a:cubicBezTo>
                    <a:cubicBezTo>
                      <a:pt x="8816" y="2982"/>
                      <a:pt x="8816" y="2982"/>
                      <a:pt x="8816" y="2976"/>
                    </a:cubicBezTo>
                    <a:cubicBezTo>
                      <a:pt x="8816" y="2965"/>
                      <a:pt x="8816" y="2959"/>
                      <a:pt x="8816" y="2953"/>
                    </a:cubicBezTo>
                    <a:lnTo>
                      <a:pt x="8816" y="2929"/>
                    </a:lnTo>
                    <a:close/>
                    <a:moveTo>
                      <a:pt x="11869" y="7274"/>
                    </a:moveTo>
                    <a:lnTo>
                      <a:pt x="11869" y="7274"/>
                    </a:lnTo>
                    <a:cubicBezTo>
                      <a:pt x="11869" y="7256"/>
                      <a:pt x="11851" y="7244"/>
                      <a:pt x="11851" y="7221"/>
                    </a:cubicBezTo>
                    <a:cubicBezTo>
                      <a:pt x="11851" y="7203"/>
                      <a:pt x="11857" y="7197"/>
                      <a:pt x="11863" y="7185"/>
                    </a:cubicBezTo>
                    <a:cubicBezTo>
                      <a:pt x="11869" y="7179"/>
                      <a:pt x="11875" y="7173"/>
                      <a:pt x="11875" y="7161"/>
                    </a:cubicBezTo>
                    <a:cubicBezTo>
                      <a:pt x="11875" y="7138"/>
                      <a:pt x="11875" y="7138"/>
                      <a:pt x="11875" y="7138"/>
                    </a:cubicBezTo>
                    <a:cubicBezTo>
                      <a:pt x="11875" y="7132"/>
                      <a:pt x="11869" y="7126"/>
                      <a:pt x="11869" y="7114"/>
                    </a:cubicBezTo>
                    <a:cubicBezTo>
                      <a:pt x="11869" y="7108"/>
                      <a:pt x="11869" y="7108"/>
                      <a:pt x="11869" y="7108"/>
                    </a:cubicBezTo>
                    <a:cubicBezTo>
                      <a:pt x="11869" y="7096"/>
                      <a:pt x="11887" y="7096"/>
                      <a:pt x="11893" y="7090"/>
                    </a:cubicBezTo>
                    <a:cubicBezTo>
                      <a:pt x="11893" y="7078"/>
                      <a:pt x="11899" y="7072"/>
                      <a:pt x="11899" y="7066"/>
                    </a:cubicBezTo>
                    <a:cubicBezTo>
                      <a:pt x="11899" y="7055"/>
                      <a:pt x="11899" y="7055"/>
                      <a:pt x="11899" y="7055"/>
                    </a:cubicBezTo>
                    <a:cubicBezTo>
                      <a:pt x="11899" y="7031"/>
                      <a:pt x="11887" y="7019"/>
                      <a:pt x="11887" y="6995"/>
                    </a:cubicBezTo>
                    <a:cubicBezTo>
                      <a:pt x="11887" y="6978"/>
                      <a:pt x="11887" y="6966"/>
                      <a:pt x="11887" y="6954"/>
                    </a:cubicBezTo>
                    <a:cubicBezTo>
                      <a:pt x="11887" y="6942"/>
                      <a:pt x="11887" y="6936"/>
                      <a:pt x="11887" y="6930"/>
                    </a:cubicBezTo>
                    <a:cubicBezTo>
                      <a:pt x="11887" y="6918"/>
                      <a:pt x="11875" y="6918"/>
                      <a:pt x="11863" y="6912"/>
                    </a:cubicBezTo>
                    <a:cubicBezTo>
                      <a:pt x="11857" y="6906"/>
                      <a:pt x="11851" y="6901"/>
                      <a:pt x="11839" y="6896"/>
                    </a:cubicBezTo>
                    <a:cubicBezTo>
                      <a:pt x="11834" y="6890"/>
                      <a:pt x="11827" y="6890"/>
                      <a:pt x="11816" y="6890"/>
                    </a:cubicBezTo>
                    <a:cubicBezTo>
                      <a:pt x="11816" y="6896"/>
                      <a:pt x="11822" y="6906"/>
                      <a:pt x="11816" y="6912"/>
                    </a:cubicBezTo>
                    <a:cubicBezTo>
                      <a:pt x="11816" y="6918"/>
                      <a:pt x="11822" y="6924"/>
                      <a:pt x="11816" y="6936"/>
                    </a:cubicBezTo>
                    <a:cubicBezTo>
                      <a:pt x="11816" y="6942"/>
                      <a:pt x="11804" y="6942"/>
                      <a:pt x="11798" y="6954"/>
                    </a:cubicBezTo>
                    <a:cubicBezTo>
                      <a:pt x="11786" y="6960"/>
                      <a:pt x="11786" y="6966"/>
                      <a:pt x="11780" y="6972"/>
                    </a:cubicBezTo>
                    <a:cubicBezTo>
                      <a:pt x="11774" y="6984"/>
                      <a:pt x="11762" y="6984"/>
                      <a:pt x="11756" y="6989"/>
                    </a:cubicBezTo>
                    <a:cubicBezTo>
                      <a:pt x="11750" y="7001"/>
                      <a:pt x="11750" y="7007"/>
                      <a:pt x="11750" y="7013"/>
                    </a:cubicBezTo>
                    <a:cubicBezTo>
                      <a:pt x="11745" y="7019"/>
                      <a:pt x="11750" y="7031"/>
                      <a:pt x="11750" y="7037"/>
                    </a:cubicBezTo>
                    <a:cubicBezTo>
                      <a:pt x="11745" y="7043"/>
                      <a:pt x="11733" y="7037"/>
                      <a:pt x="11727" y="7043"/>
                    </a:cubicBezTo>
                    <a:cubicBezTo>
                      <a:pt x="11721" y="7055"/>
                      <a:pt x="11727" y="7078"/>
                      <a:pt x="11709" y="7090"/>
                    </a:cubicBezTo>
                    <a:cubicBezTo>
                      <a:pt x="11703" y="7090"/>
                      <a:pt x="11697" y="7090"/>
                      <a:pt x="11685" y="7090"/>
                    </a:cubicBezTo>
                    <a:cubicBezTo>
                      <a:pt x="11673" y="7090"/>
                      <a:pt x="11656" y="7084"/>
                      <a:pt x="11644" y="7090"/>
                    </a:cubicBezTo>
                    <a:cubicBezTo>
                      <a:pt x="11626" y="7090"/>
                      <a:pt x="11608" y="7090"/>
                      <a:pt x="11596" y="7102"/>
                    </a:cubicBezTo>
                    <a:cubicBezTo>
                      <a:pt x="11584" y="7102"/>
                      <a:pt x="11579" y="7102"/>
                      <a:pt x="11573" y="7114"/>
                    </a:cubicBezTo>
                    <a:cubicBezTo>
                      <a:pt x="11567" y="7120"/>
                      <a:pt x="11573" y="7126"/>
                      <a:pt x="11573" y="7132"/>
                    </a:cubicBezTo>
                    <a:cubicBezTo>
                      <a:pt x="11573" y="7144"/>
                      <a:pt x="11573" y="7150"/>
                      <a:pt x="11573" y="7155"/>
                    </a:cubicBezTo>
                    <a:cubicBezTo>
                      <a:pt x="11567" y="7173"/>
                      <a:pt x="11549" y="7185"/>
                      <a:pt x="11549" y="7203"/>
                    </a:cubicBezTo>
                    <a:cubicBezTo>
                      <a:pt x="11549" y="7209"/>
                      <a:pt x="11555" y="7215"/>
                      <a:pt x="11555" y="7227"/>
                    </a:cubicBezTo>
                    <a:cubicBezTo>
                      <a:pt x="11555" y="7244"/>
                      <a:pt x="11555" y="7256"/>
                      <a:pt x="11555" y="7268"/>
                    </a:cubicBezTo>
                    <a:cubicBezTo>
                      <a:pt x="11555" y="7280"/>
                      <a:pt x="11573" y="7286"/>
                      <a:pt x="11573" y="7292"/>
                    </a:cubicBezTo>
                    <a:cubicBezTo>
                      <a:pt x="11573" y="7304"/>
                      <a:pt x="11573" y="7310"/>
                      <a:pt x="11573" y="7316"/>
                    </a:cubicBezTo>
                    <a:cubicBezTo>
                      <a:pt x="11573" y="7327"/>
                      <a:pt x="11579" y="7333"/>
                      <a:pt x="11573" y="7339"/>
                    </a:cubicBezTo>
                    <a:cubicBezTo>
                      <a:pt x="11567" y="7345"/>
                      <a:pt x="11555" y="7333"/>
                      <a:pt x="11549" y="7339"/>
                    </a:cubicBezTo>
                    <a:cubicBezTo>
                      <a:pt x="11543" y="7345"/>
                      <a:pt x="11543" y="7351"/>
                      <a:pt x="11537" y="7363"/>
                    </a:cubicBezTo>
                    <a:cubicBezTo>
                      <a:pt x="11537" y="7369"/>
                      <a:pt x="11531" y="7375"/>
                      <a:pt x="11525" y="7387"/>
                    </a:cubicBezTo>
                    <a:cubicBezTo>
                      <a:pt x="11525" y="7398"/>
                      <a:pt x="11531" y="7416"/>
                      <a:pt x="11525" y="7428"/>
                    </a:cubicBezTo>
                    <a:cubicBezTo>
                      <a:pt x="11525" y="7440"/>
                      <a:pt x="11513" y="7446"/>
                      <a:pt x="11507" y="7452"/>
                    </a:cubicBezTo>
                    <a:cubicBezTo>
                      <a:pt x="11507" y="7464"/>
                      <a:pt x="11507" y="7464"/>
                      <a:pt x="11507" y="7464"/>
                    </a:cubicBezTo>
                    <a:cubicBezTo>
                      <a:pt x="11507" y="7482"/>
                      <a:pt x="11519" y="7487"/>
                      <a:pt x="11519" y="7499"/>
                    </a:cubicBezTo>
                    <a:cubicBezTo>
                      <a:pt x="11525" y="7505"/>
                      <a:pt x="11525" y="7511"/>
                      <a:pt x="11525" y="7523"/>
                    </a:cubicBezTo>
                    <a:cubicBezTo>
                      <a:pt x="11525" y="7547"/>
                      <a:pt x="11525" y="7547"/>
                      <a:pt x="11525" y="7547"/>
                    </a:cubicBezTo>
                    <a:cubicBezTo>
                      <a:pt x="11525" y="7553"/>
                      <a:pt x="11531" y="7559"/>
                      <a:pt x="11531" y="7571"/>
                    </a:cubicBezTo>
                    <a:cubicBezTo>
                      <a:pt x="11537" y="7582"/>
                      <a:pt x="11531" y="7594"/>
                      <a:pt x="11531" y="7612"/>
                    </a:cubicBezTo>
                    <a:cubicBezTo>
                      <a:pt x="11543" y="7612"/>
                      <a:pt x="11549" y="7612"/>
                      <a:pt x="11555" y="7612"/>
                    </a:cubicBezTo>
                    <a:cubicBezTo>
                      <a:pt x="11573" y="7612"/>
                      <a:pt x="11584" y="7612"/>
                      <a:pt x="11602" y="7612"/>
                    </a:cubicBezTo>
                    <a:cubicBezTo>
                      <a:pt x="11608" y="7612"/>
                      <a:pt x="11608" y="7630"/>
                      <a:pt x="11614" y="7630"/>
                    </a:cubicBezTo>
                    <a:cubicBezTo>
                      <a:pt x="11620" y="7630"/>
                      <a:pt x="11626" y="7630"/>
                      <a:pt x="11638" y="7630"/>
                    </a:cubicBezTo>
                    <a:cubicBezTo>
                      <a:pt x="11644" y="7630"/>
                      <a:pt x="11650" y="7636"/>
                      <a:pt x="11656" y="7636"/>
                    </a:cubicBezTo>
                    <a:cubicBezTo>
                      <a:pt x="11668" y="7636"/>
                      <a:pt x="11673" y="7630"/>
                      <a:pt x="11679" y="7630"/>
                    </a:cubicBezTo>
                    <a:cubicBezTo>
                      <a:pt x="11697" y="7630"/>
                      <a:pt x="11715" y="7636"/>
                      <a:pt x="11727" y="7624"/>
                    </a:cubicBezTo>
                    <a:cubicBezTo>
                      <a:pt x="11733" y="7618"/>
                      <a:pt x="11739" y="7612"/>
                      <a:pt x="11745" y="7600"/>
                    </a:cubicBezTo>
                    <a:cubicBezTo>
                      <a:pt x="11750" y="7594"/>
                      <a:pt x="11756" y="7588"/>
                      <a:pt x="11756" y="7576"/>
                    </a:cubicBezTo>
                    <a:cubicBezTo>
                      <a:pt x="11756" y="7571"/>
                      <a:pt x="11756" y="7564"/>
                      <a:pt x="11756" y="7559"/>
                    </a:cubicBezTo>
                    <a:cubicBezTo>
                      <a:pt x="11756" y="7529"/>
                      <a:pt x="11750" y="7511"/>
                      <a:pt x="11756" y="7487"/>
                    </a:cubicBezTo>
                    <a:cubicBezTo>
                      <a:pt x="11756" y="7482"/>
                      <a:pt x="11762" y="7470"/>
                      <a:pt x="11762" y="7464"/>
                    </a:cubicBezTo>
                    <a:cubicBezTo>
                      <a:pt x="11762" y="7458"/>
                      <a:pt x="11774" y="7452"/>
                      <a:pt x="11780" y="7440"/>
                    </a:cubicBezTo>
                    <a:cubicBezTo>
                      <a:pt x="11780" y="7434"/>
                      <a:pt x="11792" y="7428"/>
                      <a:pt x="11798" y="7422"/>
                    </a:cubicBezTo>
                    <a:cubicBezTo>
                      <a:pt x="11798" y="7405"/>
                      <a:pt x="11798" y="7393"/>
                      <a:pt x="11798" y="7375"/>
                    </a:cubicBezTo>
                    <a:cubicBezTo>
                      <a:pt x="11798" y="7357"/>
                      <a:pt x="11792" y="7345"/>
                      <a:pt x="11798" y="7327"/>
                    </a:cubicBezTo>
                    <a:cubicBezTo>
                      <a:pt x="11798" y="7316"/>
                      <a:pt x="11810" y="7316"/>
                      <a:pt x="11816" y="7310"/>
                    </a:cubicBezTo>
                    <a:cubicBezTo>
                      <a:pt x="11827" y="7304"/>
                      <a:pt x="11839" y="7304"/>
                      <a:pt x="11845" y="7292"/>
                    </a:cubicBezTo>
                    <a:cubicBezTo>
                      <a:pt x="11851" y="7286"/>
                      <a:pt x="11869" y="7286"/>
                      <a:pt x="11869" y="7274"/>
                    </a:cubicBezTo>
                    <a:close/>
                    <a:moveTo>
                      <a:pt x="10920" y="4554"/>
                    </a:moveTo>
                    <a:lnTo>
                      <a:pt x="10920" y="4554"/>
                    </a:lnTo>
                    <a:cubicBezTo>
                      <a:pt x="10920" y="4542"/>
                      <a:pt x="10909" y="4542"/>
                      <a:pt x="10903" y="4530"/>
                    </a:cubicBezTo>
                    <a:cubicBezTo>
                      <a:pt x="10903" y="4524"/>
                      <a:pt x="10909" y="4518"/>
                      <a:pt x="10903" y="4506"/>
                    </a:cubicBezTo>
                    <a:cubicBezTo>
                      <a:pt x="10903" y="4500"/>
                      <a:pt x="10909" y="4494"/>
                      <a:pt x="10903" y="4488"/>
                    </a:cubicBezTo>
                    <a:cubicBezTo>
                      <a:pt x="10903" y="4476"/>
                      <a:pt x="10891" y="4476"/>
                      <a:pt x="10885" y="4471"/>
                    </a:cubicBezTo>
                    <a:cubicBezTo>
                      <a:pt x="10873" y="4465"/>
                      <a:pt x="10867" y="4459"/>
                      <a:pt x="10861" y="4459"/>
                    </a:cubicBezTo>
                    <a:cubicBezTo>
                      <a:pt x="10849" y="4453"/>
                      <a:pt x="10843" y="4459"/>
                      <a:pt x="10837" y="4459"/>
                    </a:cubicBezTo>
                    <a:cubicBezTo>
                      <a:pt x="10825" y="4453"/>
                      <a:pt x="10825" y="4441"/>
                      <a:pt x="10814" y="4441"/>
                    </a:cubicBezTo>
                    <a:cubicBezTo>
                      <a:pt x="10802" y="4441"/>
                      <a:pt x="10802" y="4441"/>
                      <a:pt x="10802" y="4441"/>
                    </a:cubicBezTo>
                    <a:cubicBezTo>
                      <a:pt x="10778" y="4441"/>
                      <a:pt x="10766" y="4459"/>
                      <a:pt x="10743" y="4465"/>
                    </a:cubicBezTo>
                    <a:cubicBezTo>
                      <a:pt x="10731" y="4465"/>
                      <a:pt x="10731" y="4465"/>
                      <a:pt x="10731" y="4465"/>
                    </a:cubicBezTo>
                    <a:cubicBezTo>
                      <a:pt x="10570" y="4423"/>
                      <a:pt x="10570" y="4423"/>
                      <a:pt x="10570" y="4423"/>
                    </a:cubicBezTo>
                    <a:cubicBezTo>
                      <a:pt x="10553" y="4429"/>
                      <a:pt x="10541" y="4435"/>
                      <a:pt x="10523" y="4435"/>
                    </a:cubicBezTo>
                    <a:cubicBezTo>
                      <a:pt x="10511" y="4435"/>
                      <a:pt x="10499" y="4435"/>
                      <a:pt x="10488" y="4429"/>
                    </a:cubicBezTo>
                    <a:cubicBezTo>
                      <a:pt x="10476" y="4423"/>
                      <a:pt x="10476" y="4411"/>
                      <a:pt x="10464" y="4405"/>
                    </a:cubicBezTo>
                    <a:cubicBezTo>
                      <a:pt x="10446" y="4394"/>
                      <a:pt x="10440" y="4382"/>
                      <a:pt x="10422" y="4370"/>
                    </a:cubicBezTo>
                    <a:cubicBezTo>
                      <a:pt x="10393" y="4358"/>
                      <a:pt x="10375" y="4340"/>
                      <a:pt x="10339" y="4340"/>
                    </a:cubicBezTo>
                    <a:cubicBezTo>
                      <a:pt x="10316" y="4340"/>
                      <a:pt x="10304" y="4352"/>
                      <a:pt x="10280" y="4352"/>
                    </a:cubicBezTo>
                    <a:cubicBezTo>
                      <a:pt x="10268" y="4352"/>
                      <a:pt x="10262" y="4346"/>
                      <a:pt x="10250" y="4346"/>
                    </a:cubicBezTo>
                    <a:cubicBezTo>
                      <a:pt x="10250" y="4370"/>
                      <a:pt x="10245" y="4382"/>
                      <a:pt x="10250" y="4399"/>
                    </a:cubicBezTo>
                    <a:cubicBezTo>
                      <a:pt x="10250" y="4411"/>
                      <a:pt x="10256" y="4417"/>
                      <a:pt x="10256" y="4423"/>
                    </a:cubicBezTo>
                    <a:cubicBezTo>
                      <a:pt x="10256" y="4453"/>
                      <a:pt x="10250" y="4465"/>
                      <a:pt x="10250" y="4494"/>
                    </a:cubicBezTo>
                    <a:cubicBezTo>
                      <a:pt x="10233" y="4494"/>
                      <a:pt x="10227" y="4494"/>
                      <a:pt x="10215" y="4494"/>
                    </a:cubicBezTo>
                    <a:cubicBezTo>
                      <a:pt x="10191" y="4494"/>
                      <a:pt x="10191" y="4494"/>
                      <a:pt x="10191" y="4494"/>
                    </a:cubicBezTo>
                    <a:cubicBezTo>
                      <a:pt x="10185" y="4494"/>
                      <a:pt x="10179" y="4500"/>
                      <a:pt x="10167" y="4494"/>
                    </a:cubicBezTo>
                    <a:cubicBezTo>
                      <a:pt x="10156" y="4494"/>
                      <a:pt x="10156" y="4482"/>
                      <a:pt x="10144" y="4476"/>
                    </a:cubicBezTo>
                    <a:cubicBezTo>
                      <a:pt x="10138" y="4465"/>
                      <a:pt x="10132" y="4459"/>
                      <a:pt x="10120" y="4453"/>
                    </a:cubicBezTo>
                    <a:cubicBezTo>
                      <a:pt x="10114" y="4447"/>
                      <a:pt x="10102" y="4447"/>
                      <a:pt x="10090" y="4447"/>
                    </a:cubicBezTo>
                    <a:cubicBezTo>
                      <a:pt x="9978" y="4447"/>
                      <a:pt x="9978" y="4447"/>
                      <a:pt x="9978" y="4447"/>
                    </a:cubicBezTo>
                    <a:cubicBezTo>
                      <a:pt x="9978" y="4435"/>
                      <a:pt x="9972" y="4429"/>
                      <a:pt x="9966" y="4423"/>
                    </a:cubicBezTo>
                    <a:cubicBezTo>
                      <a:pt x="9966" y="4417"/>
                      <a:pt x="9966" y="4405"/>
                      <a:pt x="9966" y="4399"/>
                    </a:cubicBezTo>
                    <a:cubicBezTo>
                      <a:pt x="9960" y="4394"/>
                      <a:pt x="9948" y="4394"/>
                      <a:pt x="9942" y="4387"/>
                    </a:cubicBezTo>
                    <a:cubicBezTo>
                      <a:pt x="9930" y="4382"/>
                      <a:pt x="9924" y="4376"/>
                      <a:pt x="9918" y="4370"/>
                    </a:cubicBezTo>
                    <a:cubicBezTo>
                      <a:pt x="9912" y="4370"/>
                      <a:pt x="9901" y="4370"/>
                      <a:pt x="9895" y="4364"/>
                    </a:cubicBezTo>
                    <a:cubicBezTo>
                      <a:pt x="9877" y="4364"/>
                      <a:pt x="9865" y="4358"/>
                      <a:pt x="9847" y="4352"/>
                    </a:cubicBezTo>
                    <a:cubicBezTo>
                      <a:pt x="9829" y="4352"/>
                      <a:pt x="9818" y="4358"/>
                      <a:pt x="9806" y="4352"/>
                    </a:cubicBezTo>
                    <a:cubicBezTo>
                      <a:pt x="9783" y="4352"/>
                      <a:pt x="9777" y="4340"/>
                      <a:pt x="9759" y="4334"/>
                    </a:cubicBezTo>
                    <a:cubicBezTo>
                      <a:pt x="9736" y="4322"/>
                      <a:pt x="9718" y="4310"/>
                      <a:pt x="9712" y="4293"/>
                    </a:cubicBezTo>
                    <a:cubicBezTo>
                      <a:pt x="9712" y="4287"/>
                      <a:pt x="9706" y="4275"/>
                      <a:pt x="9706" y="4269"/>
                    </a:cubicBezTo>
                    <a:cubicBezTo>
                      <a:pt x="9706" y="4257"/>
                      <a:pt x="9712" y="4257"/>
                      <a:pt x="9718" y="4245"/>
                    </a:cubicBezTo>
                    <a:cubicBezTo>
                      <a:pt x="9724" y="4233"/>
                      <a:pt x="9736" y="4239"/>
                      <a:pt x="9741" y="4228"/>
                    </a:cubicBezTo>
                    <a:cubicBezTo>
                      <a:pt x="9741" y="4221"/>
                      <a:pt x="9747" y="4216"/>
                      <a:pt x="9747" y="4204"/>
                    </a:cubicBezTo>
                    <a:cubicBezTo>
                      <a:pt x="9747" y="4198"/>
                      <a:pt x="9741" y="4192"/>
                      <a:pt x="9736" y="4186"/>
                    </a:cubicBezTo>
                    <a:cubicBezTo>
                      <a:pt x="9730" y="4174"/>
                      <a:pt x="9718" y="4174"/>
                      <a:pt x="9712" y="4174"/>
                    </a:cubicBezTo>
                    <a:cubicBezTo>
                      <a:pt x="9706" y="4168"/>
                      <a:pt x="9700" y="4162"/>
                      <a:pt x="9688" y="4156"/>
                    </a:cubicBezTo>
                    <a:cubicBezTo>
                      <a:pt x="9700" y="4150"/>
                      <a:pt x="9694" y="4139"/>
                      <a:pt x="9706" y="4133"/>
                    </a:cubicBezTo>
                    <a:cubicBezTo>
                      <a:pt x="9712" y="4127"/>
                      <a:pt x="9724" y="4127"/>
                      <a:pt x="9730" y="4127"/>
                    </a:cubicBezTo>
                    <a:cubicBezTo>
                      <a:pt x="9736" y="4121"/>
                      <a:pt x="9747" y="4121"/>
                      <a:pt x="9753" y="4121"/>
                    </a:cubicBezTo>
                    <a:cubicBezTo>
                      <a:pt x="9747" y="4115"/>
                      <a:pt x="9753" y="4103"/>
                      <a:pt x="9747" y="4097"/>
                    </a:cubicBezTo>
                    <a:cubicBezTo>
                      <a:pt x="9741" y="4091"/>
                      <a:pt x="9730" y="4097"/>
                      <a:pt x="9724" y="4091"/>
                    </a:cubicBezTo>
                    <a:cubicBezTo>
                      <a:pt x="9706" y="4085"/>
                      <a:pt x="9694" y="4073"/>
                      <a:pt x="9676" y="4073"/>
                    </a:cubicBezTo>
                    <a:cubicBezTo>
                      <a:pt x="9670" y="4073"/>
                      <a:pt x="9664" y="4079"/>
                      <a:pt x="9653" y="4079"/>
                    </a:cubicBezTo>
                    <a:cubicBezTo>
                      <a:pt x="9647" y="4079"/>
                      <a:pt x="9641" y="4079"/>
                      <a:pt x="9635" y="4079"/>
                    </a:cubicBezTo>
                    <a:cubicBezTo>
                      <a:pt x="9617" y="4085"/>
                      <a:pt x="9605" y="4097"/>
                      <a:pt x="9587" y="4097"/>
                    </a:cubicBezTo>
                    <a:cubicBezTo>
                      <a:pt x="9581" y="4097"/>
                      <a:pt x="9575" y="4097"/>
                      <a:pt x="9564" y="4097"/>
                    </a:cubicBezTo>
                    <a:cubicBezTo>
                      <a:pt x="9540" y="4097"/>
                      <a:pt x="9522" y="4091"/>
                      <a:pt x="9498" y="4097"/>
                    </a:cubicBezTo>
                    <a:cubicBezTo>
                      <a:pt x="9487" y="4097"/>
                      <a:pt x="9481" y="4109"/>
                      <a:pt x="9475" y="4115"/>
                    </a:cubicBezTo>
                    <a:cubicBezTo>
                      <a:pt x="9463" y="4121"/>
                      <a:pt x="9457" y="4127"/>
                      <a:pt x="9451" y="4133"/>
                    </a:cubicBezTo>
                    <a:cubicBezTo>
                      <a:pt x="9445" y="4127"/>
                      <a:pt x="9433" y="4121"/>
                      <a:pt x="9427" y="4115"/>
                    </a:cubicBezTo>
                    <a:cubicBezTo>
                      <a:pt x="9421" y="4109"/>
                      <a:pt x="9421" y="4097"/>
                      <a:pt x="9409" y="4091"/>
                    </a:cubicBezTo>
                    <a:cubicBezTo>
                      <a:pt x="9398" y="4079"/>
                      <a:pt x="9380" y="4073"/>
                      <a:pt x="9362" y="4073"/>
                    </a:cubicBezTo>
                    <a:cubicBezTo>
                      <a:pt x="9338" y="4073"/>
                      <a:pt x="9321" y="4091"/>
                      <a:pt x="9297" y="4103"/>
                    </a:cubicBezTo>
                    <a:cubicBezTo>
                      <a:pt x="9291" y="4109"/>
                      <a:pt x="9279" y="4103"/>
                      <a:pt x="9273" y="4103"/>
                    </a:cubicBezTo>
                    <a:cubicBezTo>
                      <a:pt x="9261" y="4109"/>
                      <a:pt x="9261" y="4115"/>
                      <a:pt x="9249" y="4127"/>
                    </a:cubicBezTo>
                    <a:cubicBezTo>
                      <a:pt x="9137" y="4127"/>
                      <a:pt x="9137" y="4127"/>
                      <a:pt x="9137" y="4127"/>
                    </a:cubicBezTo>
                    <a:cubicBezTo>
                      <a:pt x="9131" y="4133"/>
                      <a:pt x="9131" y="4139"/>
                      <a:pt x="9125" y="4150"/>
                    </a:cubicBezTo>
                    <a:cubicBezTo>
                      <a:pt x="9119" y="4156"/>
                      <a:pt x="9125" y="4168"/>
                      <a:pt x="9119" y="4174"/>
                    </a:cubicBezTo>
                    <a:cubicBezTo>
                      <a:pt x="9113" y="4180"/>
                      <a:pt x="9107" y="4186"/>
                      <a:pt x="9095" y="4192"/>
                    </a:cubicBezTo>
                    <a:cubicBezTo>
                      <a:pt x="9089" y="4192"/>
                      <a:pt x="9083" y="4192"/>
                      <a:pt x="9071" y="4192"/>
                    </a:cubicBezTo>
                    <a:cubicBezTo>
                      <a:pt x="9054" y="4192"/>
                      <a:pt x="9042" y="4186"/>
                      <a:pt x="9030" y="4192"/>
                    </a:cubicBezTo>
                    <a:cubicBezTo>
                      <a:pt x="9018" y="4192"/>
                      <a:pt x="9012" y="4198"/>
                      <a:pt x="9006" y="4198"/>
                    </a:cubicBezTo>
                    <a:cubicBezTo>
                      <a:pt x="8994" y="4198"/>
                      <a:pt x="8994" y="4198"/>
                      <a:pt x="8994" y="4198"/>
                    </a:cubicBezTo>
                    <a:cubicBezTo>
                      <a:pt x="8982" y="4198"/>
                      <a:pt x="8971" y="4192"/>
                      <a:pt x="8959" y="4192"/>
                    </a:cubicBezTo>
                    <a:cubicBezTo>
                      <a:pt x="8929" y="4192"/>
                      <a:pt x="8917" y="4198"/>
                      <a:pt x="8888" y="4192"/>
                    </a:cubicBezTo>
                    <a:cubicBezTo>
                      <a:pt x="8882" y="4192"/>
                      <a:pt x="8876" y="4192"/>
                      <a:pt x="8870" y="4192"/>
                    </a:cubicBezTo>
                    <a:cubicBezTo>
                      <a:pt x="8858" y="4186"/>
                      <a:pt x="8852" y="4174"/>
                      <a:pt x="8846" y="4174"/>
                    </a:cubicBezTo>
                    <a:cubicBezTo>
                      <a:pt x="8823" y="4162"/>
                      <a:pt x="8823" y="4162"/>
                      <a:pt x="8823" y="4162"/>
                    </a:cubicBezTo>
                    <a:cubicBezTo>
                      <a:pt x="8816" y="4168"/>
                      <a:pt x="8805" y="4174"/>
                      <a:pt x="8805" y="4186"/>
                    </a:cubicBezTo>
                    <a:cubicBezTo>
                      <a:pt x="8805" y="4192"/>
                      <a:pt x="8805" y="4198"/>
                      <a:pt x="8805" y="4204"/>
                    </a:cubicBezTo>
                    <a:cubicBezTo>
                      <a:pt x="8805" y="4216"/>
                      <a:pt x="8799" y="4221"/>
                      <a:pt x="8799" y="4228"/>
                    </a:cubicBezTo>
                    <a:cubicBezTo>
                      <a:pt x="8799" y="4245"/>
                      <a:pt x="8799" y="4251"/>
                      <a:pt x="8799" y="4263"/>
                    </a:cubicBezTo>
                    <a:cubicBezTo>
                      <a:pt x="8793" y="4263"/>
                      <a:pt x="8787" y="4263"/>
                      <a:pt x="8775" y="4263"/>
                    </a:cubicBezTo>
                    <a:cubicBezTo>
                      <a:pt x="8769" y="4263"/>
                      <a:pt x="8763" y="4269"/>
                      <a:pt x="8751" y="4269"/>
                    </a:cubicBezTo>
                    <a:cubicBezTo>
                      <a:pt x="8739" y="4269"/>
                      <a:pt x="8727" y="4263"/>
                      <a:pt x="8716" y="4263"/>
                    </a:cubicBezTo>
                    <a:cubicBezTo>
                      <a:pt x="8716" y="4358"/>
                      <a:pt x="8716" y="4358"/>
                      <a:pt x="8716" y="4358"/>
                    </a:cubicBezTo>
                    <a:cubicBezTo>
                      <a:pt x="8627" y="4358"/>
                      <a:pt x="8627" y="4358"/>
                      <a:pt x="8627" y="4358"/>
                    </a:cubicBezTo>
                    <a:cubicBezTo>
                      <a:pt x="8627" y="4376"/>
                      <a:pt x="8621" y="4387"/>
                      <a:pt x="8621" y="4405"/>
                    </a:cubicBezTo>
                    <a:cubicBezTo>
                      <a:pt x="8621" y="4423"/>
                      <a:pt x="8621" y="4435"/>
                      <a:pt x="8621" y="4453"/>
                    </a:cubicBezTo>
                    <a:cubicBezTo>
                      <a:pt x="8621" y="4459"/>
                      <a:pt x="8615" y="4465"/>
                      <a:pt x="8609" y="4476"/>
                    </a:cubicBezTo>
                    <a:cubicBezTo>
                      <a:pt x="8609" y="4488"/>
                      <a:pt x="8603" y="4506"/>
                      <a:pt x="8603" y="4524"/>
                    </a:cubicBezTo>
                    <a:cubicBezTo>
                      <a:pt x="8603" y="4565"/>
                      <a:pt x="8603" y="4565"/>
                      <a:pt x="8603" y="4565"/>
                    </a:cubicBezTo>
                    <a:cubicBezTo>
                      <a:pt x="8538" y="4565"/>
                      <a:pt x="8538" y="4565"/>
                      <a:pt x="8538" y="4565"/>
                    </a:cubicBezTo>
                    <a:cubicBezTo>
                      <a:pt x="8538" y="4595"/>
                      <a:pt x="8532" y="4619"/>
                      <a:pt x="8508" y="4637"/>
                    </a:cubicBezTo>
                    <a:cubicBezTo>
                      <a:pt x="8502" y="4637"/>
                      <a:pt x="8490" y="4637"/>
                      <a:pt x="8484" y="4642"/>
                    </a:cubicBezTo>
                    <a:cubicBezTo>
                      <a:pt x="8479" y="4648"/>
                      <a:pt x="8479" y="4660"/>
                      <a:pt x="8467" y="4660"/>
                    </a:cubicBezTo>
                    <a:cubicBezTo>
                      <a:pt x="8461" y="4666"/>
                      <a:pt x="8455" y="4666"/>
                      <a:pt x="8443" y="4666"/>
                    </a:cubicBezTo>
                    <a:cubicBezTo>
                      <a:pt x="8437" y="4672"/>
                      <a:pt x="8425" y="4666"/>
                      <a:pt x="8425" y="4666"/>
                    </a:cubicBezTo>
                    <a:cubicBezTo>
                      <a:pt x="8413" y="4672"/>
                      <a:pt x="8419" y="4684"/>
                      <a:pt x="8413" y="4690"/>
                    </a:cubicBezTo>
                    <a:cubicBezTo>
                      <a:pt x="8407" y="4696"/>
                      <a:pt x="8396" y="4708"/>
                      <a:pt x="8396" y="4714"/>
                    </a:cubicBezTo>
                    <a:cubicBezTo>
                      <a:pt x="8384" y="4731"/>
                      <a:pt x="8384" y="4749"/>
                      <a:pt x="8372" y="4767"/>
                    </a:cubicBezTo>
                    <a:cubicBezTo>
                      <a:pt x="8366" y="4773"/>
                      <a:pt x="8360" y="4785"/>
                      <a:pt x="8354" y="4797"/>
                    </a:cubicBezTo>
                    <a:cubicBezTo>
                      <a:pt x="8348" y="4803"/>
                      <a:pt x="8354" y="4809"/>
                      <a:pt x="8348" y="4814"/>
                    </a:cubicBezTo>
                    <a:cubicBezTo>
                      <a:pt x="8342" y="4826"/>
                      <a:pt x="8330" y="4832"/>
                      <a:pt x="8324" y="4838"/>
                    </a:cubicBezTo>
                    <a:cubicBezTo>
                      <a:pt x="8318" y="4850"/>
                      <a:pt x="8318" y="4856"/>
                      <a:pt x="8313" y="4862"/>
                    </a:cubicBezTo>
                    <a:cubicBezTo>
                      <a:pt x="8307" y="4868"/>
                      <a:pt x="8313" y="4880"/>
                      <a:pt x="8307" y="4886"/>
                    </a:cubicBezTo>
                    <a:cubicBezTo>
                      <a:pt x="8301" y="4892"/>
                      <a:pt x="8295" y="4886"/>
                      <a:pt x="8283" y="4886"/>
                    </a:cubicBezTo>
                    <a:cubicBezTo>
                      <a:pt x="8271" y="4892"/>
                      <a:pt x="8259" y="4892"/>
                      <a:pt x="8247" y="4892"/>
                    </a:cubicBezTo>
                    <a:cubicBezTo>
                      <a:pt x="8247" y="4921"/>
                      <a:pt x="8247" y="4939"/>
                      <a:pt x="8247" y="4963"/>
                    </a:cubicBezTo>
                    <a:cubicBezTo>
                      <a:pt x="8247" y="4975"/>
                      <a:pt x="8241" y="4980"/>
                      <a:pt x="8241" y="4986"/>
                    </a:cubicBezTo>
                    <a:cubicBezTo>
                      <a:pt x="8235" y="4998"/>
                      <a:pt x="8235" y="5004"/>
                      <a:pt x="8235" y="5010"/>
                    </a:cubicBezTo>
                    <a:cubicBezTo>
                      <a:pt x="8230" y="5022"/>
                      <a:pt x="8218" y="5022"/>
                      <a:pt x="8212" y="5028"/>
                    </a:cubicBezTo>
                    <a:cubicBezTo>
                      <a:pt x="8206" y="5034"/>
                      <a:pt x="8194" y="5028"/>
                      <a:pt x="8188" y="5034"/>
                    </a:cubicBezTo>
                    <a:cubicBezTo>
                      <a:pt x="8182" y="5040"/>
                      <a:pt x="8182" y="5052"/>
                      <a:pt x="8176" y="5058"/>
                    </a:cubicBezTo>
                    <a:cubicBezTo>
                      <a:pt x="8176" y="5099"/>
                      <a:pt x="8176" y="5099"/>
                      <a:pt x="8176" y="5099"/>
                    </a:cubicBezTo>
                    <a:cubicBezTo>
                      <a:pt x="8194" y="5099"/>
                      <a:pt x="8206" y="5099"/>
                      <a:pt x="8224" y="5105"/>
                    </a:cubicBezTo>
                    <a:cubicBezTo>
                      <a:pt x="8230" y="5105"/>
                      <a:pt x="8235" y="5099"/>
                      <a:pt x="8247" y="5105"/>
                    </a:cubicBezTo>
                    <a:cubicBezTo>
                      <a:pt x="8253" y="5105"/>
                      <a:pt x="8259" y="5099"/>
                      <a:pt x="8265" y="5105"/>
                    </a:cubicBezTo>
                    <a:cubicBezTo>
                      <a:pt x="8277" y="5105"/>
                      <a:pt x="8277" y="5117"/>
                      <a:pt x="8283" y="5123"/>
                    </a:cubicBezTo>
                    <a:cubicBezTo>
                      <a:pt x="8271" y="5146"/>
                      <a:pt x="8271" y="5146"/>
                      <a:pt x="8271" y="5146"/>
                    </a:cubicBezTo>
                    <a:cubicBezTo>
                      <a:pt x="8271" y="5158"/>
                      <a:pt x="8259" y="5158"/>
                      <a:pt x="8259" y="5170"/>
                    </a:cubicBezTo>
                    <a:cubicBezTo>
                      <a:pt x="8259" y="5224"/>
                      <a:pt x="8265" y="5253"/>
                      <a:pt x="8265" y="5307"/>
                    </a:cubicBezTo>
                    <a:cubicBezTo>
                      <a:pt x="8265" y="5330"/>
                      <a:pt x="8265" y="5330"/>
                      <a:pt x="8265" y="5330"/>
                    </a:cubicBezTo>
                    <a:cubicBezTo>
                      <a:pt x="8265" y="5336"/>
                      <a:pt x="8265" y="5348"/>
                      <a:pt x="8265" y="5354"/>
                    </a:cubicBezTo>
                    <a:cubicBezTo>
                      <a:pt x="8259" y="5366"/>
                      <a:pt x="8253" y="5372"/>
                      <a:pt x="8247" y="5378"/>
                    </a:cubicBezTo>
                    <a:cubicBezTo>
                      <a:pt x="8241" y="5384"/>
                      <a:pt x="8224" y="5372"/>
                      <a:pt x="8224" y="5378"/>
                    </a:cubicBezTo>
                    <a:cubicBezTo>
                      <a:pt x="8218" y="5384"/>
                      <a:pt x="8218" y="5390"/>
                      <a:pt x="8218" y="5401"/>
                    </a:cubicBezTo>
                    <a:cubicBezTo>
                      <a:pt x="8218" y="5407"/>
                      <a:pt x="8230" y="5413"/>
                      <a:pt x="8230" y="5419"/>
                    </a:cubicBezTo>
                    <a:cubicBezTo>
                      <a:pt x="8230" y="5431"/>
                      <a:pt x="8230" y="5437"/>
                      <a:pt x="8235" y="5443"/>
                    </a:cubicBezTo>
                    <a:cubicBezTo>
                      <a:pt x="8235" y="5455"/>
                      <a:pt x="8241" y="5461"/>
                      <a:pt x="8241" y="5467"/>
                    </a:cubicBezTo>
                    <a:cubicBezTo>
                      <a:pt x="8241" y="5490"/>
                      <a:pt x="8241" y="5490"/>
                      <a:pt x="8241" y="5490"/>
                    </a:cubicBezTo>
                    <a:cubicBezTo>
                      <a:pt x="8241" y="5508"/>
                      <a:pt x="8235" y="5520"/>
                      <a:pt x="8247" y="5538"/>
                    </a:cubicBezTo>
                    <a:cubicBezTo>
                      <a:pt x="8247" y="5544"/>
                      <a:pt x="8259" y="5544"/>
                      <a:pt x="8265" y="5556"/>
                    </a:cubicBezTo>
                    <a:cubicBezTo>
                      <a:pt x="8271" y="5562"/>
                      <a:pt x="8271" y="5573"/>
                      <a:pt x="8277" y="5573"/>
                    </a:cubicBezTo>
                    <a:cubicBezTo>
                      <a:pt x="8289" y="5579"/>
                      <a:pt x="8295" y="5585"/>
                      <a:pt x="8301" y="5585"/>
                    </a:cubicBezTo>
                    <a:cubicBezTo>
                      <a:pt x="8313" y="5591"/>
                      <a:pt x="8313" y="5603"/>
                      <a:pt x="8324" y="5603"/>
                    </a:cubicBezTo>
                    <a:cubicBezTo>
                      <a:pt x="8330" y="5609"/>
                      <a:pt x="8342" y="5603"/>
                      <a:pt x="8348" y="5603"/>
                    </a:cubicBezTo>
                    <a:cubicBezTo>
                      <a:pt x="8354" y="5609"/>
                      <a:pt x="8366" y="5609"/>
                      <a:pt x="8372" y="5615"/>
                    </a:cubicBezTo>
                    <a:cubicBezTo>
                      <a:pt x="8384" y="5627"/>
                      <a:pt x="8372" y="5651"/>
                      <a:pt x="8384" y="5662"/>
                    </a:cubicBezTo>
                    <a:cubicBezTo>
                      <a:pt x="8390" y="5668"/>
                      <a:pt x="8396" y="5668"/>
                      <a:pt x="8407" y="5674"/>
                    </a:cubicBezTo>
                    <a:cubicBezTo>
                      <a:pt x="8413" y="5680"/>
                      <a:pt x="8419" y="5674"/>
                      <a:pt x="8425" y="5674"/>
                    </a:cubicBezTo>
                    <a:cubicBezTo>
                      <a:pt x="8425" y="5698"/>
                      <a:pt x="8425" y="5716"/>
                      <a:pt x="8425" y="5739"/>
                    </a:cubicBezTo>
                    <a:cubicBezTo>
                      <a:pt x="8431" y="5751"/>
                      <a:pt x="8437" y="5757"/>
                      <a:pt x="8443" y="5763"/>
                    </a:cubicBezTo>
                    <a:cubicBezTo>
                      <a:pt x="8449" y="5775"/>
                      <a:pt x="8461" y="5769"/>
                      <a:pt x="8473" y="5775"/>
                    </a:cubicBezTo>
                    <a:cubicBezTo>
                      <a:pt x="8490" y="5787"/>
                      <a:pt x="8502" y="5799"/>
                      <a:pt x="8520" y="5805"/>
                    </a:cubicBezTo>
                    <a:cubicBezTo>
                      <a:pt x="8538" y="5810"/>
                      <a:pt x="8550" y="5810"/>
                      <a:pt x="8573" y="5810"/>
                    </a:cubicBezTo>
                    <a:cubicBezTo>
                      <a:pt x="8573" y="5817"/>
                      <a:pt x="8573" y="5822"/>
                      <a:pt x="8573" y="5834"/>
                    </a:cubicBezTo>
                    <a:cubicBezTo>
                      <a:pt x="8573" y="5840"/>
                      <a:pt x="8573" y="5846"/>
                      <a:pt x="8573" y="5858"/>
                    </a:cubicBezTo>
                    <a:cubicBezTo>
                      <a:pt x="8579" y="5864"/>
                      <a:pt x="8573" y="5870"/>
                      <a:pt x="8573" y="5882"/>
                    </a:cubicBezTo>
                    <a:cubicBezTo>
                      <a:pt x="8579" y="5888"/>
                      <a:pt x="8591" y="5888"/>
                      <a:pt x="8597" y="5888"/>
                    </a:cubicBezTo>
                    <a:cubicBezTo>
                      <a:pt x="8609" y="5894"/>
                      <a:pt x="8615" y="5899"/>
                      <a:pt x="8621" y="5899"/>
                    </a:cubicBezTo>
                    <a:cubicBezTo>
                      <a:pt x="8633" y="5905"/>
                      <a:pt x="8633" y="5917"/>
                      <a:pt x="8639" y="5923"/>
                    </a:cubicBezTo>
                    <a:cubicBezTo>
                      <a:pt x="8650" y="5935"/>
                      <a:pt x="8668" y="5947"/>
                      <a:pt x="8686" y="5953"/>
                    </a:cubicBezTo>
                    <a:cubicBezTo>
                      <a:pt x="8692" y="5953"/>
                      <a:pt x="8698" y="5953"/>
                      <a:pt x="8710" y="5953"/>
                    </a:cubicBezTo>
                    <a:cubicBezTo>
                      <a:pt x="8716" y="5953"/>
                      <a:pt x="8722" y="5965"/>
                      <a:pt x="8734" y="5965"/>
                    </a:cubicBezTo>
                    <a:cubicBezTo>
                      <a:pt x="8739" y="5965"/>
                      <a:pt x="8751" y="5971"/>
                      <a:pt x="8763" y="5971"/>
                    </a:cubicBezTo>
                    <a:cubicBezTo>
                      <a:pt x="8775" y="5971"/>
                      <a:pt x="8781" y="5959"/>
                      <a:pt x="8787" y="5947"/>
                    </a:cubicBezTo>
                    <a:cubicBezTo>
                      <a:pt x="8793" y="5941"/>
                      <a:pt x="8787" y="5929"/>
                      <a:pt x="8793" y="5923"/>
                    </a:cubicBezTo>
                    <a:cubicBezTo>
                      <a:pt x="8805" y="5917"/>
                      <a:pt x="8823" y="5917"/>
                      <a:pt x="8840" y="5917"/>
                    </a:cubicBezTo>
                    <a:cubicBezTo>
                      <a:pt x="8846" y="5917"/>
                      <a:pt x="8852" y="5923"/>
                      <a:pt x="8864" y="5923"/>
                    </a:cubicBezTo>
                    <a:cubicBezTo>
                      <a:pt x="8870" y="5923"/>
                      <a:pt x="8876" y="5917"/>
                      <a:pt x="8888" y="5917"/>
                    </a:cubicBezTo>
                    <a:cubicBezTo>
                      <a:pt x="8900" y="5917"/>
                      <a:pt x="8900" y="5917"/>
                      <a:pt x="8900" y="5917"/>
                    </a:cubicBezTo>
                    <a:cubicBezTo>
                      <a:pt x="8923" y="5917"/>
                      <a:pt x="8935" y="5917"/>
                      <a:pt x="8959" y="5917"/>
                    </a:cubicBezTo>
                    <a:cubicBezTo>
                      <a:pt x="8965" y="5917"/>
                      <a:pt x="8977" y="5917"/>
                      <a:pt x="8982" y="5917"/>
                    </a:cubicBezTo>
                    <a:cubicBezTo>
                      <a:pt x="8989" y="5923"/>
                      <a:pt x="8982" y="5935"/>
                      <a:pt x="8994" y="5941"/>
                    </a:cubicBezTo>
                    <a:cubicBezTo>
                      <a:pt x="9012" y="5953"/>
                      <a:pt x="9030" y="5947"/>
                      <a:pt x="9048" y="5947"/>
                    </a:cubicBezTo>
                    <a:cubicBezTo>
                      <a:pt x="9066" y="5947"/>
                      <a:pt x="9071" y="5947"/>
                      <a:pt x="9083" y="5947"/>
                    </a:cubicBezTo>
                    <a:cubicBezTo>
                      <a:pt x="9095" y="5947"/>
                      <a:pt x="9101" y="5941"/>
                      <a:pt x="9107" y="5935"/>
                    </a:cubicBezTo>
                    <a:cubicBezTo>
                      <a:pt x="9113" y="5935"/>
                      <a:pt x="9125" y="5941"/>
                      <a:pt x="9131" y="5935"/>
                    </a:cubicBezTo>
                    <a:cubicBezTo>
                      <a:pt x="9137" y="5929"/>
                      <a:pt x="9137" y="5917"/>
                      <a:pt x="9143" y="5911"/>
                    </a:cubicBezTo>
                    <a:cubicBezTo>
                      <a:pt x="9148" y="5905"/>
                      <a:pt x="9154" y="5899"/>
                      <a:pt x="9166" y="5894"/>
                    </a:cubicBezTo>
                    <a:cubicBezTo>
                      <a:pt x="9172" y="5888"/>
                      <a:pt x="9178" y="5882"/>
                      <a:pt x="9190" y="5882"/>
                    </a:cubicBezTo>
                    <a:cubicBezTo>
                      <a:pt x="9202" y="5876"/>
                      <a:pt x="9214" y="5882"/>
                      <a:pt x="9232" y="5882"/>
                    </a:cubicBezTo>
                    <a:cubicBezTo>
                      <a:pt x="9249" y="5882"/>
                      <a:pt x="9261" y="5888"/>
                      <a:pt x="9279" y="5888"/>
                    </a:cubicBezTo>
                    <a:cubicBezTo>
                      <a:pt x="9291" y="5888"/>
                      <a:pt x="9291" y="5888"/>
                      <a:pt x="9291" y="5888"/>
                    </a:cubicBezTo>
                    <a:cubicBezTo>
                      <a:pt x="9303" y="5882"/>
                      <a:pt x="9309" y="5864"/>
                      <a:pt x="9321" y="5864"/>
                    </a:cubicBezTo>
                    <a:cubicBezTo>
                      <a:pt x="9338" y="5852"/>
                      <a:pt x="9356" y="5852"/>
                      <a:pt x="9380" y="5852"/>
                    </a:cubicBezTo>
                    <a:cubicBezTo>
                      <a:pt x="9392" y="5852"/>
                      <a:pt x="9409" y="5846"/>
                      <a:pt x="9415" y="5858"/>
                    </a:cubicBezTo>
                    <a:cubicBezTo>
                      <a:pt x="9421" y="5864"/>
                      <a:pt x="9421" y="5876"/>
                      <a:pt x="9421" y="5882"/>
                    </a:cubicBezTo>
                    <a:cubicBezTo>
                      <a:pt x="9427" y="5888"/>
                      <a:pt x="9433" y="5894"/>
                      <a:pt x="9439" y="5899"/>
                    </a:cubicBezTo>
                    <a:cubicBezTo>
                      <a:pt x="9439" y="5911"/>
                      <a:pt x="9439" y="5917"/>
                      <a:pt x="9445" y="5923"/>
                    </a:cubicBezTo>
                    <a:cubicBezTo>
                      <a:pt x="9445" y="5929"/>
                      <a:pt x="9445" y="5941"/>
                      <a:pt x="9451" y="5947"/>
                    </a:cubicBezTo>
                    <a:cubicBezTo>
                      <a:pt x="9457" y="5953"/>
                      <a:pt x="9463" y="5953"/>
                      <a:pt x="9475" y="5959"/>
                    </a:cubicBezTo>
                    <a:cubicBezTo>
                      <a:pt x="9481" y="5965"/>
                      <a:pt x="9487" y="5965"/>
                      <a:pt x="9498" y="5965"/>
                    </a:cubicBezTo>
                    <a:cubicBezTo>
                      <a:pt x="9694" y="5965"/>
                      <a:pt x="9694" y="5965"/>
                      <a:pt x="9694" y="5965"/>
                    </a:cubicBezTo>
                    <a:cubicBezTo>
                      <a:pt x="9694" y="6036"/>
                      <a:pt x="9694" y="6036"/>
                      <a:pt x="9694" y="6036"/>
                    </a:cubicBezTo>
                    <a:cubicBezTo>
                      <a:pt x="9694" y="6042"/>
                      <a:pt x="9688" y="6048"/>
                      <a:pt x="9688" y="6054"/>
                    </a:cubicBezTo>
                    <a:cubicBezTo>
                      <a:pt x="9688" y="6071"/>
                      <a:pt x="9694" y="6083"/>
                      <a:pt x="9688" y="6101"/>
                    </a:cubicBezTo>
                    <a:cubicBezTo>
                      <a:pt x="9688" y="6113"/>
                      <a:pt x="9694" y="6119"/>
                      <a:pt x="9688" y="6125"/>
                    </a:cubicBezTo>
                    <a:cubicBezTo>
                      <a:pt x="9688" y="6137"/>
                      <a:pt x="9676" y="6137"/>
                      <a:pt x="9670" y="6149"/>
                    </a:cubicBezTo>
                    <a:cubicBezTo>
                      <a:pt x="9670" y="6154"/>
                      <a:pt x="9664" y="6160"/>
                      <a:pt x="9664" y="6166"/>
                    </a:cubicBezTo>
                    <a:cubicBezTo>
                      <a:pt x="9664" y="6196"/>
                      <a:pt x="9658" y="6214"/>
                      <a:pt x="9658" y="6237"/>
                    </a:cubicBezTo>
                    <a:cubicBezTo>
                      <a:pt x="9658" y="6243"/>
                      <a:pt x="9658" y="6261"/>
                      <a:pt x="9653" y="6261"/>
                    </a:cubicBezTo>
                    <a:cubicBezTo>
                      <a:pt x="9653" y="6267"/>
                      <a:pt x="9641" y="6261"/>
                      <a:pt x="9635" y="6261"/>
                    </a:cubicBezTo>
                    <a:cubicBezTo>
                      <a:pt x="9623" y="6267"/>
                      <a:pt x="9629" y="6279"/>
                      <a:pt x="9623" y="6285"/>
                    </a:cubicBezTo>
                    <a:cubicBezTo>
                      <a:pt x="9629" y="6285"/>
                      <a:pt x="9635" y="6291"/>
                      <a:pt x="9647" y="6297"/>
                    </a:cubicBezTo>
                    <a:cubicBezTo>
                      <a:pt x="9658" y="6303"/>
                      <a:pt x="9676" y="6297"/>
                      <a:pt x="9688" y="6315"/>
                    </a:cubicBezTo>
                    <a:cubicBezTo>
                      <a:pt x="9700" y="6326"/>
                      <a:pt x="9688" y="6344"/>
                      <a:pt x="9694" y="6356"/>
                    </a:cubicBezTo>
                    <a:cubicBezTo>
                      <a:pt x="9700" y="6368"/>
                      <a:pt x="9700" y="6374"/>
                      <a:pt x="9706" y="6380"/>
                    </a:cubicBezTo>
                    <a:cubicBezTo>
                      <a:pt x="9712" y="6386"/>
                      <a:pt x="9724" y="6386"/>
                      <a:pt x="9730" y="6386"/>
                    </a:cubicBezTo>
                    <a:cubicBezTo>
                      <a:pt x="9736" y="6392"/>
                      <a:pt x="9747" y="6392"/>
                      <a:pt x="9753" y="6397"/>
                    </a:cubicBezTo>
                    <a:cubicBezTo>
                      <a:pt x="9759" y="6403"/>
                      <a:pt x="9753" y="6415"/>
                      <a:pt x="9759" y="6421"/>
                    </a:cubicBezTo>
                    <a:cubicBezTo>
                      <a:pt x="9771" y="6439"/>
                      <a:pt x="9789" y="6451"/>
                      <a:pt x="9800" y="6469"/>
                    </a:cubicBezTo>
                    <a:cubicBezTo>
                      <a:pt x="9800" y="6475"/>
                      <a:pt x="9806" y="6480"/>
                      <a:pt x="9806" y="6492"/>
                    </a:cubicBezTo>
                    <a:cubicBezTo>
                      <a:pt x="9818" y="6504"/>
                      <a:pt x="9829" y="6516"/>
                      <a:pt x="9835" y="6534"/>
                    </a:cubicBezTo>
                    <a:cubicBezTo>
                      <a:pt x="9841" y="6546"/>
                      <a:pt x="9847" y="6552"/>
                      <a:pt x="9847" y="6558"/>
                    </a:cubicBezTo>
                    <a:cubicBezTo>
                      <a:pt x="9853" y="6575"/>
                      <a:pt x="9847" y="6587"/>
                      <a:pt x="9847" y="6611"/>
                    </a:cubicBezTo>
                    <a:cubicBezTo>
                      <a:pt x="9847" y="6629"/>
                      <a:pt x="9853" y="6641"/>
                      <a:pt x="9859" y="6652"/>
                    </a:cubicBezTo>
                    <a:cubicBezTo>
                      <a:pt x="9865" y="6664"/>
                      <a:pt x="9877" y="6670"/>
                      <a:pt x="9877" y="6676"/>
                    </a:cubicBezTo>
                    <a:cubicBezTo>
                      <a:pt x="9877" y="6688"/>
                      <a:pt x="9871" y="6694"/>
                      <a:pt x="9871" y="6700"/>
                    </a:cubicBezTo>
                    <a:cubicBezTo>
                      <a:pt x="9871" y="6724"/>
                      <a:pt x="9871" y="6724"/>
                      <a:pt x="9871" y="6724"/>
                    </a:cubicBezTo>
                    <a:cubicBezTo>
                      <a:pt x="9871" y="6741"/>
                      <a:pt x="9877" y="6753"/>
                      <a:pt x="9883" y="6771"/>
                    </a:cubicBezTo>
                    <a:cubicBezTo>
                      <a:pt x="9889" y="6777"/>
                      <a:pt x="9901" y="6771"/>
                      <a:pt x="9906" y="6783"/>
                    </a:cubicBezTo>
                    <a:cubicBezTo>
                      <a:pt x="9912" y="6789"/>
                      <a:pt x="9906" y="6801"/>
                      <a:pt x="9906" y="6813"/>
                    </a:cubicBezTo>
                    <a:cubicBezTo>
                      <a:pt x="9906" y="6830"/>
                      <a:pt x="9906" y="6836"/>
                      <a:pt x="9906" y="6848"/>
                    </a:cubicBezTo>
                    <a:cubicBezTo>
                      <a:pt x="9906" y="6860"/>
                      <a:pt x="9901" y="6866"/>
                      <a:pt x="9901" y="6872"/>
                    </a:cubicBezTo>
                    <a:cubicBezTo>
                      <a:pt x="9901" y="6878"/>
                      <a:pt x="9901" y="6890"/>
                      <a:pt x="9895" y="6896"/>
                    </a:cubicBezTo>
                    <a:cubicBezTo>
                      <a:pt x="9889" y="6901"/>
                      <a:pt x="9877" y="6901"/>
                      <a:pt x="9871" y="6912"/>
                    </a:cubicBezTo>
                    <a:cubicBezTo>
                      <a:pt x="9853" y="6936"/>
                      <a:pt x="9841" y="6954"/>
                      <a:pt x="9835" y="6978"/>
                    </a:cubicBezTo>
                    <a:cubicBezTo>
                      <a:pt x="9835" y="6995"/>
                      <a:pt x="9841" y="7007"/>
                      <a:pt x="9835" y="7025"/>
                    </a:cubicBezTo>
                    <a:cubicBezTo>
                      <a:pt x="9835" y="7031"/>
                      <a:pt x="9835" y="7043"/>
                      <a:pt x="9829" y="7049"/>
                    </a:cubicBezTo>
                    <a:cubicBezTo>
                      <a:pt x="9829" y="7061"/>
                      <a:pt x="9812" y="7061"/>
                      <a:pt x="9806" y="7072"/>
                    </a:cubicBezTo>
                    <a:cubicBezTo>
                      <a:pt x="9806" y="7078"/>
                      <a:pt x="9800" y="7084"/>
                      <a:pt x="9800" y="7096"/>
                    </a:cubicBezTo>
                    <a:cubicBezTo>
                      <a:pt x="9795" y="7114"/>
                      <a:pt x="9800" y="7120"/>
                      <a:pt x="9800" y="7138"/>
                    </a:cubicBezTo>
                    <a:cubicBezTo>
                      <a:pt x="9800" y="7167"/>
                      <a:pt x="9795" y="7185"/>
                      <a:pt x="9806" y="7209"/>
                    </a:cubicBezTo>
                    <a:cubicBezTo>
                      <a:pt x="9806" y="7221"/>
                      <a:pt x="9818" y="7221"/>
                      <a:pt x="9824" y="7232"/>
                    </a:cubicBezTo>
                    <a:cubicBezTo>
                      <a:pt x="9835" y="7239"/>
                      <a:pt x="9847" y="7239"/>
                      <a:pt x="9847" y="7250"/>
                    </a:cubicBezTo>
                    <a:cubicBezTo>
                      <a:pt x="9847" y="7256"/>
                      <a:pt x="9847" y="7262"/>
                      <a:pt x="9847" y="7268"/>
                    </a:cubicBezTo>
                    <a:cubicBezTo>
                      <a:pt x="9847" y="7280"/>
                      <a:pt x="9847" y="7286"/>
                      <a:pt x="9847" y="7292"/>
                    </a:cubicBezTo>
                    <a:cubicBezTo>
                      <a:pt x="9847" y="7304"/>
                      <a:pt x="9853" y="7310"/>
                      <a:pt x="9859" y="7316"/>
                    </a:cubicBezTo>
                    <a:cubicBezTo>
                      <a:pt x="9865" y="7327"/>
                      <a:pt x="9865" y="7333"/>
                      <a:pt x="9871" y="7339"/>
                    </a:cubicBezTo>
                    <a:cubicBezTo>
                      <a:pt x="9883" y="7351"/>
                      <a:pt x="9906" y="7363"/>
                      <a:pt x="9924" y="7375"/>
                    </a:cubicBezTo>
                    <a:cubicBezTo>
                      <a:pt x="9924" y="7381"/>
                      <a:pt x="9924" y="7387"/>
                      <a:pt x="9924" y="7398"/>
                    </a:cubicBezTo>
                    <a:cubicBezTo>
                      <a:pt x="9924" y="7410"/>
                      <a:pt x="9930" y="7416"/>
                      <a:pt x="9936" y="7422"/>
                    </a:cubicBezTo>
                    <a:cubicBezTo>
                      <a:pt x="9936" y="7434"/>
                      <a:pt x="9936" y="7440"/>
                      <a:pt x="9942" y="7446"/>
                    </a:cubicBezTo>
                    <a:cubicBezTo>
                      <a:pt x="9942" y="7458"/>
                      <a:pt x="9936" y="7464"/>
                      <a:pt x="9942" y="7470"/>
                    </a:cubicBezTo>
                    <a:cubicBezTo>
                      <a:pt x="9942" y="7482"/>
                      <a:pt x="9960" y="7482"/>
                      <a:pt x="9960" y="7493"/>
                    </a:cubicBezTo>
                    <a:cubicBezTo>
                      <a:pt x="9960" y="7612"/>
                      <a:pt x="9960" y="7612"/>
                      <a:pt x="9960" y="7612"/>
                    </a:cubicBezTo>
                    <a:cubicBezTo>
                      <a:pt x="9960" y="7624"/>
                      <a:pt x="9966" y="7636"/>
                      <a:pt x="9966" y="7653"/>
                    </a:cubicBezTo>
                    <a:cubicBezTo>
                      <a:pt x="9966" y="7659"/>
                      <a:pt x="9966" y="7671"/>
                      <a:pt x="9966" y="7677"/>
                    </a:cubicBezTo>
                    <a:cubicBezTo>
                      <a:pt x="9972" y="7695"/>
                      <a:pt x="9983" y="7707"/>
                      <a:pt x="9990" y="7725"/>
                    </a:cubicBezTo>
                    <a:cubicBezTo>
                      <a:pt x="10007" y="7748"/>
                      <a:pt x="10037" y="7754"/>
                      <a:pt x="10055" y="7784"/>
                    </a:cubicBezTo>
                    <a:cubicBezTo>
                      <a:pt x="10055" y="7790"/>
                      <a:pt x="10055" y="7802"/>
                      <a:pt x="10055" y="7808"/>
                    </a:cubicBezTo>
                    <a:cubicBezTo>
                      <a:pt x="10055" y="7814"/>
                      <a:pt x="10061" y="7825"/>
                      <a:pt x="10061" y="7831"/>
                    </a:cubicBezTo>
                    <a:cubicBezTo>
                      <a:pt x="10061" y="7837"/>
                      <a:pt x="10067" y="7843"/>
                      <a:pt x="10072" y="7855"/>
                    </a:cubicBezTo>
                    <a:cubicBezTo>
                      <a:pt x="10079" y="7873"/>
                      <a:pt x="10079" y="7885"/>
                      <a:pt x="10090" y="7896"/>
                    </a:cubicBezTo>
                    <a:cubicBezTo>
                      <a:pt x="10090" y="7908"/>
                      <a:pt x="10102" y="7914"/>
                      <a:pt x="10114" y="7920"/>
                    </a:cubicBezTo>
                    <a:cubicBezTo>
                      <a:pt x="10120" y="7932"/>
                      <a:pt x="10132" y="7926"/>
                      <a:pt x="10132" y="7938"/>
                    </a:cubicBezTo>
                    <a:cubicBezTo>
                      <a:pt x="10138" y="7956"/>
                      <a:pt x="10132" y="7968"/>
                      <a:pt x="10132" y="7985"/>
                    </a:cubicBezTo>
                    <a:cubicBezTo>
                      <a:pt x="10138" y="7991"/>
                      <a:pt x="10144" y="7997"/>
                      <a:pt x="10144" y="8009"/>
                    </a:cubicBezTo>
                    <a:cubicBezTo>
                      <a:pt x="10150" y="8015"/>
                      <a:pt x="10161" y="8021"/>
                      <a:pt x="10161" y="8033"/>
                    </a:cubicBezTo>
                    <a:cubicBezTo>
                      <a:pt x="10161" y="8039"/>
                      <a:pt x="10161" y="8039"/>
                      <a:pt x="10161" y="8039"/>
                    </a:cubicBezTo>
                    <a:cubicBezTo>
                      <a:pt x="10161" y="8051"/>
                      <a:pt x="10144" y="8051"/>
                      <a:pt x="10138" y="8057"/>
                    </a:cubicBezTo>
                    <a:cubicBezTo>
                      <a:pt x="10132" y="8069"/>
                      <a:pt x="10126" y="8074"/>
                      <a:pt x="10120" y="8080"/>
                    </a:cubicBezTo>
                    <a:cubicBezTo>
                      <a:pt x="10120" y="8086"/>
                      <a:pt x="10126" y="8098"/>
                      <a:pt x="10120" y="8104"/>
                    </a:cubicBezTo>
                    <a:cubicBezTo>
                      <a:pt x="10132" y="8104"/>
                      <a:pt x="10138" y="8110"/>
                      <a:pt x="10144" y="8110"/>
                    </a:cubicBezTo>
                    <a:cubicBezTo>
                      <a:pt x="10167" y="8110"/>
                      <a:pt x="10167" y="8110"/>
                      <a:pt x="10167" y="8110"/>
                    </a:cubicBezTo>
                    <a:cubicBezTo>
                      <a:pt x="10167" y="8116"/>
                      <a:pt x="10167" y="8128"/>
                      <a:pt x="10167" y="8134"/>
                    </a:cubicBezTo>
                    <a:cubicBezTo>
                      <a:pt x="10167" y="8140"/>
                      <a:pt x="10167" y="8151"/>
                      <a:pt x="10167" y="8157"/>
                    </a:cubicBezTo>
                    <a:cubicBezTo>
                      <a:pt x="10173" y="8163"/>
                      <a:pt x="10185" y="8163"/>
                      <a:pt x="10191" y="8169"/>
                    </a:cubicBezTo>
                    <a:cubicBezTo>
                      <a:pt x="10197" y="8175"/>
                      <a:pt x="10203" y="8181"/>
                      <a:pt x="10215" y="8181"/>
                    </a:cubicBezTo>
                    <a:cubicBezTo>
                      <a:pt x="10327" y="8181"/>
                      <a:pt x="10327" y="8181"/>
                      <a:pt x="10327" y="8181"/>
                    </a:cubicBezTo>
                    <a:cubicBezTo>
                      <a:pt x="10345" y="8181"/>
                      <a:pt x="10357" y="8169"/>
                      <a:pt x="10375" y="8163"/>
                    </a:cubicBezTo>
                    <a:cubicBezTo>
                      <a:pt x="10393" y="8157"/>
                      <a:pt x="10404" y="8151"/>
                      <a:pt x="10422" y="8151"/>
                    </a:cubicBezTo>
                    <a:cubicBezTo>
                      <a:pt x="10565" y="8151"/>
                      <a:pt x="10565" y="8151"/>
                      <a:pt x="10565" y="8151"/>
                    </a:cubicBezTo>
                    <a:cubicBezTo>
                      <a:pt x="10565" y="8140"/>
                      <a:pt x="10577" y="8140"/>
                      <a:pt x="10577" y="8128"/>
                    </a:cubicBezTo>
                    <a:cubicBezTo>
                      <a:pt x="10582" y="8122"/>
                      <a:pt x="10577" y="8110"/>
                      <a:pt x="10577" y="8104"/>
                    </a:cubicBezTo>
                    <a:cubicBezTo>
                      <a:pt x="10582" y="8098"/>
                      <a:pt x="10594" y="8098"/>
                      <a:pt x="10600" y="8098"/>
                    </a:cubicBezTo>
                    <a:cubicBezTo>
                      <a:pt x="10612" y="8098"/>
                      <a:pt x="10618" y="8098"/>
                      <a:pt x="10624" y="8098"/>
                    </a:cubicBezTo>
                    <a:cubicBezTo>
                      <a:pt x="10642" y="8098"/>
                      <a:pt x="10654" y="8098"/>
                      <a:pt x="10671" y="8092"/>
                    </a:cubicBezTo>
                    <a:cubicBezTo>
                      <a:pt x="10677" y="8092"/>
                      <a:pt x="10689" y="8092"/>
                      <a:pt x="10695" y="8086"/>
                    </a:cubicBezTo>
                    <a:cubicBezTo>
                      <a:pt x="10701" y="8080"/>
                      <a:pt x="10707" y="8074"/>
                      <a:pt x="10713" y="8062"/>
                    </a:cubicBezTo>
                    <a:cubicBezTo>
                      <a:pt x="10713" y="8057"/>
                      <a:pt x="10707" y="8045"/>
                      <a:pt x="10713" y="8039"/>
                    </a:cubicBezTo>
                    <a:cubicBezTo>
                      <a:pt x="10713" y="8033"/>
                      <a:pt x="10725" y="8039"/>
                      <a:pt x="10731" y="8033"/>
                    </a:cubicBezTo>
                    <a:cubicBezTo>
                      <a:pt x="10743" y="8027"/>
                      <a:pt x="10748" y="8021"/>
                      <a:pt x="10754" y="8015"/>
                    </a:cubicBezTo>
                    <a:cubicBezTo>
                      <a:pt x="10766" y="8003"/>
                      <a:pt x="10772" y="7997"/>
                      <a:pt x="10778" y="7991"/>
                    </a:cubicBezTo>
                    <a:cubicBezTo>
                      <a:pt x="10790" y="7980"/>
                      <a:pt x="10796" y="7980"/>
                      <a:pt x="10802" y="7968"/>
                    </a:cubicBezTo>
                    <a:cubicBezTo>
                      <a:pt x="10808" y="7950"/>
                      <a:pt x="10808" y="7938"/>
                      <a:pt x="10820" y="7920"/>
                    </a:cubicBezTo>
                    <a:cubicBezTo>
                      <a:pt x="10825" y="7914"/>
                      <a:pt x="10831" y="7908"/>
                      <a:pt x="10843" y="7896"/>
                    </a:cubicBezTo>
                    <a:cubicBezTo>
                      <a:pt x="10861" y="7885"/>
                      <a:pt x="10879" y="7879"/>
                      <a:pt x="10885" y="7861"/>
                    </a:cubicBezTo>
                    <a:cubicBezTo>
                      <a:pt x="10891" y="7849"/>
                      <a:pt x="10891" y="7843"/>
                      <a:pt x="10891" y="7837"/>
                    </a:cubicBezTo>
                    <a:cubicBezTo>
                      <a:pt x="10897" y="7825"/>
                      <a:pt x="10909" y="7819"/>
                      <a:pt x="10914" y="7814"/>
                    </a:cubicBezTo>
                    <a:cubicBezTo>
                      <a:pt x="10926" y="7802"/>
                      <a:pt x="10932" y="7802"/>
                      <a:pt x="10938" y="7790"/>
                    </a:cubicBezTo>
                    <a:cubicBezTo>
                      <a:pt x="10944" y="7766"/>
                      <a:pt x="10944" y="7754"/>
                      <a:pt x="10944" y="7730"/>
                    </a:cubicBezTo>
                    <a:cubicBezTo>
                      <a:pt x="10944" y="7719"/>
                      <a:pt x="10950" y="7713"/>
                      <a:pt x="10944" y="7701"/>
                    </a:cubicBezTo>
                    <a:cubicBezTo>
                      <a:pt x="10944" y="7689"/>
                      <a:pt x="10932" y="7689"/>
                      <a:pt x="10926" y="7677"/>
                    </a:cubicBezTo>
                    <a:cubicBezTo>
                      <a:pt x="10926" y="7671"/>
                      <a:pt x="10926" y="7659"/>
                      <a:pt x="10920" y="7653"/>
                    </a:cubicBezTo>
                    <a:cubicBezTo>
                      <a:pt x="10932" y="7648"/>
                      <a:pt x="10932" y="7636"/>
                      <a:pt x="10944" y="7636"/>
                    </a:cubicBezTo>
                    <a:cubicBezTo>
                      <a:pt x="10950" y="7636"/>
                      <a:pt x="10962" y="7636"/>
                      <a:pt x="10968" y="7636"/>
                    </a:cubicBezTo>
                    <a:cubicBezTo>
                      <a:pt x="10974" y="7636"/>
                      <a:pt x="10986" y="7636"/>
                      <a:pt x="10991" y="7636"/>
                    </a:cubicBezTo>
                    <a:cubicBezTo>
                      <a:pt x="11003" y="7636"/>
                      <a:pt x="11003" y="7618"/>
                      <a:pt x="11015" y="7612"/>
                    </a:cubicBezTo>
                    <a:cubicBezTo>
                      <a:pt x="11021" y="7606"/>
                      <a:pt x="11027" y="7606"/>
                      <a:pt x="11039" y="7594"/>
                    </a:cubicBezTo>
                    <a:cubicBezTo>
                      <a:pt x="11045" y="7588"/>
                      <a:pt x="11045" y="7576"/>
                      <a:pt x="11051" y="7576"/>
                    </a:cubicBezTo>
                    <a:cubicBezTo>
                      <a:pt x="11063" y="7571"/>
                      <a:pt x="11069" y="7564"/>
                      <a:pt x="11075" y="7559"/>
                    </a:cubicBezTo>
                    <a:cubicBezTo>
                      <a:pt x="11080" y="7553"/>
                      <a:pt x="11098" y="7559"/>
                      <a:pt x="11098" y="7553"/>
                    </a:cubicBezTo>
                    <a:cubicBezTo>
                      <a:pt x="11104" y="7547"/>
                      <a:pt x="11098" y="7535"/>
                      <a:pt x="11098" y="7529"/>
                    </a:cubicBezTo>
                    <a:cubicBezTo>
                      <a:pt x="11098" y="7499"/>
                      <a:pt x="11092" y="7487"/>
                      <a:pt x="11086" y="7458"/>
                    </a:cubicBezTo>
                    <a:cubicBezTo>
                      <a:pt x="11086" y="7446"/>
                      <a:pt x="11080" y="7428"/>
                      <a:pt x="11075" y="7416"/>
                    </a:cubicBezTo>
                    <a:cubicBezTo>
                      <a:pt x="11075" y="7398"/>
                      <a:pt x="11069" y="7381"/>
                      <a:pt x="11057" y="7369"/>
                    </a:cubicBezTo>
                    <a:cubicBezTo>
                      <a:pt x="11051" y="7351"/>
                      <a:pt x="11039" y="7345"/>
                      <a:pt x="11039" y="7321"/>
                    </a:cubicBezTo>
                    <a:cubicBezTo>
                      <a:pt x="11039" y="7310"/>
                      <a:pt x="11051" y="7310"/>
                      <a:pt x="11057" y="7298"/>
                    </a:cubicBezTo>
                    <a:cubicBezTo>
                      <a:pt x="11069" y="7292"/>
                      <a:pt x="11069" y="7286"/>
                      <a:pt x="11075" y="7274"/>
                    </a:cubicBezTo>
                    <a:cubicBezTo>
                      <a:pt x="11080" y="7268"/>
                      <a:pt x="11086" y="7262"/>
                      <a:pt x="11098" y="7256"/>
                    </a:cubicBezTo>
                    <a:cubicBezTo>
                      <a:pt x="11104" y="7250"/>
                      <a:pt x="11116" y="7250"/>
                      <a:pt x="11122" y="7250"/>
                    </a:cubicBezTo>
                    <a:cubicBezTo>
                      <a:pt x="11128" y="7244"/>
                      <a:pt x="11128" y="7232"/>
                      <a:pt x="11134" y="7227"/>
                    </a:cubicBezTo>
                    <a:cubicBezTo>
                      <a:pt x="11140" y="7215"/>
                      <a:pt x="11152" y="7215"/>
                      <a:pt x="11158" y="7203"/>
                    </a:cubicBezTo>
                    <a:cubicBezTo>
                      <a:pt x="11163" y="7197"/>
                      <a:pt x="11158" y="7185"/>
                      <a:pt x="11169" y="7179"/>
                    </a:cubicBezTo>
                    <a:cubicBezTo>
                      <a:pt x="11181" y="7167"/>
                      <a:pt x="11193" y="7161"/>
                      <a:pt x="11211" y="7155"/>
                    </a:cubicBezTo>
                    <a:cubicBezTo>
                      <a:pt x="11223" y="7155"/>
                      <a:pt x="11229" y="7155"/>
                      <a:pt x="11235" y="7150"/>
                    </a:cubicBezTo>
                    <a:cubicBezTo>
                      <a:pt x="11241" y="7150"/>
                      <a:pt x="11252" y="7155"/>
                      <a:pt x="11258" y="7150"/>
                    </a:cubicBezTo>
                    <a:cubicBezTo>
                      <a:pt x="11270" y="7150"/>
                      <a:pt x="11270" y="7138"/>
                      <a:pt x="11282" y="7132"/>
                    </a:cubicBezTo>
                    <a:cubicBezTo>
                      <a:pt x="11300" y="7126"/>
                      <a:pt x="11312" y="7120"/>
                      <a:pt x="11329" y="7108"/>
                    </a:cubicBezTo>
                    <a:cubicBezTo>
                      <a:pt x="11341" y="7090"/>
                      <a:pt x="11353" y="7078"/>
                      <a:pt x="11353" y="7061"/>
                    </a:cubicBezTo>
                    <a:cubicBezTo>
                      <a:pt x="11359" y="7043"/>
                      <a:pt x="11353" y="7031"/>
                      <a:pt x="11353" y="7013"/>
                    </a:cubicBezTo>
                    <a:cubicBezTo>
                      <a:pt x="11353" y="7007"/>
                      <a:pt x="11359" y="7001"/>
                      <a:pt x="11359" y="6989"/>
                    </a:cubicBezTo>
                    <a:cubicBezTo>
                      <a:pt x="11359" y="6960"/>
                      <a:pt x="11359" y="6960"/>
                      <a:pt x="11359" y="6960"/>
                    </a:cubicBezTo>
                    <a:cubicBezTo>
                      <a:pt x="11359" y="6942"/>
                      <a:pt x="11365" y="6936"/>
                      <a:pt x="11359" y="6924"/>
                    </a:cubicBezTo>
                    <a:cubicBezTo>
                      <a:pt x="11359" y="6912"/>
                      <a:pt x="11347" y="6906"/>
                      <a:pt x="11347" y="6901"/>
                    </a:cubicBezTo>
                    <a:cubicBezTo>
                      <a:pt x="11347" y="6765"/>
                      <a:pt x="11347" y="6765"/>
                      <a:pt x="11347" y="6765"/>
                    </a:cubicBezTo>
                    <a:cubicBezTo>
                      <a:pt x="11341" y="6759"/>
                      <a:pt x="11335" y="6753"/>
                      <a:pt x="11329" y="6747"/>
                    </a:cubicBezTo>
                    <a:cubicBezTo>
                      <a:pt x="11312" y="6724"/>
                      <a:pt x="11306" y="6700"/>
                      <a:pt x="11294" y="6670"/>
                    </a:cubicBezTo>
                    <a:cubicBezTo>
                      <a:pt x="11294" y="6658"/>
                      <a:pt x="11306" y="6647"/>
                      <a:pt x="11306" y="6629"/>
                    </a:cubicBezTo>
                    <a:cubicBezTo>
                      <a:pt x="11306" y="6617"/>
                      <a:pt x="11300" y="6611"/>
                      <a:pt x="11300" y="6605"/>
                    </a:cubicBezTo>
                    <a:cubicBezTo>
                      <a:pt x="11300" y="6593"/>
                      <a:pt x="11306" y="6587"/>
                      <a:pt x="11306" y="6581"/>
                    </a:cubicBezTo>
                    <a:cubicBezTo>
                      <a:pt x="11306" y="6575"/>
                      <a:pt x="11294" y="6569"/>
                      <a:pt x="11294" y="6558"/>
                    </a:cubicBezTo>
                    <a:cubicBezTo>
                      <a:pt x="11294" y="6552"/>
                      <a:pt x="11282" y="6546"/>
                      <a:pt x="11282" y="6534"/>
                    </a:cubicBezTo>
                    <a:cubicBezTo>
                      <a:pt x="11282" y="6522"/>
                      <a:pt x="11282" y="6522"/>
                      <a:pt x="11282" y="6522"/>
                    </a:cubicBezTo>
                    <a:cubicBezTo>
                      <a:pt x="11282" y="6510"/>
                      <a:pt x="11282" y="6498"/>
                      <a:pt x="11288" y="6492"/>
                    </a:cubicBezTo>
                    <a:cubicBezTo>
                      <a:pt x="11288" y="6480"/>
                      <a:pt x="11288" y="6475"/>
                      <a:pt x="11288" y="6469"/>
                    </a:cubicBezTo>
                    <a:cubicBezTo>
                      <a:pt x="11288" y="6457"/>
                      <a:pt x="11306" y="6457"/>
                      <a:pt x="11312" y="6451"/>
                    </a:cubicBezTo>
                    <a:cubicBezTo>
                      <a:pt x="11329" y="6421"/>
                      <a:pt x="11353" y="6409"/>
                      <a:pt x="11365" y="6380"/>
                    </a:cubicBezTo>
                    <a:cubicBezTo>
                      <a:pt x="11371" y="6374"/>
                      <a:pt x="11371" y="6368"/>
                      <a:pt x="11371" y="6356"/>
                    </a:cubicBezTo>
                    <a:cubicBezTo>
                      <a:pt x="11377" y="6350"/>
                      <a:pt x="11389" y="6344"/>
                      <a:pt x="11389" y="6338"/>
                    </a:cubicBezTo>
                    <a:cubicBezTo>
                      <a:pt x="11395" y="6326"/>
                      <a:pt x="11395" y="6320"/>
                      <a:pt x="11395" y="6315"/>
                    </a:cubicBezTo>
                    <a:cubicBezTo>
                      <a:pt x="11401" y="6297"/>
                      <a:pt x="11407" y="6285"/>
                      <a:pt x="11418" y="6267"/>
                    </a:cubicBezTo>
                    <a:cubicBezTo>
                      <a:pt x="11424" y="6261"/>
                      <a:pt x="11436" y="6255"/>
                      <a:pt x="11442" y="6249"/>
                    </a:cubicBezTo>
                    <a:cubicBezTo>
                      <a:pt x="11448" y="6243"/>
                      <a:pt x="11460" y="6237"/>
                      <a:pt x="11466" y="6231"/>
                    </a:cubicBezTo>
                    <a:cubicBezTo>
                      <a:pt x="11472" y="6226"/>
                      <a:pt x="11478" y="6220"/>
                      <a:pt x="11484" y="6208"/>
                    </a:cubicBezTo>
                    <a:cubicBezTo>
                      <a:pt x="11495" y="6196"/>
                      <a:pt x="11507" y="6184"/>
                      <a:pt x="11525" y="6172"/>
                    </a:cubicBezTo>
                    <a:cubicBezTo>
                      <a:pt x="11537" y="6160"/>
                      <a:pt x="11543" y="6154"/>
                      <a:pt x="11549" y="6149"/>
                    </a:cubicBezTo>
                    <a:cubicBezTo>
                      <a:pt x="11561" y="6137"/>
                      <a:pt x="11561" y="6131"/>
                      <a:pt x="11573" y="6125"/>
                    </a:cubicBezTo>
                    <a:cubicBezTo>
                      <a:pt x="11590" y="6113"/>
                      <a:pt x="11602" y="6107"/>
                      <a:pt x="11620" y="6095"/>
                    </a:cubicBezTo>
                    <a:cubicBezTo>
                      <a:pt x="11626" y="6089"/>
                      <a:pt x="11626" y="6077"/>
                      <a:pt x="11632" y="6071"/>
                    </a:cubicBezTo>
                    <a:cubicBezTo>
                      <a:pt x="11638" y="6065"/>
                      <a:pt x="11644" y="6065"/>
                      <a:pt x="11656" y="6054"/>
                    </a:cubicBezTo>
                    <a:cubicBezTo>
                      <a:pt x="11656" y="6048"/>
                      <a:pt x="11656" y="6036"/>
                      <a:pt x="11656" y="6036"/>
                    </a:cubicBezTo>
                    <a:cubicBezTo>
                      <a:pt x="11661" y="6030"/>
                      <a:pt x="11673" y="6030"/>
                      <a:pt x="11679" y="6030"/>
                    </a:cubicBezTo>
                    <a:cubicBezTo>
                      <a:pt x="11691" y="6024"/>
                      <a:pt x="11697" y="6012"/>
                      <a:pt x="11703" y="6012"/>
                    </a:cubicBezTo>
                    <a:cubicBezTo>
                      <a:pt x="11715" y="6006"/>
                      <a:pt x="11721" y="6000"/>
                      <a:pt x="11727" y="5994"/>
                    </a:cubicBezTo>
                    <a:cubicBezTo>
                      <a:pt x="11733" y="5988"/>
                      <a:pt x="11745" y="5988"/>
                      <a:pt x="11750" y="5983"/>
                    </a:cubicBezTo>
                    <a:cubicBezTo>
                      <a:pt x="11756" y="5976"/>
                      <a:pt x="11762" y="5965"/>
                      <a:pt x="11768" y="5959"/>
                    </a:cubicBezTo>
                    <a:cubicBezTo>
                      <a:pt x="11780" y="5935"/>
                      <a:pt x="11774" y="5917"/>
                      <a:pt x="11786" y="5888"/>
                    </a:cubicBezTo>
                    <a:cubicBezTo>
                      <a:pt x="11786" y="5882"/>
                      <a:pt x="11804" y="5882"/>
                      <a:pt x="11810" y="5876"/>
                    </a:cubicBezTo>
                    <a:cubicBezTo>
                      <a:pt x="11816" y="5864"/>
                      <a:pt x="11822" y="5858"/>
                      <a:pt x="11827" y="5852"/>
                    </a:cubicBezTo>
                    <a:cubicBezTo>
                      <a:pt x="11839" y="5846"/>
                      <a:pt x="11851" y="5840"/>
                      <a:pt x="11857" y="5834"/>
                    </a:cubicBezTo>
                    <a:cubicBezTo>
                      <a:pt x="11869" y="5828"/>
                      <a:pt x="11869" y="5817"/>
                      <a:pt x="11875" y="5810"/>
                    </a:cubicBezTo>
                    <a:cubicBezTo>
                      <a:pt x="11881" y="5805"/>
                      <a:pt x="11887" y="5799"/>
                      <a:pt x="11893" y="5787"/>
                    </a:cubicBezTo>
                    <a:cubicBezTo>
                      <a:pt x="11899" y="5769"/>
                      <a:pt x="11899" y="5757"/>
                      <a:pt x="11899" y="5739"/>
                    </a:cubicBezTo>
                    <a:cubicBezTo>
                      <a:pt x="11899" y="5728"/>
                      <a:pt x="11899" y="5716"/>
                      <a:pt x="11899" y="5698"/>
                    </a:cubicBezTo>
                    <a:cubicBezTo>
                      <a:pt x="11899" y="5668"/>
                      <a:pt x="11916" y="5651"/>
                      <a:pt x="11916" y="5621"/>
                    </a:cubicBezTo>
                    <a:cubicBezTo>
                      <a:pt x="11916" y="5573"/>
                      <a:pt x="11916" y="5573"/>
                      <a:pt x="11916" y="5573"/>
                    </a:cubicBezTo>
                    <a:cubicBezTo>
                      <a:pt x="11905" y="5573"/>
                      <a:pt x="11893" y="5573"/>
                      <a:pt x="11881" y="5573"/>
                    </a:cubicBezTo>
                    <a:cubicBezTo>
                      <a:pt x="11869" y="5573"/>
                      <a:pt x="11851" y="5573"/>
                      <a:pt x="11839" y="5573"/>
                    </a:cubicBezTo>
                    <a:cubicBezTo>
                      <a:pt x="11834" y="5579"/>
                      <a:pt x="11827" y="5591"/>
                      <a:pt x="11816" y="5591"/>
                    </a:cubicBezTo>
                    <a:cubicBezTo>
                      <a:pt x="11792" y="5609"/>
                      <a:pt x="11774" y="5627"/>
                      <a:pt x="11739" y="5627"/>
                    </a:cubicBezTo>
                    <a:cubicBezTo>
                      <a:pt x="11721" y="5627"/>
                      <a:pt x="11715" y="5615"/>
                      <a:pt x="11697" y="5615"/>
                    </a:cubicBezTo>
                    <a:cubicBezTo>
                      <a:pt x="11673" y="5615"/>
                      <a:pt x="11673" y="5615"/>
                      <a:pt x="11673" y="5615"/>
                    </a:cubicBezTo>
                    <a:cubicBezTo>
                      <a:pt x="11656" y="5615"/>
                      <a:pt x="11650" y="5621"/>
                      <a:pt x="11632" y="5621"/>
                    </a:cubicBezTo>
                    <a:cubicBezTo>
                      <a:pt x="11614" y="5621"/>
                      <a:pt x="11602" y="5621"/>
                      <a:pt x="11584" y="5621"/>
                    </a:cubicBezTo>
                    <a:cubicBezTo>
                      <a:pt x="11579" y="5621"/>
                      <a:pt x="11561" y="5615"/>
                      <a:pt x="11549" y="5609"/>
                    </a:cubicBezTo>
                    <a:cubicBezTo>
                      <a:pt x="11537" y="5585"/>
                      <a:pt x="11537" y="5585"/>
                      <a:pt x="11537" y="5585"/>
                    </a:cubicBezTo>
                    <a:cubicBezTo>
                      <a:pt x="11537" y="5579"/>
                      <a:pt x="11525" y="5573"/>
                      <a:pt x="11519" y="5567"/>
                    </a:cubicBezTo>
                    <a:cubicBezTo>
                      <a:pt x="11519" y="5556"/>
                      <a:pt x="11525" y="5550"/>
                      <a:pt x="11519" y="5544"/>
                    </a:cubicBezTo>
                    <a:cubicBezTo>
                      <a:pt x="11519" y="5532"/>
                      <a:pt x="11501" y="5538"/>
                      <a:pt x="11501" y="5532"/>
                    </a:cubicBezTo>
                    <a:cubicBezTo>
                      <a:pt x="11490" y="5508"/>
                      <a:pt x="11490" y="5508"/>
                      <a:pt x="11490" y="5508"/>
                    </a:cubicBezTo>
                    <a:cubicBezTo>
                      <a:pt x="11484" y="5502"/>
                      <a:pt x="11490" y="5490"/>
                      <a:pt x="11490" y="5485"/>
                    </a:cubicBezTo>
                    <a:cubicBezTo>
                      <a:pt x="11484" y="5478"/>
                      <a:pt x="11472" y="5473"/>
                      <a:pt x="11466" y="5467"/>
                    </a:cubicBezTo>
                    <a:cubicBezTo>
                      <a:pt x="11460" y="5467"/>
                      <a:pt x="11448" y="5473"/>
                      <a:pt x="11442" y="5467"/>
                    </a:cubicBezTo>
                    <a:cubicBezTo>
                      <a:pt x="11430" y="5461"/>
                      <a:pt x="11424" y="5455"/>
                      <a:pt x="11418" y="5443"/>
                    </a:cubicBezTo>
                    <a:cubicBezTo>
                      <a:pt x="11413" y="5437"/>
                      <a:pt x="11413" y="5431"/>
                      <a:pt x="11401" y="5419"/>
                    </a:cubicBezTo>
                    <a:cubicBezTo>
                      <a:pt x="11395" y="5419"/>
                      <a:pt x="11389" y="5419"/>
                      <a:pt x="11377" y="5413"/>
                    </a:cubicBezTo>
                    <a:cubicBezTo>
                      <a:pt x="11371" y="5401"/>
                      <a:pt x="11371" y="5390"/>
                      <a:pt x="11359" y="5390"/>
                    </a:cubicBezTo>
                    <a:cubicBezTo>
                      <a:pt x="11353" y="5384"/>
                      <a:pt x="11347" y="5378"/>
                      <a:pt x="11341" y="5378"/>
                    </a:cubicBezTo>
                    <a:cubicBezTo>
                      <a:pt x="11329" y="5372"/>
                      <a:pt x="11324" y="5378"/>
                      <a:pt x="11318" y="5378"/>
                    </a:cubicBezTo>
                    <a:cubicBezTo>
                      <a:pt x="11306" y="5372"/>
                      <a:pt x="11300" y="5366"/>
                      <a:pt x="11294" y="5360"/>
                    </a:cubicBezTo>
                    <a:cubicBezTo>
                      <a:pt x="11276" y="5348"/>
                      <a:pt x="11276" y="5330"/>
                      <a:pt x="11270" y="5312"/>
                    </a:cubicBezTo>
                    <a:cubicBezTo>
                      <a:pt x="11270" y="5307"/>
                      <a:pt x="11264" y="5301"/>
                      <a:pt x="11264" y="5289"/>
                    </a:cubicBezTo>
                    <a:cubicBezTo>
                      <a:pt x="11264" y="5277"/>
                      <a:pt x="11264" y="5259"/>
                      <a:pt x="11258" y="5247"/>
                    </a:cubicBezTo>
                    <a:cubicBezTo>
                      <a:pt x="11252" y="5235"/>
                      <a:pt x="11241" y="5235"/>
                      <a:pt x="11235" y="5230"/>
                    </a:cubicBezTo>
                    <a:cubicBezTo>
                      <a:pt x="11223" y="5212"/>
                      <a:pt x="11211" y="5200"/>
                      <a:pt x="11199" y="5182"/>
                    </a:cubicBezTo>
                    <a:cubicBezTo>
                      <a:pt x="11199" y="5170"/>
                      <a:pt x="11187" y="5170"/>
                      <a:pt x="11187" y="5158"/>
                    </a:cubicBezTo>
                    <a:cubicBezTo>
                      <a:pt x="11187" y="5152"/>
                      <a:pt x="11193" y="5146"/>
                      <a:pt x="11193" y="5135"/>
                    </a:cubicBezTo>
                    <a:cubicBezTo>
                      <a:pt x="11193" y="5111"/>
                      <a:pt x="11193" y="5111"/>
                      <a:pt x="11193" y="5111"/>
                    </a:cubicBezTo>
                    <a:cubicBezTo>
                      <a:pt x="11193" y="5099"/>
                      <a:pt x="11193" y="5081"/>
                      <a:pt x="11187" y="5069"/>
                    </a:cubicBezTo>
                    <a:cubicBezTo>
                      <a:pt x="11181" y="5058"/>
                      <a:pt x="11169" y="5058"/>
                      <a:pt x="11169" y="5046"/>
                    </a:cubicBezTo>
                    <a:cubicBezTo>
                      <a:pt x="11158" y="5028"/>
                      <a:pt x="11158" y="5016"/>
                      <a:pt x="11146" y="4998"/>
                    </a:cubicBezTo>
                    <a:cubicBezTo>
                      <a:pt x="11140" y="4992"/>
                      <a:pt x="11140" y="4986"/>
                      <a:pt x="11134" y="4975"/>
                    </a:cubicBezTo>
                    <a:cubicBezTo>
                      <a:pt x="11128" y="4969"/>
                      <a:pt x="11116" y="4975"/>
                      <a:pt x="11110" y="4963"/>
                    </a:cubicBezTo>
                    <a:cubicBezTo>
                      <a:pt x="11104" y="4957"/>
                      <a:pt x="11104" y="4951"/>
                      <a:pt x="11098" y="4945"/>
                    </a:cubicBezTo>
                    <a:cubicBezTo>
                      <a:pt x="11098" y="4933"/>
                      <a:pt x="11098" y="4927"/>
                      <a:pt x="11098" y="4921"/>
                    </a:cubicBezTo>
                    <a:cubicBezTo>
                      <a:pt x="11098" y="4903"/>
                      <a:pt x="11104" y="4892"/>
                      <a:pt x="11098" y="4874"/>
                    </a:cubicBezTo>
                    <a:cubicBezTo>
                      <a:pt x="11098" y="4868"/>
                      <a:pt x="11092" y="4856"/>
                      <a:pt x="11092" y="4850"/>
                    </a:cubicBezTo>
                    <a:cubicBezTo>
                      <a:pt x="11092" y="4844"/>
                      <a:pt x="11080" y="4838"/>
                      <a:pt x="11075" y="4826"/>
                    </a:cubicBezTo>
                    <a:cubicBezTo>
                      <a:pt x="11063" y="4809"/>
                      <a:pt x="11045" y="4803"/>
                      <a:pt x="11039" y="4785"/>
                    </a:cubicBezTo>
                    <a:cubicBezTo>
                      <a:pt x="11033" y="4773"/>
                      <a:pt x="11027" y="4767"/>
                      <a:pt x="11027" y="4761"/>
                    </a:cubicBezTo>
                    <a:cubicBezTo>
                      <a:pt x="11021" y="4743"/>
                      <a:pt x="11027" y="4731"/>
                      <a:pt x="11027" y="4714"/>
                    </a:cubicBezTo>
                    <a:cubicBezTo>
                      <a:pt x="11021" y="4696"/>
                      <a:pt x="11009" y="4684"/>
                      <a:pt x="11003" y="4666"/>
                    </a:cubicBezTo>
                    <a:cubicBezTo>
                      <a:pt x="10997" y="4660"/>
                      <a:pt x="10991" y="4654"/>
                      <a:pt x="10986" y="4648"/>
                    </a:cubicBezTo>
                    <a:cubicBezTo>
                      <a:pt x="10980" y="4637"/>
                      <a:pt x="10974" y="4631"/>
                      <a:pt x="10968" y="4625"/>
                    </a:cubicBezTo>
                    <a:cubicBezTo>
                      <a:pt x="10962" y="4613"/>
                      <a:pt x="10950" y="4613"/>
                      <a:pt x="10944" y="4607"/>
                    </a:cubicBezTo>
                    <a:cubicBezTo>
                      <a:pt x="10938" y="4601"/>
                      <a:pt x="10926" y="4560"/>
                      <a:pt x="10920" y="4554"/>
                    </a:cubicBezTo>
                    <a:close/>
                    <a:moveTo>
                      <a:pt x="5117" y="8922"/>
                    </a:moveTo>
                    <a:lnTo>
                      <a:pt x="5117" y="8922"/>
                    </a:lnTo>
                    <a:cubicBezTo>
                      <a:pt x="5111" y="8922"/>
                      <a:pt x="5111" y="8922"/>
                      <a:pt x="5105" y="8922"/>
                    </a:cubicBezTo>
                    <a:cubicBezTo>
                      <a:pt x="5099" y="8916"/>
                      <a:pt x="5093" y="8916"/>
                      <a:pt x="5093" y="8916"/>
                    </a:cubicBezTo>
                    <a:cubicBezTo>
                      <a:pt x="5093" y="8910"/>
                      <a:pt x="5093" y="8905"/>
                      <a:pt x="5093" y="8905"/>
                    </a:cubicBezTo>
                    <a:cubicBezTo>
                      <a:pt x="5093" y="8899"/>
                      <a:pt x="5093" y="8893"/>
                      <a:pt x="5093" y="8893"/>
                    </a:cubicBezTo>
                    <a:cubicBezTo>
                      <a:pt x="5087" y="8887"/>
                      <a:pt x="5087" y="8887"/>
                      <a:pt x="5081" y="8887"/>
                    </a:cubicBezTo>
                    <a:cubicBezTo>
                      <a:pt x="5075" y="8887"/>
                      <a:pt x="5075" y="8887"/>
                      <a:pt x="5069" y="8887"/>
                    </a:cubicBezTo>
                    <a:cubicBezTo>
                      <a:pt x="5069" y="8922"/>
                      <a:pt x="5069" y="8922"/>
                      <a:pt x="5069" y="8922"/>
                    </a:cubicBezTo>
                    <a:cubicBezTo>
                      <a:pt x="5057" y="8922"/>
                      <a:pt x="5052" y="8922"/>
                      <a:pt x="5046" y="8928"/>
                    </a:cubicBezTo>
                    <a:cubicBezTo>
                      <a:pt x="5040" y="8934"/>
                      <a:pt x="5040" y="8940"/>
                      <a:pt x="5040" y="8940"/>
                    </a:cubicBezTo>
                    <a:cubicBezTo>
                      <a:pt x="5034" y="8946"/>
                      <a:pt x="5028" y="8946"/>
                      <a:pt x="5028" y="8952"/>
                    </a:cubicBezTo>
                    <a:cubicBezTo>
                      <a:pt x="5028" y="8964"/>
                      <a:pt x="5040" y="8976"/>
                      <a:pt x="5052" y="8976"/>
                    </a:cubicBezTo>
                    <a:cubicBezTo>
                      <a:pt x="5057" y="8976"/>
                      <a:pt x="5063" y="8970"/>
                      <a:pt x="5063" y="8970"/>
                    </a:cubicBezTo>
                    <a:cubicBezTo>
                      <a:pt x="5069" y="8970"/>
                      <a:pt x="5075" y="8976"/>
                      <a:pt x="5075" y="8976"/>
                    </a:cubicBezTo>
                    <a:cubicBezTo>
                      <a:pt x="5081" y="8976"/>
                      <a:pt x="5087" y="8976"/>
                      <a:pt x="5087" y="8976"/>
                    </a:cubicBezTo>
                    <a:cubicBezTo>
                      <a:pt x="5093" y="8976"/>
                      <a:pt x="5093" y="8982"/>
                      <a:pt x="5099" y="8987"/>
                    </a:cubicBezTo>
                    <a:cubicBezTo>
                      <a:pt x="5093" y="8987"/>
                      <a:pt x="5093" y="8993"/>
                      <a:pt x="5093" y="8999"/>
                    </a:cubicBezTo>
                    <a:cubicBezTo>
                      <a:pt x="5093" y="9005"/>
                      <a:pt x="5081" y="9005"/>
                      <a:pt x="5081" y="9011"/>
                    </a:cubicBezTo>
                    <a:cubicBezTo>
                      <a:pt x="5081" y="9017"/>
                      <a:pt x="5087" y="9017"/>
                      <a:pt x="5087" y="9023"/>
                    </a:cubicBezTo>
                    <a:cubicBezTo>
                      <a:pt x="5087" y="9023"/>
                      <a:pt x="5087" y="9029"/>
                      <a:pt x="5087" y="9035"/>
                    </a:cubicBezTo>
                    <a:cubicBezTo>
                      <a:pt x="5099" y="9035"/>
                      <a:pt x="5111" y="9029"/>
                      <a:pt x="5117" y="9035"/>
                    </a:cubicBezTo>
                    <a:cubicBezTo>
                      <a:pt x="5129" y="9041"/>
                      <a:pt x="5135" y="9041"/>
                      <a:pt x="5140" y="9047"/>
                    </a:cubicBezTo>
                    <a:cubicBezTo>
                      <a:pt x="5140" y="9053"/>
                      <a:pt x="5135" y="9053"/>
                      <a:pt x="5135" y="9059"/>
                    </a:cubicBezTo>
                    <a:cubicBezTo>
                      <a:pt x="5135" y="9065"/>
                      <a:pt x="5135" y="9065"/>
                      <a:pt x="5135" y="9071"/>
                    </a:cubicBezTo>
                    <a:cubicBezTo>
                      <a:pt x="5129" y="9071"/>
                      <a:pt x="5123" y="9071"/>
                      <a:pt x="5111" y="9071"/>
                    </a:cubicBezTo>
                    <a:lnTo>
                      <a:pt x="5105" y="9071"/>
                    </a:lnTo>
                    <a:cubicBezTo>
                      <a:pt x="5093" y="9071"/>
                      <a:pt x="5087" y="9076"/>
                      <a:pt x="5081" y="9076"/>
                    </a:cubicBezTo>
                    <a:cubicBezTo>
                      <a:pt x="5069" y="9076"/>
                      <a:pt x="5063" y="9076"/>
                      <a:pt x="5057" y="9076"/>
                    </a:cubicBezTo>
                    <a:cubicBezTo>
                      <a:pt x="5052" y="9076"/>
                      <a:pt x="5052" y="9082"/>
                      <a:pt x="5046" y="9088"/>
                    </a:cubicBezTo>
                    <a:cubicBezTo>
                      <a:pt x="5040" y="9088"/>
                      <a:pt x="5034" y="9094"/>
                      <a:pt x="5034" y="9100"/>
                    </a:cubicBezTo>
                    <a:cubicBezTo>
                      <a:pt x="5034" y="9106"/>
                      <a:pt x="5034" y="9106"/>
                      <a:pt x="5034" y="9106"/>
                    </a:cubicBezTo>
                    <a:cubicBezTo>
                      <a:pt x="5034" y="9106"/>
                      <a:pt x="5040" y="9112"/>
                      <a:pt x="5040" y="9118"/>
                    </a:cubicBezTo>
                    <a:lnTo>
                      <a:pt x="5040" y="9124"/>
                    </a:lnTo>
                    <a:cubicBezTo>
                      <a:pt x="5040" y="9130"/>
                      <a:pt x="5040" y="9136"/>
                      <a:pt x="5040" y="9136"/>
                    </a:cubicBezTo>
                    <a:cubicBezTo>
                      <a:pt x="5040" y="9142"/>
                      <a:pt x="5052" y="9142"/>
                      <a:pt x="5052" y="9142"/>
                    </a:cubicBezTo>
                    <a:cubicBezTo>
                      <a:pt x="5052" y="9148"/>
                      <a:pt x="5057" y="9153"/>
                      <a:pt x="5057" y="9160"/>
                    </a:cubicBezTo>
                    <a:cubicBezTo>
                      <a:pt x="5057" y="9165"/>
                      <a:pt x="5057" y="9165"/>
                      <a:pt x="5057" y="9165"/>
                    </a:cubicBezTo>
                    <a:cubicBezTo>
                      <a:pt x="5057" y="9171"/>
                      <a:pt x="5052" y="9171"/>
                      <a:pt x="5052" y="9177"/>
                    </a:cubicBezTo>
                    <a:cubicBezTo>
                      <a:pt x="5052" y="9183"/>
                      <a:pt x="5046" y="9183"/>
                      <a:pt x="5046" y="9189"/>
                    </a:cubicBezTo>
                    <a:cubicBezTo>
                      <a:pt x="5046" y="9201"/>
                      <a:pt x="5057" y="9201"/>
                      <a:pt x="5063" y="9207"/>
                    </a:cubicBezTo>
                    <a:cubicBezTo>
                      <a:pt x="5069" y="9219"/>
                      <a:pt x="5075" y="9225"/>
                      <a:pt x="5075" y="9231"/>
                    </a:cubicBezTo>
                    <a:cubicBezTo>
                      <a:pt x="5075" y="9237"/>
                      <a:pt x="5063" y="9231"/>
                      <a:pt x="5063" y="9237"/>
                    </a:cubicBezTo>
                    <a:cubicBezTo>
                      <a:pt x="5063" y="9242"/>
                      <a:pt x="5063" y="9248"/>
                      <a:pt x="5063" y="9248"/>
                    </a:cubicBezTo>
                    <a:cubicBezTo>
                      <a:pt x="5069" y="9254"/>
                      <a:pt x="5075" y="9254"/>
                      <a:pt x="5075" y="9254"/>
                    </a:cubicBezTo>
                    <a:cubicBezTo>
                      <a:pt x="5081" y="9260"/>
                      <a:pt x="5087" y="9260"/>
                      <a:pt x="5087" y="9260"/>
                    </a:cubicBezTo>
                    <a:cubicBezTo>
                      <a:pt x="5093" y="9260"/>
                      <a:pt x="5087" y="9266"/>
                      <a:pt x="5087" y="9272"/>
                    </a:cubicBezTo>
                    <a:cubicBezTo>
                      <a:pt x="5063" y="9284"/>
                      <a:pt x="5063" y="9284"/>
                      <a:pt x="5063" y="9284"/>
                    </a:cubicBezTo>
                    <a:cubicBezTo>
                      <a:pt x="5069" y="9296"/>
                      <a:pt x="5069" y="9296"/>
                      <a:pt x="5069" y="9296"/>
                    </a:cubicBezTo>
                    <a:cubicBezTo>
                      <a:pt x="5075" y="9296"/>
                      <a:pt x="5075" y="9296"/>
                      <a:pt x="5081" y="9296"/>
                    </a:cubicBezTo>
                    <a:cubicBezTo>
                      <a:pt x="5105" y="9296"/>
                      <a:pt x="5105" y="9296"/>
                      <a:pt x="5105" y="9296"/>
                    </a:cubicBezTo>
                    <a:cubicBezTo>
                      <a:pt x="5111" y="9296"/>
                      <a:pt x="5111" y="9296"/>
                      <a:pt x="5117" y="9296"/>
                    </a:cubicBezTo>
                    <a:cubicBezTo>
                      <a:pt x="5117" y="9302"/>
                      <a:pt x="5117" y="9308"/>
                      <a:pt x="5111" y="9314"/>
                    </a:cubicBezTo>
                    <a:cubicBezTo>
                      <a:pt x="5105" y="9319"/>
                      <a:pt x="5099" y="9319"/>
                      <a:pt x="5093" y="9326"/>
                    </a:cubicBezTo>
                    <a:cubicBezTo>
                      <a:pt x="5099" y="9331"/>
                      <a:pt x="5099" y="9337"/>
                      <a:pt x="5111" y="9343"/>
                    </a:cubicBezTo>
                    <a:cubicBezTo>
                      <a:pt x="5117" y="9343"/>
                      <a:pt x="5117" y="9343"/>
                      <a:pt x="5123" y="9343"/>
                    </a:cubicBezTo>
                    <a:cubicBezTo>
                      <a:pt x="5129" y="9343"/>
                      <a:pt x="5129" y="9343"/>
                      <a:pt x="5135" y="9343"/>
                    </a:cubicBezTo>
                    <a:cubicBezTo>
                      <a:pt x="5135" y="9343"/>
                      <a:pt x="5129" y="9349"/>
                      <a:pt x="5135" y="9349"/>
                    </a:cubicBezTo>
                    <a:cubicBezTo>
                      <a:pt x="5123" y="9361"/>
                      <a:pt x="5123" y="9361"/>
                      <a:pt x="5123" y="9361"/>
                    </a:cubicBezTo>
                    <a:cubicBezTo>
                      <a:pt x="5123" y="9367"/>
                      <a:pt x="5129" y="9367"/>
                      <a:pt x="5129" y="9373"/>
                    </a:cubicBezTo>
                    <a:cubicBezTo>
                      <a:pt x="5135" y="9379"/>
                      <a:pt x="5140" y="9373"/>
                      <a:pt x="5140" y="9379"/>
                    </a:cubicBezTo>
                    <a:cubicBezTo>
                      <a:pt x="5146" y="9385"/>
                      <a:pt x="5146" y="9391"/>
                      <a:pt x="5146" y="9397"/>
                    </a:cubicBezTo>
                    <a:cubicBezTo>
                      <a:pt x="5146" y="9397"/>
                      <a:pt x="5140" y="9403"/>
                      <a:pt x="5140" y="9408"/>
                    </a:cubicBezTo>
                    <a:cubicBezTo>
                      <a:pt x="5146" y="9408"/>
                      <a:pt x="5152" y="9414"/>
                      <a:pt x="5152" y="9414"/>
                    </a:cubicBezTo>
                    <a:cubicBezTo>
                      <a:pt x="5164" y="9420"/>
                      <a:pt x="5176" y="9420"/>
                      <a:pt x="5188" y="9426"/>
                    </a:cubicBezTo>
                    <a:cubicBezTo>
                      <a:pt x="5194" y="9432"/>
                      <a:pt x="5194" y="9432"/>
                      <a:pt x="5200" y="9438"/>
                    </a:cubicBezTo>
                    <a:cubicBezTo>
                      <a:pt x="5200" y="9438"/>
                      <a:pt x="5200" y="9444"/>
                      <a:pt x="5200" y="9450"/>
                    </a:cubicBezTo>
                    <a:cubicBezTo>
                      <a:pt x="5206" y="9450"/>
                      <a:pt x="5206" y="9456"/>
                      <a:pt x="5206" y="9462"/>
                    </a:cubicBezTo>
                    <a:cubicBezTo>
                      <a:pt x="5206" y="9462"/>
                      <a:pt x="5212" y="9462"/>
                      <a:pt x="5218" y="9468"/>
                    </a:cubicBezTo>
                    <a:cubicBezTo>
                      <a:pt x="5224" y="9468"/>
                      <a:pt x="5229" y="9468"/>
                      <a:pt x="5229" y="9474"/>
                    </a:cubicBezTo>
                    <a:cubicBezTo>
                      <a:pt x="5229" y="9480"/>
                      <a:pt x="5229" y="9480"/>
                      <a:pt x="5229" y="9485"/>
                    </a:cubicBezTo>
                    <a:cubicBezTo>
                      <a:pt x="5229" y="9492"/>
                      <a:pt x="5229" y="9497"/>
                      <a:pt x="5229" y="9503"/>
                    </a:cubicBezTo>
                    <a:cubicBezTo>
                      <a:pt x="5241" y="9503"/>
                      <a:pt x="5247" y="9503"/>
                      <a:pt x="5253" y="9503"/>
                    </a:cubicBezTo>
                    <a:cubicBezTo>
                      <a:pt x="5259" y="9503"/>
                      <a:pt x="5259" y="9503"/>
                      <a:pt x="5265" y="9503"/>
                    </a:cubicBezTo>
                    <a:cubicBezTo>
                      <a:pt x="5271" y="9509"/>
                      <a:pt x="5271" y="9509"/>
                      <a:pt x="5277" y="9509"/>
                    </a:cubicBezTo>
                    <a:cubicBezTo>
                      <a:pt x="5277" y="9509"/>
                      <a:pt x="5277" y="9515"/>
                      <a:pt x="5277" y="9521"/>
                    </a:cubicBezTo>
                    <a:cubicBezTo>
                      <a:pt x="5283" y="9527"/>
                      <a:pt x="5289" y="9539"/>
                      <a:pt x="5295" y="9539"/>
                    </a:cubicBezTo>
                    <a:cubicBezTo>
                      <a:pt x="5306" y="9545"/>
                      <a:pt x="5312" y="9539"/>
                      <a:pt x="5318" y="9539"/>
                    </a:cubicBezTo>
                    <a:cubicBezTo>
                      <a:pt x="5324" y="9539"/>
                      <a:pt x="5324" y="9545"/>
                      <a:pt x="5330" y="9545"/>
                    </a:cubicBezTo>
                    <a:cubicBezTo>
                      <a:pt x="5336" y="9545"/>
                      <a:pt x="5336" y="9551"/>
                      <a:pt x="5342" y="9551"/>
                    </a:cubicBezTo>
                    <a:cubicBezTo>
                      <a:pt x="5348" y="9551"/>
                      <a:pt x="5348" y="9551"/>
                      <a:pt x="5354" y="9551"/>
                    </a:cubicBezTo>
                    <a:cubicBezTo>
                      <a:pt x="5360" y="9551"/>
                      <a:pt x="5360" y="9557"/>
                      <a:pt x="5366" y="9563"/>
                    </a:cubicBezTo>
                    <a:cubicBezTo>
                      <a:pt x="5372" y="9563"/>
                      <a:pt x="5378" y="9557"/>
                      <a:pt x="5390" y="9563"/>
                    </a:cubicBezTo>
                    <a:cubicBezTo>
                      <a:pt x="5401" y="9563"/>
                      <a:pt x="5401" y="9563"/>
                      <a:pt x="5401" y="9563"/>
                    </a:cubicBezTo>
                    <a:cubicBezTo>
                      <a:pt x="5401" y="9563"/>
                      <a:pt x="5407" y="9569"/>
                      <a:pt x="5413" y="9569"/>
                    </a:cubicBezTo>
                    <a:cubicBezTo>
                      <a:pt x="5413" y="9569"/>
                      <a:pt x="5419" y="9574"/>
                      <a:pt x="5425" y="9574"/>
                    </a:cubicBezTo>
                    <a:cubicBezTo>
                      <a:pt x="5514" y="9574"/>
                      <a:pt x="5514" y="9574"/>
                      <a:pt x="5514" y="9574"/>
                    </a:cubicBezTo>
                    <a:cubicBezTo>
                      <a:pt x="5520" y="9574"/>
                      <a:pt x="5520" y="9574"/>
                      <a:pt x="5526" y="9574"/>
                    </a:cubicBezTo>
                    <a:cubicBezTo>
                      <a:pt x="5532" y="9574"/>
                      <a:pt x="5532" y="9574"/>
                      <a:pt x="5538" y="9569"/>
                    </a:cubicBezTo>
                    <a:cubicBezTo>
                      <a:pt x="5544" y="9569"/>
                      <a:pt x="5538" y="9563"/>
                      <a:pt x="5544" y="9557"/>
                    </a:cubicBezTo>
                    <a:cubicBezTo>
                      <a:pt x="5544" y="9551"/>
                      <a:pt x="5550" y="9551"/>
                      <a:pt x="5556" y="9545"/>
                    </a:cubicBezTo>
                    <a:cubicBezTo>
                      <a:pt x="5556" y="9545"/>
                      <a:pt x="5561" y="9551"/>
                      <a:pt x="5573" y="9551"/>
                    </a:cubicBezTo>
                    <a:cubicBezTo>
                      <a:pt x="5579" y="9551"/>
                      <a:pt x="5585" y="9551"/>
                      <a:pt x="5591" y="9545"/>
                    </a:cubicBezTo>
                    <a:cubicBezTo>
                      <a:pt x="5591" y="9539"/>
                      <a:pt x="5591" y="9533"/>
                      <a:pt x="5585" y="9527"/>
                    </a:cubicBezTo>
                    <a:cubicBezTo>
                      <a:pt x="5585" y="9521"/>
                      <a:pt x="5579" y="9527"/>
                      <a:pt x="5573" y="9527"/>
                    </a:cubicBezTo>
                    <a:cubicBezTo>
                      <a:pt x="5567" y="9521"/>
                      <a:pt x="5561" y="9515"/>
                      <a:pt x="5550" y="9515"/>
                    </a:cubicBezTo>
                    <a:cubicBezTo>
                      <a:pt x="5550" y="9515"/>
                      <a:pt x="5544" y="9515"/>
                      <a:pt x="5538" y="9515"/>
                    </a:cubicBezTo>
                    <a:cubicBezTo>
                      <a:pt x="5538" y="9515"/>
                      <a:pt x="5532" y="9509"/>
                      <a:pt x="5526" y="9509"/>
                    </a:cubicBezTo>
                    <a:cubicBezTo>
                      <a:pt x="5520" y="9509"/>
                      <a:pt x="5514" y="9509"/>
                      <a:pt x="5502" y="9509"/>
                    </a:cubicBezTo>
                    <a:cubicBezTo>
                      <a:pt x="5496" y="9509"/>
                      <a:pt x="5496" y="9509"/>
                      <a:pt x="5490" y="9509"/>
                    </a:cubicBezTo>
                    <a:cubicBezTo>
                      <a:pt x="5490" y="9485"/>
                      <a:pt x="5490" y="9485"/>
                      <a:pt x="5490" y="9485"/>
                    </a:cubicBezTo>
                    <a:cubicBezTo>
                      <a:pt x="5484" y="9485"/>
                      <a:pt x="5479" y="9485"/>
                      <a:pt x="5467" y="9485"/>
                    </a:cubicBezTo>
                    <a:cubicBezTo>
                      <a:pt x="5461" y="9485"/>
                      <a:pt x="5461" y="9485"/>
                      <a:pt x="5455" y="9485"/>
                    </a:cubicBezTo>
                    <a:cubicBezTo>
                      <a:pt x="5455" y="9480"/>
                      <a:pt x="5449" y="9480"/>
                      <a:pt x="5443" y="9474"/>
                    </a:cubicBezTo>
                    <a:cubicBezTo>
                      <a:pt x="5443" y="9468"/>
                      <a:pt x="5443" y="9468"/>
                      <a:pt x="5443" y="9462"/>
                    </a:cubicBezTo>
                    <a:cubicBezTo>
                      <a:pt x="5437" y="9450"/>
                      <a:pt x="5437" y="9444"/>
                      <a:pt x="5437" y="9438"/>
                    </a:cubicBezTo>
                    <a:cubicBezTo>
                      <a:pt x="5437" y="9432"/>
                      <a:pt x="5437" y="9432"/>
                      <a:pt x="5437" y="9426"/>
                    </a:cubicBezTo>
                    <a:cubicBezTo>
                      <a:pt x="5437" y="9420"/>
                      <a:pt x="5437" y="9420"/>
                      <a:pt x="5437" y="9414"/>
                    </a:cubicBezTo>
                    <a:cubicBezTo>
                      <a:pt x="5437" y="9408"/>
                      <a:pt x="5425" y="9408"/>
                      <a:pt x="5425" y="9408"/>
                    </a:cubicBezTo>
                    <a:cubicBezTo>
                      <a:pt x="5425" y="9403"/>
                      <a:pt x="5419" y="9397"/>
                      <a:pt x="5419" y="9397"/>
                    </a:cubicBezTo>
                    <a:cubicBezTo>
                      <a:pt x="5419" y="9391"/>
                      <a:pt x="5419" y="9385"/>
                      <a:pt x="5419" y="9385"/>
                    </a:cubicBezTo>
                    <a:cubicBezTo>
                      <a:pt x="5419" y="9373"/>
                      <a:pt x="5419" y="9373"/>
                      <a:pt x="5419" y="9373"/>
                    </a:cubicBezTo>
                    <a:cubicBezTo>
                      <a:pt x="5419" y="9367"/>
                      <a:pt x="5413" y="9367"/>
                      <a:pt x="5413" y="9361"/>
                    </a:cubicBezTo>
                    <a:cubicBezTo>
                      <a:pt x="5413" y="9355"/>
                      <a:pt x="5413" y="9343"/>
                      <a:pt x="5413" y="9337"/>
                    </a:cubicBezTo>
                    <a:cubicBezTo>
                      <a:pt x="5413" y="9331"/>
                      <a:pt x="5413" y="9331"/>
                      <a:pt x="5413" y="9326"/>
                    </a:cubicBezTo>
                    <a:cubicBezTo>
                      <a:pt x="5407" y="9319"/>
                      <a:pt x="5407" y="9319"/>
                      <a:pt x="5407" y="9314"/>
                    </a:cubicBezTo>
                    <a:cubicBezTo>
                      <a:pt x="5401" y="9308"/>
                      <a:pt x="5390" y="9308"/>
                      <a:pt x="5390" y="9302"/>
                    </a:cubicBezTo>
                    <a:cubicBezTo>
                      <a:pt x="5390" y="9296"/>
                      <a:pt x="5395" y="9290"/>
                      <a:pt x="5395" y="9284"/>
                    </a:cubicBezTo>
                    <a:cubicBezTo>
                      <a:pt x="5395" y="9272"/>
                      <a:pt x="5395" y="9272"/>
                      <a:pt x="5395" y="9272"/>
                    </a:cubicBezTo>
                    <a:cubicBezTo>
                      <a:pt x="5395" y="9266"/>
                      <a:pt x="5390" y="9266"/>
                      <a:pt x="5390" y="9260"/>
                    </a:cubicBezTo>
                    <a:cubicBezTo>
                      <a:pt x="5390" y="9225"/>
                      <a:pt x="5390" y="9225"/>
                      <a:pt x="5390" y="9225"/>
                    </a:cubicBezTo>
                    <a:cubicBezTo>
                      <a:pt x="5390" y="9213"/>
                      <a:pt x="5395" y="9207"/>
                      <a:pt x="5395" y="9195"/>
                    </a:cubicBezTo>
                    <a:cubicBezTo>
                      <a:pt x="5449" y="9195"/>
                      <a:pt x="5449" y="9195"/>
                      <a:pt x="5449" y="9195"/>
                    </a:cubicBezTo>
                    <a:cubicBezTo>
                      <a:pt x="5449" y="9189"/>
                      <a:pt x="5449" y="9183"/>
                      <a:pt x="5449" y="9177"/>
                    </a:cubicBezTo>
                    <a:cubicBezTo>
                      <a:pt x="5449" y="9171"/>
                      <a:pt x="5449" y="9171"/>
                      <a:pt x="5449" y="9165"/>
                    </a:cubicBezTo>
                    <a:cubicBezTo>
                      <a:pt x="5449" y="9160"/>
                      <a:pt x="5449" y="9153"/>
                      <a:pt x="5449" y="9142"/>
                    </a:cubicBezTo>
                    <a:cubicBezTo>
                      <a:pt x="5455" y="9136"/>
                      <a:pt x="5455" y="9136"/>
                      <a:pt x="5461" y="9130"/>
                    </a:cubicBezTo>
                    <a:cubicBezTo>
                      <a:pt x="5461" y="9130"/>
                      <a:pt x="5467" y="9130"/>
                      <a:pt x="5472" y="9130"/>
                    </a:cubicBezTo>
                    <a:cubicBezTo>
                      <a:pt x="5479" y="9130"/>
                      <a:pt x="5484" y="9130"/>
                      <a:pt x="5496" y="9124"/>
                    </a:cubicBezTo>
                    <a:lnTo>
                      <a:pt x="5502" y="9118"/>
                    </a:lnTo>
                    <a:cubicBezTo>
                      <a:pt x="5514" y="9100"/>
                      <a:pt x="5514" y="9088"/>
                      <a:pt x="5520" y="9071"/>
                    </a:cubicBezTo>
                    <a:cubicBezTo>
                      <a:pt x="5520" y="9065"/>
                      <a:pt x="5526" y="9059"/>
                      <a:pt x="5526" y="9059"/>
                    </a:cubicBezTo>
                    <a:cubicBezTo>
                      <a:pt x="5526" y="9053"/>
                      <a:pt x="5532" y="9053"/>
                      <a:pt x="5532" y="9047"/>
                    </a:cubicBezTo>
                    <a:cubicBezTo>
                      <a:pt x="5538" y="9041"/>
                      <a:pt x="5538" y="9041"/>
                      <a:pt x="5544" y="9041"/>
                    </a:cubicBezTo>
                    <a:cubicBezTo>
                      <a:pt x="5550" y="9041"/>
                      <a:pt x="5550" y="9035"/>
                      <a:pt x="5556" y="9035"/>
                    </a:cubicBezTo>
                    <a:cubicBezTo>
                      <a:pt x="5561" y="9029"/>
                      <a:pt x="5561" y="9035"/>
                      <a:pt x="5567" y="9035"/>
                    </a:cubicBezTo>
                    <a:cubicBezTo>
                      <a:pt x="5573" y="9029"/>
                      <a:pt x="5573" y="9023"/>
                      <a:pt x="5573" y="9023"/>
                    </a:cubicBezTo>
                    <a:cubicBezTo>
                      <a:pt x="5573" y="8999"/>
                      <a:pt x="5573" y="8999"/>
                      <a:pt x="5573" y="8999"/>
                    </a:cubicBezTo>
                    <a:cubicBezTo>
                      <a:pt x="5567" y="8999"/>
                      <a:pt x="5561" y="8993"/>
                      <a:pt x="5556" y="8993"/>
                    </a:cubicBezTo>
                    <a:cubicBezTo>
                      <a:pt x="5544" y="8993"/>
                      <a:pt x="5538" y="8999"/>
                      <a:pt x="5532" y="8993"/>
                    </a:cubicBezTo>
                    <a:cubicBezTo>
                      <a:pt x="5526" y="8993"/>
                      <a:pt x="5520" y="8993"/>
                      <a:pt x="5520" y="8987"/>
                    </a:cubicBezTo>
                    <a:cubicBezTo>
                      <a:pt x="5514" y="8987"/>
                      <a:pt x="5520" y="8982"/>
                      <a:pt x="5514" y="8976"/>
                    </a:cubicBezTo>
                    <a:cubicBezTo>
                      <a:pt x="5514" y="8976"/>
                      <a:pt x="5508" y="8970"/>
                      <a:pt x="5502" y="8964"/>
                    </a:cubicBezTo>
                    <a:lnTo>
                      <a:pt x="5496" y="8964"/>
                    </a:lnTo>
                    <a:cubicBezTo>
                      <a:pt x="5490" y="8964"/>
                      <a:pt x="5484" y="8958"/>
                      <a:pt x="5484" y="8958"/>
                    </a:cubicBezTo>
                    <a:cubicBezTo>
                      <a:pt x="5479" y="8952"/>
                      <a:pt x="5472" y="8946"/>
                      <a:pt x="5472" y="8946"/>
                    </a:cubicBezTo>
                    <a:cubicBezTo>
                      <a:pt x="5467" y="8940"/>
                      <a:pt x="5461" y="8940"/>
                      <a:pt x="5461" y="8934"/>
                    </a:cubicBezTo>
                    <a:cubicBezTo>
                      <a:pt x="5461" y="8922"/>
                      <a:pt x="5461" y="8916"/>
                      <a:pt x="5461" y="8910"/>
                    </a:cubicBezTo>
                    <a:cubicBezTo>
                      <a:pt x="5461" y="8899"/>
                      <a:pt x="5461" y="8899"/>
                      <a:pt x="5461" y="8899"/>
                    </a:cubicBezTo>
                    <a:cubicBezTo>
                      <a:pt x="5461" y="8893"/>
                      <a:pt x="5461" y="8893"/>
                      <a:pt x="5467" y="8887"/>
                    </a:cubicBezTo>
                    <a:cubicBezTo>
                      <a:pt x="5467" y="8881"/>
                      <a:pt x="5472" y="8881"/>
                      <a:pt x="5479" y="8875"/>
                    </a:cubicBezTo>
                    <a:cubicBezTo>
                      <a:pt x="5484" y="8863"/>
                      <a:pt x="5496" y="8857"/>
                      <a:pt x="5514" y="8857"/>
                    </a:cubicBezTo>
                    <a:cubicBezTo>
                      <a:pt x="5579" y="8857"/>
                      <a:pt x="5579" y="8857"/>
                      <a:pt x="5579" y="8857"/>
                    </a:cubicBezTo>
                    <a:cubicBezTo>
                      <a:pt x="5579" y="8792"/>
                      <a:pt x="5579" y="8792"/>
                      <a:pt x="5579" y="8792"/>
                    </a:cubicBezTo>
                    <a:cubicBezTo>
                      <a:pt x="5579" y="8786"/>
                      <a:pt x="5579" y="8786"/>
                      <a:pt x="5579" y="8780"/>
                    </a:cubicBezTo>
                    <a:cubicBezTo>
                      <a:pt x="5585" y="8774"/>
                      <a:pt x="5591" y="8774"/>
                      <a:pt x="5591" y="8774"/>
                    </a:cubicBezTo>
                    <a:cubicBezTo>
                      <a:pt x="5597" y="8762"/>
                      <a:pt x="5603" y="8756"/>
                      <a:pt x="5603" y="8750"/>
                    </a:cubicBezTo>
                    <a:cubicBezTo>
                      <a:pt x="5609" y="8744"/>
                      <a:pt x="5609" y="8744"/>
                      <a:pt x="5609" y="8739"/>
                    </a:cubicBezTo>
                    <a:cubicBezTo>
                      <a:pt x="5609" y="8733"/>
                      <a:pt x="5609" y="8733"/>
                      <a:pt x="5609" y="8727"/>
                    </a:cubicBezTo>
                    <a:cubicBezTo>
                      <a:pt x="5609" y="8721"/>
                      <a:pt x="5609" y="8721"/>
                      <a:pt x="5609" y="8715"/>
                    </a:cubicBezTo>
                    <a:cubicBezTo>
                      <a:pt x="5609" y="8709"/>
                      <a:pt x="5609" y="8709"/>
                      <a:pt x="5609" y="8703"/>
                    </a:cubicBezTo>
                    <a:cubicBezTo>
                      <a:pt x="5609" y="8697"/>
                      <a:pt x="5615" y="8691"/>
                      <a:pt x="5621" y="8691"/>
                    </a:cubicBezTo>
                    <a:cubicBezTo>
                      <a:pt x="5633" y="8691"/>
                      <a:pt x="5638" y="8697"/>
                      <a:pt x="5650" y="8697"/>
                    </a:cubicBezTo>
                    <a:cubicBezTo>
                      <a:pt x="5656" y="8697"/>
                      <a:pt x="5662" y="8697"/>
                      <a:pt x="5668" y="8691"/>
                    </a:cubicBezTo>
                    <a:cubicBezTo>
                      <a:pt x="5674" y="8691"/>
                      <a:pt x="5680" y="8685"/>
                      <a:pt x="5680" y="8679"/>
                    </a:cubicBezTo>
                    <a:cubicBezTo>
                      <a:pt x="5680" y="8679"/>
                      <a:pt x="5680" y="8673"/>
                      <a:pt x="5680" y="8667"/>
                    </a:cubicBezTo>
                    <a:cubicBezTo>
                      <a:pt x="5680" y="8655"/>
                      <a:pt x="5680" y="8655"/>
                      <a:pt x="5680" y="8655"/>
                    </a:cubicBezTo>
                    <a:lnTo>
                      <a:pt x="5674" y="8650"/>
                    </a:lnTo>
                    <a:cubicBezTo>
                      <a:pt x="5668" y="8650"/>
                      <a:pt x="5668" y="8644"/>
                      <a:pt x="5662" y="8650"/>
                    </a:cubicBezTo>
                    <a:cubicBezTo>
                      <a:pt x="5656" y="8650"/>
                      <a:pt x="5656" y="8650"/>
                      <a:pt x="5650" y="8655"/>
                    </a:cubicBezTo>
                    <a:cubicBezTo>
                      <a:pt x="5645" y="8655"/>
                      <a:pt x="5645" y="8661"/>
                      <a:pt x="5638" y="8661"/>
                    </a:cubicBezTo>
                    <a:cubicBezTo>
                      <a:pt x="5633" y="8667"/>
                      <a:pt x="5633" y="8661"/>
                      <a:pt x="5627" y="8661"/>
                    </a:cubicBezTo>
                    <a:cubicBezTo>
                      <a:pt x="5627" y="8661"/>
                      <a:pt x="5609" y="8661"/>
                      <a:pt x="5609" y="8655"/>
                    </a:cubicBezTo>
                    <a:cubicBezTo>
                      <a:pt x="5603" y="8650"/>
                      <a:pt x="5609" y="8644"/>
                      <a:pt x="5609" y="8632"/>
                    </a:cubicBezTo>
                    <a:cubicBezTo>
                      <a:pt x="5609" y="8626"/>
                      <a:pt x="5603" y="8620"/>
                      <a:pt x="5603" y="8608"/>
                    </a:cubicBezTo>
                    <a:lnTo>
                      <a:pt x="5603" y="8602"/>
                    </a:lnTo>
                    <a:cubicBezTo>
                      <a:pt x="5603" y="8567"/>
                      <a:pt x="5603" y="8567"/>
                      <a:pt x="5603" y="8567"/>
                    </a:cubicBezTo>
                    <a:cubicBezTo>
                      <a:pt x="5621" y="8567"/>
                      <a:pt x="5621" y="8567"/>
                      <a:pt x="5621" y="8567"/>
                    </a:cubicBezTo>
                    <a:cubicBezTo>
                      <a:pt x="5633" y="8567"/>
                      <a:pt x="5638" y="8572"/>
                      <a:pt x="5645" y="8572"/>
                    </a:cubicBezTo>
                    <a:cubicBezTo>
                      <a:pt x="5656" y="8578"/>
                      <a:pt x="5656" y="8590"/>
                      <a:pt x="5668" y="8590"/>
                    </a:cubicBezTo>
                    <a:cubicBezTo>
                      <a:pt x="5739" y="8590"/>
                      <a:pt x="5739" y="8590"/>
                      <a:pt x="5739" y="8590"/>
                    </a:cubicBezTo>
                    <a:cubicBezTo>
                      <a:pt x="5739" y="8584"/>
                      <a:pt x="5745" y="8584"/>
                      <a:pt x="5745" y="8578"/>
                    </a:cubicBezTo>
                    <a:cubicBezTo>
                      <a:pt x="5745" y="8572"/>
                      <a:pt x="5739" y="8572"/>
                      <a:pt x="5733" y="8567"/>
                    </a:cubicBezTo>
                    <a:cubicBezTo>
                      <a:pt x="5733" y="8555"/>
                      <a:pt x="5733" y="8555"/>
                      <a:pt x="5733" y="8555"/>
                    </a:cubicBezTo>
                    <a:cubicBezTo>
                      <a:pt x="5733" y="8555"/>
                      <a:pt x="5733" y="8549"/>
                      <a:pt x="5733" y="8543"/>
                    </a:cubicBezTo>
                    <a:cubicBezTo>
                      <a:pt x="5739" y="8543"/>
                      <a:pt x="5739" y="8537"/>
                      <a:pt x="5739" y="8537"/>
                    </a:cubicBezTo>
                    <a:cubicBezTo>
                      <a:pt x="5745" y="8531"/>
                      <a:pt x="5751" y="8531"/>
                      <a:pt x="5751" y="8531"/>
                    </a:cubicBezTo>
                    <a:cubicBezTo>
                      <a:pt x="5757" y="8525"/>
                      <a:pt x="5751" y="8519"/>
                      <a:pt x="5751" y="8519"/>
                    </a:cubicBezTo>
                    <a:cubicBezTo>
                      <a:pt x="5751" y="8513"/>
                      <a:pt x="5751" y="8507"/>
                      <a:pt x="5751" y="8507"/>
                    </a:cubicBezTo>
                    <a:cubicBezTo>
                      <a:pt x="5751" y="8495"/>
                      <a:pt x="5745" y="8489"/>
                      <a:pt x="5745" y="8484"/>
                    </a:cubicBezTo>
                    <a:cubicBezTo>
                      <a:pt x="5745" y="8478"/>
                      <a:pt x="5739" y="8478"/>
                      <a:pt x="5739" y="8472"/>
                    </a:cubicBezTo>
                    <a:cubicBezTo>
                      <a:pt x="5739" y="8448"/>
                      <a:pt x="5739" y="8448"/>
                      <a:pt x="5739" y="8448"/>
                    </a:cubicBezTo>
                    <a:cubicBezTo>
                      <a:pt x="5793" y="8448"/>
                      <a:pt x="5793" y="8448"/>
                      <a:pt x="5793" y="8448"/>
                    </a:cubicBezTo>
                    <a:cubicBezTo>
                      <a:pt x="5799" y="8448"/>
                      <a:pt x="5804" y="8442"/>
                      <a:pt x="5804" y="8442"/>
                    </a:cubicBezTo>
                    <a:cubicBezTo>
                      <a:pt x="5828" y="8442"/>
                      <a:pt x="5828" y="8442"/>
                      <a:pt x="5828" y="8442"/>
                    </a:cubicBezTo>
                    <a:cubicBezTo>
                      <a:pt x="5840" y="8442"/>
                      <a:pt x="5846" y="8442"/>
                      <a:pt x="5852" y="8442"/>
                    </a:cubicBezTo>
                    <a:cubicBezTo>
                      <a:pt x="5864" y="8436"/>
                      <a:pt x="5864" y="8430"/>
                      <a:pt x="5876" y="8430"/>
                    </a:cubicBezTo>
                    <a:cubicBezTo>
                      <a:pt x="5929" y="8430"/>
                      <a:pt x="5929" y="8430"/>
                      <a:pt x="5929" y="8430"/>
                    </a:cubicBezTo>
                    <a:cubicBezTo>
                      <a:pt x="5941" y="8430"/>
                      <a:pt x="5947" y="8442"/>
                      <a:pt x="5953" y="8442"/>
                    </a:cubicBezTo>
                    <a:cubicBezTo>
                      <a:pt x="5959" y="8442"/>
                      <a:pt x="5965" y="8436"/>
                      <a:pt x="5965" y="8430"/>
                    </a:cubicBezTo>
                    <a:cubicBezTo>
                      <a:pt x="5970" y="8430"/>
                      <a:pt x="5970" y="8424"/>
                      <a:pt x="5970" y="8418"/>
                    </a:cubicBezTo>
                    <a:cubicBezTo>
                      <a:pt x="5970" y="8418"/>
                      <a:pt x="5970" y="8412"/>
                      <a:pt x="5970" y="8406"/>
                    </a:cubicBezTo>
                    <a:cubicBezTo>
                      <a:pt x="5977" y="8401"/>
                      <a:pt x="5977" y="8401"/>
                      <a:pt x="5982" y="8395"/>
                    </a:cubicBezTo>
                    <a:cubicBezTo>
                      <a:pt x="5988" y="8389"/>
                      <a:pt x="5988" y="8383"/>
                      <a:pt x="5994" y="8377"/>
                    </a:cubicBezTo>
                    <a:cubicBezTo>
                      <a:pt x="6000" y="8371"/>
                      <a:pt x="6006" y="8371"/>
                      <a:pt x="6012" y="8365"/>
                    </a:cubicBezTo>
                    <a:cubicBezTo>
                      <a:pt x="6018" y="8359"/>
                      <a:pt x="6024" y="8359"/>
                      <a:pt x="6030" y="8353"/>
                    </a:cubicBezTo>
                    <a:cubicBezTo>
                      <a:pt x="6036" y="8347"/>
                      <a:pt x="6036" y="8341"/>
                      <a:pt x="6042" y="8341"/>
                    </a:cubicBezTo>
                    <a:cubicBezTo>
                      <a:pt x="6042" y="8335"/>
                      <a:pt x="6048" y="8335"/>
                      <a:pt x="6048" y="8329"/>
                    </a:cubicBezTo>
                    <a:cubicBezTo>
                      <a:pt x="6054" y="8317"/>
                      <a:pt x="6054" y="8317"/>
                      <a:pt x="6054" y="8317"/>
                    </a:cubicBezTo>
                    <a:cubicBezTo>
                      <a:pt x="6059" y="8312"/>
                      <a:pt x="6059" y="8312"/>
                      <a:pt x="6059" y="8306"/>
                    </a:cubicBezTo>
                    <a:cubicBezTo>
                      <a:pt x="6059" y="8270"/>
                      <a:pt x="6059" y="8270"/>
                      <a:pt x="6059" y="8270"/>
                    </a:cubicBezTo>
                    <a:cubicBezTo>
                      <a:pt x="6048" y="8270"/>
                      <a:pt x="6048" y="8270"/>
                      <a:pt x="6048" y="8270"/>
                    </a:cubicBezTo>
                    <a:cubicBezTo>
                      <a:pt x="6048" y="8270"/>
                      <a:pt x="6042" y="8270"/>
                      <a:pt x="6036" y="8270"/>
                    </a:cubicBezTo>
                    <a:cubicBezTo>
                      <a:pt x="6036" y="8246"/>
                      <a:pt x="6036" y="8246"/>
                      <a:pt x="6036" y="8246"/>
                    </a:cubicBezTo>
                    <a:cubicBezTo>
                      <a:pt x="6036" y="8240"/>
                      <a:pt x="6042" y="8240"/>
                      <a:pt x="6036" y="8235"/>
                    </a:cubicBezTo>
                    <a:cubicBezTo>
                      <a:pt x="6036" y="8229"/>
                      <a:pt x="6036" y="8229"/>
                      <a:pt x="6036" y="8223"/>
                    </a:cubicBezTo>
                    <a:cubicBezTo>
                      <a:pt x="6036" y="8217"/>
                      <a:pt x="6030" y="8217"/>
                      <a:pt x="6024" y="8217"/>
                    </a:cubicBezTo>
                    <a:cubicBezTo>
                      <a:pt x="6018" y="8211"/>
                      <a:pt x="6012" y="8211"/>
                      <a:pt x="6012" y="8205"/>
                    </a:cubicBezTo>
                    <a:cubicBezTo>
                      <a:pt x="6000" y="8199"/>
                      <a:pt x="5994" y="8193"/>
                      <a:pt x="5988" y="8187"/>
                    </a:cubicBezTo>
                    <a:cubicBezTo>
                      <a:pt x="5982" y="8181"/>
                      <a:pt x="5977" y="8181"/>
                      <a:pt x="5977" y="8181"/>
                    </a:cubicBezTo>
                    <a:cubicBezTo>
                      <a:pt x="5970" y="8175"/>
                      <a:pt x="5970" y="8175"/>
                      <a:pt x="5965" y="8169"/>
                    </a:cubicBezTo>
                    <a:cubicBezTo>
                      <a:pt x="5965" y="8163"/>
                      <a:pt x="5965" y="8163"/>
                      <a:pt x="5965" y="8157"/>
                    </a:cubicBezTo>
                    <a:cubicBezTo>
                      <a:pt x="6012" y="8157"/>
                      <a:pt x="6012" y="8157"/>
                      <a:pt x="6012" y="8157"/>
                    </a:cubicBezTo>
                    <a:cubicBezTo>
                      <a:pt x="6024" y="8157"/>
                      <a:pt x="6030" y="8157"/>
                      <a:pt x="6036" y="8163"/>
                    </a:cubicBezTo>
                    <a:cubicBezTo>
                      <a:pt x="6048" y="8169"/>
                      <a:pt x="6054" y="8175"/>
                      <a:pt x="6059" y="8181"/>
                    </a:cubicBezTo>
                    <a:cubicBezTo>
                      <a:pt x="6065" y="8181"/>
                      <a:pt x="6065" y="8187"/>
                      <a:pt x="6071" y="8187"/>
                    </a:cubicBezTo>
                    <a:cubicBezTo>
                      <a:pt x="6077" y="8187"/>
                      <a:pt x="6083" y="8187"/>
                      <a:pt x="6083" y="8187"/>
                    </a:cubicBezTo>
                    <a:cubicBezTo>
                      <a:pt x="6095" y="8193"/>
                      <a:pt x="6107" y="8193"/>
                      <a:pt x="6119" y="8193"/>
                    </a:cubicBezTo>
                    <a:cubicBezTo>
                      <a:pt x="6125" y="8193"/>
                      <a:pt x="6125" y="8193"/>
                      <a:pt x="6131" y="8193"/>
                    </a:cubicBezTo>
                    <a:cubicBezTo>
                      <a:pt x="6136" y="8193"/>
                      <a:pt x="6136" y="8187"/>
                      <a:pt x="6143" y="8181"/>
                    </a:cubicBezTo>
                    <a:cubicBezTo>
                      <a:pt x="6148" y="8181"/>
                      <a:pt x="6154" y="8181"/>
                      <a:pt x="6166" y="8181"/>
                    </a:cubicBezTo>
                    <a:cubicBezTo>
                      <a:pt x="6172" y="8181"/>
                      <a:pt x="6178" y="8187"/>
                      <a:pt x="6184" y="8181"/>
                    </a:cubicBezTo>
                    <a:cubicBezTo>
                      <a:pt x="6190" y="8181"/>
                      <a:pt x="6196" y="8175"/>
                      <a:pt x="6196" y="8175"/>
                    </a:cubicBezTo>
                    <a:cubicBezTo>
                      <a:pt x="6202" y="8175"/>
                      <a:pt x="6208" y="8175"/>
                      <a:pt x="6208" y="8169"/>
                    </a:cubicBezTo>
                    <a:cubicBezTo>
                      <a:pt x="6214" y="8169"/>
                      <a:pt x="6214" y="8163"/>
                      <a:pt x="6220" y="8157"/>
                    </a:cubicBezTo>
                    <a:cubicBezTo>
                      <a:pt x="6225" y="8151"/>
                      <a:pt x="6225" y="8146"/>
                      <a:pt x="6231" y="8140"/>
                    </a:cubicBezTo>
                    <a:cubicBezTo>
                      <a:pt x="6231" y="8134"/>
                      <a:pt x="6231" y="8128"/>
                      <a:pt x="6237" y="8128"/>
                    </a:cubicBezTo>
                    <a:cubicBezTo>
                      <a:pt x="6237" y="8122"/>
                      <a:pt x="6243" y="8116"/>
                      <a:pt x="6249" y="8116"/>
                    </a:cubicBezTo>
                    <a:cubicBezTo>
                      <a:pt x="6249" y="8110"/>
                      <a:pt x="6255" y="8116"/>
                      <a:pt x="6255" y="8110"/>
                    </a:cubicBezTo>
                    <a:cubicBezTo>
                      <a:pt x="6261" y="8110"/>
                      <a:pt x="6267" y="8110"/>
                      <a:pt x="6273" y="8104"/>
                    </a:cubicBezTo>
                    <a:cubicBezTo>
                      <a:pt x="6273" y="8098"/>
                      <a:pt x="6279" y="8098"/>
                      <a:pt x="6279" y="8092"/>
                    </a:cubicBezTo>
                    <a:cubicBezTo>
                      <a:pt x="6279" y="8086"/>
                      <a:pt x="6285" y="8086"/>
                      <a:pt x="6285" y="8080"/>
                    </a:cubicBezTo>
                    <a:cubicBezTo>
                      <a:pt x="6285" y="8074"/>
                      <a:pt x="6285" y="8069"/>
                      <a:pt x="6285" y="8057"/>
                    </a:cubicBezTo>
                    <a:cubicBezTo>
                      <a:pt x="6291" y="8051"/>
                      <a:pt x="6297" y="8045"/>
                      <a:pt x="6303" y="8033"/>
                    </a:cubicBezTo>
                    <a:cubicBezTo>
                      <a:pt x="6309" y="8027"/>
                      <a:pt x="6314" y="8027"/>
                      <a:pt x="6314" y="8021"/>
                    </a:cubicBezTo>
                    <a:cubicBezTo>
                      <a:pt x="6314" y="8009"/>
                      <a:pt x="6314" y="8003"/>
                      <a:pt x="6314" y="7991"/>
                    </a:cubicBezTo>
                    <a:cubicBezTo>
                      <a:pt x="6314" y="7985"/>
                      <a:pt x="6314" y="7980"/>
                      <a:pt x="6314" y="7980"/>
                    </a:cubicBezTo>
                    <a:cubicBezTo>
                      <a:pt x="6314" y="7974"/>
                      <a:pt x="6314" y="7968"/>
                      <a:pt x="6314" y="7968"/>
                    </a:cubicBezTo>
                    <a:cubicBezTo>
                      <a:pt x="6314" y="7962"/>
                      <a:pt x="6320" y="7956"/>
                      <a:pt x="6320" y="7956"/>
                    </a:cubicBezTo>
                    <a:cubicBezTo>
                      <a:pt x="6326" y="7944"/>
                      <a:pt x="6332" y="7938"/>
                      <a:pt x="6338" y="7938"/>
                    </a:cubicBezTo>
                    <a:cubicBezTo>
                      <a:pt x="6344" y="7938"/>
                      <a:pt x="6350" y="7932"/>
                      <a:pt x="6350" y="7932"/>
                    </a:cubicBezTo>
                    <a:cubicBezTo>
                      <a:pt x="6356" y="7932"/>
                      <a:pt x="6356" y="7938"/>
                      <a:pt x="6362" y="7938"/>
                    </a:cubicBezTo>
                    <a:cubicBezTo>
                      <a:pt x="6362" y="7944"/>
                      <a:pt x="6362" y="7944"/>
                      <a:pt x="6356" y="7950"/>
                    </a:cubicBezTo>
                    <a:cubicBezTo>
                      <a:pt x="6356" y="7950"/>
                      <a:pt x="6356" y="7956"/>
                      <a:pt x="6356" y="7962"/>
                    </a:cubicBezTo>
                    <a:cubicBezTo>
                      <a:pt x="6356" y="7962"/>
                      <a:pt x="6350" y="7968"/>
                      <a:pt x="6350" y="7974"/>
                    </a:cubicBezTo>
                    <a:cubicBezTo>
                      <a:pt x="6350" y="7980"/>
                      <a:pt x="6356" y="7980"/>
                      <a:pt x="6356" y="7985"/>
                    </a:cubicBezTo>
                    <a:cubicBezTo>
                      <a:pt x="6368" y="7980"/>
                      <a:pt x="6374" y="7980"/>
                      <a:pt x="6380" y="7974"/>
                    </a:cubicBezTo>
                    <a:cubicBezTo>
                      <a:pt x="6386" y="7968"/>
                      <a:pt x="6386" y="7962"/>
                      <a:pt x="6386" y="7962"/>
                    </a:cubicBezTo>
                    <a:cubicBezTo>
                      <a:pt x="6391" y="7950"/>
                      <a:pt x="6391" y="7944"/>
                      <a:pt x="6397" y="7938"/>
                    </a:cubicBezTo>
                    <a:cubicBezTo>
                      <a:pt x="6397" y="7932"/>
                      <a:pt x="6403" y="7932"/>
                      <a:pt x="6403" y="7926"/>
                    </a:cubicBezTo>
                    <a:cubicBezTo>
                      <a:pt x="6409" y="7920"/>
                      <a:pt x="6409" y="7920"/>
                      <a:pt x="6415" y="7914"/>
                    </a:cubicBezTo>
                    <a:cubicBezTo>
                      <a:pt x="6415" y="7908"/>
                      <a:pt x="6421" y="7908"/>
                      <a:pt x="6421" y="7903"/>
                    </a:cubicBezTo>
                    <a:cubicBezTo>
                      <a:pt x="6421" y="7896"/>
                      <a:pt x="6427" y="7896"/>
                      <a:pt x="6427" y="7891"/>
                    </a:cubicBezTo>
                    <a:cubicBezTo>
                      <a:pt x="6433" y="7891"/>
                      <a:pt x="6433" y="7885"/>
                      <a:pt x="6433" y="7879"/>
                    </a:cubicBezTo>
                    <a:cubicBezTo>
                      <a:pt x="6433" y="7879"/>
                      <a:pt x="6439" y="7873"/>
                      <a:pt x="6439" y="7867"/>
                    </a:cubicBezTo>
                    <a:cubicBezTo>
                      <a:pt x="6439" y="7867"/>
                      <a:pt x="6439" y="7861"/>
                      <a:pt x="6439" y="7855"/>
                    </a:cubicBezTo>
                    <a:cubicBezTo>
                      <a:pt x="6439" y="7855"/>
                      <a:pt x="6439" y="7849"/>
                      <a:pt x="6445" y="7843"/>
                    </a:cubicBezTo>
                    <a:cubicBezTo>
                      <a:pt x="6445" y="7843"/>
                      <a:pt x="6445" y="7837"/>
                      <a:pt x="6451" y="7837"/>
                    </a:cubicBezTo>
                    <a:cubicBezTo>
                      <a:pt x="6457" y="7831"/>
                      <a:pt x="6463" y="7831"/>
                      <a:pt x="6463" y="7831"/>
                    </a:cubicBezTo>
                    <a:cubicBezTo>
                      <a:pt x="6469" y="7831"/>
                      <a:pt x="6469" y="7831"/>
                      <a:pt x="6475" y="7831"/>
                    </a:cubicBezTo>
                    <a:cubicBezTo>
                      <a:pt x="6480" y="7825"/>
                      <a:pt x="6480" y="7825"/>
                      <a:pt x="6486" y="7819"/>
                    </a:cubicBezTo>
                    <a:cubicBezTo>
                      <a:pt x="6492" y="7819"/>
                      <a:pt x="6492" y="7814"/>
                      <a:pt x="6498" y="7808"/>
                    </a:cubicBezTo>
                    <a:cubicBezTo>
                      <a:pt x="6498" y="7802"/>
                      <a:pt x="6504" y="7802"/>
                      <a:pt x="6504" y="7796"/>
                    </a:cubicBezTo>
                    <a:cubicBezTo>
                      <a:pt x="6504" y="7790"/>
                      <a:pt x="6504" y="7784"/>
                      <a:pt x="6504" y="7772"/>
                    </a:cubicBezTo>
                    <a:cubicBezTo>
                      <a:pt x="6504" y="7766"/>
                      <a:pt x="6504" y="7760"/>
                      <a:pt x="6504" y="7754"/>
                    </a:cubicBezTo>
                    <a:cubicBezTo>
                      <a:pt x="6504" y="7742"/>
                      <a:pt x="6498" y="7737"/>
                      <a:pt x="6492" y="7730"/>
                    </a:cubicBezTo>
                    <a:cubicBezTo>
                      <a:pt x="6492" y="7725"/>
                      <a:pt x="6492" y="7725"/>
                      <a:pt x="6492" y="7719"/>
                    </a:cubicBezTo>
                    <a:cubicBezTo>
                      <a:pt x="6492" y="7713"/>
                      <a:pt x="6492" y="7707"/>
                      <a:pt x="6492" y="7701"/>
                    </a:cubicBezTo>
                    <a:cubicBezTo>
                      <a:pt x="6492" y="7695"/>
                      <a:pt x="6492" y="7689"/>
                      <a:pt x="6492" y="7677"/>
                    </a:cubicBezTo>
                    <a:cubicBezTo>
                      <a:pt x="6492" y="7665"/>
                      <a:pt x="6486" y="7659"/>
                      <a:pt x="6492" y="7653"/>
                    </a:cubicBezTo>
                    <a:cubicBezTo>
                      <a:pt x="6492" y="7648"/>
                      <a:pt x="6498" y="7648"/>
                      <a:pt x="6498" y="7642"/>
                    </a:cubicBezTo>
                    <a:cubicBezTo>
                      <a:pt x="6498" y="7636"/>
                      <a:pt x="6504" y="7636"/>
                      <a:pt x="6510" y="7630"/>
                    </a:cubicBezTo>
                    <a:cubicBezTo>
                      <a:pt x="6516" y="7630"/>
                      <a:pt x="6516" y="7624"/>
                      <a:pt x="6522" y="7618"/>
                    </a:cubicBezTo>
                    <a:cubicBezTo>
                      <a:pt x="6528" y="7612"/>
                      <a:pt x="6534" y="7612"/>
                      <a:pt x="6546" y="7606"/>
                    </a:cubicBezTo>
                    <a:cubicBezTo>
                      <a:pt x="6546" y="7606"/>
                      <a:pt x="6552" y="7606"/>
                      <a:pt x="6558" y="7606"/>
                    </a:cubicBezTo>
                    <a:cubicBezTo>
                      <a:pt x="6558" y="7600"/>
                      <a:pt x="6558" y="7594"/>
                      <a:pt x="6563" y="7594"/>
                    </a:cubicBezTo>
                    <a:cubicBezTo>
                      <a:pt x="6563" y="7588"/>
                      <a:pt x="6569" y="7582"/>
                      <a:pt x="6569" y="7576"/>
                    </a:cubicBezTo>
                    <a:cubicBezTo>
                      <a:pt x="6575" y="7576"/>
                      <a:pt x="6575" y="7571"/>
                      <a:pt x="6581" y="7564"/>
                    </a:cubicBezTo>
                    <a:cubicBezTo>
                      <a:pt x="6581" y="7559"/>
                      <a:pt x="6587" y="7559"/>
                      <a:pt x="6587" y="7553"/>
                    </a:cubicBezTo>
                    <a:cubicBezTo>
                      <a:pt x="6593" y="7547"/>
                      <a:pt x="6599" y="7547"/>
                      <a:pt x="6599" y="7541"/>
                    </a:cubicBezTo>
                    <a:cubicBezTo>
                      <a:pt x="6605" y="7541"/>
                      <a:pt x="6605" y="7535"/>
                      <a:pt x="6611" y="7535"/>
                    </a:cubicBezTo>
                    <a:cubicBezTo>
                      <a:pt x="6670" y="7535"/>
                      <a:pt x="6670" y="7535"/>
                      <a:pt x="6670" y="7535"/>
                    </a:cubicBezTo>
                    <a:cubicBezTo>
                      <a:pt x="6676" y="7535"/>
                      <a:pt x="6682" y="7529"/>
                      <a:pt x="6694" y="7523"/>
                    </a:cubicBezTo>
                    <a:cubicBezTo>
                      <a:pt x="6694" y="7517"/>
                      <a:pt x="6700" y="7517"/>
                      <a:pt x="6706" y="7511"/>
                    </a:cubicBezTo>
                    <a:cubicBezTo>
                      <a:pt x="6706" y="7511"/>
                      <a:pt x="6706" y="7505"/>
                      <a:pt x="6712" y="7499"/>
                    </a:cubicBezTo>
                    <a:cubicBezTo>
                      <a:pt x="6712" y="7493"/>
                      <a:pt x="6718" y="7493"/>
                      <a:pt x="6718" y="7493"/>
                    </a:cubicBezTo>
                    <a:cubicBezTo>
                      <a:pt x="6860" y="7493"/>
                      <a:pt x="6860" y="7493"/>
                      <a:pt x="6860" y="7493"/>
                    </a:cubicBezTo>
                    <a:cubicBezTo>
                      <a:pt x="6860" y="7487"/>
                      <a:pt x="6860" y="7482"/>
                      <a:pt x="6866" y="7476"/>
                    </a:cubicBezTo>
                    <a:cubicBezTo>
                      <a:pt x="6866" y="7470"/>
                      <a:pt x="6860" y="7470"/>
                      <a:pt x="6866" y="7464"/>
                    </a:cubicBezTo>
                    <a:cubicBezTo>
                      <a:pt x="6866" y="7458"/>
                      <a:pt x="6872" y="7458"/>
                      <a:pt x="6872" y="7452"/>
                    </a:cubicBezTo>
                    <a:cubicBezTo>
                      <a:pt x="6878" y="7452"/>
                      <a:pt x="6884" y="7452"/>
                      <a:pt x="6884" y="7452"/>
                    </a:cubicBezTo>
                    <a:cubicBezTo>
                      <a:pt x="6890" y="7446"/>
                      <a:pt x="6890" y="7440"/>
                      <a:pt x="6890" y="7440"/>
                    </a:cubicBezTo>
                    <a:cubicBezTo>
                      <a:pt x="6901" y="7428"/>
                      <a:pt x="6901" y="7422"/>
                      <a:pt x="6907" y="7416"/>
                    </a:cubicBezTo>
                    <a:cubicBezTo>
                      <a:pt x="6913" y="7405"/>
                      <a:pt x="6919" y="7398"/>
                      <a:pt x="6925" y="7393"/>
                    </a:cubicBezTo>
                    <a:cubicBezTo>
                      <a:pt x="6925" y="7387"/>
                      <a:pt x="6919" y="7387"/>
                      <a:pt x="6925" y="7381"/>
                    </a:cubicBezTo>
                    <a:cubicBezTo>
                      <a:pt x="6925" y="7375"/>
                      <a:pt x="6925" y="7375"/>
                      <a:pt x="6931" y="7369"/>
                    </a:cubicBezTo>
                    <a:cubicBezTo>
                      <a:pt x="6937" y="7363"/>
                      <a:pt x="6949" y="7369"/>
                      <a:pt x="6955" y="7363"/>
                    </a:cubicBezTo>
                    <a:cubicBezTo>
                      <a:pt x="6961" y="7357"/>
                      <a:pt x="6961" y="7351"/>
                      <a:pt x="6961" y="7339"/>
                    </a:cubicBezTo>
                    <a:cubicBezTo>
                      <a:pt x="6961" y="7327"/>
                      <a:pt x="6961" y="7310"/>
                      <a:pt x="6967" y="7298"/>
                    </a:cubicBezTo>
                    <a:cubicBezTo>
                      <a:pt x="6973" y="7292"/>
                      <a:pt x="6973" y="7286"/>
                      <a:pt x="6973" y="7286"/>
                    </a:cubicBezTo>
                    <a:cubicBezTo>
                      <a:pt x="6979" y="7280"/>
                      <a:pt x="6979" y="7274"/>
                      <a:pt x="6979" y="7274"/>
                    </a:cubicBezTo>
                    <a:cubicBezTo>
                      <a:pt x="6984" y="7268"/>
                      <a:pt x="6990" y="7274"/>
                      <a:pt x="6990" y="7268"/>
                    </a:cubicBezTo>
                    <a:cubicBezTo>
                      <a:pt x="6996" y="7268"/>
                      <a:pt x="6996" y="7262"/>
                      <a:pt x="6996" y="7256"/>
                    </a:cubicBezTo>
                    <a:cubicBezTo>
                      <a:pt x="7002" y="7256"/>
                      <a:pt x="7002" y="7250"/>
                      <a:pt x="7002" y="7244"/>
                    </a:cubicBezTo>
                    <a:cubicBezTo>
                      <a:pt x="7002" y="7244"/>
                      <a:pt x="7002" y="7239"/>
                      <a:pt x="7002" y="7232"/>
                    </a:cubicBezTo>
                    <a:cubicBezTo>
                      <a:pt x="7002" y="7227"/>
                      <a:pt x="7008" y="7221"/>
                      <a:pt x="7008" y="7215"/>
                    </a:cubicBezTo>
                    <a:cubicBezTo>
                      <a:pt x="7008" y="7197"/>
                      <a:pt x="7002" y="7191"/>
                      <a:pt x="7008" y="7179"/>
                    </a:cubicBezTo>
                    <a:cubicBezTo>
                      <a:pt x="7008" y="7173"/>
                      <a:pt x="7008" y="7167"/>
                      <a:pt x="7008" y="7167"/>
                    </a:cubicBezTo>
                    <a:cubicBezTo>
                      <a:pt x="7008" y="7155"/>
                      <a:pt x="7008" y="7155"/>
                      <a:pt x="7008" y="7155"/>
                    </a:cubicBezTo>
                    <a:cubicBezTo>
                      <a:pt x="7008" y="7150"/>
                      <a:pt x="7014" y="7150"/>
                      <a:pt x="7014" y="7144"/>
                    </a:cubicBezTo>
                    <a:cubicBezTo>
                      <a:pt x="7020" y="7132"/>
                      <a:pt x="7020" y="7126"/>
                      <a:pt x="7026" y="7120"/>
                    </a:cubicBezTo>
                    <a:cubicBezTo>
                      <a:pt x="7026" y="7114"/>
                      <a:pt x="7026" y="7108"/>
                      <a:pt x="7026" y="7108"/>
                    </a:cubicBezTo>
                    <a:cubicBezTo>
                      <a:pt x="7032" y="7102"/>
                      <a:pt x="7032" y="7096"/>
                      <a:pt x="7032" y="7096"/>
                    </a:cubicBezTo>
                    <a:cubicBezTo>
                      <a:pt x="7032" y="7090"/>
                      <a:pt x="7032" y="7090"/>
                      <a:pt x="7032" y="7084"/>
                    </a:cubicBezTo>
                    <a:cubicBezTo>
                      <a:pt x="7038" y="7078"/>
                      <a:pt x="7032" y="7072"/>
                      <a:pt x="7032" y="7066"/>
                    </a:cubicBezTo>
                    <a:cubicBezTo>
                      <a:pt x="7032" y="7049"/>
                      <a:pt x="7032" y="7049"/>
                      <a:pt x="7032" y="7049"/>
                    </a:cubicBezTo>
                    <a:cubicBezTo>
                      <a:pt x="7032" y="7037"/>
                      <a:pt x="7026" y="7031"/>
                      <a:pt x="7026" y="7019"/>
                    </a:cubicBezTo>
                    <a:cubicBezTo>
                      <a:pt x="7026" y="6995"/>
                      <a:pt x="7026" y="6995"/>
                      <a:pt x="7026" y="6995"/>
                    </a:cubicBezTo>
                    <a:cubicBezTo>
                      <a:pt x="7026" y="6989"/>
                      <a:pt x="7026" y="6989"/>
                      <a:pt x="7026" y="6984"/>
                    </a:cubicBezTo>
                    <a:cubicBezTo>
                      <a:pt x="7026" y="6918"/>
                      <a:pt x="7026" y="6918"/>
                      <a:pt x="7026" y="6918"/>
                    </a:cubicBezTo>
                    <a:cubicBezTo>
                      <a:pt x="7032" y="6912"/>
                      <a:pt x="7032" y="6912"/>
                      <a:pt x="7038" y="6912"/>
                    </a:cubicBezTo>
                    <a:cubicBezTo>
                      <a:pt x="7044" y="6912"/>
                      <a:pt x="7044" y="6912"/>
                      <a:pt x="7050" y="6912"/>
                    </a:cubicBezTo>
                    <a:cubicBezTo>
                      <a:pt x="7056" y="6912"/>
                      <a:pt x="7056" y="6906"/>
                      <a:pt x="7061" y="6906"/>
                    </a:cubicBezTo>
                    <a:cubicBezTo>
                      <a:pt x="7068" y="6901"/>
                      <a:pt x="7068" y="6901"/>
                      <a:pt x="7073" y="6901"/>
                    </a:cubicBezTo>
                    <a:cubicBezTo>
                      <a:pt x="7085" y="6890"/>
                      <a:pt x="7091" y="6884"/>
                      <a:pt x="7097" y="6866"/>
                    </a:cubicBezTo>
                    <a:cubicBezTo>
                      <a:pt x="7097" y="6860"/>
                      <a:pt x="7097" y="6860"/>
                      <a:pt x="7103" y="6854"/>
                    </a:cubicBezTo>
                    <a:cubicBezTo>
                      <a:pt x="7103" y="6842"/>
                      <a:pt x="7103" y="6836"/>
                      <a:pt x="7109" y="6830"/>
                    </a:cubicBezTo>
                    <a:cubicBezTo>
                      <a:pt x="7109" y="6824"/>
                      <a:pt x="7115" y="6824"/>
                      <a:pt x="7115" y="6818"/>
                    </a:cubicBezTo>
                    <a:cubicBezTo>
                      <a:pt x="7121" y="6818"/>
                      <a:pt x="7127" y="6818"/>
                      <a:pt x="7127" y="6818"/>
                    </a:cubicBezTo>
                    <a:cubicBezTo>
                      <a:pt x="7133" y="6818"/>
                      <a:pt x="7139" y="6818"/>
                      <a:pt x="7139" y="6818"/>
                    </a:cubicBezTo>
                    <a:cubicBezTo>
                      <a:pt x="7150" y="6813"/>
                      <a:pt x="7150" y="6801"/>
                      <a:pt x="7162" y="6795"/>
                    </a:cubicBezTo>
                    <a:cubicBezTo>
                      <a:pt x="7168" y="6795"/>
                      <a:pt x="7174" y="6795"/>
                      <a:pt x="7174" y="6789"/>
                    </a:cubicBezTo>
                    <a:cubicBezTo>
                      <a:pt x="7180" y="6783"/>
                      <a:pt x="7180" y="6777"/>
                      <a:pt x="7186" y="6765"/>
                    </a:cubicBezTo>
                    <a:cubicBezTo>
                      <a:pt x="7198" y="6747"/>
                      <a:pt x="7204" y="6735"/>
                      <a:pt x="7210" y="6718"/>
                    </a:cubicBezTo>
                    <a:cubicBezTo>
                      <a:pt x="7216" y="6718"/>
                      <a:pt x="7216" y="6712"/>
                      <a:pt x="7216" y="6706"/>
                    </a:cubicBezTo>
                    <a:cubicBezTo>
                      <a:pt x="7216" y="6706"/>
                      <a:pt x="7222" y="6706"/>
                      <a:pt x="7227" y="6700"/>
                    </a:cubicBezTo>
                    <a:cubicBezTo>
                      <a:pt x="7227" y="6694"/>
                      <a:pt x="7234" y="6694"/>
                      <a:pt x="7239" y="6688"/>
                    </a:cubicBezTo>
                    <a:lnTo>
                      <a:pt x="7239" y="6682"/>
                    </a:lnTo>
                    <a:cubicBezTo>
                      <a:pt x="7245" y="6670"/>
                      <a:pt x="7245" y="6670"/>
                      <a:pt x="7245" y="6670"/>
                    </a:cubicBezTo>
                    <a:cubicBezTo>
                      <a:pt x="7251" y="6658"/>
                      <a:pt x="7257" y="6652"/>
                      <a:pt x="7257" y="6641"/>
                    </a:cubicBezTo>
                    <a:cubicBezTo>
                      <a:pt x="7263" y="6635"/>
                      <a:pt x="7257" y="6629"/>
                      <a:pt x="7257" y="6623"/>
                    </a:cubicBezTo>
                    <a:cubicBezTo>
                      <a:pt x="7257" y="6617"/>
                      <a:pt x="7263" y="6611"/>
                      <a:pt x="7257" y="6611"/>
                    </a:cubicBezTo>
                    <a:cubicBezTo>
                      <a:pt x="7257" y="6605"/>
                      <a:pt x="7251" y="6599"/>
                      <a:pt x="7251" y="6599"/>
                    </a:cubicBezTo>
                    <a:cubicBezTo>
                      <a:pt x="7245" y="6587"/>
                      <a:pt x="7239" y="6581"/>
                      <a:pt x="7239" y="6569"/>
                    </a:cubicBezTo>
                    <a:cubicBezTo>
                      <a:pt x="7234" y="6563"/>
                      <a:pt x="7227" y="6552"/>
                      <a:pt x="7227" y="6540"/>
                    </a:cubicBezTo>
                    <a:cubicBezTo>
                      <a:pt x="7227" y="6534"/>
                      <a:pt x="7227" y="6528"/>
                      <a:pt x="7227" y="6522"/>
                    </a:cubicBezTo>
                    <a:cubicBezTo>
                      <a:pt x="7227" y="6510"/>
                      <a:pt x="7227" y="6504"/>
                      <a:pt x="7222" y="6492"/>
                    </a:cubicBezTo>
                    <a:cubicBezTo>
                      <a:pt x="7222" y="6486"/>
                      <a:pt x="7216" y="6486"/>
                      <a:pt x="7216" y="6480"/>
                    </a:cubicBezTo>
                    <a:cubicBezTo>
                      <a:pt x="7204" y="6480"/>
                      <a:pt x="7198" y="6469"/>
                      <a:pt x="7192" y="6469"/>
                    </a:cubicBezTo>
                    <a:cubicBezTo>
                      <a:pt x="7133" y="6469"/>
                      <a:pt x="7133" y="6469"/>
                      <a:pt x="7133" y="6469"/>
                    </a:cubicBezTo>
                    <a:cubicBezTo>
                      <a:pt x="7133" y="6469"/>
                      <a:pt x="7127" y="6469"/>
                      <a:pt x="7121" y="6469"/>
                    </a:cubicBezTo>
                    <a:cubicBezTo>
                      <a:pt x="7121" y="6469"/>
                      <a:pt x="7115" y="6463"/>
                      <a:pt x="7109" y="6463"/>
                    </a:cubicBezTo>
                    <a:cubicBezTo>
                      <a:pt x="7109" y="6463"/>
                      <a:pt x="7103" y="6463"/>
                      <a:pt x="7097" y="6463"/>
                    </a:cubicBezTo>
                    <a:cubicBezTo>
                      <a:pt x="7091" y="6463"/>
                      <a:pt x="7091" y="6463"/>
                      <a:pt x="7085" y="6457"/>
                    </a:cubicBezTo>
                    <a:cubicBezTo>
                      <a:pt x="7079" y="6457"/>
                      <a:pt x="7073" y="6451"/>
                      <a:pt x="7061" y="6451"/>
                    </a:cubicBezTo>
                    <a:cubicBezTo>
                      <a:pt x="7061" y="6445"/>
                      <a:pt x="7056" y="6445"/>
                      <a:pt x="7050" y="6445"/>
                    </a:cubicBezTo>
                    <a:cubicBezTo>
                      <a:pt x="7050" y="6439"/>
                      <a:pt x="7050" y="6433"/>
                      <a:pt x="7050" y="6433"/>
                    </a:cubicBezTo>
                    <a:cubicBezTo>
                      <a:pt x="7044" y="6421"/>
                      <a:pt x="7044" y="6415"/>
                      <a:pt x="7038" y="6409"/>
                    </a:cubicBezTo>
                    <a:cubicBezTo>
                      <a:pt x="7038" y="6403"/>
                      <a:pt x="7044" y="6397"/>
                      <a:pt x="7038" y="6397"/>
                    </a:cubicBezTo>
                    <a:cubicBezTo>
                      <a:pt x="7038" y="6392"/>
                      <a:pt x="7032" y="6392"/>
                      <a:pt x="7026" y="6386"/>
                    </a:cubicBezTo>
                    <a:cubicBezTo>
                      <a:pt x="7026" y="6386"/>
                      <a:pt x="7020" y="6386"/>
                      <a:pt x="7014" y="6380"/>
                    </a:cubicBezTo>
                    <a:cubicBezTo>
                      <a:pt x="7008" y="6374"/>
                      <a:pt x="7008" y="6374"/>
                      <a:pt x="7002" y="6368"/>
                    </a:cubicBezTo>
                    <a:cubicBezTo>
                      <a:pt x="7002" y="6368"/>
                      <a:pt x="6996" y="6368"/>
                      <a:pt x="6990" y="6368"/>
                    </a:cubicBezTo>
                    <a:cubicBezTo>
                      <a:pt x="6984" y="6362"/>
                      <a:pt x="6979" y="6362"/>
                      <a:pt x="6973" y="6362"/>
                    </a:cubicBezTo>
                    <a:cubicBezTo>
                      <a:pt x="6961" y="6362"/>
                      <a:pt x="6955" y="6374"/>
                      <a:pt x="6943" y="6374"/>
                    </a:cubicBezTo>
                    <a:cubicBezTo>
                      <a:pt x="6878" y="6374"/>
                      <a:pt x="6878" y="6374"/>
                      <a:pt x="6878" y="6374"/>
                    </a:cubicBezTo>
                    <a:cubicBezTo>
                      <a:pt x="6872" y="6374"/>
                      <a:pt x="6866" y="6368"/>
                      <a:pt x="6860" y="6368"/>
                    </a:cubicBezTo>
                    <a:cubicBezTo>
                      <a:pt x="6848" y="6362"/>
                      <a:pt x="6848" y="6356"/>
                      <a:pt x="6836" y="6350"/>
                    </a:cubicBezTo>
                    <a:cubicBezTo>
                      <a:pt x="6830" y="6350"/>
                      <a:pt x="6830" y="6344"/>
                      <a:pt x="6824" y="6344"/>
                    </a:cubicBezTo>
                    <a:cubicBezTo>
                      <a:pt x="6818" y="6344"/>
                      <a:pt x="6813" y="6344"/>
                      <a:pt x="6801" y="6344"/>
                    </a:cubicBezTo>
                    <a:cubicBezTo>
                      <a:pt x="6795" y="6344"/>
                      <a:pt x="6783" y="6344"/>
                      <a:pt x="6777" y="6344"/>
                    </a:cubicBezTo>
                    <a:cubicBezTo>
                      <a:pt x="6777" y="6362"/>
                      <a:pt x="6777" y="6368"/>
                      <a:pt x="6771" y="6380"/>
                    </a:cubicBezTo>
                    <a:cubicBezTo>
                      <a:pt x="6765" y="6380"/>
                      <a:pt x="6765" y="6380"/>
                      <a:pt x="6759" y="6380"/>
                    </a:cubicBezTo>
                    <a:cubicBezTo>
                      <a:pt x="6753" y="6380"/>
                      <a:pt x="6747" y="6380"/>
                      <a:pt x="6747" y="6380"/>
                    </a:cubicBezTo>
                    <a:cubicBezTo>
                      <a:pt x="6741" y="6380"/>
                      <a:pt x="6735" y="6380"/>
                      <a:pt x="6735" y="6380"/>
                    </a:cubicBezTo>
                    <a:cubicBezTo>
                      <a:pt x="6729" y="6374"/>
                      <a:pt x="6729" y="6374"/>
                      <a:pt x="6724" y="6374"/>
                    </a:cubicBezTo>
                    <a:cubicBezTo>
                      <a:pt x="6718" y="6368"/>
                      <a:pt x="6718" y="6368"/>
                      <a:pt x="6712" y="6368"/>
                    </a:cubicBezTo>
                    <a:cubicBezTo>
                      <a:pt x="6712" y="6362"/>
                      <a:pt x="6712" y="6356"/>
                      <a:pt x="6712" y="6356"/>
                    </a:cubicBezTo>
                    <a:cubicBezTo>
                      <a:pt x="6712" y="6350"/>
                      <a:pt x="6712" y="6344"/>
                      <a:pt x="6718" y="6344"/>
                    </a:cubicBezTo>
                    <a:cubicBezTo>
                      <a:pt x="6724" y="6338"/>
                      <a:pt x="6724" y="6344"/>
                      <a:pt x="6729" y="6338"/>
                    </a:cubicBezTo>
                    <a:cubicBezTo>
                      <a:pt x="6735" y="6338"/>
                      <a:pt x="6735" y="6332"/>
                      <a:pt x="6741" y="6332"/>
                    </a:cubicBezTo>
                    <a:cubicBezTo>
                      <a:pt x="6735" y="6320"/>
                      <a:pt x="6735" y="6320"/>
                      <a:pt x="6735" y="6320"/>
                    </a:cubicBezTo>
                    <a:cubicBezTo>
                      <a:pt x="6729" y="6320"/>
                      <a:pt x="6729" y="6320"/>
                      <a:pt x="6724" y="6320"/>
                    </a:cubicBezTo>
                    <a:cubicBezTo>
                      <a:pt x="6718" y="6320"/>
                      <a:pt x="6718" y="6315"/>
                      <a:pt x="6712" y="6315"/>
                    </a:cubicBezTo>
                    <a:cubicBezTo>
                      <a:pt x="6706" y="6315"/>
                      <a:pt x="6700" y="6315"/>
                      <a:pt x="6700" y="6309"/>
                    </a:cubicBezTo>
                    <a:cubicBezTo>
                      <a:pt x="6694" y="6309"/>
                      <a:pt x="6688" y="6303"/>
                      <a:pt x="6688" y="6303"/>
                    </a:cubicBezTo>
                    <a:cubicBezTo>
                      <a:pt x="6682" y="6303"/>
                      <a:pt x="6676" y="6297"/>
                      <a:pt x="6670" y="6297"/>
                    </a:cubicBezTo>
                    <a:cubicBezTo>
                      <a:pt x="6670" y="6291"/>
                      <a:pt x="6670" y="6285"/>
                      <a:pt x="6664" y="6285"/>
                    </a:cubicBezTo>
                    <a:cubicBezTo>
                      <a:pt x="6658" y="6279"/>
                      <a:pt x="6658" y="6279"/>
                      <a:pt x="6652" y="6279"/>
                    </a:cubicBezTo>
                    <a:cubicBezTo>
                      <a:pt x="6646" y="6279"/>
                      <a:pt x="6641" y="6273"/>
                      <a:pt x="6635" y="6273"/>
                    </a:cubicBezTo>
                    <a:cubicBezTo>
                      <a:pt x="6629" y="6273"/>
                      <a:pt x="6629" y="6273"/>
                      <a:pt x="6623" y="6273"/>
                    </a:cubicBezTo>
                    <a:cubicBezTo>
                      <a:pt x="6617" y="6273"/>
                      <a:pt x="6611" y="6267"/>
                      <a:pt x="6611" y="6267"/>
                    </a:cubicBezTo>
                    <a:cubicBezTo>
                      <a:pt x="6599" y="6267"/>
                      <a:pt x="6599" y="6267"/>
                      <a:pt x="6599" y="6267"/>
                    </a:cubicBezTo>
                    <a:cubicBezTo>
                      <a:pt x="6593" y="6267"/>
                      <a:pt x="6593" y="6261"/>
                      <a:pt x="6587" y="6261"/>
                    </a:cubicBezTo>
                    <a:cubicBezTo>
                      <a:pt x="6581" y="6261"/>
                      <a:pt x="6575" y="6255"/>
                      <a:pt x="6569" y="6255"/>
                    </a:cubicBezTo>
                    <a:cubicBezTo>
                      <a:pt x="6563" y="6249"/>
                      <a:pt x="6552" y="6249"/>
                      <a:pt x="6546" y="6249"/>
                    </a:cubicBezTo>
                    <a:cubicBezTo>
                      <a:pt x="6534" y="6249"/>
                      <a:pt x="6528" y="6249"/>
                      <a:pt x="6522" y="6249"/>
                    </a:cubicBezTo>
                    <a:cubicBezTo>
                      <a:pt x="6522" y="6303"/>
                      <a:pt x="6522" y="6303"/>
                      <a:pt x="6522" y="6303"/>
                    </a:cubicBezTo>
                    <a:cubicBezTo>
                      <a:pt x="6475" y="6303"/>
                      <a:pt x="6475" y="6303"/>
                      <a:pt x="6475" y="6303"/>
                    </a:cubicBezTo>
                    <a:cubicBezTo>
                      <a:pt x="6475" y="6285"/>
                      <a:pt x="6475" y="6285"/>
                      <a:pt x="6475" y="6285"/>
                    </a:cubicBezTo>
                    <a:cubicBezTo>
                      <a:pt x="6475" y="6279"/>
                      <a:pt x="6475" y="6273"/>
                      <a:pt x="6475" y="6273"/>
                    </a:cubicBezTo>
                    <a:cubicBezTo>
                      <a:pt x="6480" y="6267"/>
                      <a:pt x="6480" y="6261"/>
                      <a:pt x="6486" y="6261"/>
                    </a:cubicBezTo>
                    <a:cubicBezTo>
                      <a:pt x="6492" y="6255"/>
                      <a:pt x="6492" y="6249"/>
                      <a:pt x="6492" y="6249"/>
                    </a:cubicBezTo>
                    <a:cubicBezTo>
                      <a:pt x="6498" y="6249"/>
                      <a:pt x="6504" y="6249"/>
                      <a:pt x="6504" y="6243"/>
                    </a:cubicBezTo>
                    <a:cubicBezTo>
                      <a:pt x="6510" y="6237"/>
                      <a:pt x="6510" y="6231"/>
                      <a:pt x="6510" y="6226"/>
                    </a:cubicBezTo>
                    <a:cubicBezTo>
                      <a:pt x="6498" y="6220"/>
                      <a:pt x="6492" y="6226"/>
                      <a:pt x="6486" y="6220"/>
                    </a:cubicBezTo>
                    <a:cubicBezTo>
                      <a:pt x="6480" y="6220"/>
                      <a:pt x="6480" y="6214"/>
                      <a:pt x="6475" y="6214"/>
                    </a:cubicBezTo>
                    <a:cubicBezTo>
                      <a:pt x="6469" y="6208"/>
                      <a:pt x="6463" y="6208"/>
                      <a:pt x="6451" y="6208"/>
                    </a:cubicBezTo>
                    <a:cubicBezTo>
                      <a:pt x="6445" y="6202"/>
                      <a:pt x="6445" y="6202"/>
                      <a:pt x="6439" y="6202"/>
                    </a:cubicBezTo>
                    <a:cubicBezTo>
                      <a:pt x="6427" y="6202"/>
                      <a:pt x="6427" y="6202"/>
                      <a:pt x="6427" y="6202"/>
                    </a:cubicBezTo>
                    <a:cubicBezTo>
                      <a:pt x="6415" y="6202"/>
                      <a:pt x="6415" y="6202"/>
                      <a:pt x="6415" y="6202"/>
                    </a:cubicBezTo>
                    <a:cubicBezTo>
                      <a:pt x="6409" y="6202"/>
                      <a:pt x="6409" y="6202"/>
                      <a:pt x="6403" y="6202"/>
                    </a:cubicBezTo>
                    <a:cubicBezTo>
                      <a:pt x="6403" y="6214"/>
                      <a:pt x="6403" y="6220"/>
                      <a:pt x="6403" y="6226"/>
                    </a:cubicBezTo>
                    <a:cubicBezTo>
                      <a:pt x="6403" y="6231"/>
                      <a:pt x="6403" y="6231"/>
                      <a:pt x="6403" y="6237"/>
                    </a:cubicBezTo>
                    <a:cubicBezTo>
                      <a:pt x="6397" y="6249"/>
                      <a:pt x="6386" y="6255"/>
                      <a:pt x="6374" y="6255"/>
                    </a:cubicBezTo>
                    <a:cubicBezTo>
                      <a:pt x="6368" y="6255"/>
                      <a:pt x="6362" y="6249"/>
                      <a:pt x="6356" y="6249"/>
                    </a:cubicBezTo>
                    <a:cubicBezTo>
                      <a:pt x="6356" y="6226"/>
                      <a:pt x="6356" y="6226"/>
                      <a:pt x="6356" y="6226"/>
                    </a:cubicBezTo>
                    <a:lnTo>
                      <a:pt x="6356" y="6220"/>
                    </a:lnTo>
                    <a:cubicBezTo>
                      <a:pt x="6356" y="6214"/>
                      <a:pt x="6356" y="6208"/>
                      <a:pt x="6356" y="6208"/>
                    </a:cubicBezTo>
                    <a:cubicBezTo>
                      <a:pt x="6368" y="6208"/>
                      <a:pt x="6380" y="6208"/>
                      <a:pt x="6391" y="6202"/>
                    </a:cubicBezTo>
                    <a:cubicBezTo>
                      <a:pt x="6391" y="6202"/>
                      <a:pt x="6397" y="6202"/>
                      <a:pt x="6403" y="6202"/>
                    </a:cubicBezTo>
                    <a:cubicBezTo>
                      <a:pt x="6403" y="6196"/>
                      <a:pt x="6403" y="6190"/>
                      <a:pt x="6409" y="6190"/>
                    </a:cubicBezTo>
                    <a:cubicBezTo>
                      <a:pt x="6409" y="6178"/>
                      <a:pt x="6403" y="6172"/>
                      <a:pt x="6409" y="6166"/>
                    </a:cubicBezTo>
                    <a:cubicBezTo>
                      <a:pt x="6409" y="6154"/>
                      <a:pt x="6409" y="6149"/>
                      <a:pt x="6409" y="6142"/>
                    </a:cubicBezTo>
                    <a:cubicBezTo>
                      <a:pt x="6409" y="6137"/>
                      <a:pt x="6409" y="6131"/>
                      <a:pt x="6409" y="6125"/>
                    </a:cubicBezTo>
                    <a:cubicBezTo>
                      <a:pt x="6409" y="6113"/>
                      <a:pt x="6409" y="6107"/>
                      <a:pt x="6409" y="6095"/>
                    </a:cubicBezTo>
                    <a:cubicBezTo>
                      <a:pt x="6403" y="6095"/>
                      <a:pt x="6397" y="6095"/>
                      <a:pt x="6391" y="6095"/>
                    </a:cubicBezTo>
                    <a:cubicBezTo>
                      <a:pt x="6386" y="6095"/>
                      <a:pt x="6386" y="6095"/>
                      <a:pt x="6380" y="6095"/>
                    </a:cubicBezTo>
                    <a:lnTo>
                      <a:pt x="6374" y="6095"/>
                    </a:lnTo>
                    <a:cubicBezTo>
                      <a:pt x="6374" y="6036"/>
                      <a:pt x="6374" y="6036"/>
                      <a:pt x="6374" y="6036"/>
                    </a:cubicBezTo>
                    <a:cubicBezTo>
                      <a:pt x="6374" y="6030"/>
                      <a:pt x="6368" y="6030"/>
                      <a:pt x="6368" y="6024"/>
                    </a:cubicBezTo>
                    <a:cubicBezTo>
                      <a:pt x="6368" y="6018"/>
                      <a:pt x="6368" y="6012"/>
                      <a:pt x="6362" y="6006"/>
                    </a:cubicBezTo>
                    <a:cubicBezTo>
                      <a:pt x="6362" y="6006"/>
                      <a:pt x="6362" y="6000"/>
                      <a:pt x="6362" y="5994"/>
                    </a:cubicBezTo>
                    <a:cubicBezTo>
                      <a:pt x="6356" y="5994"/>
                      <a:pt x="6350" y="5994"/>
                      <a:pt x="6350" y="5988"/>
                    </a:cubicBezTo>
                    <a:cubicBezTo>
                      <a:pt x="6350" y="5983"/>
                      <a:pt x="6350" y="5976"/>
                      <a:pt x="6350" y="5976"/>
                    </a:cubicBezTo>
                    <a:cubicBezTo>
                      <a:pt x="6344" y="5971"/>
                      <a:pt x="6344" y="5965"/>
                      <a:pt x="6338" y="5965"/>
                    </a:cubicBezTo>
                    <a:cubicBezTo>
                      <a:pt x="6338" y="5959"/>
                      <a:pt x="6332" y="5965"/>
                      <a:pt x="6332" y="5965"/>
                    </a:cubicBezTo>
                    <a:cubicBezTo>
                      <a:pt x="6320" y="5959"/>
                      <a:pt x="6303" y="5953"/>
                      <a:pt x="6297" y="5947"/>
                    </a:cubicBezTo>
                    <a:cubicBezTo>
                      <a:pt x="6291" y="5947"/>
                      <a:pt x="6285" y="5947"/>
                      <a:pt x="6285" y="5941"/>
                    </a:cubicBezTo>
                    <a:cubicBezTo>
                      <a:pt x="6279" y="5935"/>
                      <a:pt x="6285" y="5923"/>
                      <a:pt x="6279" y="5917"/>
                    </a:cubicBezTo>
                    <a:cubicBezTo>
                      <a:pt x="6273" y="5917"/>
                      <a:pt x="6267" y="5917"/>
                      <a:pt x="6267" y="5917"/>
                    </a:cubicBezTo>
                    <a:cubicBezTo>
                      <a:pt x="6261" y="5917"/>
                      <a:pt x="6255" y="5911"/>
                      <a:pt x="6255" y="5911"/>
                    </a:cubicBezTo>
                    <a:cubicBezTo>
                      <a:pt x="6249" y="5911"/>
                      <a:pt x="6249" y="5899"/>
                      <a:pt x="6243" y="5899"/>
                    </a:cubicBezTo>
                    <a:cubicBezTo>
                      <a:pt x="6237" y="5894"/>
                      <a:pt x="6231" y="5899"/>
                      <a:pt x="6220" y="5899"/>
                    </a:cubicBezTo>
                    <a:cubicBezTo>
                      <a:pt x="6214" y="5899"/>
                      <a:pt x="6208" y="5894"/>
                      <a:pt x="6208" y="5894"/>
                    </a:cubicBezTo>
                    <a:cubicBezTo>
                      <a:pt x="6202" y="5894"/>
                      <a:pt x="6196" y="5888"/>
                      <a:pt x="6190" y="5888"/>
                    </a:cubicBezTo>
                    <a:cubicBezTo>
                      <a:pt x="6178" y="5882"/>
                      <a:pt x="6178" y="5882"/>
                      <a:pt x="6178" y="5882"/>
                    </a:cubicBezTo>
                    <a:cubicBezTo>
                      <a:pt x="6172" y="5876"/>
                      <a:pt x="6172" y="5870"/>
                      <a:pt x="6160" y="5870"/>
                    </a:cubicBezTo>
                    <a:cubicBezTo>
                      <a:pt x="6154" y="5870"/>
                      <a:pt x="6148" y="5870"/>
                      <a:pt x="6143" y="5876"/>
                    </a:cubicBezTo>
                    <a:cubicBezTo>
                      <a:pt x="6143" y="5876"/>
                      <a:pt x="6143" y="5882"/>
                      <a:pt x="6136" y="5888"/>
                    </a:cubicBezTo>
                    <a:cubicBezTo>
                      <a:pt x="6125" y="5894"/>
                      <a:pt x="6119" y="5888"/>
                      <a:pt x="6107" y="5888"/>
                    </a:cubicBezTo>
                    <a:cubicBezTo>
                      <a:pt x="6089" y="5888"/>
                      <a:pt x="6089" y="5888"/>
                      <a:pt x="6089" y="5888"/>
                    </a:cubicBezTo>
                    <a:cubicBezTo>
                      <a:pt x="6083" y="5888"/>
                      <a:pt x="6083" y="5888"/>
                      <a:pt x="6077" y="5888"/>
                    </a:cubicBezTo>
                    <a:cubicBezTo>
                      <a:pt x="6065" y="5882"/>
                      <a:pt x="6059" y="5882"/>
                      <a:pt x="6054" y="5882"/>
                    </a:cubicBezTo>
                    <a:cubicBezTo>
                      <a:pt x="6042" y="5882"/>
                      <a:pt x="6042" y="5876"/>
                      <a:pt x="6030" y="5870"/>
                    </a:cubicBezTo>
                    <a:cubicBezTo>
                      <a:pt x="6030" y="5870"/>
                      <a:pt x="6024" y="5870"/>
                      <a:pt x="6018" y="5870"/>
                    </a:cubicBezTo>
                    <a:cubicBezTo>
                      <a:pt x="6012" y="5864"/>
                      <a:pt x="6006" y="5858"/>
                      <a:pt x="5994" y="5852"/>
                    </a:cubicBezTo>
                    <a:cubicBezTo>
                      <a:pt x="5988" y="5846"/>
                      <a:pt x="5977" y="5846"/>
                      <a:pt x="5970" y="5840"/>
                    </a:cubicBezTo>
                    <a:cubicBezTo>
                      <a:pt x="5965" y="5834"/>
                      <a:pt x="5965" y="5834"/>
                      <a:pt x="5965" y="5828"/>
                    </a:cubicBezTo>
                    <a:cubicBezTo>
                      <a:pt x="5959" y="5822"/>
                      <a:pt x="5953" y="5822"/>
                      <a:pt x="5953" y="5817"/>
                    </a:cubicBezTo>
                    <a:cubicBezTo>
                      <a:pt x="5953" y="5799"/>
                      <a:pt x="5953" y="5793"/>
                      <a:pt x="5953" y="5781"/>
                    </a:cubicBezTo>
                    <a:cubicBezTo>
                      <a:pt x="5947" y="5781"/>
                      <a:pt x="5947" y="5775"/>
                      <a:pt x="5941" y="5775"/>
                    </a:cubicBezTo>
                    <a:cubicBezTo>
                      <a:pt x="5935" y="5775"/>
                      <a:pt x="5929" y="5775"/>
                      <a:pt x="5929" y="5775"/>
                    </a:cubicBezTo>
                    <a:cubicBezTo>
                      <a:pt x="5923" y="5775"/>
                      <a:pt x="5923" y="5769"/>
                      <a:pt x="5917" y="5769"/>
                    </a:cubicBezTo>
                    <a:cubicBezTo>
                      <a:pt x="5911" y="5769"/>
                      <a:pt x="5911" y="5763"/>
                      <a:pt x="5905" y="5763"/>
                    </a:cubicBezTo>
                    <a:cubicBezTo>
                      <a:pt x="5899" y="5757"/>
                      <a:pt x="5899" y="5757"/>
                      <a:pt x="5893" y="5751"/>
                    </a:cubicBezTo>
                    <a:cubicBezTo>
                      <a:pt x="5888" y="5745"/>
                      <a:pt x="5888" y="5751"/>
                      <a:pt x="5882" y="5745"/>
                    </a:cubicBezTo>
                    <a:cubicBezTo>
                      <a:pt x="5882" y="5745"/>
                      <a:pt x="5888" y="5733"/>
                      <a:pt x="5882" y="5733"/>
                    </a:cubicBezTo>
                    <a:cubicBezTo>
                      <a:pt x="5882" y="5733"/>
                      <a:pt x="5876" y="5733"/>
                      <a:pt x="5870" y="5733"/>
                    </a:cubicBezTo>
                    <a:cubicBezTo>
                      <a:pt x="5864" y="5733"/>
                      <a:pt x="5864" y="5728"/>
                      <a:pt x="5858" y="5728"/>
                    </a:cubicBezTo>
                    <a:cubicBezTo>
                      <a:pt x="5852" y="5722"/>
                      <a:pt x="5846" y="5722"/>
                      <a:pt x="5846" y="5716"/>
                    </a:cubicBezTo>
                    <a:cubicBezTo>
                      <a:pt x="5846" y="5716"/>
                      <a:pt x="5846" y="5710"/>
                      <a:pt x="5840" y="5704"/>
                    </a:cubicBezTo>
                    <a:cubicBezTo>
                      <a:pt x="5840" y="5698"/>
                      <a:pt x="5840" y="5692"/>
                      <a:pt x="5840" y="5680"/>
                    </a:cubicBezTo>
                    <a:cubicBezTo>
                      <a:pt x="5828" y="5680"/>
                      <a:pt x="5828" y="5680"/>
                      <a:pt x="5828" y="5680"/>
                    </a:cubicBezTo>
                    <a:cubicBezTo>
                      <a:pt x="5822" y="5680"/>
                      <a:pt x="5816" y="5686"/>
                      <a:pt x="5811" y="5686"/>
                    </a:cubicBezTo>
                    <a:cubicBezTo>
                      <a:pt x="5799" y="5686"/>
                      <a:pt x="5793" y="5692"/>
                      <a:pt x="5787" y="5692"/>
                    </a:cubicBezTo>
                    <a:cubicBezTo>
                      <a:pt x="5781" y="5692"/>
                      <a:pt x="5781" y="5698"/>
                      <a:pt x="5775" y="5698"/>
                    </a:cubicBezTo>
                    <a:cubicBezTo>
                      <a:pt x="5769" y="5698"/>
                      <a:pt x="5763" y="5698"/>
                      <a:pt x="5757" y="5692"/>
                    </a:cubicBezTo>
                    <a:cubicBezTo>
                      <a:pt x="5757" y="5686"/>
                      <a:pt x="5763" y="5686"/>
                      <a:pt x="5757" y="5680"/>
                    </a:cubicBezTo>
                    <a:cubicBezTo>
                      <a:pt x="5757" y="5668"/>
                      <a:pt x="5757" y="5662"/>
                      <a:pt x="5757" y="5651"/>
                    </a:cubicBezTo>
                    <a:cubicBezTo>
                      <a:pt x="5769" y="5651"/>
                      <a:pt x="5769" y="5651"/>
                      <a:pt x="5769" y="5651"/>
                    </a:cubicBezTo>
                    <a:cubicBezTo>
                      <a:pt x="5775" y="5644"/>
                      <a:pt x="5775" y="5644"/>
                      <a:pt x="5781" y="5639"/>
                    </a:cubicBezTo>
                    <a:cubicBezTo>
                      <a:pt x="5781" y="5633"/>
                      <a:pt x="5775" y="5627"/>
                      <a:pt x="5769" y="5627"/>
                    </a:cubicBezTo>
                    <a:cubicBezTo>
                      <a:pt x="5769" y="5621"/>
                      <a:pt x="5763" y="5627"/>
                      <a:pt x="5757" y="5621"/>
                    </a:cubicBezTo>
                    <a:cubicBezTo>
                      <a:pt x="5751" y="5621"/>
                      <a:pt x="5751" y="5621"/>
                      <a:pt x="5745" y="5615"/>
                    </a:cubicBezTo>
                    <a:cubicBezTo>
                      <a:pt x="5739" y="5615"/>
                      <a:pt x="5733" y="5615"/>
                      <a:pt x="5733" y="5615"/>
                    </a:cubicBezTo>
                    <a:cubicBezTo>
                      <a:pt x="5704" y="5633"/>
                      <a:pt x="5704" y="5633"/>
                      <a:pt x="5704" y="5633"/>
                    </a:cubicBezTo>
                    <a:cubicBezTo>
                      <a:pt x="5698" y="5633"/>
                      <a:pt x="5698" y="5633"/>
                      <a:pt x="5698" y="5633"/>
                    </a:cubicBezTo>
                    <a:cubicBezTo>
                      <a:pt x="5698" y="5633"/>
                      <a:pt x="5692" y="5633"/>
                      <a:pt x="5686" y="5627"/>
                    </a:cubicBezTo>
                    <a:cubicBezTo>
                      <a:pt x="5680" y="5627"/>
                      <a:pt x="5674" y="5621"/>
                      <a:pt x="5668" y="5621"/>
                    </a:cubicBezTo>
                    <a:cubicBezTo>
                      <a:pt x="5656" y="5621"/>
                      <a:pt x="5650" y="5621"/>
                      <a:pt x="5650" y="5627"/>
                    </a:cubicBezTo>
                    <a:cubicBezTo>
                      <a:pt x="5645" y="5633"/>
                      <a:pt x="5645" y="5639"/>
                      <a:pt x="5645" y="5639"/>
                    </a:cubicBezTo>
                    <a:cubicBezTo>
                      <a:pt x="5645" y="5644"/>
                      <a:pt x="5645" y="5651"/>
                      <a:pt x="5645" y="5651"/>
                    </a:cubicBezTo>
                    <a:cubicBezTo>
                      <a:pt x="5638" y="5656"/>
                      <a:pt x="5638" y="5656"/>
                      <a:pt x="5638" y="5662"/>
                    </a:cubicBezTo>
                    <a:cubicBezTo>
                      <a:pt x="5633" y="5668"/>
                      <a:pt x="5627" y="5680"/>
                      <a:pt x="5615" y="5680"/>
                    </a:cubicBezTo>
                    <a:cubicBezTo>
                      <a:pt x="5609" y="5680"/>
                      <a:pt x="5609" y="5680"/>
                      <a:pt x="5603" y="5674"/>
                    </a:cubicBezTo>
                    <a:cubicBezTo>
                      <a:pt x="5597" y="5674"/>
                      <a:pt x="5597" y="5668"/>
                      <a:pt x="5597" y="5668"/>
                    </a:cubicBezTo>
                    <a:cubicBezTo>
                      <a:pt x="5597" y="5662"/>
                      <a:pt x="5591" y="5656"/>
                      <a:pt x="5591" y="5656"/>
                    </a:cubicBezTo>
                    <a:cubicBezTo>
                      <a:pt x="5585" y="5651"/>
                      <a:pt x="5585" y="5644"/>
                      <a:pt x="5579" y="5644"/>
                    </a:cubicBezTo>
                    <a:cubicBezTo>
                      <a:pt x="5573" y="5639"/>
                      <a:pt x="5561" y="5639"/>
                      <a:pt x="5556" y="5633"/>
                    </a:cubicBezTo>
                    <a:cubicBezTo>
                      <a:pt x="5550" y="5633"/>
                      <a:pt x="5544" y="5633"/>
                      <a:pt x="5538" y="5633"/>
                    </a:cubicBezTo>
                    <a:cubicBezTo>
                      <a:pt x="5479" y="5633"/>
                      <a:pt x="5479" y="5633"/>
                      <a:pt x="5479" y="5633"/>
                    </a:cubicBezTo>
                    <a:cubicBezTo>
                      <a:pt x="5479" y="5633"/>
                      <a:pt x="5472" y="5627"/>
                      <a:pt x="5467" y="5627"/>
                    </a:cubicBezTo>
                    <a:cubicBezTo>
                      <a:pt x="5461" y="5621"/>
                      <a:pt x="5449" y="5621"/>
                      <a:pt x="5437" y="5621"/>
                    </a:cubicBezTo>
                    <a:cubicBezTo>
                      <a:pt x="5437" y="5585"/>
                      <a:pt x="5437" y="5585"/>
                      <a:pt x="5437" y="5585"/>
                    </a:cubicBezTo>
                    <a:cubicBezTo>
                      <a:pt x="5431" y="5585"/>
                      <a:pt x="5425" y="5585"/>
                      <a:pt x="5419" y="5585"/>
                    </a:cubicBezTo>
                    <a:cubicBezTo>
                      <a:pt x="5413" y="5585"/>
                      <a:pt x="5407" y="5579"/>
                      <a:pt x="5407" y="5579"/>
                    </a:cubicBezTo>
                    <a:cubicBezTo>
                      <a:pt x="5401" y="5579"/>
                      <a:pt x="5395" y="5579"/>
                      <a:pt x="5390" y="5573"/>
                    </a:cubicBezTo>
                    <a:cubicBezTo>
                      <a:pt x="5390" y="5573"/>
                      <a:pt x="5390" y="5567"/>
                      <a:pt x="5384" y="5562"/>
                    </a:cubicBezTo>
                    <a:cubicBezTo>
                      <a:pt x="5378" y="5562"/>
                      <a:pt x="5378" y="5562"/>
                      <a:pt x="5372" y="5562"/>
                    </a:cubicBezTo>
                    <a:cubicBezTo>
                      <a:pt x="5360" y="5556"/>
                      <a:pt x="5348" y="5556"/>
                      <a:pt x="5330" y="5550"/>
                    </a:cubicBezTo>
                    <a:cubicBezTo>
                      <a:pt x="5330" y="5562"/>
                      <a:pt x="5330" y="5567"/>
                      <a:pt x="5330" y="5573"/>
                    </a:cubicBezTo>
                    <a:cubicBezTo>
                      <a:pt x="5330" y="5579"/>
                      <a:pt x="5330" y="5585"/>
                      <a:pt x="5324" y="5591"/>
                    </a:cubicBezTo>
                    <a:cubicBezTo>
                      <a:pt x="5324" y="5591"/>
                      <a:pt x="5324" y="5597"/>
                      <a:pt x="5318" y="5597"/>
                    </a:cubicBezTo>
                    <a:cubicBezTo>
                      <a:pt x="5306" y="5603"/>
                      <a:pt x="5301" y="5597"/>
                      <a:pt x="5295" y="5597"/>
                    </a:cubicBezTo>
                    <a:cubicBezTo>
                      <a:pt x="5289" y="5603"/>
                      <a:pt x="5289" y="5609"/>
                      <a:pt x="5283" y="5609"/>
                    </a:cubicBezTo>
                    <a:cubicBezTo>
                      <a:pt x="5277" y="5609"/>
                      <a:pt x="5277" y="5615"/>
                      <a:pt x="5271" y="5615"/>
                    </a:cubicBezTo>
                    <a:cubicBezTo>
                      <a:pt x="5265" y="5621"/>
                      <a:pt x="5259" y="5621"/>
                      <a:pt x="5259" y="5627"/>
                    </a:cubicBezTo>
                    <a:cubicBezTo>
                      <a:pt x="5259" y="5633"/>
                      <a:pt x="5265" y="5633"/>
                      <a:pt x="5265" y="5639"/>
                    </a:cubicBezTo>
                    <a:cubicBezTo>
                      <a:pt x="5265" y="5644"/>
                      <a:pt x="5265" y="5651"/>
                      <a:pt x="5265" y="5651"/>
                    </a:cubicBezTo>
                    <a:cubicBezTo>
                      <a:pt x="5265" y="5656"/>
                      <a:pt x="5265" y="5656"/>
                      <a:pt x="5265" y="5662"/>
                    </a:cubicBezTo>
                    <a:cubicBezTo>
                      <a:pt x="5265" y="5668"/>
                      <a:pt x="5271" y="5668"/>
                      <a:pt x="5271" y="5674"/>
                    </a:cubicBezTo>
                    <a:cubicBezTo>
                      <a:pt x="5271" y="5680"/>
                      <a:pt x="5271" y="5686"/>
                      <a:pt x="5271" y="5692"/>
                    </a:cubicBezTo>
                    <a:cubicBezTo>
                      <a:pt x="5271" y="5698"/>
                      <a:pt x="5271" y="5704"/>
                      <a:pt x="5271" y="5710"/>
                    </a:cubicBezTo>
                    <a:cubicBezTo>
                      <a:pt x="5271" y="5716"/>
                      <a:pt x="5265" y="5716"/>
                      <a:pt x="5265" y="5722"/>
                    </a:cubicBezTo>
                    <a:cubicBezTo>
                      <a:pt x="5265" y="5722"/>
                      <a:pt x="5259" y="5722"/>
                      <a:pt x="5253" y="5716"/>
                    </a:cubicBezTo>
                    <a:cubicBezTo>
                      <a:pt x="5253" y="5716"/>
                      <a:pt x="5253" y="5710"/>
                      <a:pt x="5247" y="5704"/>
                    </a:cubicBezTo>
                    <a:cubicBezTo>
                      <a:pt x="5241" y="5698"/>
                      <a:pt x="5235" y="5686"/>
                      <a:pt x="5229" y="5674"/>
                    </a:cubicBezTo>
                    <a:cubicBezTo>
                      <a:pt x="5229" y="5668"/>
                      <a:pt x="5224" y="5662"/>
                      <a:pt x="5224" y="5651"/>
                    </a:cubicBezTo>
                    <a:cubicBezTo>
                      <a:pt x="5224" y="5644"/>
                      <a:pt x="5224" y="5644"/>
                      <a:pt x="5224" y="5639"/>
                    </a:cubicBezTo>
                    <a:cubicBezTo>
                      <a:pt x="5229" y="5633"/>
                      <a:pt x="5235" y="5633"/>
                      <a:pt x="5235" y="5627"/>
                    </a:cubicBezTo>
                    <a:cubicBezTo>
                      <a:pt x="5235" y="5627"/>
                      <a:pt x="5235" y="5621"/>
                      <a:pt x="5235" y="5615"/>
                    </a:cubicBezTo>
                    <a:cubicBezTo>
                      <a:pt x="5235" y="5615"/>
                      <a:pt x="5241" y="5609"/>
                      <a:pt x="5241" y="5603"/>
                    </a:cubicBezTo>
                    <a:cubicBezTo>
                      <a:pt x="5241" y="5597"/>
                      <a:pt x="5229" y="5597"/>
                      <a:pt x="5229" y="5591"/>
                    </a:cubicBezTo>
                    <a:cubicBezTo>
                      <a:pt x="5229" y="5573"/>
                      <a:pt x="5241" y="5567"/>
                      <a:pt x="5253" y="5562"/>
                    </a:cubicBezTo>
                    <a:cubicBezTo>
                      <a:pt x="5253" y="5556"/>
                      <a:pt x="5259" y="5556"/>
                      <a:pt x="5265" y="5550"/>
                    </a:cubicBezTo>
                    <a:cubicBezTo>
                      <a:pt x="5265" y="5550"/>
                      <a:pt x="5271" y="5544"/>
                      <a:pt x="5271" y="5538"/>
                    </a:cubicBezTo>
                    <a:cubicBezTo>
                      <a:pt x="5277" y="5538"/>
                      <a:pt x="5277" y="5538"/>
                      <a:pt x="5283" y="5532"/>
                    </a:cubicBezTo>
                    <a:cubicBezTo>
                      <a:pt x="5277" y="5520"/>
                      <a:pt x="5277" y="5520"/>
                      <a:pt x="5277" y="5520"/>
                    </a:cubicBezTo>
                    <a:cubicBezTo>
                      <a:pt x="5253" y="5520"/>
                      <a:pt x="5253" y="5520"/>
                      <a:pt x="5253" y="5520"/>
                    </a:cubicBezTo>
                    <a:cubicBezTo>
                      <a:pt x="5247" y="5520"/>
                      <a:pt x="5247" y="5526"/>
                      <a:pt x="5241" y="5526"/>
                    </a:cubicBezTo>
                    <a:cubicBezTo>
                      <a:pt x="5235" y="5526"/>
                      <a:pt x="5229" y="5526"/>
                      <a:pt x="5229" y="5526"/>
                    </a:cubicBezTo>
                    <a:cubicBezTo>
                      <a:pt x="5224" y="5532"/>
                      <a:pt x="5218" y="5532"/>
                      <a:pt x="5218" y="5532"/>
                    </a:cubicBezTo>
                    <a:cubicBezTo>
                      <a:pt x="5218" y="5538"/>
                      <a:pt x="5218" y="5544"/>
                      <a:pt x="5212" y="5544"/>
                    </a:cubicBezTo>
                    <a:cubicBezTo>
                      <a:pt x="5212" y="5556"/>
                      <a:pt x="5212" y="5562"/>
                      <a:pt x="5212" y="5573"/>
                    </a:cubicBezTo>
                    <a:cubicBezTo>
                      <a:pt x="5152" y="5573"/>
                      <a:pt x="5152" y="5573"/>
                      <a:pt x="5152" y="5573"/>
                    </a:cubicBezTo>
                    <a:cubicBezTo>
                      <a:pt x="5140" y="5573"/>
                      <a:pt x="5135" y="5579"/>
                      <a:pt x="5129" y="5585"/>
                    </a:cubicBezTo>
                    <a:cubicBezTo>
                      <a:pt x="5123" y="5591"/>
                      <a:pt x="5117" y="5591"/>
                      <a:pt x="5117" y="5591"/>
                    </a:cubicBezTo>
                    <a:cubicBezTo>
                      <a:pt x="5111" y="5597"/>
                      <a:pt x="5105" y="5597"/>
                      <a:pt x="5099" y="5597"/>
                    </a:cubicBezTo>
                    <a:cubicBezTo>
                      <a:pt x="5093" y="5603"/>
                      <a:pt x="5093" y="5603"/>
                      <a:pt x="5087" y="5603"/>
                    </a:cubicBezTo>
                    <a:cubicBezTo>
                      <a:pt x="5075" y="5609"/>
                      <a:pt x="5069" y="5609"/>
                      <a:pt x="5057" y="5609"/>
                    </a:cubicBezTo>
                    <a:lnTo>
                      <a:pt x="5052" y="5615"/>
                    </a:lnTo>
                    <a:cubicBezTo>
                      <a:pt x="5040" y="5615"/>
                      <a:pt x="5034" y="5615"/>
                      <a:pt x="5028" y="5615"/>
                    </a:cubicBezTo>
                    <a:cubicBezTo>
                      <a:pt x="5028" y="5680"/>
                      <a:pt x="5028" y="5680"/>
                      <a:pt x="5028" y="5680"/>
                    </a:cubicBezTo>
                    <a:cubicBezTo>
                      <a:pt x="5016" y="5686"/>
                      <a:pt x="5016" y="5692"/>
                      <a:pt x="5004" y="5698"/>
                    </a:cubicBezTo>
                    <a:cubicBezTo>
                      <a:pt x="4998" y="5698"/>
                      <a:pt x="4998" y="5698"/>
                      <a:pt x="4992" y="5698"/>
                    </a:cubicBezTo>
                    <a:cubicBezTo>
                      <a:pt x="4986" y="5698"/>
                      <a:pt x="4980" y="5698"/>
                      <a:pt x="4969" y="5698"/>
                    </a:cubicBezTo>
                    <a:cubicBezTo>
                      <a:pt x="4969" y="5704"/>
                      <a:pt x="4969" y="5710"/>
                      <a:pt x="4969" y="5716"/>
                    </a:cubicBezTo>
                    <a:cubicBezTo>
                      <a:pt x="4969" y="5722"/>
                      <a:pt x="4963" y="5722"/>
                      <a:pt x="4963" y="5728"/>
                    </a:cubicBezTo>
                    <a:cubicBezTo>
                      <a:pt x="4963" y="5733"/>
                      <a:pt x="4957" y="5733"/>
                      <a:pt x="4957" y="5739"/>
                    </a:cubicBezTo>
                    <a:cubicBezTo>
                      <a:pt x="4957" y="5745"/>
                      <a:pt x="4957" y="5745"/>
                      <a:pt x="4957" y="5751"/>
                    </a:cubicBezTo>
                    <a:cubicBezTo>
                      <a:pt x="4957" y="5757"/>
                      <a:pt x="4951" y="5757"/>
                      <a:pt x="4945" y="5757"/>
                    </a:cubicBezTo>
                    <a:cubicBezTo>
                      <a:pt x="4939" y="5769"/>
                      <a:pt x="4933" y="5769"/>
                      <a:pt x="4921" y="5775"/>
                    </a:cubicBezTo>
                    <a:cubicBezTo>
                      <a:pt x="4921" y="5781"/>
                      <a:pt x="4915" y="5781"/>
                      <a:pt x="4909" y="5787"/>
                    </a:cubicBezTo>
                    <a:cubicBezTo>
                      <a:pt x="4909" y="5787"/>
                      <a:pt x="4915" y="5793"/>
                      <a:pt x="4909" y="5799"/>
                    </a:cubicBezTo>
                    <a:cubicBezTo>
                      <a:pt x="4909" y="5805"/>
                      <a:pt x="4903" y="5805"/>
                      <a:pt x="4897" y="5810"/>
                    </a:cubicBezTo>
                    <a:lnTo>
                      <a:pt x="4897" y="5817"/>
                    </a:lnTo>
                    <a:lnTo>
                      <a:pt x="4897" y="5828"/>
                    </a:lnTo>
                    <a:cubicBezTo>
                      <a:pt x="4903" y="5828"/>
                      <a:pt x="4909" y="5828"/>
                      <a:pt x="4909" y="5828"/>
                    </a:cubicBezTo>
                    <a:cubicBezTo>
                      <a:pt x="4915" y="5834"/>
                      <a:pt x="4921" y="5834"/>
                      <a:pt x="4927" y="5834"/>
                    </a:cubicBezTo>
                    <a:cubicBezTo>
                      <a:pt x="4927" y="5852"/>
                      <a:pt x="4921" y="5864"/>
                      <a:pt x="4927" y="5882"/>
                    </a:cubicBezTo>
                    <a:lnTo>
                      <a:pt x="4927" y="5888"/>
                    </a:lnTo>
                    <a:cubicBezTo>
                      <a:pt x="4933" y="5899"/>
                      <a:pt x="4939" y="5905"/>
                      <a:pt x="4939" y="5911"/>
                    </a:cubicBezTo>
                    <a:cubicBezTo>
                      <a:pt x="4939" y="5917"/>
                      <a:pt x="4939" y="5923"/>
                      <a:pt x="4945" y="5923"/>
                    </a:cubicBezTo>
                    <a:cubicBezTo>
                      <a:pt x="4945" y="5929"/>
                      <a:pt x="4945" y="5935"/>
                      <a:pt x="4945" y="5941"/>
                    </a:cubicBezTo>
                    <a:cubicBezTo>
                      <a:pt x="4945" y="5947"/>
                      <a:pt x="4945" y="5953"/>
                      <a:pt x="4945" y="5959"/>
                    </a:cubicBezTo>
                    <a:cubicBezTo>
                      <a:pt x="4939" y="5965"/>
                      <a:pt x="4933" y="5965"/>
                      <a:pt x="4933" y="5965"/>
                    </a:cubicBezTo>
                    <a:cubicBezTo>
                      <a:pt x="4927" y="5971"/>
                      <a:pt x="4915" y="5971"/>
                      <a:pt x="4915" y="5976"/>
                    </a:cubicBezTo>
                    <a:cubicBezTo>
                      <a:pt x="4915" y="5983"/>
                      <a:pt x="4915" y="5988"/>
                      <a:pt x="4915" y="5988"/>
                    </a:cubicBezTo>
                    <a:cubicBezTo>
                      <a:pt x="4915" y="6000"/>
                      <a:pt x="4921" y="6006"/>
                      <a:pt x="4921" y="6012"/>
                    </a:cubicBezTo>
                    <a:cubicBezTo>
                      <a:pt x="4921" y="6024"/>
                      <a:pt x="4921" y="6030"/>
                      <a:pt x="4915" y="6036"/>
                    </a:cubicBezTo>
                    <a:cubicBezTo>
                      <a:pt x="4915" y="6042"/>
                      <a:pt x="4909" y="6048"/>
                      <a:pt x="4903" y="6048"/>
                    </a:cubicBezTo>
                    <a:cubicBezTo>
                      <a:pt x="4903" y="6054"/>
                      <a:pt x="4903" y="6060"/>
                      <a:pt x="4897" y="6060"/>
                    </a:cubicBezTo>
                    <a:cubicBezTo>
                      <a:pt x="4891" y="6060"/>
                      <a:pt x="4891" y="6060"/>
                      <a:pt x="4886" y="6060"/>
                    </a:cubicBezTo>
                    <a:cubicBezTo>
                      <a:pt x="4880" y="6065"/>
                      <a:pt x="4874" y="6065"/>
                      <a:pt x="4862" y="6065"/>
                    </a:cubicBezTo>
                    <a:cubicBezTo>
                      <a:pt x="4862" y="6083"/>
                      <a:pt x="4862" y="6083"/>
                      <a:pt x="4862" y="6083"/>
                    </a:cubicBezTo>
                    <a:cubicBezTo>
                      <a:pt x="4862" y="6089"/>
                      <a:pt x="4868" y="6089"/>
                      <a:pt x="4868" y="6095"/>
                    </a:cubicBezTo>
                    <a:cubicBezTo>
                      <a:pt x="4868" y="6095"/>
                      <a:pt x="4868" y="6101"/>
                      <a:pt x="4868" y="6107"/>
                    </a:cubicBezTo>
                    <a:cubicBezTo>
                      <a:pt x="4856" y="6113"/>
                      <a:pt x="4844" y="6119"/>
                      <a:pt x="4832" y="6125"/>
                    </a:cubicBezTo>
                    <a:cubicBezTo>
                      <a:pt x="4832" y="6149"/>
                      <a:pt x="4832" y="6149"/>
                      <a:pt x="4832" y="6149"/>
                    </a:cubicBezTo>
                    <a:cubicBezTo>
                      <a:pt x="4826" y="6149"/>
                      <a:pt x="4820" y="6149"/>
                      <a:pt x="4820" y="6149"/>
                    </a:cubicBezTo>
                    <a:cubicBezTo>
                      <a:pt x="4808" y="6154"/>
                      <a:pt x="4802" y="6154"/>
                      <a:pt x="4797" y="6160"/>
                    </a:cubicBezTo>
                    <a:cubicBezTo>
                      <a:pt x="4791" y="6160"/>
                      <a:pt x="4791" y="6166"/>
                      <a:pt x="4791" y="6172"/>
                    </a:cubicBezTo>
                    <a:cubicBezTo>
                      <a:pt x="4779" y="6184"/>
                      <a:pt x="4779" y="6196"/>
                      <a:pt x="4779" y="6214"/>
                    </a:cubicBezTo>
                    <a:cubicBezTo>
                      <a:pt x="4731" y="6214"/>
                      <a:pt x="4731" y="6214"/>
                      <a:pt x="4731" y="6214"/>
                    </a:cubicBezTo>
                    <a:cubicBezTo>
                      <a:pt x="4731" y="6231"/>
                      <a:pt x="4737" y="6237"/>
                      <a:pt x="4731" y="6249"/>
                    </a:cubicBezTo>
                    <a:cubicBezTo>
                      <a:pt x="4731" y="6261"/>
                      <a:pt x="4731" y="6267"/>
                      <a:pt x="4731" y="6273"/>
                    </a:cubicBezTo>
                    <a:cubicBezTo>
                      <a:pt x="4731" y="6279"/>
                      <a:pt x="4725" y="6279"/>
                      <a:pt x="4725" y="6285"/>
                    </a:cubicBezTo>
                    <a:cubicBezTo>
                      <a:pt x="4725" y="6291"/>
                      <a:pt x="4731" y="6291"/>
                      <a:pt x="4731" y="6297"/>
                    </a:cubicBezTo>
                    <a:cubicBezTo>
                      <a:pt x="4731" y="6303"/>
                      <a:pt x="4725" y="6309"/>
                      <a:pt x="4725" y="6309"/>
                    </a:cubicBezTo>
                    <a:cubicBezTo>
                      <a:pt x="4731" y="6320"/>
                      <a:pt x="4737" y="6326"/>
                      <a:pt x="4737" y="6332"/>
                    </a:cubicBezTo>
                    <a:cubicBezTo>
                      <a:pt x="4743" y="6332"/>
                      <a:pt x="4749" y="6326"/>
                      <a:pt x="4749" y="6326"/>
                    </a:cubicBezTo>
                    <a:cubicBezTo>
                      <a:pt x="4755" y="6326"/>
                      <a:pt x="4761" y="6320"/>
                      <a:pt x="4767" y="6320"/>
                    </a:cubicBezTo>
                    <a:cubicBezTo>
                      <a:pt x="4779" y="6320"/>
                      <a:pt x="4785" y="6326"/>
                      <a:pt x="4797" y="6326"/>
                    </a:cubicBezTo>
                    <a:cubicBezTo>
                      <a:pt x="4797" y="6344"/>
                      <a:pt x="4797" y="6344"/>
                      <a:pt x="4797" y="6344"/>
                    </a:cubicBezTo>
                    <a:cubicBezTo>
                      <a:pt x="4791" y="6350"/>
                      <a:pt x="4791" y="6356"/>
                      <a:pt x="4791" y="6356"/>
                    </a:cubicBezTo>
                    <a:cubicBezTo>
                      <a:pt x="4779" y="6362"/>
                      <a:pt x="4773" y="6368"/>
                      <a:pt x="4767" y="6368"/>
                    </a:cubicBezTo>
                    <a:cubicBezTo>
                      <a:pt x="4761" y="6368"/>
                      <a:pt x="4761" y="6368"/>
                      <a:pt x="4755" y="6368"/>
                    </a:cubicBezTo>
                    <a:cubicBezTo>
                      <a:pt x="4749" y="6368"/>
                      <a:pt x="4743" y="6368"/>
                      <a:pt x="4737" y="6368"/>
                    </a:cubicBezTo>
                    <a:cubicBezTo>
                      <a:pt x="4737" y="6380"/>
                      <a:pt x="4743" y="6386"/>
                      <a:pt x="4737" y="6392"/>
                    </a:cubicBezTo>
                    <a:cubicBezTo>
                      <a:pt x="4737" y="6397"/>
                      <a:pt x="4737" y="6403"/>
                      <a:pt x="4737" y="6403"/>
                    </a:cubicBezTo>
                    <a:cubicBezTo>
                      <a:pt x="4731" y="6409"/>
                      <a:pt x="4731" y="6409"/>
                      <a:pt x="4725" y="6409"/>
                    </a:cubicBezTo>
                    <a:cubicBezTo>
                      <a:pt x="4720" y="6415"/>
                      <a:pt x="4720" y="6415"/>
                      <a:pt x="4714" y="6421"/>
                    </a:cubicBezTo>
                    <a:cubicBezTo>
                      <a:pt x="4708" y="6421"/>
                      <a:pt x="4708" y="6421"/>
                      <a:pt x="4702" y="6427"/>
                    </a:cubicBezTo>
                    <a:cubicBezTo>
                      <a:pt x="4702" y="6433"/>
                      <a:pt x="4702" y="6439"/>
                      <a:pt x="4702" y="6445"/>
                    </a:cubicBezTo>
                    <a:cubicBezTo>
                      <a:pt x="4702" y="6451"/>
                      <a:pt x="4702" y="6457"/>
                      <a:pt x="4702" y="6463"/>
                    </a:cubicBezTo>
                    <a:cubicBezTo>
                      <a:pt x="4702" y="6469"/>
                      <a:pt x="4708" y="6469"/>
                      <a:pt x="4714" y="6475"/>
                    </a:cubicBezTo>
                    <a:cubicBezTo>
                      <a:pt x="4714" y="6480"/>
                      <a:pt x="4720" y="6480"/>
                      <a:pt x="4720" y="6486"/>
                    </a:cubicBezTo>
                    <a:cubicBezTo>
                      <a:pt x="4720" y="6498"/>
                      <a:pt x="4720" y="6498"/>
                      <a:pt x="4720" y="6498"/>
                    </a:cubicBezTo>
                    <a:cubicBezTo>
                      <a:pt x="4720" y="6504"/>
                      <a:pt x="4720" y="6510"/>
                      <a:pt x="4720" y="6522"/>
                    </a:cubicBezTo>
                    <a:cubicBezTo>
                      <a:pt x="4720" y="6528"/>
                      <a:pt x="4720" y="6528"/>
                      <a:pt x="4720" y="6534"/>
                    </a:cubicBezTo>
                    <a:cubicBezTo>
                      <a:pt x="4720" y="6540"/>
                      <a:pt x="4725" y="6540"/>
                      <a:pt x="4725" y="6546"/>
                    </a:cubicBezTo>
                    <a:cubicBezTo>
                      <a:pt x="4731" y="6546"/>
                      <a:pt x="4737" y="6546"/>
                      <a:pt x="4737" y="6552"/>
                    </a:cubicBezTo>
                    <a:cubicBezTo>
                      <a:pt x="4743" y="6552"/>
                      <a:pt x="4749" y="6552"/>
                      <a:pt x="4749" y="6552"/>
                    </a:cubicBezTo>
                    <a:cubicBezTo>
                      <a:pt x="4755" y="6552"/>
                      <a:pt x="4761" y="6552"/>
                      <a:pt x="4761" y="6552"/>
                    </a:cubicBezTo>
                    <a:cubicBezTo>
                      <a:pt x="4767" y="6552"/>
                      <a:pt x="4767" y="6552"/>
                      <a:pt x="4773" y="6558"/>
                    </a:cubicBezTo>
                    <a:cubicBezTo>
                      <a:pt x="4779" y="6558"/>
                      <a:pt x="4785" y="6558"/>
                      <a:pt x="4785" y="6563"/>
                    </a:cubicBezTo>
                    <a:cubicBezTo>
                      <a:pt x="4791" y="6563"/>
                      <a:pt x="4791" y="6569"/>
                      <a:pt x="4797" y="6575"/>
                    </a:cubicBezTo>
                    <a:lnTo>
                      <a:pt x="4802" y="6581"/>
                    </a:lnTo>
                    <a:cubicBezTo>
                      <a:pt x="4802" y="6587"/>
                      <a:pt x="4808" y="6593"/>
                      <a:pt x="4808" y="6599"/>
                    </a:cubicBezTo>
                    <a:cubicBezTo>
                      <a:pt x="4814" y="6599"/>
                      <a:pt x="4814" y="6605"/>
                      <a:pt x="4814" y="6611"/>
                    </a:cubicBezTo>
                    <a:cubicBezTo>
                      <a:pt x="4820" y="6611"/>
                      <a:pt x="4826" y="6611"/>
                      <a:pt x="4826" y="6617"/>
                    </a:cubicBezTo>
                    <a:cubicBezTo>
                      <a:pt x="4832" y="6623"/>
                      <a:pt x="4832" y="6623"/>
                      <a:pt x="4832" y="6629"/>
                    </a:cubicBezTo>
                    <a:cubicBezTo>
                      <a:pt x="4838" y="6635"/>
                      <a:pt x="4832" y="6647"/>
                      <a:pt x="4832" y="6652"/>
                    </a:cubicBezTo>
                    <a:cubicBezTo>
                      <a:pt x="4832" y="6658"/>
                      <a:pt x="4838" y="6658"/>
                      <a:pt x="4838" y="6664"/>
                    </a:cubicBezTo>
                    <a:cubicBezTo>
                      <a:pt x="4838" y="6670"/>
                      <a:pt x="4838" y="6670"/>
                      <a:pt x="4838" y="6676"/>
                    </a:cubicBezTo>
                    <a:cubicBezTo>
                      <a:pt x="4844" y="6682"/>
                      <a:pt x="4850" y="6682"/>
                      <a:pt x="4850" y="6682"/>
                    </a:cubicBezTo>
                    <a:cubicBezTo>
                      <a:pt x="4856" y="6688"/>
                      <a:pt x="4856" y="6694"/>
                      <a:pt x="4862" y="6694"/>
                    </a:cubicBezTo>
                    <a:cubicBezTo>
                      <a:pt x="4862" y="6700"/>
                      <a:pt x="4868" y="6700"/>
                      <a:pt x="4874" y="6706"/>
                    </a:cubicBezTo>
                    <a:cubicBezTo>
                      <a:pt x="4874" y="6712"/>
                      <a:pt x="4874" y="6718"/>
                      <a:pt x="4874" y="6730"/>
                    </a:cubicBezTo>
                    <a:cubicBezTo>
                      <a:pt x="4874" y="6753"/>
                      <a:pt x="4874" y="6753"/>
                      <a:pt x="4874" y="6753"/>
                    </a:cubicBezTo>
                    <a:cubicBezTo>
                      <a:pt x="4874" y="6759"/>
                      <a:pt x="4880" y="6765"/>
                      <a:pt x="4880" y="6765"/>
                    </a:cubicBezTo>
                    <a:cubicBezTo>
                      <a:pt x="4886" y="6771"/>
                      <a:pt x="4886" y="6777"/>
                      <a:pt x="4886" y="6777"/>
                    </a:cubicBezTo>
                    <a:cubicBezTo>
                      <a:pt x="4891" y="6783"/>
                      <a:pt x="4897" y="6783"/>
                      <a:pt x="4897" y="6789"/>
                    </a:cubicBezTo>
                    <a:cubicBezTo>
                      <a:pt x="4909" y="6795"/>
                      <a:pt x="4915" y="6807"/>
                      <a:pt x="4915" y="6818"/>
                    </a:cubicBezTo>
                    <a:cubicBezTo>
                      <a:pt x="4915" y="6836"/>
                      <a:pt x="4909" y="6848"/>
                      <a:pt x="4915" y="6860"/>
                    </a:cubicBezTo>
                    <a:cubicBezTo>
                      <a:pt x="4915" y="6860"/>
                      <a:pt x="4921" y="6866"/>
                      <a:pt x="4921" y="6872"/>
                    </a:cubicBezTo>
                    <a:cubicBezTo>
                      <a:pt x="4927" y="6872"/>
                      <a:pt x="4933" y="6872"/>
                      <a:pt x="4933" y="6878"/>
                    </a:cubicBezTo>
                    <a:cubicBezTo>
                      <a:pt x="4939" y="6878"/>
                      <a:pt x="4939" y="6884"/>
                      <a:pt x="4939" y="6884"/>
                    </a:cubicBezTo>
                    <a:cubicBezTo>
                      <a:pt x="4945" y="6890"/>
                      <a:pt x="4945" y="6890"/>
                      <a:pt x="4951" y="6890"/>
                    </a:cubicBezTo>
                    <a:cubicBezTo>
                      <a:pt x="4957" y="6896"/>
                      <a:pt x="4957" y="6896"/>
                      <a:pt x="4963" y="6901"/>
                    </a:cubicBezTo>
                    <a:cubicBezTo>
                      <a:pt x="4969" y="6901"/>
                      <a:pt x="4969" y="6901"/>
                      <a:pt x="4974" y="6906"/>
                    </a:cubicBezTo>
                    <a:cubicBezTo>
                      <a:pt x="4974" y="6906"/>
                      <a:pt x="4980" y="6912"/>
                      <a:pt x="4980" y="6918"/>
                    </a:cubicBezTo>
                    <a:cubicBezTo>
                      <a:pt x="4980" y="6918"/>
                      <a:pt x="4980" y="6924"/>
                      <a:pt x="4980" y="6930"/>
                    </a:cubicBezTo>
                    <a:cubicBezTo>
                      <a:pt x="4980" y="6942"/>
                      <a:pt x="4980" y="6948"/>
                      <a:pt x="4980" y="6960"/>
                    </a:cubicBezTo>
                    <a:cubicBezTo>
                      <a:pt x="4980" y="6960"/>
                      <a:pt x="4980" y="6966"/>
                      <a:pt x="4980" y="6972"/>
                    </a:cubicBezTo>
                    <a:cubicBezTo>
                      <a:pt x="4980" y="6978"/>
                      <a:pt x="4980" y="6978"/>
                      <a:pt x="4980" y="6984"/>
                    </a:cubicBezTo>
                    <a:cubicBezTo>
                      <a:pt x="4986" y="6989"/>
                      <a:pt x="4992" y="6989"/>
                      <a:pt x="4992" y="6989"/>
                    </a:cubicBezTo>
                    <a:cubicBezTo>
                      <a:pt x="4998" y="7001"/>
                      <a:pt x="4998" y="7007"/>
                      <a:pt x="5004" y="7013"/>
                    </a:cubicBezTo>
                    <a:cubicBezTo>
                      <a:pt x="5010" y="7019"/>
                      <a:pt x="5010" y="7019"/>
                      <a:pt x="5010" y="7025"/>
                    </a:cubicBezTo>
                    <a:cubicBezTo>
                      <a:pt x="5016" y="7031"/>
                      <a:pt x="5016" y="7031"/>
                      <a:pt x="5022" y="7037"/>
                    </a:cubicBezTo>
                    <a:cubicBezTo>
                      <a:pt x="5028" y="7037"/>
                      <a:pt x="5028" y="7037"/>
                      <a:pt x="5034" y="7037"/>
                    </a:cubicBezTo>
                    <a:cubicBezTo>
                      <a:pt x="5040" y="7043"/>
                      <a:pt x="5046" y="7043"/>
                      <a:pt x="5046" y="7049"/>
                    </a:cubicBezTo>
                    <a:cubicBezTo>
                      <a:pt x="5052" y="7049"/>
                      <a:pt x="5052" y="7055"/>
                      <a:pt x="5057" y="7055"/>
                    </a:cubicBezTo>
                    <a:cubicBezTo>
                      <a:pt x="5063" y="7055"/>
                      <a:pt x="5069" y="7061"/>
                      <a:pt x="5069" y="7061"/>
                    </a:cubicBezTo>
                    <a:cubicBezTo>
                      <a:pt x="5081" y="7061"/>
                      <a:pt x="5087" y="7061"/>
                      <a:pt x="5093" y="7061"/>
                    </a:cubicBezTo>
                    <a:cubicBezTo>
                      <a:pt x="5099" y="7061"/>
                      <a:pt x="5099" y="7066"/>
                      <a:pt x="5105" y="7066"/>
                    </a:cubicBezTo>
                    <a:cubicBezTo>
                      <a:pt x="5111" y="7072"/>
                      <a:pt x="5111" y="7078"/>
                      <a:pt x="5117" y="7078"/>
                    </a:cubicBezTo>
                    <a:cubicBezTo>
                      <a:pt x="5123" y="7084"/>
                      <a:pt x="5123" y="7090"/>
                      <a:pt x="5123" y="7090"/>
                    </a:cubicBezTo>
                    <a:cubicBezTo>
                      <a:pt x="5129" y="7096"/>
                      <a:pt x="5135" y="7096"/>
                      <a:pt x="5135" y="7096"/>
                    </a:cubicBezTo>
                    <a:cubicBezTo>
                      <a:pt x="5140" y="7102"/>
                      <a:pt x="5146" y="7102"/>
                      <a:pt x="5146" y="7108"/>
                    </a:cubicBezTo>
                    <a:cubicBezTo>
                      <a:pt x="5158" y="7114"/>
                      <a:pt x="5158" y="7120"/>
                      <a:pt x="5170" y="7120"/>
                    </a:cubicBezTo>
                    <a:cubicBezTo>
                      <a:pt x="5176" y="7126"/>
                      <a:pt x="5188" y="7126"/>
                      <a:pt x="5194" y="7132"/>
                    </a:cubicBezTo>
                    <a:cubicBezTo>
                      <a:pt x="5200" y="7132"/>
                      <a:pt x="5200" y="7138"/>
                      <a:pt x="5206" y="7138"/>
                    </a:cubicBezTo>
                    <a:cubicBezTo>
                      <a:pt x="5218" y="7144"/>
                      <a:pt x="5224" y="7144"/>
                      <a:pt x="5229" y="7155"/>
                    </a:cubicBezTo>
                    <a:cubicBezTo>
                      <a:pt x="5235" y="7155"/>
                      <a:pt x="5235" y="7161"/>
                      <a:pt x="5235" y="7167"/>
                    </a:cubicBezTo>
                    <a:cubicBezTo>
                      <a:pt x="5241" y="7173"/>
                      <a:pt x="5247" y="7173"/>
                      <a:pt x="5247" y="7179"/>
                    </a:cubicBezTo>
                    <a:cubicBezTo>
                      <a:pt x="5253" y="7185"/>
                      <a:pt x="5259" y="7191"/>
                      <a:pt x="5265" y="7197"/>
                    </a:cubicBezTo>
                    <a:cubicBezTo>
                      <a:pt x="5271" y="7203"/>
                      <a:pt x="5271" y="7209"/>
                      <a:pt x="5277" y="7209"/>
                    </a:cubicBezTo>
                    <a:cubicBezTo>
                      <a:pt x="5283" y="7209"/>
                      <a:pt x="5283" y="7209"/>
                      <a:pt x="5289" y="7209"/>
                    </a:cubicBezTo>
                    <a:cubicBezTo>
                      <a:pt x="5295" y="7209"/>
                      <a:pt x="5301" y="7209"/>
                      <a:pt x="5312" y="7209"/>
                    </a:cubicBezTo>
                    <a:cubicBezTo>
                      <a:pt x="5312" y="7327"/>
                      <a:pt x="5312" y="7327"/>
                      <a:pt x="5312" y="7327"/>
                    </a:cubicBezTo>
                    <a:cubicBezTo>
                      <a:pt x="5312" y="7339"/>
                      <a:pt x="5306" y="7345"/>
                      <a:pt x="5306" y="7351"/>
                    </a:cubicBezTo>
                    <a:cubicBezTo>
                      <a:pt x="5306" y="7363"/>
                      <a:pt x="5306" y="7363"/>
                      <a:pt x="5306" y="7369"/>
                    </a:cubicBezTo>
                    <a:cubicBezTo>
                      <a:pt x="5306" y="7375"/>
                      <a:pt x="5306" y="7375"/>
                      <a:pt x="5306" y="7375"/>
                    </a:cubicBezTo>
                    <a:cubicBezTo>
                      <a:pt x="5306" y="7387"/>
                      <a:pt x="5306" y="7387"/>
                      <a:pt x="5306" y="7387"/>
                    </a:cubicBezTo>
                    <a:cubicBezTo>
                      <a:pt x="5306" y="7398"/>
                      <a:pt x="5312" y="7405"/>
                      <a:pt x="5312" y="7416"/>
                    </a:cubicBezTo>
                    <a:cubicBezTo>
                      <a:pt x="5312" y="7422"/>
                      <a:pt x="5312" y="7422"/>
                      <a:pt x="5312" y="7422"/>
                    </a:cubicBezTo>
                    <a:cubicBezTo>
                      <a:pt x="5312" y="7428"/>
                      <a:pt x="5306" y="7428"/>
                      <a:pt x="5306" y="7434"/>
                    </a:cubicBezTo>
                    <a:cubicBezTo>
                      <a:pt x="5306" y="7440"/>
                      <a:pt x="5306" y="7440"/>
                      <a:pt x="5306" y="7446"/>
                    </a:cubicBezTo>
                    <a:cubicBezTo>
                      <a:pt x="5306" y="7452"/>
                      <a:pt x="5301" y="7452"/>
                      <a:pt x="5301" y="7458"/>
                    </a:cubicBezTo>
                    <a:cubicBezTo>
                      <a:pt x="5301" y="7464"/>
                      <a:pt x="5301" y="7470"/>
                      <a:pt x="5301" y="7476"/>
                    </a:cubicBezTo>
                    <a:cubicBezTo>
                      <a:pt x="5301" y="7476"/>
                      <a:pt x="5301" y="7476"/>
                      <a:pt x="5301" y="7482"/>
                    </a:cubicBezTo>
                    <a:cubicBezTo>
                      <a:pt x="5301" y="7493"/>
                      <a:pt x="5301" y="7493"/>
                      <a:pt x="5301" y="7493"/>
                    </a:cubicBezTo>
                    <a:cubicBezTo>
                      <a:pt x="5301" y="7499"/>
                      <a:pt x="5306" y="7499"/>
                      <a:pt x="5306" y="7505"/>
                    </a:cubicBezTo>
                    <a:cubicBezTo>
                      <a:pt x="5306" y="7511"/>
                      <a:pt x="5306" y="7517"/>
                      <a:pt x="5306" y="7523"/>
                    </a:cubicBezTo>
                    <a:cubicBezTo>
                      <a:pt x="5306" y="7529"/>
                      <a:pt x="5306" y="7529"/>
                      <a:pt x="5306" y="7529"/>
                    </a:cubicBezTo>
                    <a:cubicBezTo>
                      <a:pt x="5306" y="7541"/>
                      <a:pt x="5306" y="7541"/>
                      <a:pt x="5306" y="7541"/>
                    </a:cubicBezTo>
                    <a:cubicBezTo>
                      <a:pt x="5306" y="7547"/>
                      <a:pt x="5295" y="7547"/>
                      <a:pt x="5295" y="7553"/>
                    </a:cubicBezTo>
                    <a:cubicBezTo>
                      <a:pt x="5295" y="7564"/>
                      <a:pt x="5295" y="7571"/>
                      <a:pt x="5295" y="7576"/>
                    </a:cubicBezTo>
                    <a:cubicBezTo>
                      <a:pt x="5301" y="7582"/>
                      <a:pt x="5306" y="7588"/>
                      <a:pt x="5306" y="7594"/>
                    </a:cubicBezTo>
                    <a:cubicBezTo>
                      <a:pt x="5306" y="7606"/>
                      <a:pt x="5306" y="7606"/>
                      <a:pt x="5306" y="7606"/>
                    </a:cubicBezTo>
                    <a:cubicBezTo>
                      <a:pt x="5306" y="7618"/>
                      <a:pt x="5306" y="7618"/>
                      <a:pt x="5306" y="7618"/>
                    </a:cubicBezTo>
                    <a:cubicBezTo>
                      <a:pt x="5306" y="7618"/>
                      <a:pt x="5301" y="7624"/>
                      <a:pt x="5301" y="7630"/>
                    </a:cubicBezTo>
                    <a:cubicBezTo>
                      <a:pt x="5301" y="7630"/>
                      <a:pt x="5301" y="7636"/>
                      <a:pt x="5301" y="7642"/>
                    </a:cubicBezTo>
                    <a:cubicBezTo>
                      <a:pt x="5301" y="7642"/>
                      <a:pt x="5295" y="7648"/>
                      <a:pt x="5295" y="7653"/>
                    </a:cubicBezTo>
                    <a:cubicBezTo>
                      <a:pt x="5295" y="7653"/>
                      <a:pt x="5295" y="7659"/>
                      <a:pt x="5289" y="7659"/>
                    </a:cubicBezTo>
                    <a:cubicBezTo>
                      <a:pt x="5289" y="7665"/>
                      <a:pt x="5289" y="7671"/>
                      <a:pt x="5283" y="7677"/>
                    </a:cubicBezTo>
                    <a:cubicBezTo>
                      <a:pt x="5283" y="7689"/>
                      <a:pt x="5277" y="7695"/>
                      <a:pt x="5271" y="7707"/>
                    </a:cubicBezTo>
                    <a:cubicBezTo>
                      <a:pt x="5271" y="7707"/>
                      <a:pt x="5265" y="7713"/>
                      <a:pt x="5265" y="7719"/>
                    </a:cubicBezTo>
                    <a:cubicBezTo>
                      <a:pt x="5265" y="7725"/>
                      <a:pt x="5265" y="7730"/>
                      <a:pt x="5265" y="7742"/>
                    </a:cubicBezTo>
                    <a:cubicBezTo>
                      <a:pt x="5265" y="7742"/>
                      <a:pt x="5265" y="7742"/>
                      <a:pt x="5265" y="7748"/>
                    </a:cubicBezTo>
                    <a:cubicBezTo>
                      <a:pt x="5265" y="7760"/>
                      <a:pt x="5265" y="7766"/>
                      <a:pt x="5265" y="7778"/>
                    </a:cubicBezTo>
                    <a:cubicBezTo>
                      <a:pt x="5265" y="7778"/>
                      <a:pt x="5265" y="7784"/>
                      <a:pt x="5265" y="7790"/>
                    </a:cubicBezTo>
                    <a:cubicBezTo>
                      <a:pt x="5265" y="7790"/>
                      <a:pt x="5265" y="7796"/>
                      <a:pt x="5265" y="7802"/>
                    </a:cubicBezTo>
                    <a:cubicBezTo>
                      <a:pt x="5265" y="7808"/>
                      <a:pt x="5265" y="7808"/>
                      <a:pt x="5265" y="7814"/>
                    </a:cubicBezTo>
                    <a:cubicBezTo>
                      <a:pt x="5265" y="7819"/>
                      <a:pt x="5265" y="7825"/>
                      <a:pt x="5265" y="7825"/>
                    </a:cubicBezTo>
                    <a:cubicBezTo>
                      <a:pt x="5265" y="7831"/>
                      <a:pt x="5259" y="7837"/>
                      <a:pt x="5259" y="7843"/>
                    </a:cubicBezTo>
                    <a:cubicBezTo>
                      <a:pt x="5253" y="7843"/>
                      <a:pt x="5253" y="7849"/>
                      <a:pt x="5253" y="7855"/>
                    </a:cubicBezTo>
                    <a:cubicBezTo>
                      <a:pt x="5253" y="7861"/>
                      <a:pt x="5247" y="7861"/>
                      <a:pt x="5247" y="7867"/>
                    </a:cubicBezTo>
                    <a:cubicBezTo>
                      <a:pt x="5241" y="7873"/>
                      <a:pt x="5235" y="7873"/>
                      <a:pt x="5235" y="7879"/>
                    </a:cubicBezTo>
                    <a:cubicBezTo>
                      <a:pt x="5224" y="7891"/>
                      <a:pt x="5218" y="7896"/>
                      <a:pt x="5218" y="7914"/>
                    </a:cubicBezTo>
                    <a:cubicBezTo>
                      <a:pt x="5218" y="7920"/>
                      <a:pt x="5218" y="7920"/>
                      <a:pt x="5218" y="7920"/>
                    </a:cubicBezTo>
                    <a:cubicBezTo>
                      <a:pt x="5218" y="7920"/>
                      <a:pt x="5218" y="7926"/>
                      <a:pt x="5218" y="7932"/>
                    </a:cubicBezTo>
                    <a:cubicBezTo>
                      <a:pt x="5218" y="7932"/>
                      <a:pt x="5218" y="7938"/>
                      <a:pt x="5218" y="7944"/>
                    </a:cubicBezTo>
                    <a:cubicBezTo>
                      <a:pt x="5224" y="7944"/>
                      <a:pt x="5224" y="7950"/>
                      <a:pt x="5224" y="7956"/>
                    </a:cubicBezTo>
                    <a:cubicBezTo>
                      <a:pt x="5229" y="7956"/>
                      <a:pt x="5229" y="7962"/>
                      <a:pt x="5235" y="7962"/>
                    </a:cubicBezTo>
                    <a:cubicBezTo>
                      <a:pt x="5241" y="7980"/>
                      <a:pt x="5247" y="7991"/>
                      <a:pt x="5247" y="8009"/>
                    </a:cubicBezTo>
                    <a:cubicBezTo>
                      <a:pt x="5247" y="8027"/>
                      <a:pt x="5241" y="8039"/>
                      <a:pt x="5241" y="8057"/>
                    </a:cubicBezTo>
                    <a:cubicBezTo>
                      <a:pt x="5241" y="8057"/>
                      <a:pt x="5235" y="8062"/>
                      <a:pt x="5235" y="8069"/>
                    </a:cubicBezTo>
                    <a:cubicBezTo>
                      <a:pt x="5235" y="8080"/>
                      <a:pt x="5235" y="8086"/>
                      <a:pt x="5235" y="8104"/>
                    </a:cubicBezTo>
                    <a:cubicBezTo>
                      <a:pt x="5235" y="8110"/>
                      <a:pt x="5229" y="8116"/>
                      <a:pt x="5229" y="8128"/>
                    </a:cubicBezTo>
                    <a:cubicBezTo>
                      <a:pt x="5229" y="8134"/>
                      <a:pt x="5229" y="8134"/>
                      <a:pt x="5224" y="8140"/>
                    </a:cubicBezTo>
                    <a:cubicBezTo>
                      <a:pt x="5224" y="8146"/>
                      <a:pt x="5218" y="8146"/>
                      <a:pt x="5212" y="8151"/>
                    </a:cubicBezTo>
                    <a:cubicBezTo>
                      <a:pt x="5212" y="8157"/>
                      <a:pt x="5218" y="8157"/>
                      <a:pt x="5212" y="8163"/>
                    </a:cubicBezTo>
                    <a:cubicBezTo>
                      <a:pt x="5212" y="8169"/>
                      <a:pt x="5212" y="8169"/>
                      <a:pt x="5206" y="8175"/>
                    </a:cubicBezTo>
                    <a:cubicBezTo>
                      <a:pt x="5206" y="8181"/>
                      <a:pt x="5200" y="8181"/>
                      <a:pt x="5200" y="8187"/>
                    </a:cubicBezTo>
                    <a:cubicBezTo>
                      <a:pt x="5194" y="8193"/>
                      <a:pt x="5194" y="8193"/>
                      <a:pt x="5188" y="8199"/>
                    </a:cubicBezTo>
                    <a:lnTo>
                      <a:pt x="5182" y="8205"/>
                    </a:lnTo>
                    <a:cubicBezTo>
                      <a:pt x="5182" y="8229"/>
                      <a:pt x="5182" y="8229"/>
                      <a:pt x="5182" y="8229"/>
                    </a:cubicBezTo>
                    <a:cubicBezTo>
                      <a:pt x="5182" y="8235"/>
                      <a:pt x="5182" y="8240"/>
                      <a:pt x="5182" y="8246"/>
                    </a:cubicBezTo>
                    <a:cubicBezTo>
                      <a:pt x="5182" y="8252"/>
                      <a:pt x="5182" y="8252"/>
                      <a:pt x="5182" y="8264"/>
                    </a:cubicBezTo>
                    <a:lnTo>
                      <a:pt x="5182" y="8270"/>
                    </a:lnTo>
                    <a:cubicBezTo>
                      <a:pt x="5182" y="8276"/>
                      <a:pt x="5182" y="8276"/>
                      <a:pt x="5182" y="8282"/>
                    </a:cubicBezTo>
                    <a:cubicBezTo>
                      <a:pt x="5182" y="8288"/>
                      <a:pt x="5176" y="8288"/>
                      <a:pt x="5176" y="8294"/>
                    </a:cubicBezTo>
                    <a:cubicBezTo>
                      <a:pt x="5170" y="8300"/>
                      <a:pt x="5170" y="8300"/>
                      <a:pt x="5170" y="8306"/>
                    </a:cubicBezTo>
                    <a:cubicBezTo>
                      <a:pt x="5164" y="8312"/>
                      <a:pt x="5158" y="8312"/>
                      <a:pt x="5158" y="8317"/>
                    </a:cubicBezTo>
                    <a:cubicBezTo>
                      <a:pt x="5152" y="8323"/>
                      <a:pt x="5152" y="8323"/>
                      <a:pt x="5152" y="8329"/>
                    </a:cubicBezTo>
                    <a:cubicBezTo>
                      <a:pt x="5152" y="8335"/>
                      <a:pt x="5140" y="8341"/>
                      <a:pt x="5135" y="8347"/>
                    </a:cubicBezTo>
                    <a:cubicBezTo>
                      <a:pt x="5135" y="8347"/>
                      <a:pt x="5129" y="8347"/>
                      <a:pt x="5123" y="8353"/>
                    </a:cubicBezTo>
                    <a:cubicBezTo>
                      <a:pt x="5123" y="8359"/>
                      <a:pt x="5123" y="8359"/>
                      <a:pt x="5117" y="8365"/>
                    </a:cubicBezTo>
                    <a:cubicBezTo>
                      <a:pt x="5117" y="8365"/>
                      <a:pt x="5117" y="8371"/>
                      <a:pt x="5117" y="8377"/>
                    </a:cubicBezTo>
                    <a:cubicBezTo>
                      <a:pt x="5117" y="8383"/>
                      <a:pt x="5129" y="8383"/>
                      <a:pt x="5129" y="8389"/>
                    </a:cubicBezTo>
                    <a:cubicBezTo>
                      <a:pt x="5129" y="8389"/>
                      <a:pt x="5129" y="8395"/>
                      <a:pt x="5129" y="8401"/>
                    </a:cubicBezTo>
                    <a:cubicBezTo>
                      <a:pt x="5129" y="8406"/>
                      <a:pt x="5135" y="8412"/>
                      <a:pt x="5135" y="8424"/>
                    </a:cubicBezTo>
                    <a:lnTo>
                      <a:pt x="5135" y="8430"/>
                    </a:lnTo>
                    <a:cubicBezTo>
                      <a:pt x="5135" y="8436"/>
                      <a:pt x="5140" y="8442"/>
                      <a:pt x="5140" y="8442"/>
                    </a:cubicBezTo>
                    <a:cubicBezTo>
                      <a:pt x="5140" y="8454"/>
                      <a:pt x="5140" y="8460"/>
                      <a:pt x="5140" y="8466"/>
                    </a:cubicBezTo>
                    <a:cubicBezTo>
                      <a:pt x="5140" y="8489"/>
                      <a:pt x="5140" y="8501"/>
                      <a:pt x="5129" y="8513"/>
                    </a:cubicBezTo>
                    <a:cubicBezTo>
                      <a:pt x="5129" y="8519"/>
                      <a:pt x="5123" y="8525"/>
                      <a:pt x="5123" y="8525"/>
                    </a:cubicBezTo>
                    <a:cubicBezTo>
                      <a:pt x="5117" y="8531"/>
                      <a:pt x="5111" y="8531"/>
                      <a:pt x="5111" y="8537"/>
                    </a:cubicBezTo>
                    <a:cubicBezTo>
                      <a:pt x="5105" y="8543"/>
                      <a:pt x="5111" y="8549"/>
                      <a:pt x="5111" y="8561"/>
                    </a:cubicBezTo>
                    <a:cubicBezTo>
                      <a:pt x="5111" y="8561"/>
                      <a:pt x="5105" y="8567"/>
                      <a:pt x="5111" y="8572"/>
                    </a:cubicBezTo>
                    <a:lnTo>
                      <a:pt x="5117" y="8578"/>
                    </a:lnTo>
                    <a:cubicBezTo>
                      <a:pt x="5123" y="8590"/>
                      <a:pt x="5123" y="8590"/>
                      <a:pt x="5123" y="8590"/>
                    </a:cubicBezTo>
                    <a:cubicBezTo>
                      <a:pt x="5129" y="8602"/>
                      <a:pt x="5135" y="8608"/>
                      <a:pt x="5135" y="8614"/>
                    </a:cubicBezTo>
                    <a:cubicBezTo>
                      <a:pt x="5135" y="8620"/>
                      <a:pt x="5129" y="8620"/>
                      <a:pt x="5129" y="8626"/>
                    </a:cubicBezTo>
                    <a:cubicBezTo>
                      <a:pt x="5123" y="8626"/>
                      <a:pt x="5117" y="8626"/>
                      <a:pt x="5111" y="8632"/>
                    </a:cubicBezTo>
                    <a:cubicBezTo>
                      <a:pt x="5105" y="8632"/>
                      <a:pt x="5099" y="8632"/>
                      <a:pt x="5099" y="8638"/>
                    </a:cubicBezTo>
                    <a:cubicBezTo>
                      <a:pt x="5093" y="8644"/>
                      <a:pt x="5093" y="8644"/>
                      <a:pt x="5093" y="8650"/>
                    </a:cubicBezTo>
                    <a:cubicBezTo>
                      <a:pt x="5093" y="8655"/>
                      <a:pt x="5093" y="8655"/>
                      <a:pt x="5093" y="8661"/>
                    </a:cubicBezTo>
                    <a:cubicBezTo>
                      <a:pt x="5087" y="8667"/>
                      <a:pt x="5081" y="8667"/>
                      <a:pt x="5081" y="8673"/>
                    </a:cubicBezTo>
                    <a:cubicBezTo>
                      <a:pt x="5081" y="8673"/>
                      <a:pt x="5081" y="8679"/>
                      <a:pt x="5081" y="8685"/>
                    </a:cubicBezTo>
                    <a:cubicBezTo>
                      <a:pt x="5075" y="8691"/>
                      <a:pt x="5075" y="8697"/>
                      <a:pt x="5075" y="8703"/>
                    </a:cubicBezTo>
                    <a:cubicBezTo>
                      <a:pt x="5075" y="8709"/>
                      <a:pt x="5075" y="8715"/>
                      <a:pt x="5081" y="8721"/>
                    </a:cubicBezTo>
                    <a:cubicBezTo>
                      <a:pt x="5087" y="8721"/>
                      <a:pt x="5093" y="8721"/>
                      <a:pt x="5093" y="8727"/>
                    </a:cubicBezTo>
                    <a:cubicBezTo>
                      <a:pt x="5099" y="8727"/>
                      <a:pt x="5099" y="8733"/>
                      <a:pt x="5105" y="8733"/>
                    </a:cubicBezTo>
                    <a:cubicBezTo>
                      <a:pt x="5140" y="8733"/>
                      <a:pt x="5140" y="8733"/>
                      <a:pt x="5140" y="8733"/>
                    </a:cubicBezTo>
                    <a:cubicBezTo>
                      <a:pt x="5152" y="8632"/>
                      <a:pt x="5152" y="8632"/>
                      <a:pt x="5152" y="8632"/>
                    </a:cubicBezTo>
                    <a:cubicBezTo>
                      <a:pt x="5194" y="8632"/>
                      <a:pt x="5194" y="8632"/>
                      <a:pt x="5194" y="8632"/>
                    </a:cubicBezTo>
                    <a:cubicBezTo>
                      <a:pt x="5194" y="8661"/>
                      <a:pt x="5194" y="8661"/>
                      <a:pt x="5194" y="8661"/>
                    </a:cubicBezTo>
                    <a:cubicBezTo>
                      <a:pt x="5188" y="8667"/>
                      <a:pt x="5188" y="8673"/>
                      <a:pt x="5188" y="8673"/>
                    </a:cubicBezTo>
                    <a:cubicBezTo>
                      <a:pt x="5182" y="8679"/>
                      <a:pt x="5176" y="8679"/>
                      <a:pt x="5176" y="8679"/>
                    </a:cubicBezTo>
                    <a:cubicBezTo>
                      <a:pt x="5170" y="8685"/>
                      <a:pt x="5170" y="8691"/>
                      <a:pt x="5164" y="8691"/>
                    </a:cubicBezTo>
                    <a:cubicBezTo>
                      <a:pt x="5164" y="8750"/>
                      <a:pt x="5164" y="8750"/>
                      <a:pt x="5164" y="8750"/>
                    </a:cubicBezTo>
                    <a:cubicBezTo>
                      <a:pt x="5164" y="8756"/>
                      <a:pt x="5158" y="8762"/>
                      <a:pt x="5158" y="8762"/>
                    </a:cubicBezTo>
                    <a:cubicBezTo>
                      <a:pt x="5152" y="8768"/>
                      <a:pt x="5146" y="8768"/>
                      <a:pt x="5146" y="8774"/>
                    </a:cubicBezTo>
                    <a:cubicBezTo>
                      <a:pt x="5140" y="8774"/>
                      <a:pt x="5140" y="8780"/>
                      <a:pt x="5140" y="8786"/>
                    </a:cubicBezTo>
                    <a:cubicBezTo>
                      <a:pt x="5140" y="8786"/>
                      <a:pt x="5140" y="8792"/>
                      <a:pt x="5140" y="8798"/>
                    </a:cubicBezTo>
                    <a:cubicBezTo>
                      <a:pt x="5140" y="8810"/>
                      <a:pt x="5146" y="8816"/>
                      <a:pt x="5146" y="8833"/>
                    </a:cubicBezTo>
                    <a:cubicBezTo>
                      <a:pt x="5146" y="8845"/>
                      <a:pt x="5146" y="8851"/>
                      <a:pt x="5146" y="8869"/>
                    </a:cubicBezTo>
                    <a:cubicBezTo>
                      <a:pt x="5146" y="8869"/>
                      <a:pt x="5140" y="8875"/>
                      <a:pt x="5140" y="8881"/>
                    </a:cubicBezTo>
                    <a:cubicBezTo>
                      <a:pt x="5129" y="8869"/>
                      <a:pt x="5129" y="8869"/>
                      <a:pt x="5129" y="8869"/>
                    </a:cubicBezTo>
                    <a:cubicBezTo>
                      <a:pt x="5123" y="8869"/>
                      <a:pt x="5123" y="8863"/>
                      <a:pt x="5117" y="8857"/>
                    </a:cubicBezTo>
                    <a:lnTo>
                      <a:pt x="5111" y="8857"/>
                    </a:lnTo>
                    <a:cubicBezTo>
                      <a:pt x="5105" y="8851"/>
                      <a:pt x="5111" y="8845"/>
                      <a:pt x="5111" y="8845"/>
                    </a:cubicBezTo>
                    <a:cubicBezTo>
                      <a:pt x="5111" y="8833"/>
                      <a:pt x="5111" y="8833"/>
                      <a:pt x="5111" y="8833"/>
                    </a:cubicBezTo>
                    <a:cubicBezTo>
                      <a:pt x="5111" y="8821"/>
                      <a:pt x="5105" y="8816"/>
                      <a:pt x="5105" y="8810"/>
                    </a:cubicBezTo>
                    <a:lnTo>
                      <a:pt x="5105" y="8816"/>
                    </a:lnTo>
                    <a:cubicBezTo>
                      <a:pt x="5099" y="8816"/>
                      <a:pt x="5093" y="8816"/>
                      <a:pt x="5087" y="8816"/>
                    </a:cubicBezTo>
                    <a:cubicBezTo>
                      <a:pt x="5087" y="8851"/>
                      <a:pt x="5087" y="8851"/>
                      <a:pt x="5087" y="8851"/>
                    </a:cubicBezTo>
                    <a:cubicBezTo>
                      <a:pt x="5093" y="8851"/>
                      <a:pt x="5099" y="8851"/>
                      <a:pt x="5099" y="8851"/>
                    </a:cubicBezTo>
                    <a:cubicBezTo>
                      <a:pt x="5105" y="8857"/>
                      <a:pt x="5105" y="8863"/>
                      <a:pt x="5105" y="8863"/>
                    </a:cubicBezTo>
                    <a:cubicBezTo>
                      <a:pt x="5111" y="8869"/>
                      <a:pt x="5117" y="8869"/>
                      <a:pt x="5117" y="8875"/>
                    </a:cubicBezTo>
                    <a:cubicBezTo>
                      <a:pt x="5117" y="8875"/>
                      <a:pt x="5123" y="8881"/>
                      <a:pt x="5123" y="8887"/>
                    </a:cubicBezTo>
                    <a:lnTo>
                      <a:pt x="5123" y="8893"/>
                    </a:lnTo>
                    <a:cubicBezTo>
                      <a:pt x="5123" y="8899"/>
                      <a:pt x="5123" y="8905"/>
                      <a:pt x="5123" y="8905"/>
                    </a:cubicBezTo>
                    <a:cubicBezTo>
                      <a:pt x="5129" y="8916"/>
                      <a:pt x="5123" y="8922"/>
                      <a:pt x="5123" y="8928"/>
                    </a:cubicBezTo>
                    <a:lnTo>
                      <a:pt x="5117" y="8922"/>
                    </a:lnTo>
                    <a:close/>
                    <a:moveTo>
                      <a:pt x="5259" y="5241"/>
                    </a:moveTo>
                    <a:lnTo>
                      <a:pt x="5259" y="5241"/>
                    </a:lnTo>
                    <a:cubicBezTo>
                      <a:pt x="5271" y="5235"/>
                      <a:pt x="5271" y="5224"/>
                      <a:pt x="5283" y="5218"/>
                    </a:cubicBezTo>
                    <a:cubicBezTo>
                      <a:pt x="5289" y="5218"/>
                      <a:pt x="5301" y="5212"/>
                      <a:pt x="5306" y="5212"/>
                    </a:cubicBezTo>
                    <a:cubicBezTo>
                      <a:pt x="5312" y="5212"/>
                      <a:pt x="5318" y="5212"/>
                      <a:pt x="5330" y="5212"/>
                    </a:cubicBezTo>
                    <a:cubicBezTo>
                      <a:pt x="5336" y="5212"/>
                      <a:pt x="5342" y="5218"/>
                      <a:pt x="5348" y="5218"/>
                    </a:cubicBezTo>
                    <a:cubicBezTo>
                      <a:pt x="5360" y="5218"/>
                      <a:pt x="5366" y="5212"/>
                      <a:pt x="5372" y="5212"/>
                    </a:cubicBezTo>
                    <a:cubicBezTo>
                      <a:pt x="5390" y="5212"/>
                      <a:pt x="5401" y="5212"/>
                      <a:pt x="5419" y="5212"/>
                    </a:cubicBezTo>
                    <a:cubicBezTo>
                      <a:pt x="5437" y="5212"/>
                      <a:pt x="5449" y="5206"/>
                      <a:pt x="5467" y="5206"/>
                    </a:cubicBezTo>
                    <a:cubicBezTo>
                      <a:pt x="5472" y="5206"/>
                      <a:pt x="5479" y="5200"/>
                      <a:pt x="5490" y="5200"/>
                    </a:cubicBezTo>
                    <a:cubicBezTo>
                      <a:pt x="5496" y="5200"/>
                      <a:pt x="5502" y="5206"/>
                      <a:pt x="5508" y="5206"/>
                    </a:cubicBezTo>
                    <a:cubicBezTo>
                      <a:pt x="5526" y="5206"/>
                      <a:pt x="5538" y="5212"/>
                      <a:pt x="5556" y="5212"/>
                    </a:cubicBezTo>
                    <a:cubicBezTo>
                      <a:pt x="5579" y="5212"/>
                      <a:pt x="5579" y="5212"/>
                      <a:pt x="5579" y="5212"/>
                    </a:cubicBezTo>
                    <a:cubicBezTo>
                      <a:pt x="5591" y="5212"/>
                      <a:pt x="5591" y="5200"/>
                      <a:pt x="5603" y="5200"/>
                    </a:cubicBezTo>
                    <a:cubicBezTo>
                      <a:pt x="5597" y="5194"/>
                      <a:pt x="5585" y="5194"/>
                      <a:pt x="5579" y="5188"/>
                    </a:cubicBezTo>
                    <a:cubicBezTo>
                      <a:pt x="5573" y="5176"/>
                      <a:pt x="5579" y="5164"/>
                      <a:pt x="5579" y="5152"/>
                    </a:cubicBezTo>
                    <a:cubicBezTo>
                      <a:pt x="5550" y="5158"/>
                      <a:pt x="5538" y="5164"/>
                      <a:pt x="5508" y="5164"/>
                    </a:cubicBezTo>
                    <a:cubicBezTo>
                      <a:pt x="5490" y="5164"/>
                      <a:pt x="5490" y="5164"/>
                      <a:pt x="5490" y="5164"/>
                    </a:cubicBezTo>
                    <a:cubicBezTo>
                      <a:pt x="5472" y="5164"/>
                      <a:pt x="5467" y="5152"/>
                      <a:pt x="5455" y="5152"/>
                    </a:cubicBezTo>
                    <a:cubicBezTo>
                      <a:pt x="5443" y="5152"/>
                      <a:pt x="5443" y="5152"/>
                      <a:pt x="5443" y="5152"/>
                    </a:cubicBezTo>
                    <a:cubicBezTo>
                      <a:pt x="5431" y="5152"/>
                      <a:pt x="5431" y="5170"/>
                      <a:pt x="5419" y="5170"/>
                    </a:cubicBezTo>
                    <a:cubicBezTo>
                      <a:pt x="5413" y="5170"/>
                      <a:pt x="5407" y="5170"/>
                      <a:pt x="5395" y="5170"/>
                    </a:cubicBezTo>
                    <a:cubicBezTo>
                      <a:pt x="5390" y="5170"/>
                      <a:pt x="5378" y="5170"/>
                      <a:pt x="5372" y="5170"/>
                    </a:cubicBezTo>
                    <a:cubicBezTo>
                      <a:pt x="5366" y="5170"/>
                      <a:pt x="5360" y="5158"/>
                      <a:pt x="5348" y="5152"/>
                    </a:cubicBezTo>
                    <a:cubicBezTo>
                      <a:pt x="5342" y="5152"/>
                      <a:pt x="5336" y="5152"/>
                      <a:pt x="5330" y="5146"/>
                    </a:cubicBezTo>
                    <a:cubicBezTo>
                      <a:pt x="5318" y="5146"/>
                      <a:pt x="5312" y="5135"/>
                      <a:pt x="5306" y="5129"/>
                    </a:cubicBezTo>
                    <a:cubicBezTo>
                      <a:pt x="5289" y="5129"/>
                      <a:pt x="5277" y="5129"/>
                      <a:pt x="5259" y="5129"/>
                    </a:cubicBezTo>
                    <a:cubicBezTo>
                      <a:pt x="5241" y="5129"/>
                      <a:pt x="5229" y="5123"/>
                      <a:pt x="5212" y="5123"/>
                    </a:cubicBezTo>
                    <a:cubicBezTo>
                      <a:pt x="5194" y="5123"/>
                      <a:pt x="5188" y="5129"/>
                      <a:pt x="5170" y="5129"/>
                    </a:cubicBezTo>
                    <a:cubicBezTo>
                      <a:pt x="5170" y="5200"/>
                      <a:pt x="5170" y="5200"/>
                      <a:pt x="5170" y="5200"/>
                    </a:cubicBezTo>
                    <a:cubicBezTo>
                      <a:pt x="5176" y="5206"/>
                      <a:pt x="5182" y="5218"/>
                      <a:pt x="5188" y="5224"/>
                    </a:cubicBezTo>
                    <a:cubicBezTo>
                      <a:pt x="5200" y="5230"/>
                      <a:pt x="5206" y="5235"/>
                      <a:pt x="5212" y="5241"/>
                    </a:cubicBezTo>
                    <a:cubicBezTo>
                      <a:pt x="5235" y="5241"/>
                      <a:pt x="5235" y="5241"/>
                      <a:pt x="5235" y="5241"/>
                    </a:cubicBezTo>
                    <a:cubicBezTo>
                      <a:pt x="5247" y="5241"/>
                      <a:pt x="5253" y="5241"/>
                      <a:pt x="5259" y="5241"/>
                    </a:cubicBezTo>
                    <a:close/>
                    <a:moveTo>
                      <a:pt x="4992" y="5224"/>
                    </a:moveTo>
                    <a:lnTo>
                      <a:pt x="4992" y="5224"/>
                    </a:lnTo>
                    <a:cubicBezTo>
                      <a:pt x="4986" y="5218"/>
                      <a:pt x="4992" y="5206"/>
                      <a:pt x="4986" y="5200"/>
                    </a:cubicBezTo>
                    <a:cubicBezTo>
                      <a:pt x="4980" y="5194"/>
                      <a:pt x="4969" y="5200"/>
                      <a:pt x="4963" y="5194"/>
                    </a:cubicBezTo>
                    <a:cubicBezTo>
                      <a:pt x="4957" y="5188"/>
                      <a:pt x="4951" y="5182"/>
                      <a:pt x="4939" y="5182"/>
                    </a:cubicBezTo>
                    <a:cubicBezTo>
                      <a:pt x="4874" y="5182"/>
                      <a:pt x="4874" y="5182"/>
                      <a:pt x="4874" y="5182"/>
                    </a:cubicBezTo>
                    <a:cubicBezTo>
                      <a:pt x="4880" y="5194"/>
                      <a:pt x="4880" y="5206"/>
                      <a:pt x="4891" y="5212"/>
                    </a:cubicBezTo>
                    <a:cubicBezTo>
                      <a:pt x="4903" y="5212"/>
                      <a:pt x="4909" y="5206"/>
                      <a:pt x="4915" y="5212"/>
                    </a:cubicBezTo>
                    <a:cubicBezTo>
                      <a:pt x="4927" y="5218"/>
                      <a:pt x="4933" y="5218"/>
                      <a:pt x="4939" y="5224"/>
                    </a:cubicBezTo>
                    <a:cubicBezTo>
                      <a:pt x="4945" y="5230"/>
                      <a:pt x="4939" y="5235"/>
                      <a:pt x="4945" y="5247"/>
                    </a:cubicBezTo>
                    <a:cubicBezTo>
                      <a:pt x="4951" y="5241"/>
                      <a:pt x="4963" y="5247"/>
                      <a:pt x="4969" y="5247"/>
                    </a:cubicBezTo>
                    <a:cubicBezTo>
                      <a:pt x="4980" y="5241"/>
                      <a:pt x="4980" y="5230"/>
                      <a:pt x="4992" y="5224"/>
                    </a:cubicBezTo>
                    <a:close/>
                    <a:moveTo>
                      <a:pt x="5093" y="5093"/>
                    </a:moveTo>
                    <a:lnTo>
                      <a:pt x="5093" y="5093"/>
                    </a:lnTo>
                    <a:cubicBezTo>
                      <a:pt x="5081" y="5075"/>
                      <a:pt x="5069" y="5063"/>
                      <a:pt x="5052" y="5052"/>
                    </a:cubicBezTo>
                    <a:cubicBezTo>
                      <a:pt x="5034" y="5040"/>
                      <a:pt x="5028" y="5022"/>
                      <a:pt x="5004" y="5022"/>
                    </a:cubicBezTo>
                    <a:cubicBezTo>
                      <a:pt x="4980" y="5022"/>
                      <a:pt x="4980" y="5022"/>
                      <a:pt x="4980" y="5022"/>
                    </a:cubicBezTo>
                    <a:cubicBezTo>
                      <a:pt x="4957" y="5022"/>
                      <a:pt x="4951" y="5022"/>
                      <a:pt x="4927" y="5022"/>
                    </a:cubicBezTo>
                    <a:cubicBezTo>
                      <a:pt x="4921" y="5022"/>
                      <a:pt x="4915" y="5022"/>
                      <a:pt x="4903" y="5022"/>
                    </a:cubicBezTo>
                    <a:cubicBezTo>
                      <a:pt x="4897" y="5022"/>
                      <a:pt x="4891" y="5016"/>
                      <a:pt x="4880" y="5010"/>
                    </a:cubicBezTo>
                    <a:cubicBezTo>
                      <a:pt x="4874" y="5004"/>
                      <a:pt x="4874" y="4992"/>
                      <a:pt x="4868" y="4986"/>
                    </a:cubicBezTo>
                    <a:cubicBezTo>
                      <a:pt x="4856" y="4986"/>
                      <a:pt x="4850" y="4980"/>
                      <a:pt x="4844" y="4975"/>
                    </a:cubicBezTo>
                    <a:cubicBezTo>
                      <a:pt x="4826" y="4969"/>
                      <a:pt x="4814" y="4963"/>
                      <a:pt x="4797" y="4957"/>
                    </a:cubicBezTo>
                    <a:cubicBezTo>
                      <a:pt x="4773" y="4945"/>
                      <a:pt x="4773" y="4945"/>
                      <a:pt x="4773" y="4945"/>
                    </a:cubicBezTo>
                    <a:cubicBezTo>
                      <a:pt x="4767" y="4939"/>
                      <a:pt x="4767" y="4921"/>
                      <a:pt x="4755" y="4921"/>
                    </a:cubicBezTo>
                    <a:cubicBezTo>
                      <a:pt x="4743" y="4915"/>
                      <a:pt x="4731" y="4921"/>
                      <a:pt x="4720" y="4921"/>
                    </a:cubicBezTo>
                    <a:cubicBezTo>
                      <a:pt x="4708" y="4921"/>
                      <a:pt x="4696" y="4921"/>
                      <a:pt x="4684" y="4921"/>
                    </a:cubicBezTo>
                    <a:cubicBezTo>
                      <a:pt x="4672" y="4921"/>
                      <a:pt x="4672" y="4933"/>
                      <a:pt x="4660" y="4933"/>
                    </a:cubicBezTo>
                    <a:cubicBezTo>
                      <a:pt x="4648" y="4933"/>
                      <a:pt x="4648" y="4927"/>
                      <a:pt x="4636" y="4927"/>
                    </a:cubicBezTo>
                    <a:cubicBezTo>
                      <a:pt x="4589" y="4927"/>
                      <a:pt x="4589" y="4927"/>
                      <a:pt x="4589" y="4927"/>
                    </a:cubicBezTo>
                    <a:cubicBezTo>
                      <a:pt x="4577" y="4927"/>
                      <a:pt x="4571" y="4921"/>
                      <a:pt x="4565" y="4927"/>
                    </a:cubicBezTo>
                    <a:cubicBezTo>
                      <a:pt x="4554" y="4927"/>
                      <a:pt x="4547" y="4921"/>
                      <a:pt x="4542" y="4927"/>
                    </a:cubicBezTo>
                    <a:cubicBezTo>
                      <a:pt x="4530" y="4933"/>
                      <a:pt x="4524" y="4945"/>
                      <a:pt x="4524" y="4963"/>
                    </a:cubicBezTo>
                    <a:cubicBezTo>
                      <a:pt x="4524" y="4975"/>
                      <a:pt x="4536" y="4986"/>
                      <a:pt x="4547" y="4992"/>
                    </a:cubicBezTo>
                    <a:cubicBezTo>
                      <a:pt x="4559" y="5004"/>
                      <a:pt x="4577" y="5004"/>
                      <a:pt x="4595" y="5004"/>
                    </a:cubicBezTo>
                    <a:cubicBezTo>
                      <a:pt x="4607" y="5004"/>
                      <a:pt x="4613" y="5004"/>
                      <a:pt x="4619" y="5004"/>
                    </a:cubicBezTo>
                    <a:cubicBezTo>
                      <a:pt x="4636" y="4998"/>
                      <a:pt x="4648" y="4980"/>
                      <a:pt x="4666" y="4975"/>
                    </a:cubicBezTo>
                    <a:cubicBezTo>
                      <a:pt x="4672" y="4975"/>
                      <a:pt x="4678" y="4975"/>
                      <a:pt x="4690" y="4975"/>
                    </a:cubicBezTo>
                    <a:cubicBezTo>
                      <a:pt x="4720" y="4975"/>
                      <a:pt x="4737" y="4986"/>
                      <a:pt x="4755" y="5004"/>
                    </a:cubicBezTo>
                    <a:cubicBezTo>
                      <a:pt x="4767" y="5010"/>
                      <a:pt x="4761" y="5022"/>
                      <a:pt x="4767" y="5028"/>
                    </a:cubicBezTo>
                    <a:cubicBezTo>
                      <a:pt x="4773" y="5034"/>
                      <a:pt x="4785" y="5034"/>
                      <a:pt x="4791" y="5034"/>
                    </a:cubicBezTo>
                    <a:cubicBezTo>
                      <a:pt x="4802" y="5034"/>
                      <a:pt x="4802" y="5046"/>
                      <a:pt x="4814" y="5046"/>
                    </a:cubicBezTo>
                    <a:cubicBezTo>
                      <a:pt x="4826" y="5046"/>
                      <a:pt x="4832" y="5040"/>
                      <a:pt x="4844" y="5046"/>
                    </a:cubicBezTo>
                    <a:cubicBezTo>
                      <a:pt x="4856" y="5046"/>
                      <a:pt x="4856" y="5063"/>
                      <a:pt x="4868" y="5069"/>
                    </a:cubicBezTo>
                    <a:cubicBezTo>
                      <a:pt x="4880" y="5081"/>
                      <a:pt x="4897" y="5093"/>
                      <a:pt x="4915" y="5093"/>
                    </a:cubicBezTo>
                    <a:lnTo>
                      <a:pt x="5093" y="5093"/>
                    </a:lnTo>
                    <a:close/>
                    <a:moveTo>
                      <a:pt x="7850" y="1998"/>
                    </a:moveTo>
                    <a:lnTo>
                      <a:pt x="7850" y="1998"/>
                    </a:lnTo>
                    <a:cubicBezTo>
                      <a:pt x="7862" y="1992"/>
                      <a:pt x="7862" y="1986"/>
                      <a:pt x="7874" y="1986"/>
                    </a:cubicBezTo>
                    <a:cubicBezTo>
                      <a:pt x="7880" y="1986"/>
                      <a:pt x="7892" y="1986"/>
                      <a:pt x="7897" y="1986"/>
                    </a:cubicBezTo>
                    <a:cubicBezTo>
                      <a:pt x="7903" y="1986"/>
                      <a:pt x="7909" y="1998"/>
                      <a:pt x="7915" y="2004"/>
                    </a:cubicBezTo>
                    <a:cubicBezTo>
                      <a:pt x="7921" y="2010"/>
                      <a:pt x="7933" y="2004"/>
                      <a:pt x="7939" y="2016"/>
                    </a:cubicBezTo>
                    <a:cubicBezTo>
                      <a:pt x="7945" y="2022"/>
                      <a:pt x="7933" y="2034"/>
                      <a:pt x="7939" y="2040"/>
                    </a:cubicBezTo>
                    <a:cubicBezTo>
                      <a:pt x="7927" y="2040"/>
                      <a:pt x="7921" y="2034"/>
                      <a:pt x="7915" y="2034"/>
                    </a:cubicBezTo>
                    <a:cubicBezTo>
                      <a:pt x="7886" y="2034"/>
                      <a:pt x="7874" y="2034"/>
                      <a:pt x="7844" y="2034"/>
                    </a:cubicBezTo>
                    <a:cubicBezTo>
                      <a:pt x="7838" y="2034"/>
                      <a:pt x="7832" y="2040"/>
                      <a:pt x="7820" y="2040"/>
                    </a:cubicBezTo>
                    <a:cubicBezTo>
                      <a:pt x="7826" y="2075"/>
                      <a:pt x="7826" y="2075"/>
                      <a:pt x="7826" y="2075"/>
                    </a:cubicBezTo>
                    <a:cubicBezTo>
                      <a:pt x="7838" y="2075"/>
                      <a:pt x="7844" y="2069"/>
                      <a:pt x="7850" y="2069"/>
                    </a:cubicBezTo>
                    <a:cubicBezTo>
                      <a:pt x="7897" y="2069"/>
                      <a:pt x="7897" y="2069"/>
                      <a:pt x="7897" y="2069"/>
                    </a:cubicBezTo>
                    <a:lnTo>
                      <a:pt x="7903" y="2075"/>
                    </a:lnTo>
                    <a:cubicBezTo>
                      <a:pt x="7903" y="2123"/>
                      <a:pt x="7903" y="2123"/>
                      <a:pt x="7903" y="2123"/>
                    </a:cubicBezTo>
                    <a:cubicBezTo>
                      <a:pt x="7915" y="2146"/>
                      <a:pt x="7915" y="2146"/>
                      <a:pt x="7915" y="2146"/>
                    </a:cubicBezTo>
                    <a:cubicBezTo>
                      <a:pt x="7939" y="2146"/>
                      <a:pt x="7939" y="2146"/>
                      <a:pt x="7939" y="2146"/>
                    </a:cubicBezTo>
                    <a:cubicBezTo>
                      <a:pt x="7945" y="2146"/>
                      <a:pt x="7951" y="2141"/>
                      <a:pt x="7957" y="2141"/>
                    </a:cubicBezTo>
                    <a:cubicBezTo>
                      <a:pt x="7975" y="2141"/>
                      <a:pt x="7986" y="2141"/>
                      <a:pt x="8004" y="2141"/>
                    </a:cubicBezTo>
                    <a:cubicBezTo>
                      <a:pt x="8028" y="2141"/>
                      <a:pt x="8028" y="2141"/>
                      <a:pt x="8028" y="2141"/>
                    </a:cubicBezTo>
                    <a:cubicBezTo>
                      <a:pt x="8034" y="2141"/>
                      <a:pt x="8046" y="2134"/>
                      <a:pt x="8052" y="2141"/>
                    </a:cubicBezTo>
                    <a:cubicBezTo>
                      <a:pt x="8064" y="2146"/>
                      <a:pt x="8058" y="2158"/>
                      <a:pt x="8069" y="2164"/>
                    </a:cubicBezTo>
                    <a:cubicBezTo>
                      <a:pt x="8075" y="2164"/>
                      <a:pt x="8081" y="2170"/>
                      <a:pt x="8093" y="2176"/>
                    </a:cubicBezTo>
                    <a:cubicBezTo>
                      <a:pt x="8105" y="2176"/>
                      <a:pt x="8111" y="2176"/>
                      <a:pt x="8123" y="2176"/>
                    </a:cubicBezTo>
                    <a:cubicBezTo>
                      <a:pt x="8141" y="2176"/>
                      <a:pt x="8147" y="2176"/>
                      <a:pt x="8158" y="2176"/>
                    </a:cubicBezTo>
                    <a:cubicBezTo>
                      <a:pt x="8170" y="2170"/>
                      <a:pt x="8176" y="2164"/>
                      <a:pt x="8182" y="2158"/>
                    </a:cubicBezTo>
                    <a:cubicBezTo>
                      <a:pt x="8194" y="2146"/>
                      <a:pt x="8188" y="2134"/>
                      <a:pt x="8200" y="2129"/>
                    </a:cubicBezTo>
                    <a:cubicBezTo>
                      <a:pt x="8206" y="2123"/>
                      <a:pt x="8212" y="2117"/>
                      <a:pt x="8224" y="2111"/>
                    </a:cubicBezTo>
                    <a:cubicBezTo>
                      <a:pt x="8230" y="2111"/>
                      <a:pt x="8235" y="2111"/>
                      <a:pt x="8247" y="2111"/>
                    </a:cubicBezTo>
                    <a:cubicBezTo>
                      <a:pt x="8259" y="2105"/>
                      <a:pt x="8259" y="2093"/>
                      <a:pt x="8265" y="2087"/>
                    </a:cubicBezTo>
                    <a:cubicBezTo>
                      <a:pt x="8283" y="2081"/>
                      <a:pt x="8295" y="2075"/>
                      <a:pt x="8313" y="2069"/>
                    </a:cubicBezTo>
                    <a:cubicBezTo>
                      <a:pt x="8342" y="2069"/>
                      <a:pt x="8366" y="2069"/>
                      <a:pt x="8402" y="2069"/>
                    </a:cubicBezTo>
                    <a:cubicBezTo>
                      <a:pt x="8402" y="2028"/>
                      <a:pt x="8402" y="2028"/>
                      <a:pt x="8402" y="2028"/>
                    </a:cubicBezTo>
                    <a:cubicBezTo>
                      <a:pt x="8396" y="2016"/>
                      <a:pt x="8396" y="2004"/>
                      <a:pt x="8390" y="2004"/>
                    </a:cubicBezTo>
                    <a:cubicBezTo>
                      <a:pt x="8366" y="1992"/>
                      <a:pt x="8366" y="1992"/>
                      <a:pt x="8366" y="1992"/>
                    </a:cubicBezTo>
                    <a:cubicBezTo>
                      <a:pt x="8360" y="1986"/>
                      <a:pt x="8348" y="1992"/>
                      <a:pt x="8342" y="1992"/>
                    </a:cubicBezTo>
                    <a:cubicBezTo>
                      <a:pt x="8342" y="1980"/>
                      <a:pt x="8342" y="1975"/>
                      <a:pt x="8342" y="1968"/>
                    </a:cubicBezTo>
                    <a:cubicBezTo>
                      <a:pt x="8342" y="1957"/>
                      <a:pt x="8354" y="1957"/>
                      <a:pt x="8354" y="1945"/>
                    </a:cubicBezTo>
                    <a:cubicBezTo>
                      <a:pt x="8354" y="1933"/>
                      <a:pt x="8348" y="1927"/>
                      <a:pt x="8348" y="1915"/>
                    </a:cubicBezTo>
                    <a:cubicBezTo>
                      <a:pt x="8295" y="1915"/>
                      <a:pt x="8295" y="1915"/>
                      <a:pt x="8295" y="1915"/>
                    </a:cubicBezTo>
                    <a:cubicBezTo>
                      <a:pt x="8283" y="1915"/>
                      <a:pt x="8277" y="1921"/>
                      <a:pt x="8265" y="1921"/>
                    </a:cubicBezTo>
                    <a:cubicBezTo>
                      <a:pt x="8259" y="1927"/>
                      <a:pt x="8253" y="1933"/>
                      <a:pt x="8247" y="1939"/>
                    </a:cubicBezTo>
                    <a:cubicBezTo>
                      <a:pt x="8235" y="1945"/>
                      <a:pt x="8230" y="1951"/>
                      <a:pt x="8218" y="1951"/>
                    </a:cubicBezTo>
                    <a:cubicBezTo>
                      <a:pt x="8212" y="1951"/>
                      <a:pt x="8212" y="1963"/>
                      <a:pt x="8206" y="1963"/>
                    </a:cubicBezTo>
                    <a:cubicBezTo>
                      <a:pt x="8194" y="1963"/>
                      <a:pt x="8188" y="1957"/>
                      <a:pt x="8182" y="1957"/>
                    </a:cubicBezTo>
                    <a:cubicBezTo>
                      <a:pt x="8164" y="1957"/>
                      <a:pt x="8152" y="1951"/>
                      <a:pt x="8135" y="1951"/>
                    </a:cubicBezTo>
                    <a:cubicBezTo>
                      <a:pt x="8117" y="1951"/>
                      <a:pt x="8105" y="1957"/>
                      <a:pt x="8093" y="1957"/>
                    </a:cubicBezTo>
                    <a:cubicBezTo>
                      <a:pt x="8069" y="1963"/>
                      <a:pt x="8064" y="1980"/>
                      <a:pt x="8040" y="1980"/>
                    </a:cubicBezTo>
                    <a:cubicBezTo>
                      <a:pt x="7992" y="1980"/>
                      <a:pt x="7992" y="1980"/>
                      <a:pt x="7992" y="1980"/>
                    </a:cubicBezTo>
                    <a:cubicBezTo>
                      <a:pt x="7992" y="1957"/>
                      <a:pt x="7992" y="1957"/>
                      <a:pt x="7992" y="1957"/>
                    </a:cubicBezTo>
                    <a:cubicBezTo>
                      <a:pt x="7992" y="1933"/>
                      <a:pt x="7992" y="1933"/>
                      <a:pt x="7992" y="1933"/>
                    </a:cubicBezTo>
                    <a:cubicBezTo>
                      <a:pt x="7992" y="1921"/>
                      <a:pt x="7980" y="1921"/>
                      <a:pt x="7975" y="1909"/>
                    </a:cubicBezTo>
                    <a:cubicBezTo>
                      <a:pt x="7957" y="1915"/>
                      <a:pt x="7957" y="1915"/>
                      <a:pt x="7957" y="1915"/>
                    </a:cubicBezTo>
                    <a:cubicBezTo>
                      <a:pt x="7957" y="1939"/>
                      <a:pt x="7957" y="1939"/>
                      <a:pt x="7957" y="1939"/>
                    </a:cubicBezTo>
                    <a:cubicBezTo>
                      <a:pt x="7939" y="1933"/>
                      <a:pt x="7933" y="1927"/>
                      <a:pt x="7921" y="1927"/>
                    </a:cubicBezTo>
                    <a:cubicBezTo>
                      <a:pt x="7909" y="1927"/>
                      <a:pt x="7897" y="1933"/>
                      <a:pt x="7886" y="1933"/>
                    </a:cubicBezTo>
                    <a:cubicBezTo>
                      <a:pt x="7880" y="1933"/>
                      <a:pt x="7868" y="1933"/>
                      <a:pt x="7862" y="1933"/>
                    </a:cubicBezTo>
                    <a:cubicBezTo>
                      <a:pt x="7856" y="1939"/>
                      <a:pt x="7844" y="1939"/>
                      <a:pt x="7838" y="1945"/>
                    </a:cubicBezTo>
                    <a:cubicBezTo>
                      <a:pt x="7832" y="1951"/>
                      <a:pt x="7820" y="1957"/>
                      <a:pt x="7820" y="1968"/>
                    </a:cubicBezTo>
                    <a:cubicBezTo>
                      <a:pt x="7820" y="1980"/>
                      <a:pt x="7826" y="1986"/>
                      <a:pt x="7826" y="1998"/>
                    </a:cubicBezTo>
                    <a:cubicBezTo>
                      <a:pt x="7838" y="1992"/>
                      <a:pt x="7844" y="1998"/>
                      <a:pt x="7850" y="1998"/>
                    </a:cubicBezTo>
                    <a:close/>
                    <a:moveTo>
                      <a:pt x="6095" y="3137"/>
                    </a:moveTo>
                    <a:lnTo>
                      <a:pt x="6095" y="3137"/>
                    </a:lnTo>
                    <a:cubicBezTo>
                      <a:pt x="6083" y="3142"/>
                      <a:pt x="6077" y="3142"/>
                      <a:pt x="6071" y="3148"/>
                    </a:cubicBezTo>
                    <a:cubicBezTo>
                      <a:pt x="6065" y="3154"/>
                      <a:pt x="6071" y="3166"/>
                      <a:pt x="6071" y="3172"/>
                    </a:cubicBezTo>
                    <a:cubicBezTo>
                      <a:pt x="6065" y="3184"/>
                      <a:pt x="6065" y="3190"/>
                      <a:pt x="6065" y="3202"/>
                    </a:cubicBezTo>
                    <a:cubicBezTo>
                      <a:pt x="6065" y="3214"/>
                      <a:pt x="6054" y="3214"/>
                      <a:pt x="6048" y="3225"/>
                    </a:cubicBezTo>
                    <a:cubicBezTo>
                      <a:pt x="6042" y="3231"/>
                      <a:pt x="6036" y="3237"/>
                      <a:pt x="6030" y="3249"/>
                    </a:cubicBezTo>
                    <a:cubicBezTo>
                      <a:pt x="6018" y="3261"/>
                      <a:pt x="6006" y="3279"/>
                      <a:pt x="5988" y="3291"/>
                    </a:cubicBezTo>
                    <a:cubicBezTo>
                      <a:pt x="5965" y="3314"/>
                      <a:pt x="5947" y="3332"/>
                      <a:pt x="5947" y="3368"/>
                    </a:cubicBezTo>
                    <a:cubicBezTo>
                      <a:pt x="5947" y="3380"/>
                      <a:pt x="5953" y="3386"/>
                      <a:pt x="5953" y="3397"/>
                    </a:cubicBezTo>
                    <a:cubicBezTo>
                      <a:pt x="6113" y="3397"/>
                      <a:pt x="6113" y="3397"/>
                      <a:pt x="6113" y="3397"/>
                    </a:cubicBezTo>
                    <a:cubicBezTo>
                      <a:pt x="6136" y="3397"/>
                      <a:pt x="6148" y="3415"/>
                      <a:pt x="6160" y="3427"/>
                    </a:cubicBezTo>
                    <a:cubicBezTo>
                      <a:pt x="6178" y="3445"/>
                      <a:pt x="6184" y="3457"/>
                      <a:pt x="6208" y="3463"/>
                    </a:cubicBezTo>
                    <a:cubicBezTo>
                      <a:pt x="6214" y="3457"/>
                      <a:pt x="6225" y="3457"/>
                      <a:pt x="6231" y="3445"/>
                    </a:cubicBezTo>
                    <a:cubicBezTo>
                      <a:pt x="6231" y="3433"/>
                      <a:pt x="6231" y="3415"/>
                      <a:pt x="6231" y="3403"/>
                    </a:cubicBezTo>
                    <a:cubicBezTo>
                      <a:pt x="6231" y="3391"/>
                      <a:pt x="6225" y="3386"/>
                      <a:pt x="6225" y="3380"/>
                    </a:cubicBezTo>
                    <a:cubicBezTo>
                      <a:pt x="6225" y="3356"/>
                      <a:pt x="6237" y="3350"/>
                      <a:pt x="6249" y="3332"/>
                    </a:cubicBezTo>
                    <a:cubicBezTo>
                      <a:pt x="6243" y="3309"/>
                      <a:pt x="6243" y="3309"/>
                      <a:pt x="6243" y="3309"/>
                    </a:cubicBezTo>
                    <a:cubicBezTo>
                      <a:pt x="6231" y="3309"/>
                      <a:pt x="6225" y="3314"/>
                      <a:pt x="6220" y="3309"/>
                    </a:cubicBezTo>
                    <a:cubicBezTo>
                      <a:pt x="6202" y="3303"/>
                      <a:pt x="6190" y="3291"/>
                      <a:pt x="6172" y="3279"/>
                    </a:cubicBezTo>
                    <a:cubicBezTo>
                      <a:pt x="6160" y="3273"/>
                      <a:pt x="6160" y="3261"/>
                      <a:pt x="6148" y="3261"/>
                    </a:cubicBezTo>
                    <a:cubicBezTo>
                      <a:pt x="6143" y="3255"/>
                      <a:pt x="6136" y="3255"/>
                      <a:pt x="6125" y="3255"/>
                    </a:cubicBezTo>
                    <a:cubicBezTo>
                      <a:pt x="6119" y="3249"/>
                      <a:pt x="6113" y="3255"/>
                      <a:pt x="6107" y="3255"/>
                    </a:cubicBezTo>
                    <a:cubicBezTo>
                      <a:pt x="6095" y="3249"/>
                      <a:pt x="6089" y="3243"/>
                      <a:pt x="6083" y="3243"/>
                    </a:cubicBezTo>
                    <a:cubicBezTo>
                      <a:pt x="6089" y="3225"/>
                      <a:pt x="6089" y="3208"/>
                      <a:pt x="6101" y="3196"/>
                    </a:cubicBezTo>
                    <a:cubicBezTo>
                      <a:pt x="6101" y="3190"/>
                      <a:pt x="6119" y="3190"/>
                      <a:pt x="6119" y="3184"/>
                    </a:cubicBezTo>
                    <a:cubicBezTo>
                      <a:pt x="6125" y="3178"/>
                      <a:pt x="6125" y="3172"/>
                      <a:pt x="6125" y="3160"/>
                    </a:cubicBezTo>
                    <a:cubicBezTo>
                      <a:pt x="6125" y="3148"/>
                      <a:pt x="6119" y="3148"/>
                      <a:pt x="6113" y="3137"/>
                    </a:cubicBezTo>
                    <a:cubicBezTo>
                      <a:pt x="6107" y="3142"/>
                      <a:pt x="6101" y="3137"/>
                      <a:pt x="6095" y="3137"/>
                    </a:cubicBezTo>
                    <a:close/>
                    <a:moveTo>
                      <a:pt x="5787" y="3261"/>
                    </a:moveTo>
                    <a:lnTo>
                      <a:pt x="5787" y="3261"/>
                    </a:lnTo>
                    <a:cubicBezTo>
                      <a:pt x="5775" y="3261"/>
                      <a:pt x="5769" y="3255"/>
                      <a:pt x="5763" y="3255"/>
                    </a:cubicBezTo>
                    <a:cubicBezTo>
                      <a:pt x="5757" y="3249"/>
                      <a:pt x="5745" y="3255"/>
                      <a:pt x="5739" y="3255"/>
                    </a:cubicBezTo>
                    <a:cubicBezTo>
                      <a:pt x="5727" y="3249"/>
                      <a:pt x="5727" y="3243"/>
                      <a:pt x="5716" y="3243"/>
                    </a:cubicBezTo>
                    <a:cubicBezTo>
                      <a:pt x="5704" y="3237"/>
                      <a:pt x="5704" y="3225"/>
                      <a:pt x="5692" y="3220"/>
                    </a:cubicBezTo>
                    <a:cubicBezTo>
                      <a:pt x="5686" y="3214"/>
                      <a:pt x="5680" y="3220"/>
                      <a:pt x="5668" y="3220"/>
                    </a:cubicBezTo>
                    <a:cubicBezTo>
                      <a:pt x="5650" y="3231"/>
                      <a:pt x="5650" y="3231"/>
                      <a:pt x="5650" y="3231"/>
                    </a:cubicBezTo>
                    <a:cubicBezTo>
                      <a:pt x="5656" y="3231"/>
                      <a:pt x="5662" y="3237"/>
                      <a:pt x="5668" y="3243"/>
                    </a:cubicBezTo>
                    <a:cubicBezTo>
                      <a:pt x="5680" y="3249"/>
                      <a:pt x="5680" y="3261"/>
                      <a:pt x="5686" y="3261"/>
                    </a:cubicBezTo>
                    <a:cubicBezTo>
                      <a:pt x="5692" y="3267"/>
                      <a:pt x="5704" y="3273"/>
                      <a:pt x="5710" y="3279"/>
                    </a:cubicBezTo>
                    <a:cubicBezTo>
                      <a:pt x="5722" y="3291"/>
                      <a:pt x="5727" y="3303"/>
                      <a:pt x="5745" y="3303"/>
                    </a:cubicBezTo>
                    <a:cubicBezTo>
                      <a:pt x="5757" y="3303"/>
                      <a:pt x="5763" y="3291"/>
                      <a:pt x="5775" y="3279"/>
                    </a:cubicBezTo>
                    <a:cubicBezTo>
                      <a:pt x="5775" y="3279"/>
                      <a:pt x="5781" y="3267"/>
                      <a:pt x="5787" y="3261"/>
                    </a:cubicBezTo>
                    <a:close/>
                    <a:moveTo>
                      <a:pt x="7393" y="1731"/>
                    </a:moveTo>
                    <a:lnTo>
                      <a:pt x="7393" y="1731"/>
                    </a:lnTo>
                    <a:cubicBezTo>
                      <a:pt x="7400" y="1731"/>
                      <a:pt x="7400" y="1731"/>
                      <a:pt x="7400" y="1731"/>
                    </a:cubicBezTo>
                    <a:cubicBezTo>
                      <a:pt x="7405" y="1731"/>
                      <a:pt x="7405" y="1731"/>
                      <a:pt x="7411" y="1731"/>
                    </a:cubicBezTo>
                    <a:lnTo>
                      <a:pt x="7411" y="1731"/>
                    </a:lnTo>
                    <a:cubicBezTo>
                      <a:pt x="7411" y="1731"/>
                      <a:pt x="7411" y="1731"/>
                      <a:pt x="7417" y="1731"/>
                    </a:cubicBezTo>
                    <a:lnTo>
                      <a:pt x="7417" y="1731"/>
                    </a:lnTo>
                    <a:cubicBezTo>
                      <a:pt x="7423" y="1737"/>
                      <a:pt x="7423" y="1737"/>
                      <a:pt x="7423" y="1737"/>
                    </a:cubicBezTo>
                    <a:cubicBezTo>
                      <a:pt x="7423" y="1737"/>
                      <a:pt x="7423" y="1737"/>
                      <a:pt x="7429" y="1737"/>
                    </a:cubicBezTo>
                    <a:cubicBezTo>
                      <a:pt x="7429" y="1743"/>
                      <a:pt x="7429" y="1743"/>
                      <a:pt x="7435" y="1743"/>
                    </a:cubicBezTo>
                    <a:cubicBezTo>
                      <a:pt x="7435" y="1749"/>
                      <a:pt x="7435" y="1749"/>
                      <a:pt x="7435" y="1749"/>
                    </a:cubicBezTo>
                    <a:cubicBezTo>
                      <a:pt x="7441" y="1749"/>
                      <a:pt x="7447" y="1749"/>
                      <a:pt x="7447" y="1749"/>
                    </a:cubicBezTo>
                    <a:cubicBezTo>
                      <a:pt x="7459" y="1749"/>
                      <a:pt x="7465" y="1749"/>
                      <a:pt x="7471" y="1749"/>
                    </a:cubicBezTo>
                    <a:cubicBezTo>
                      <a:pt x="7482" y="1755"/>
                      <a:pt x="7488" y="1761"/>
                      <a:pt x="7494" y="1767"/>
                    </a:cubicBezTo>
                    <a:cubicBezTo>
                      <a:pt x="7506" y="1773"/>
                      <a:pt x="7512" y="1767"/>
                      <a:pt x="7524" y="1767"/>
                    </a:cubicBezTo>
                    <a:cubicBezTo>
                      <a:pt x="7530" y="1767"/>
                      <a:pt x="7536" y="1767"/>
                      <a:pt x="7542" y="1767"/>
                    </a:cubicBezTo>
                    <a:cubicBezTo>
                      <a:pt x="7548" y="1767"/>
                      <a:pt x="7548" y="1761"/>
                      <a:pt x="7554" y="1761"/>
                    </a:cubicBezTo>
                    <a:cubicBezTo>
                      <a:pt x="7566" y="1761"/>
                      <a:pt x="7571" y="1755"/>
                      <a:pt x="7577" y="1749"/>
                    </a:cubicBezTo>
                    <a:cubicBezTo>
                      <a:pt x="7583" y="1743"/>
                      <a:pt x="7589" y="1743"/>
                      <a:pt x="7595" y="1737"/>
                    </a:cubicBezTo>
                    <a:cubicBezTo>
                      <a:pt x="7595" y="1731"/>
                      <a:pt x="7595" y="1725"/>
                      <a:pt x="7601" y="1725"/>
                    </a:cubicBezTo>
                    <a:cubicBezTo>
                      <a:pt x="7613" y="1720"/>
                      <a:pt x="7619" y="1714"/>
                      <a:pt x="7625" y="1714"/>
                    </a:cubicBezTo>
                    <a:cubicBezTo>
                      <a:pt x="7631" y="1708"/>
                      <a:pt x="7643" y="1714"/>
                      <a:pt x="7648" y="1714"/>
                    </a:cubicBezTo>
                    <a:cubicBezTo>
                      <a:pt x="7654" y="1714"/>
                      <a:pt x="7654" y="1708"/>
                      <a:pt x="7660" y="1708"/>
                    </a:cubicBezTo>
                    <a:cubicBezTo>
                      <a:pt x="7666" y="1708"/>
                      <a:pt x="7672" y="1702"/>
                      <a:pt x="7672" y="1702"/>
                    </a:cubicBezTo>
                    <a:cubicBezTo>
                      <a:pt x="7678" y="1702"/>
                      <a:pt x="7684" y="1702"/>
                      <a:pt x="7690" y="1702"/>
                    </a:cubicBezTo>
                    <a:cubicBezTo>
                      <a:pt x="7690" y="1702"/>
                      <a:pt x="7696" y="1696"/>
                      <a:pt x="7702" y="1696"/>
                    </a:cubicBezTo>
                    <a:cubicBezTo>
                      <a:pt x="7702" y="1696"/>
                      <a:pt x="7708" y="1690"/>
                      <a:pt x="7714" y="1690"/>
                    </a:cubicBezTo>
                    <a:cubicBezTo>
                      <a:pt x="7714" y="1690"/>
                      <a:pt x="7720" y="1690"/>
                      <a:pt x="7726" y="1690"/>
                    </a:cubicBezTo>
                    <a:lnTo>
                      <a:pt x="7732" y="1684"/>
                    </a:lnTo>
                    <a:cubicBezTo>
                      <a:pt x="7737" y="1678"/>
                      <a:pt x="7743" y="1678"/>
                      <a:pt x="7743" y="1678"/>
                    </a:cubicBezTo>
                    <a:cubicBezTo>
                      <a:pt x="7749" y="1672"/>
                      <a:pt x="7749" y="1666"/>
                      <a:pt x="7755" y="1666"/>
                    </a:cubicBezTo>
                    <a:cubicBezTo>
                      <a:pt x="7761" y="1660"/>
                      <a:pt x="7761" y="1654"/>
                      <a:pt x="7767" y="1648"/>
                    </a:cubicBezTo>
                    <a:cubicBezTo>
                      <a:pt x="7767" y="1648"/>
                      <a:pt x="7773" y="1642"/>
                      <a:pt x="7779" y="1636"/>
                    </a:cubicBezTo>
                    <a:cubicBezTo>
                      <a:pt x="7785" y="1625"/>
                      <a:pt x="7791" y="1619"/>
                      <a:pt x="7803" y="1619"/>
                    </a:cubicBezTo>
                    <a:cubicBezTo>
                      <a:pt x="7862" y="1619"/>
                      <a:pt x="7862" y="1619"/>
                      <a:pt x="7862" y="1619"/>
                    </a:cubicBezTo>
                    <a:cubicBezTo>
                      <a:pt x="7868" y="1619"/>
                      <a:pt x="7874" y="1613"/>
                      <a:pt x="7880" y="1607"/>
                    </a:cubicBezTo>
                    <a:cubicBezTo>
                      <a:pt x="7886" y="1607"/>
                      <a:pt x="7892" y="1601"/>
                      <a:pt x="7892" y="1595"/>
                    </a:cubicBezTo>
                    <a:cubicBezTo>
                      <a:pt x="7897" y="1595"/>
                      <a:pt x="7903" y="1589"/>
                      <a:pt x="7909" y="1583"/>
                    </a:cubicBezTo>
                    <a:cubicBezTo>
                      <a:pt x="7909" y="1583"/>
                      <a:pt x="7909" y="1577"/>
                      <a:pt x="7909" y="1571"/>
                    </a:cubicBezTo>
                    <a:cubicBezTo>
                      <a:pt x="7897" y="1571"/>
                      <a:pt x="7897" y="1571"/>
                      <a:pt x="7897" y="1571"/>
                    </a:cubicBezTo>
                    <a:cubicBezTo>
                      <a:pt x="7886" y="1577"/>
                      <a:pt x="7880" y="1577"/>
                      <a:pt x="7874" y="1583"/>
                    </a:cubicBezTo>
                    <a:cubicBezTo>
                      <a:pt x="7874" y="1589"/>
                      <a:pt x="7874" y="1595"/>
                      <a:pt x="7874" y="1595"/>
                    </a:cubicBezTo>
                    <a:cubicBezTo>
                      <a:pt x="7868" y="1601"/>
                      <a:pt x="7862" y="1601"/>
                      <a:pt x="7850" y="1601"/>
                    </a:cubicBezTo>
                    <a:cubicBezTo>
                      <a:pt x="7844" y="1601"/>
                      <a:pt x="7844" y="1601"/>
                      <a:pt x="7844" y="1601"/>
                    </a:cubicBezTo>
                    <a:cubicBezTo>
                      <a:pt x="7838" y="1601"/>
                      <a:pt x="7826" y="1595"/>
                      <a:pt x="7820" y="1589"/>
                    </a:cubicBezTo>
                    <a:cubicBezTo>
                      <a:pt x="7814" y="1583"/>
                      <a:pt x="7814" y="1571"/>
                      <a:pt x="7803" y="1571"/>
                    </a:cubicBezTo>
                    <a:cubicBezTo>
                      <a:pt x="7803" y="1565"/>
                      <a:pt x="7797" y="1571"/>
                      <a:pt x="7797" y="1571"/>
                    </a:cubicBezTo>
                    <a:cubicBezTo>
                      <a:pt x="7785" y="1571"/>
                      <a:pt x="7785" y="1571"/>
                      <a:pt x="7785" y="1571"/>
                    </a:cubicBezTo>
                    <a:cubicBezTo>
                      <a:pt x="7761" y="1571"/>
                      <a:pt x="7749" y="1571"/>
                      <a:pt x="7732" y="1565"/>
                    </a:cubicBezTo>
                    <a:cubicBezTo>
                      <a:pt x="7732" y="1559"/>
                      <a:pt x="7726" y="1559"/>
                      <a:pt x="7726" y="1559"/>
                    </a:cubicBezTo>
                    <a:cubicBezTo>
                      <a:pt x="7720" y="1559"/>
                      <a:pt x="7714" y="1554"/>
                      <a:pt x="7714" y="1554"/>
                    </a:cubicBezTo>
                    <a:cubicBezTo>
                      <a:pt x="7708" y="1548"/>
                      <a:pt x="7702" y="1548"/>
                      <a:pt x="7702" y="1542"/>
                    </a:cubicBezTo>
                    <a:cubicBezTo>
                      <a:pt x="7696" y="1536"/>
                      <a:pt x="7696" y="1536"/>
                      <a:pt x="7696" y="1530"/>
                    </a:cubicBezTo>
                    <a:cubicBezTo>
                      <a:pt x="7696" y="1506"/>
                      <a:pt x="7696" y="1506"/>
                      <a:pt x="7696" y="1506"/>
                    </a:cubicBezTo>
                    <a:cubicBezTo>
                      <a:pt x="7708" y="1506"/>
                      <a:pt x="7708" y="1500"/>
                      <a:pt x="7720" y="1500"/>
                    </a:cubicBezTo>
                    <a:cubicBezTo>
                      <a:pt x="7732" y="1500"/>
                      <a:pt x="7737" y="1506"/>
                      <a:pt x="7749" y="1500"/>
                    </a:cubicBezTo>
                    <a:cubicBezTo>
                      <a:pt x="7755" y="1500"/>
                      <a:pt x="7761" y="1500"/>
                      <a:pt x="7761" y="1500"/>
                    </a:cubicBezTo>
                    <a:cubicBezTo>
                      <a:pt x="7773" y="1500"/>
                      <a:pt x="7779" y="1500"/>
                      <a:pt x="7791" y="1494"/>
                    </a:cubicBezTo>
                    <a:cubicBezTo>
                      <a:pt x="7797" y="1488"/>
                      <a:pt x="7803" y="1482"/>
                      <a:pt x="7809" y="1470"/>
                    </a:cubicBezTo>
                    <a:cubicBezTo>
                      <a:pt x="7814" y="1470"/>
                      <a:pt x="7814" y="1470"/>
                      <a:pt x="7820" y="1476"/>
                    </a:cubicBezTo>
                    <a:cubicBezTo>
                      <a:pt x="7826" y="1476"/>
                      <a:pt x="7826" y="1482"/>
                      <a:pt x="7826" y="1488"/>
                    </a:cubicBezTo>
                    <a:cubicBezTo>
                      <a:pt x="7832" y="1494"/>
                      <a:pt x="7826" y="1506"/>
                      <a:pt x="7826" y="1512"/>
                    </a:cubicBezTo>
                    <a:cubicBezTo>
                      <a:pt x="7826" y="1518"/>
                      <a:pt x="7832" y="1524"/>
                      <a:pt x="7832" y="1524"/>
                    </a:cubicBezTo>
                    <a:cubicBezTo>
                      <a:pt x="7838" y="1530"/>
                      <a:pt x="7838" y="1536"/>
                      <a:pt x="7838" y="1536"/>
                    </a:cubicBezTo>
                    <a:cubicBezTo>
                      <a:pt x="7844" y="1548"/>
                      <a:pt x="7856" y="1548"/>
                      <a:pt x="7868" y="1548"/>
                    </a:cubicBezTo>
                    <a:cubicBezTo>
                      <a:pt x="7874" y="1548"/>
                      <a:pt x="7874" y="1548"/>
                      <a:pt x="7880" y="1542"/>
                    </a:cubicBezTo>
                    <a:cubicBezTo>
                      <a:pt x="7880" y="1536"/>
                      <a:pt x="7880" y="1530"/>
                      <a:pt x="7880" y="1530"/>
                    </a:cubicBezTo>
                    <a:cubicBezTo>
                      <a:pt x="7886" y="1518"/>
                      <a:pt x="7897" y="1518"/>
                      <a:pt x="7903" y="1512"/>
                    </a:cubicBezTo>
                    <a:cubicBezTo>
                      <a:pt x="7915" y="1512"/>
                      <a:pt x="7921" y="1512"/>
                      <a:pt x="7927" y="1512"/>
                    </a:cubicBezTo>
                    <a:cubicBezTo>
                      <a:pt x="7939" y="1512"/>
                      <a:pt x="7945" y="1512"/>
                      <a:pt x="7957" y="1512"/>
                    </a:cubicBezTo>
                    <a:cubicBezTo>
                      <a:pt x="7957" y="1512"/>
                      <a:pt x="7963" y="1512"/>
                      <a:pt x="7963" y="1506"/>
                    </a:cubicBezTo>
                    <a:cubicBezTo>
                      <a:pt x="7963" y="1500"/>
                      <a:pt x="7963" y="1494"/>
                      <a:pt x="7963" y="1488"/>
                    </a:cubicBezTo>
                    <a:cubicBezTo>
                      <a:pt x="7963" y="1476"/>
                      <a:pt x="7957" y="1470"/>
                      <a:pt x="7951" y="1459"/>
                    </a:cubicBezTo>
                    <a:cubicBezTo>
                      <a:pt x="7951" y="1453"/>
                      <a:pt x="7945" y="1447"/>
                      <a:pt x="7945" y="1447"/>
                    </a:cubicBezTo>
                    <a:cubicBezTo>
                      <a:pt x="7933" y="1441"/>
                      <a:pt x="7927" y="1441"/>
                      <a:pt x="7921" y="1435"/>
                    </a:cubicBezTo>
                    <a:cubicBezTo>
                      <a:pt x="7909" y="1429"/>
                      <a:pt x="7903" y="1423"/>
                      <a:pt x="7897" y="1417"/>
                    </a:cubicBezTo>
                    <a:cubicBezTo>
                      <a:pt x="7897" y="1405"/>
                      <a:pt x="7903" y="1399"/>
                      <a:pt x="7897" y="1393"/>
                    </a:cubicBezTo>
                    <a:cubicBezTo>
                      <a:pt x="7897" y="1387"/>
                      <a:pt x="7892" y="1387"/>
                      <a:pt x="7886" y="1387"/>
                    </a:cubicBezTo>
                    <a:cubicBezTo>
                      <a:pt x="7886" y="1382"/>
                      <a:pt x="7886" y="1376"/>
                      <a:pt x="7886" y="1376"/>
                    </a:cubicBezTo>
                    <a:cubicBezTo>
                      <a:pt x="7886" y="1370"/>
                      <a:pt x="7886" y="1364"/>
                      <a:pt x="7886" y="1364"/>
                    </a:cubicBezTo>
                    <a:cubicBezTo>
                      <a:pt x="7886" y="1358"/>
                      <a:pt x="7880" y="1358"/>
                      <a:pt x="7874" y="1358"/>
                    </a:cubicBezTo>
                    <a:cubicBezTo>
                      <a:pt x="7868" y="1352"/>
                      <a:pt x="7862" y="1352"/>
                      <a:pt x="7850" y="1346"/>
                    </a:cubicBezTo>
                    <a:cubicBezTo>
                      <a:pt x="7844" y="1346"/>
                      <a:pt x="7844" y="1340"/>
                      <a:pt x="7838" y="1340"/>
                    </a:cubicBezTo>
                    <a:cubicBezTo>
                      <a:pt x="7844" y="1334"/>
                      <a:pt x="7844" y="1334"/>
                      <a:pt x="7850" y="1328"/>
                    </a:cubicBezTo>
                    <a:cubicBezTo>
                      <a:pt x="7850" y="1328"/>
                      <a:pt x="7856" y="1328"/>
                      <a:pt x="7862" y="1328"/>
                    </a:cubicBezTo>
                    <a:cubicBezTo>
                      <a:pt x="7868" y="1328"/>
                      <a:pt x="7874" y="1340"/>
                      <a:pt x="7880" y="1346"/>
                    </a:cubicBezTo>
                    <a:cubicBezTo>
                      <a:pt x="7886" y="1346"/>
                      <a:pt x="7880" y="1358"/>
                      <a:pt x="7886" y="1358"/>
                    </a:cubicBezTo>
                    <a:cubicBezTo>
                      <a:pt x="7892" y="1358"/>
                      <a:pt x="7892" y="1358"/>
                      <a:pt x="7897" y="1358"/>
                    </a:cubicBezTo>
                    <a:cubicBezTo>
                      <a:pt x="7909" y="1358"/>
                      <a:pt x="7909" y="1358"/>
                      <a:pt x="7909" y="1358"/>
                    </a:cubicBezTo>
                    <a:cubicBezTo>
                      <a:pt x="7915" y="1358"/>
                      <a:pt x="7921" y="1352"/>
                      <a:pt x="7921" y="1352"/>
                    </a:cubicBezTo>
                    <a:cubicBezTo>
                      <a:pt x="7927" y="1352"/>
                      <a:pt x="7927" y="1358"/>
                      <a:pt x="7933" y="1358"/>
                    </a:cubicBezTo>
                    <a:cubicBezTo>
                      <a:pt x="7939" y="1340"/>
                      <a:pt x="7939" y="1328"/>
                      <a:pt x="7939" y="1310"/>
                    </a:cubicBezTo>
                    <a:cubicBezTo>
                      <a:pt x="7939" y="1299"/>
                      <a:pt x="7939" y="1299"/>
                      <a:pt x="7939" y="1299"/>
                    </a:cubicBezTo>
                    <a:cubicBezTo>
                      <a:pt x="7939" y="1299"/>
                      <a:pt x="7939" y="1293"/>
                      <a:pt x="7939" y="1287"/>
                    </a:cubicBezTo>
                    <a:cubicBezTo>
                      <a:pt x="7939" y="1287"/>
                      <a:pt x="7945" y="1281"/>
                      <a:pt x="7945" y="1275"/>
                    </a:cubicBezTo>
                    <a:cubicBezTo>
                      <a:pt x="7945" y="1275"/>
                      <a:pt x="7945" y="1269"/>
                      <a:pt x="7945" y="1263"/>
                    </a:cubicBezTo>
                    <a:cubicBezTo>
                      <a:pt x="7939" y="1263"/>
                      <a:pt x="7933" y="1263"/>
                      <a:pt x="7933" y="1263"/>
                    </a:cubicBezTo>
                    <a:cubicBezTo>
                      <a:pt x="7921" y="1257"/>
                      <a:pt x="7915" y="1257"/>
                      <a:pt x="7909" y="1257"/>
                    </a:cubicBezTo>
                    <a:cubicBezTo>
                      <a:pt x="7897" y="1257"/>
                      <a:pt x="7892" y="1251"/>
                      <a:pt x="7880" y="1257"/>
                    </a:cubicBezTo>
                    <a:cubicBezTo>
                      <a:pt x="7880" y="1257"/>
                      <a:pt x="7880" y="1263"/>
                      <a:pt x="7880" y="1269"/>
                    </a:cubicBezTo>
                    <a:cubicBezTo>
                      <a:pt x="7874" y="1269"/>
                      <a:pt x="7868" y="1269"/>
                      <a:pt x="7862" y="1269"/>
                    </a:cubicBezTo>
                    <a:cubicBezTo>
                      <a:pt x="7826" y="1269"/>
                      <a:pt x="7826" y="1269"/>
                      <a:pt x="7826" y="1269"/>
                    </a:cubicBezTo>
                    <a:cubicBezTo>
                      <a:pt x="7832" y="1263"/>
                      <a:pt x="7832" y="1257"/>
                      <a:pt x="7838" y="1257"/>
                    </a:cubicBezTo>
                    <a:cubicBezTo>
                      <a:pt x="7838" y="1251"/>
                      <a:pt x="7844" y="1251"/>
                      <a:pt x="7850" y="1251"/>
                    </a:cubicBezTo>
                    <a:cubicBezTo>
                      <a:pt x="7850" y="1251"/>
                      <a:pt x="7856" y="1245"/>
                      <a:pt x="7862" y="1245"/>
                    </a:cubicBezTo>
                    <a:cubicBezTo>
                      <a:pt x="7862" y="1245"/>
                      <a:pt x="7856" y="1239"/>
                      <a:pt x="7862" y="1233"/>
                    </a:cubicBezTo>
                    <a:cubicBezTo>
                      <a:pt x="7850" y="1233"/>
                      <a:pt x="7844" y="1227"/>
                      <a:pt x="7838" y="1227"/>
                    </a:cubicBezTo>
                    <a:cubicBezTo>
                      <a:pt x="7832" y="1227"/>
                      <a:pt x="7832" y="1221"/>
                      <a:pt x="7826" y="1221"/>
                    </a:cubicBezTo>
                    <a:cubicBezTo>
                      <a:pt x="7832" y="1210"/>
                      <a:pt x="7832" y="1210"/>
                      <a:pt x="7832" y="1210"/>
                    </a:cubicBezTo>
                    <a:cubicBezTo>
                      <a:pt x="7880" y="1210"/>
                      <a:pt x="7880" y="1210"/>
                      <a:pt x="7880" y="1210"/>
                    </a:cubicBezTo>
                    <a:cubicBezTo>
                      <a:pt x="7880" y="1245"/>
                      <a:pt x="7880" y="1245"/>
                      <a:pt x="7880" y="1245"/>
                    </a:cubicBezTo>
                    <a:cubicBezTo>
                      <a:pt x="7927" y="1245"/>
                      <a:pt x="7927" y="1245"/>
                      <a:pt x="7927" y="1245"/>
                    </a:cubicBezTo>
                    <a:cubicBezTo>
                      <a:pt x="7933" y="1245"/>
                      <a:pt x="7939" y="1245"/>
                      <a:pt x="7939" y="1239"/>
                    </a:cubicBezTo>
                    <a:cubicBezTo>
                      <a:pt x="7945" y="1239"/>
                      <a:pt x="7939" y="1233"/>
                      <a:pt x="7945" y="1227"/>
                    </a:cubicBezTo>
                    <a:cubicBezTo>
                      <a:pt x="7951" y="1227"/>
                      <a:pt x="7963" y="1227"/>
                      <a:pt x="7969" y="1227"/>
                    </a:cubicBezTo>
                    <a:cubicBezTo>
                      <a:pt x="7980" y="1227"/>
                      <a:pt x="7980" y="1227"/>
                      <a:pt x="7980" y="1227"/>
                    </a:cubicBezTo>
                    <a:cubicBezTo>
                      <a:pt x="7998" y="1227"/>
                      <a:pt x="7998" y="1239"/>
                      <a:pt x="8016" y="1239"/>
                    </a:cubicBezTo>
                    <a:cubicBezTo>
                      <a:pt x="8022" y="1239"/>
                      <a:pt x="8028" y="1233"/>
                      <a:pt x="8034" y="1233"/>
                    </a:cubicBezTo>
                    <a:cubicBezTo>
                      <a:pt x="8034" y="1227"/>
                      <a:pt x="8034" y="1221"/>
                      <a:pt x="8040" y="1221"/>
                    </a:cubicBezTo>
                    <a:cubicBezTo>
                      <a:pt x="8046" y="1215"/>
                      <a:pt x="8052" y="1215"/>
                      <a:pt x="8052" y="1210"/>
                    </a:cubicBezTo>
                    <a:cubicBezTo>
                      <a:pt x="8052" y="1204"/>
                      <a:pt x="8046" y="1198"/>
                      <a:pt x="8040" y="1192"/>
                    </a:cubicBezTo>
                    <a:cubicBezTo>
                      <a:pt x="8040" y="1186"/>
                      <a:pt x="8034" y="1180"/>
                      <a:pt x="8034" y="1180"/>
                    </a:cubicBezTo>
                    <a:cubicBezTo>
                      <a:pt x="8028" y="1174"/>
                      <a:pt x="8022" y="1168"/>
                      <a:pt x="8016" y="1168"/>
                    </a:cubicBezTo>
                    <a:cubicBezTo>
                      <a:pt x="8010" y="1168"/>
                      <a:pt x="8004" y="1168"/>
                      <a:pt x="7998" y="1168"/>
                    </a:cubicBezTo>
                    <a:cubicBezTo>
                      <a:pt x="7992" y="1168"/>
                      <a:pt x="7992" y="1174"/>
                      <a:pt x="7986" y="1174"/>
                    </a:cubicBezTo>
                    <a:cubicBezTo>
                      <a:pt x="7980" y="1174"/>
                      <a:pt x="7980" y="1180"/>
                      <a:pt x="7975" y="1180"/>
                    </a:cubicBezTo>
                    <a:cubicBezTo>
                      <a:pt x="7969" y="1180"/>
                      <a:pt x="7969" y="1174"/>
                      <a:pt x="7963" y="1174"/>
                    </a:cubicBezTo>
                    <a:cubicBezTo>
                      <a:pt x="7957" y="1174"/>
                      <a:pt x="7951" y="1168"/>
                      <a:pt x="7951" y="1168"/>
                    </a:cubicBezTo>
                    <a:cubicBezTo>
                      <a:pt x="7951" y="1162"/>
                      <a:pt x="7945" y="1162"/>
                      <a:pt x="7945" y="1156"/>
                    </a:cubicBezTo>
                    <a:cubicBezTo>
                      <a:pt x="7945" y="1144"/>
                      <a:pt x="7951" y="1144"/>
                      <a:pt x="7957" y="1144"/>
                    </a:cubicBezTo>
                    <a:cubicBezTo>
                      <a:pt x="7963" y="1144"/>
                      <a:pt x="7969" y="1144"/>
                      <a:pt x="7969" y="1144"/>
                    </a:cubicBezTo>
                    <a:cubicBezTo>
                      <a:pt x="7975" y="1144"/>
                      <a:pt x="7980" y="1150"/>
                      <a:pt x="7980" y="1150"/>
                    </a:cubicBezTo>
                    <a:cubicBezTo>
                      <a:pt x="7992" y="1150"/>
                      <a:pt x="7998" y="1150"/>
                      <a:pt x="8004" y="1150"/>
                    </a:cubicBezTo>
                    <a:cubicBezTo>
                      <a:pt x="8016" y="1150"/>
                      <a:pt x="8022" y="1150"/>
                      <a:pt x="8034" y="1150"/>
                    </a:cubicBezTo>
                    <a:lnTo>
                      <a:pt x="8040" y="1144"/>
                    </a:lnTo>
                    <a:cubicBezTo>
                      <a:pt x="8052" y="1138"/>
                      <a:pt x="8052" y="1138"/>
                      <a:pt x="8052" y="1138"/>
                    </a:cubicBezTo>
                    <a:cubicBezTo>
                      <a:pt x="8058" y="1132"/>
                      <a:pt x="8058" y="1127"/>
                      <a:pt x="8064" y="1127"/>
                    </a:cubicBezTo>
                    <a:cubicBezTo>
                      <a:pt x="8069" y="1127"/>
                      <a:pt x="8069" y="1132"/>
                      <a:pt x="8075" y="1132"/>
                    </a:cubicBezTo>
                    <a:cubicBezTo>
                      <a:pt x="8093" y="1132"/>
                      <a:pt x="8093" y="1132"/>
                      <a:pt x="8093" y="1132"/>
                    </a:cubicBezTo>
                    <a:cubicBezTo>
                      <a:pt x="8099" y="1132"/>
                      <a:pt x="8105" y="1132"/>
                      <a:pt x="8111" y="1132"/>
                    </a:cubicBezTo>
                    <a:cubicBezTo>
                      <a:pt x="8117" y="1132"/>
                      <a:pt x="8117" y="1132"/>
                      <a:pt x="8123" y="1127"/>
                    </a:cubicBezTo>
                    <a:cubicBezTo>
                      <a:pt x="8129" y="1127"/>
                      <a:pt x="8123" y="1121"/>
                      <a:pt x="8123" y="1115"/>
                    </a:cubicBezTo>
                    <a:cubicBezTo>
                      <a:pt x="8117" y="1109"/>
                      <a:pt x="8111" y="1103"/>
                      <a:pt x="8105" y="1103"/>
                    </a:cubicBezTo>
                    <a:cubicBezTo>
                      <a:pt x="8099" y="1097"/>
                      <a:pt x="8093" y="1103"/>
                      <a:pt x="8093" y="1103"/>
                    </a:cubicBezTo>
                    <a:cubicBezTo>
                      <a:pt x="8087" y="1097"/>
                      <a:pt x="8081" y="1097"/>
                      <a:pt x="8075" y="1091"/>
                    </a:cubicBezTo>
                    <a:cubicBezTo>
                      <a:pt x="8069" y="1085"/>
                      <a:pt x="8064" y="1085"/>
                      <a:pt x="8064" y="1079"/>
                    </a:cubicBezTo>
                    <a:cubicBezTo>
                      <a:pt x="8064" y="1073"/>
                      <a:pt x="8058" y="1073"/>
                      <a:pt x="8058" y="1067"/>
                    </a:cubicBezTo>
                    <a:cubicBezTo>
                      <a:pt x="8058" y="1061"/>
                      <a:pt x="8064" y="1055"/>
                      <a:pt x="8064" y="1050"/>
                    </a:cubicBezTo>
                    <a:cubicBezTo>
                      <a:pt x="8064" y="1044"/>
                      <a:pt x="8058" y="1038"/>
                      <a:pt x="8058" y="1032"/>
                    </a:cubicBezTo>
                    <a:cubicBezTo>
                      <a:pt x="8058" y="1026"/>
                      <a:pt x="8064" y="1026"/>
                      <a:pt x="8064" y="1020"/>
                    </a:cubicBezTo>
                    <a:lnTo>
                      <a:pt x="8064" y="1014"/>
                    </a:lnTo>
                    <a:cubicBezTo>
                      <a:pt x="8081" y="1014"/>
                      <a:pt x="8087" y="1014"/>
                      <a:pt x="8111" y="1014"/>
                    </a:cubicBezTo>
                    <a:cubicBezTo>
                      <a:pt x="8111" y="978"/>
                      <a:pt x="8111" y="978"/>
                      <a:pt x="8111" y="978"/>
                    </a:cubicBezTo>
                    <a:cubicBezTo>
                      <a:pt x="8111" y="966"/>
                      <a:pt x="8093" y="961"/>
                      <a:pt x="8087" y="949"/>
                    </a:cubicBezTo>
                    <a:cubicBezTo>
                      <a:pt x="8081" y="943"/>
                      <a:pt x="8087" y="943"/>
                      <a:pt x="8087" y="937"/>
                    </a:cubicBezTo>
                    <a:cubicBezTo>
                      <a:pt x="8087" y="931"/>
                      <a:pt x="8081" y="925"/>
                      <a:pt x="8081" y="919"/>
                    </a:cubicBezTo>
                    <a:cubicBezTo>
                      <a:pt x="8069" y="919"/>
                      <a:pt x="8064" y="925"/>
                      <a:pt x="8046" y="919"/>
                    </a:cubicBezTo>
                    <a:cubicBezTo>
                      <a:pt x="8040" y="919"/>
                      <a:pt x="8040" y="919"/>
                      <a:pt x="8034" y="919"/>
                    </a:cubicBezTo>
                    <a:cubicBezTo>
                      <a:pt x="8028" y="919"/>
                      <a:pt x="8028" y="913"/>
                      <a:pt x="8022" y="913"/>
                    </a:cubicBezTo>
                    <a:cubicBezTo>
                      <a:pt x="8016" y="913"/>
                      <a:pt x="8016" y="913"/>
                      <a:pt x="8010" y="907"/>
                    </a:cubicBezTo>
                    <a:cubicBezTo>
                      <a:pt x="8004" y="907"/>
                      <a:pt x="8004" y="907"/>
                      <a:pt x="7998" y="901"/>
                    </a:cubicBezTo>
                    <a:cubicBezTo>
                      <a:pt x="7998" y="901"/>
                      <a:pt x="7992" y="895"/>
                      <a:pt x="7992" y="889"/>
                    </a:cubicBezTo>
                    <a:cubicBezTo>
                      <a:pt x="7986" y="889"/>
                      <a:pt x="7986" y="884"/>
                      <a:pt x="7986" y="877"/>
                    </a:cubicBezTo>
                    <a:cubicBezTo>
                      <a:pt x="7986" y="872"/>
                      <a:pt x="7986" y="872"/>
                      <a:pt x="7986" y="872"/>
                    </a:cubicBezTo>
                    <a:cubicBezTo>
                      <a:pt x="7992" y="866"/>
                      <a:pt x="7998" y="866"/>
                      <a:pt x="7998" y="866"/>
                    </a:cubicBezTo>
                    <a:cubicBezTo>
                      <a:pt x="8004" y="860"/>
                      <a:pt x="8004" y="854"/>
                      <a:pt x="8010" y="854"/>
                    </a:cubicBezTo>
                    <a:cubicBezTo>
                      <a:pt x="8010" y="848"/>
                      <a:pt x="8016" y="854"/>
                      <a:pt x="8022" y="854"/>
                    </a:cubicBezTo>
                    <a:cubicBezTo>
                      <a:pt x="8028" y="848"/>
                      <a:pt x="8034" y="848"/>
                      <a:pt x="8046" y="848"/>
                    </a:cubicBezTo>
                    <a:cubicBezTo>
                      <a:pt x="8052" y="848"/>
                      <a:pt x="8052" y="848"/>
                      <a:pt x="8058" y="848"/>
                    </a:cubicBezTo>
                    <a:cubicBezTo>
                      <a:pt x="8081" y="848"/>
                      <a:pt x="8081" y="848"/>
                      <a:pt x="8081" y="848"/>
                    </a:cubicBezTo>
                    <a:cubicBezTo>
                      <a:pt x="8087" y="848"/>
                      <a:pt x="8093" y="842"/>
                      <a:pt x="8105" y="848"/>
                    </a:cubicBezTo>
                    <a:lnTo>
                      <a:pt x="8111" y="854"/>
                    </a:lnTo>
                    <a:cubicBezTo>
                      <a:pt x="8117" y="860"/>
                      <a:pt x="8123" y="860"/>
                      <a:pt x="8123" y="872"/>
                    </a:cubicBezTo>
                    <a:cubicBezTo>
                      <a:pt x="8123" y="877"/>
                      <a:pt x="8123" y="877"/>
                      <a:pt x="8123" y="877"/>
                    </a:cubicBezTo>
                    <a:cubicBezTo>
                      <a:pt x="8129" y="877"/>
                      <a:pt x="8123" y="884"/>
                      <a:pt x="8117" y="884"/>
                    </a:cubicBezTo>
                    <a:cubicBezTo>
                      <a:pt x="8117" y="895"/>
                      <a:pt x="8111" y="895"/>
                      <a:pt x="8111" y="901"/>
                    </a:cubicBezTo>
                    <a:cubicBezTo>
                      <a:pt x="8111" y="919"/>
                      <a:pt x="8117" y="931"/>
                      <a:pt x="8123" y="949"/>
                    </a:cubicBezTo>
                    <a:cubicBezTo>
                      <a:pt x="8141" y="943"/>
                      <a:pt x="8141" y="943"/>
                      <a:pt x="8141" y="943"/>
                    </a:cubicBezTo>
                    <a:cubicBezTo>
                      <a:pt x="8141" y="848"/>
                      <a:pt x="8141" y="848"/>
                      <a:pt x="8141" y="848"/>
                    </a:cubicBezTo>
                    <a:cubicBezTo>
                      <a:pt x="8141" y="842"/>
                      <a:pt x="8147" y="842"/>
                      <a:pt x="8147" y="836"/>
                    </a:cubicBezTo>
                    <a:cubicBezTo>
                      <a:pt x="8152" y="836"/>
                      <a:pt x="8158" y="830"/>
                      <a:pt x="8158" y="824"/>
                    </a:cubicBezTo>
                    <a:cubicBezTo>
                      <a:pt x="8158" y="818"/>
                      <a:pt x="8158" y="818"/>
                      <a:pt x="8158" y="818"/>
                    </a:cubicBezTo>
                    <a:cubicBezTo>
                      <a:pt x="8158" y="812"/>
                      <a:pt x="8152" y="812"/>
                      <a:pt x="8152" y="806"/>
                    </a:cubicBezTo>
                    <a:cubicBezTo>
                      <a:pt x="8147" y="800"/>
                      <a:pt x="8147" y="795"/>
                      <a:pt x="8135" y="795"/>
                    </a:cubicBezTo>
                    <a:cubicBezTo>
                      <a:pt x="8129" y="795"/>
                      <a:pt x="8123" y="795"/>
                      <a:pt x="8117" y="795"/>
                    </a:cubicBezTo>
                    <a:lnTo>
                      <a:pt x="8111" y="800"/>
                    </a:lnTo>
                    <a:cubicBezTo>
                      <a:pt x="8099" y="800"/>
                      <a:pt x="8099" y="800"/>
                      <a:pt x="8087" y="800"/>
                    </a:cubicBezTo>
                    <a:cubicBezTo>
                      <a:pt x="8069" y="800"/>
                      <a:pt x="8069" y="800"/>
                      <a:pt x="8069" y="800"/>
                    </a:cubicBezTo>
                    <a:cubicBezTo>
                      <a:pt x="8064" y="800"/>
                      <a:pt x="8064" y="800"/>
                      <a:pt x="8058" y="800"/>
                    </a:cubicBezTo>
                    <a:cubicBezTo>
                      <a:pt x="8052" y="800"/>
                      <a:pt x="8052" y="800"/>
                      <a:pt x="8046" y="800"/>
                    </a:cubicBezTo>
                    <a:cubicBezTo>
                      <a:pt x="8046" y="765"/>
                      <a:pt x="8046" y="765"/>
                      <a:pt x="8046" y="765"/>
                    </a:cubicBezTo>
                    <a:cubicBezTo>
                      <a:pt x="8052" y="765"/>
                      <a:pt x="8058" y="759"/>
                      <a:pt x="8058" y="759"/>
                    </a:cubicBezTo>
                    <a:cubicBezTo>
                      <a:pt x="8064" y="759"/>
                      <a:pt x="8064" y="765"/>
                      <a:pt x="8069" y="765"/>
                    </a:cubicBezTo>
                    <a:cubicBezTo>
                      <a:pt x="8081" y="765"/>
                      <a:pt x="8081" y="765"/>
                      <a:pt x="8081" y="765"/>
                    </a:cubicBezTo>
                    <a:cubicBezTo>
                      <a:pt x="8093" y="765"/>
                      <a:pt x="8099" y="765"/>
                      <a:pt x="8105" y="765"/>
                    </a:cubicBezTo>
                    <a:cubicBezTo>
                      <a:pt x="8111" y="765"/>
                      <a:pt x="8111" y="759"/>
                      <a:pt x="8117" y="753"/>
                    </a:cubicBezTo>
                    <a:cubicBezTo>
                      <a:pt x="8111" y="753"/>
                      <a:pt x="8111" y="747"/>
                      <a:pt x="8111" y="741"/>
                    </a:cubicBezTo>
                    <a:cubicBezTo>
                      <a:pt x="8105" y="741"/>
                      <a:pt x="8105" y="735"/>
                      <a:pt x="8099" y="729"/>
                    </a:cubicBezTo>
                    <a:cubicBezTo>
                      <a:pt x="8087" y="729"/>
                      <a:pt x="8081" y="735"/>
                      <a:pt x="8075" y="735"/>
                    </a:cubicBezTo>
                    <a:cubicBezTo>
                      <a:pt x="8069" y="735"/>
                      <a:pt x="8069" y="729"/>
                      <a:pt x="8064" y="723"/>
                    </a:cubicBezTo>
                    <a:cubicBezTo>
                      <a:pt x="8058" y="723"/>
                      <a:pt x="8058" y="723"/>
                      <a:pt x="8052" y="723"/>
                    </a:cubicBezTo>
                    <a:cubicBezTo>
                      <a:pt x="8046" y="723"/>
                      <a:pt x="8046" y="723"/>
                      <a:pt x="8040" y="723"/>
                    </a:cubicBezTo>
                    <a:cubicBezTo>
                      <a:pt x="8034" y="723"/>
                      <a:pt x="8028" y="718"/>
                      <a:pt x="8022" y="718"/>
                    </a:cubicBezTo>
                    <a:cubicBezTo>
                      <a:pt x="8010" y="718"/>
                      <a:pt x="8004" y="718"/>
                      <a:pt x="7992" y="723"/>
                    </a:cubicBezTo>
                    <a:cubicBezTo>
                      <a:pt x="7992" y="729"/>
                      <a:pt x="7998" y="735"/>
                      <a:pt x="7992" y="741"/>
                    </a:cubicBezTo>
                    <a:cubicBezTo>
                      <a:pt x="7992" y="747"/>
                      <a:pt x="7992" y="747"/>
                      <a:pt x="7986" y="753"/>
                    </a:cubicBezTo>
                    <a:cubicBezTo>
                      <a:pt x="7986" y="753"/>
                      <a:pt x="7980" y="753"/>
                      <a:pt x="7975" y="753"/>
                    </a:cubicBezTo>
                    <a:cubicBezTo>
                      <a:pt x="7975" y="747"/>
                      <a:pt x="7969" y="747"/>
                      <a:pt x="7963" y="741"/>
                    </a:cubicBezTo>
                    <a:cubicBezTo>
                      <a:pt x="7963" y="741"/>
                      <a:pt x="7963" y="735"/>
                      <a:pt x="7963" y="729"/>
                    </a:cubicBezTo>
                    <a:cubicBezTo>
                      <a:pt x="7963" y="723"/>
                      <a:pt x="7963" y="718"/>
                      <a:pt x="7969" y="711"/>
                    </a:cubicBezTo>
                    <a:cubicBezTo>
                      <a:pt x="7969" y="706"/>
                      <a:pt x="7969" y="700"/>
                      <a:pt x="7975" y="700"/>
                    </a:cubicBezTo>
                    <a:cubicBezTo>
                      <a:pt x="7975" y="694"/>
                      <a:pt x="7980" y="700"/>
                      <a:pt x="7986" y="694"/>
                    </a:cubicBezTo>
                    <a:cubicBezTo>
                      <a:pt x="7986" y="688"/>
                      <a:pt x="7992" y="688"/>
                      <a:pt x="7992" y="682"/>
                    </a:cubicBezTo>
                    <a:cubicBezTo>
                      <a:pt x="7998" y="682"/>
                      <a:pt x="7992" y="676"/>
                      <a:pt x="7992" y="670"/>
                    </a:cubicBezTo>
                    <a:cubicBezTo>
                      <a:pt x="7992" y="664"/>
                      <a:pt x="7992" y="658"/>
                      <a:pt x="7992" y="646"/>
                    </a:cubicBezTo>
                    <a:cubicBezTo>
                      <a:pt x="7992" y="640"/>
                      <a:pt x="7998" y="629"/>
                      <a:pt x="7998" y="617"/>
                    </a:cubicBezTo>
                    <a:cubicBezTo>
                      <a:pt x="8034" y="617"/>
                      <a:pt x="8034" y="617"/>
                      <a:pt x="8034" y="617"/>
                    </a:cubicBezTo>
                    <a:cubicBezTo>
                      <a:pt x="8034" y="605"/>
                      <a:pt x="8034" y="599"/>
                      <a:pt x="8040" y="587"/>
                    </a:cubicBezTo>
                    <a:cubicBezTo>
                      <a:pt x="8040" y="587"/>
                      <a:pt x="8046" y="581"/>
                      <a:pt x="8046" y="575"/>
                    </a:cubicBezTo>
                    <a:cubicBezTo>
                      <a:pt x="8058" y="575"/>
                      <a:pt x="8064" y="575"/>
                      <a:pt x="8069" y="575"/>
                    </a:cubicBezTo>
                    <a:cubicBezTo>
                      <a:pt x="8081" y="575"/>
                      <a:pt x="8081" y="575"/>
                      <a:pt x="8081" y="575"/>
                    </a:cubicBezTo>
                    <a:cubicBezTo>
                      <a:pt x="8087" y="575"/>
                      <a:pt x="8087" y="569"/>
                      <a:pt x="8093" y="569"/>
                    </a:cubicBezTo>
                    <a:cubicBezTo>
                      <a:pt x="8093" y="563"/>
                      <a:pt x="8093" y="557"/>
                      <a:pt x="8093" y="557"/>
                    </a:cubicBezTo>
                    <a:cubicBezTo>
                      <a:pt x="8093" y="552"/>
                      <a:pt x="8087" y="545"/>
                      <a:pt x="8087" y="540"/>
                    </a:cubicBezTo>
                    <a:cubicBezTo>
                      <a:pt x="8087" y="534"/>
                      <a:pt x="8093" y="528"/>
                      <a:pt x="8099" y="522"/>
                    </a:cubicBezTo>
                    <a:cubicBezTo>
                      <a:pt x="8099" y="516"/>
                      <a:pt x="8105" y="516"/>
                      <a:pt x="8105" y="510"/>
                    </a:cubicBezTo>
                    <a:cubicBezTo>
                      <a:pt x="8105" y="504"/>
                      <a:pt x="8111" y="504"/>
                      <a:pt x="8111" y="498"/>
                    </a:cubicBezTo>
                    <a:cubicBezTo>
                      <a:pt x="8111" y="492"/>
                      <a:pt x="8117" y="492"/>
                      <a:pt x="8123" y="492"/>
                    </a:cubicBezTo>
                    <a:cubicBezTo>
                      <a:pt x="8129" y="486"/>
                      <a:pt x="8135" y="480"/>
                      <a:pt x="8147" y="480"/>
                    </a:cubicBezTo>
                    <a:cubicBezTo>
                      <a:pt x="8158" y="474"/>
                      <a:pt x="8164" y="486"/>
                      <a:pt x="8182" y="480"/>
                    </a:cubicBezTo>
                    <a:lnTo>
                      <a:pt x="8188" y="480"/>
                    </a:lnTo>
                    <a:cubicBezTo>
                      <a:pt x="8194" y="474"/>
                      <a:pt x="8194" y="468"/>
                      <a:pt x="8194" y="468"/>
                    </a:cubicBezTo>
                    <a:cubicBezTo>
                      <a:pt x="8200" y="463"/>
                      <a:pt x="8200" y="457"/>
                      <a:pt x="8200" y="457"/>
                    </a:cubicBezTo>
                    <a:cubicBezTo>
                      <a:pt x="8200" y="451"/>
                      <a:pt x="8200" y="445"/>
                      <a:pt x="8206" y="445"/>
                    </a:cubicBezTo>
                    <a:cubicBezTo>
                      <a:pt x="8206" y="439"/>
                      <a:pt x="8212" y="439"/>
                      <a:pt x="8218" y="439"/>
                    </a:cubicBezTo>
                    <a:cubicBezTo>
                      <a:pt x="8224" y="433"/>
                      <a:pt x="8224" y="433"/>
                      <a:pt x="8230" y="433"/>
                    </a:cubicBezTo>
                    <a:cubicBezTo>
                      <a:pt x="8230" y="433"/>
                      <a:pt x="8235" y="433"/>
                      <a:pt x="8241" y="433"/>
                    </a:cubicBezTo>
                    <a:cubicBezTo>
                      <a:pt x="8241" y="433"/>
                      <a:pt x="8247" y="433"/>
                      <a:pt x="8253" y="427"/>
                    </a:cubicBezTo>
                    <a:cubicBezTo>
                      <a:pt x="8253" y="427"/>
                      <a:pt x="8259" y="433"/>
                      <a:pt x="8265" y="427"/>
                    </a:cubicBezTo>
                    <a:cubicBezTo>
                      <a:pt x="8265" y="427"/>
                      <a:pt x="8265" y="421"/>
                      <a:pt x="8271" y="415"/>
                    </a:cubicBezTo>
                    <a:cubicBezTo>
                      <a:pt x="8265" y="403"/>
                      <a:pt x="8265" y="403"/>
                      <a:pt x="8265" y="403"/>
                    </a:cubicBezTo>
                    <a:cubicBezTo>
                      <a:pt x="8164" y="403"/>
                      <a:pt x="8164" y="403"/>
                      <a:pt x="8164" y="403"/>
                    </a:cubicBezTo>
                    <a:cubicBezTo>
                      <a:pt x="8135" y="397"/>
                      <a:pt x="8135" y="397"/>
                      <a:pt x="8135" y="397"/>
                    </a:cubicBezTo>
                    <a:cubicBezTo>
                      <a:pt x="8147" y="397"/>
                      <a:pt x="8152" y="397"/>
                      <a:pt x="8158" y="391"/>
                    </a:cubicBezTo>
                    <a:cubicBezTo>
                      <a:pt x="8170" y="386"/>
                      <a:pt x="8176" y="374"/>
                      <a:pt x="8188" y="374"/>
                    </a:cubicBezTo>
                    <a:cubicBezTo>
                      <a:pt x="8200" y="374"/>
                      <a:pt x="8200" y="374"/>
                      <a:pt x="8206" y="379"/>
                    </a:cubicBezTo>
                    <a:cubicBezTo>
                      <a:pt x="8212" y="379"/>
                      <a:pt x="8218" y="386"/>
                      <a:pt x="8224" y="386"/>
                    </a:cubicBezTo>
                    <a:cubicBezTo>
                      <a:pt x="8230" y="386"/>
                      <a:pt x="8230" y="386"/>
                      <a:pt x="8235" y="386"/>
                    </a:cubicBezTo>
                    <a:cubicBezTo>
                      <a:pt x="8247" y="386"/>
                      <a:pt x="8247" y="386"/>
                      <a:pt x="8247" y="386"/>
                    </a:cubicBezTo>
                    <a:cubicBezTo>
                      <a:pt x="8253" y="386"/>
                      <a:pt x="8253" y="386"/>
                      <a:pt x="8259" y="386"/>
                    </a:cubicBezTo>
                    <a:cubicBezTo>
                      <a:pt x="8265" y="386"/>
                      <a:pt x="8265" y="386"/>
                      <a:pt x="8271" y="386"/>
                    </a:cubicBezTo>
                    <a:cubicBezTo>
                      <a:pt x="8277" y="386"/>
                      <a:pt x="8283" y="379"/>
                      <a:pt x="8283" y="379"/>
                    </a:cubicBezTo>
                    <a:cubicBezTo>
                      <a:pt x="8289" y="379"/>
                      <a:pt x="8289" y="374"/>
                      <a:pt x="8295" y="368"/>
                    </a:cubicBezTo>
                    <a:cubicBezTo>
                      <a:pt x="8295" y="368"/>
                      <a:pt x="8301" y="362"/>
                      <a:pt x="8301" y="356"/>
                    </a:cubicBezTo>
                    <a:cubicBezTo>
                      <a:pt x="8307" y="350"/>
                      <a:pt x="8313" y="350"/>
                      <a:pt x="8318" y="344"/>
                    </a:cubicBezTo>
                    <a:cubicBezTo>
                      <a:pt x="8318" y="338"/>
                      <a:pt x="8318" y="332"/>
                      <a:pt x="8324" y="332"/>
                    </a:cubicBezTo>
                    <a:cubicBezTo>
                      <a:pt x="8330" y="332"/>
                      <a:pt x="8342" y="332"/>
                      <a:pt x="8348" y="332"/>
                    </a:cubicBezTo>
                    <a:cubicBezTo>
                      <a:pt x="8360" y="332"/>
                      <a:pt x="8360" y="332"/>
                      <a:pt x="8360" y="332"/>
                    </a:cubicBezTo>
                    <a:cubicBezTo>
                      <a:pt x="8378" y="332"/>
                      <a:pt x="8390" y="326"/>
                      <a:pt x="8407" y="326"/>
                    </a:cubicBezTo>
                    <a:cubicBezTo>
                      <a:pt x="8407" y="326"/>
                      <a:pt x="8413" y="326"/>
                      <a:pt x="8419" y="326"/>
                    </a:cubicBezTo>
                    <a:cubicBezTo>
                      <a:pt x="8419" y="320"/>
                      <a:pt x="8425" y="320"/>
                      <a:pt x="8425" y="320"/>
                    </a:cubicBezTo>
                    <a:cubicBezTo>
                      <a:pt x="8431" y="320"/>
                      <a:pt x="8437" y="314"/>
                      <a:pt x="8437" y="308"/>
                    </a:cubicBezTo>
                    <a:cubicBezTo>
                      <a:pt x="8443" y="302"/>
                      <a:pt x="8449" y="302"/>
                      <a:pt x="8449" y="297"/>
                    </a:cubicBezTo>
                    <a:cubicBezTo>
                      <a:pt x="8449" y="291"/>
                      <a:pt x="8449" y="285"/>
                      <a:pt x="8449" y="273"/>
                    </a:cubicBezTo>
                    <a:cubicBezTo>
                      <a:pt x="8449" y="267"/>
                      <a:pt x="8449" y="261"/>
                      <a:pt x="8443" y="255"/>
                    </a:cubicBezTo>
                    <a:cubicBezTo>
                      <a:pt x="8443" y="249"/>
                      <a:pt x="8437" y="249"/>
                      <a:pt x="8431" y="249"/>
                    </a:cubicBezTo>
                    <a:cubicBezTo>
                      <a:pt x="8425" y="243"/>
                      <a:pt x="8419" y="243"/>
                      <a:pt x="8407" y="243"/>
                    </a:cubicBezTo>
                    <a:cubicBezTo>
                      <a:pt x="8396" y="243"/>
                      <a:pt x="8390" y="243"/>
                      <a:pt x="8384" y="249"/>
                    </a:cubicBezTo>
                    <a:cubicBezTo>
                      <a:pt x="8378" y="249"/>
                      <a:pt x="8372" y="255"/>
                      <a:pt x="8366" y="255"/>
                    </a:cubicBezTo>
                    <a:cubicBezTo>
                      <a:pt x="8360" y="255"/>
                      <a:pt x="8354" y="261"/>
                      <a:pt x="8342" y="261"/>
                    </a:cubicBezTo>
                    <a:cubicBezTo>
                      <a:pt x="8336" y="261"/>
                      <a:pt x="8330" y="255"/>
                      <a:pt x="8318" y="255"/>
                    </a:cubicBezTo>
                    <a:cubicBezTo>
                      <a:pt x="8313" y="249"/>
                      <a:pt x="8313" y="249"/>
                      <a:pt x="8307" y="249"/>
                    </a:cubicBezTo>
                    <a:cubicBezTo>
                      <a:pt x="8289" y="243"/>
                      <a:pt x="8289" y="243"/>
                      <a:pt x="8289" y="243"/>
                    </a:cubicBezTo>
                    <a:cubicBezTo>
                      <a:pt x="8283" y="237"/>
                      <a:pt x="8277" y="237"/>
                      <a:pt x="8271" y="237"/>
                    </a:cubicBezTo>
                    <a:cubicBezTo>
                      <a:pt x="8265" y="237"/>
                      <a:pt x="8259" y="243"/>
                      <a:pt x="8247" y="243"/>
                    </a:cubicBezTo>
                    <a:cubicBezTo>
                      <a:pt x="8241" y="243"/>
                      <a:pt x="8241" y="243"/>
                      <a:pt x="8235" y="243"/>
                    </a:cubicBezTo>
                    <a:cubicBezTo>
                      <a:pt x="8224" y="243"/>
                      <a:pt x="8218" y="243"/>
                      <a:pt x="8206" y="249"/>
                    </a:cubicBezTo>
                    <a:cubicBezTo>
                      <a:pt x="8206" y="249"/>
                      <a:pt x="8200" y="255"/>
                      <a:pt x="8194" y="255"/>
                    </a:cubicBezTo>
                    <a:cubicBezTo>
                      <a:pt x="8194" y="261"/>
                      <a:pt x="8188" y="261"/>
                      <a:pt x="8188" y="261"/>
                    </a:cubicBezTo>
                    <a:cubicBezTo>
                      <a:pt x="8182" y="273"/>
                      <a:pt x="8182" y="279"/>
                      <a:pt x="8176" y="285"/>
                    </a:cubicBezTo>
                    <a:cubicBezTo>
                      <a:pt x="8176" y="291"/>
                      <a:pt x="8176" y="297"/>
                      <a:pt x="8170" y="297"/>
                    </a:cubicBezTo>
                    <a:cubicBezTo>
                      <a:pt x="8170" y="302"/>
                      <a:pt x="8164" y="302"/>
                      <a:pt x="8158" y="302"/>
                    </a:cubicBezTo>
                    <a:cubicBezTo>
                      <a:pt x="8152" y="302"/>
                      <a:pt x="8147" y="302"/>
                      <a:pt x="8135" y="302"/>
                    </a:cubicBezTo>
                    <a:cubicBezTo>
                      <a:pt x="8123" y="302"/>
                      <a:pt x="8117" y="302"/>
                      <a:pt x="8111" y="302"/>
                    </a:cubicBezTo>
                    <a:cubicBezTo>
                      <a:pt x="8099" y="302"/>
                      <a:pt x="8093" y="302"/>
                      <a:pt x="8087" y="302"/>
                    </a:cubicBezTo>
                    <a:cubicBezTo>
                      <a:pt x="8081" y="297"/>
                      <a:pt x="8081" y="291"/>
                      <a:pt x="8075" y="291"/>
                    </a:cubicBezTo>
                    <a:cubicBezTo>
                      <a:pt x="8069" y="285"/>
                      <a:pt x="8058" y="285"/>
                      <a:pt x="8046" y="285"/>
                    </a:cubicBezTo>
                    <a:cubicBezTo>
                      <a:pt x="8040" y="285"/>
                      <a:pt x="8034" y="285"/>
                      <a:pt x="8028" y="285"/>
                    </a:cubicBezTo>
                    <a:cubicBezTo>
                      <a:pt x="8016" y="291"/>
                      <a:pt x="8016" y="297"/>
                      <a:pt x="8010" y="308"/>
                    </a:cubicBezTo>
                    <a:cubicBezTo>
                      <a:pt x="8004" y="308"/>
                      <a:pt x="8004" y="314"/>
                      <a:pt x="8004" y="320"/>
                    </a:cubicBezTo>
                    <a:cubicBezTo>
                      <a:pt x="7998" y="320"/>
                      <a:pt x="7998" y="320"/>
                      <a:pt x="7992" y="326"/>
                    </a:cubicBezTo>
                    <a:cubicBezTo>
                      <a:pt x="7986" y="326"/>
                      <a:pt x="7986" y="326"/>
                      <a:pt x="7980" y="326"/>
                    </a:cubicBezTo>
                    <a:cubicBezTo>
                      <a:pt x="7969" y="326"/>
                      <a:pt x="7963" y="320"/>
                      <a:pt x="7957" y="326"/>
                    </a:cubicBezTo>
                    <a:cubicBezTo>
                      <a:pt x="7945" y="326"/>
                      <a:pt x="7939" y="326"/>
                      <a:pt x="7933" y="332"/>
                    </a:cubicBezTo>
                    <a:cubicBezTo>
                      <a:pt x="7927" y="332"/>
                      <a:pt x="7927" y="338"/>
                      <a:pt x="7921" y="338"/>
                    </a:cubicBezTo>
                    <a:cubicBezTo>
                      <a:pt x="7909" y="344"/>
                      <a:pt x="7903" y="338"/>
                      <a:pt x="7892" y="344"/>
                    </a:cubicBezTo>
                    <a:cubicBezTo>
                      <a:pt x="7892" y="344"/>
                      <a:pt x="7886" y="350"/>
                      <a:pt x="7880" y="350"/>
                    </a:cubicBezTo>
                    <a:cubicBezTo>
                      <a:pt x="7880" y="356"/>
                      <a:pt x="7874" y="362"/>
                      <a:pt x="7868" y="362"/>
                    </a:cubicBezTo>
                    <a:cubicBezTo>
                      <a:pt x="7862" y="374"/>
                      <a:pt x="7862" y="386"/>
                      <a:pt x="7850" y="391"/>
                    </a:cubicBezTo>
                    <a:cubicBezTo>
                      <a:pt x="7844" y="397"/>
                      <a:pt x="7844" y="397"/>
                      <a:pt x="7838" y="397"/>
                    </a:cubicBezTo>
                    <a:cubicBezTo>
                      <a:pt x="7832" y="397"/>
                      <a:pt x="7832" y="391"/>
                      <a:pt x="7826" y="391"/>
                    </a:cubicBezTo>
                    <a:cubicBezTo>
                      <a:pt x="7832" y="391"/>
                      <a:pt x="7832" y="386"/>
                      <a:pt x="7832" y="379"/>
                    </a:cubicBezTo>
                    <a:cubicBezTo>
                      <a:pt x="7838" y="379"/>
                      <a:pt x="7844" y="379"/>
                      <a:pt x="7844" y="374"/>
                    </a:cubicBezTo>
                    <a:cubicBezTo>
                      <a:pt x="7850" y="374"/>
                      <a:pt x="7850" y="368"/>
                      <a:pt x="7850" y="362"/>
                    </a:cubicBezTo>
                    <a:cubicBezTo>
                      <a:pt x="7856" y="362"/>
                      <a:pt x="7856" y="356"/>
                      <a:pt x="7862" y="350"/>
                    </a:cubicBezTo>
                    <a:cubicBezTo>
                      <a:pt x="7862" y="344"/>
                      <a:pt x="7868" y="332"/>
                      <a:pt x="7874" y="332"/>
                    </a:cubicBezTo>
                    <a:cubicBezTo>
                      <a:pt x="7880" y="326"/>
                      <a:pt x="7880" y="332"/>
                      <a:pt x="7886" y="332"/>
                    </a:cubicBezTo>
                    <a:cubicBezTo>
                      <a:pt x="7892" y="326"/>
                      <a:pt x="7897" y="326"/>
                      <a:pt x="7903" y="320"/>
                    </a:cubicBezTo>
                    <a:cubicBezTo>
                      <a:pt x="7903" y="314"/>
                      <a:pt x="7903" y="314"/>
                      <a:pt x="7903" y="308"/>
                    </a:cubicBezTo>
                    <a:cubicBezTo>
                      <a:pt x="7903" y="285"/>
                      <a:pt x="7903" y="285"/>
                      <a:pt x="7903" y="285"/>
                    </a:cubicBezTo>
                    <a:cubicBezTo>
                      <a:pt x="7909" y="279"/>
                      <a:pt x="7909" y="273"/>
                      <a:pt x="7915" y="273"/>
                    </a:cubicBezTo>
                    <a:cubicBezTo>
                      <a:pt x="7921" y="273"/>
                      <a:pt x="7927" y="273"/>
                      <a:pt x="7927" y="267"/>
                    </a:cubicBezTo>
                    <a:cubicBezTo>
                      <a:pt x="7933" y="267"/>
                      <a:pt x="7939" y="267"/>
                      <a:pt x="7939" y="261"/>
                    </a:cubicBezTo>
                    <a:cubicBezTo>
                      <a:pt x="7945" y="255"/>
                      <a:pt x="7939" y="255"/>
                      <a:pt x="7939" y="249"/>
                    </a:cubicBezTo>
                    <a:cubicBezTo>
                      <a:pt x="7939" y="243"/>
                      <a:pt x="7939" y="243"/>
                      <a:pt x="7939" y="237"/>
                    </a:cubicBezTo>
                    <a:cubicBezTo>
                      <a:pt x="7939" y="231"/>
                      <a:pt x="7939" y="231"/>
                      <a:pt x="7933" y="225"/>
                    </a:cubicBezTo>
                    <a:cubicBezTo>
                      <a:pt x="7933" y="225"/>
                      <a:pt x="7927" y="220"/>
                      <a:pt x="7927" y="213"/>
                    </a:cubicBezTo>
                    <a:cubicBezTo>
                      <a:pt x="7921" y="213"/>
                      <a:pt x="7921" y="213"/>
                      <a:pt x="7915" y="213"/>
                    </a:cubicBezTo>
                    <a:cubicBezTo>
                      <a:pt x="7903" y="213"/>
                      <a:pt x="7903" y="213"/>
                      <a:pt x="7903" y="213"/>
                    </a:cubicBezTo>
                    <a:cubicBezTo>
                      <a:pt x="7897" y="213"/>
                      <a:pt x="7897" y="220"/>
                      <a:pt x="7892" y="220"/>
                    </a:cubicBezTo>
                    <a:cubicBezTo>
                      <a:pt x="7880" y="220"/>
                      <a:pt x="7874" y="220"/>
                      <a:pt x="7862" y="220"/>
                    </a:cubicBezTo>
                    <a:cubicBezTo>
                      <a:pt x="7856" y="220"/>
                      <a:pt x="7856" y="220"/>
                      <a:pt x="7850" y="220"/>
                    </a:cubicBezTo>
                    <a:cubicBezTo>
                      <a:pt x="7838" y="220"/>
                      <a:pt x="7826" y="220"/>
                      <a:pt x="7814" y="220"/>
                    </a:cubicBezTo>
                    <a:cubicBezTo>
                      <a:pt x="7809" y="220"/>
                      <a:pt x="7803" y="220"/>
                      <a:pt x="7803" y="213"/>
                    </a:cubicBezTo>
                    <a:cubicBezTo>
                      <a:pt x="7803" y="231"/>
                      <a:pt x="7803" y="237"/>
                      <a:pt x="7803" y="255"/>
                    </a:cubicBezTo>
                    <a:lnTo>
                      <a:pt x="7797" y="261"/>
                    </a:lnTo>
                    <a:cubicBezTo>
                      <a:pt x="7797" y="267"/>
                      <a:pt x="7803" y="267"/>
                      <a:pt x="7803" y="273"/>
                    </a:cubicBezTo>
                    <a:cubicBezTo>
                      <a:pt x="7797" y="273"/>
                      <a:pt x="7791" y="279"/>
                      <a:pt x="7785" y="279"/>
                    </a:cubicBezTo>
                    <a:cubicBezTo>
                      <a:pt x="7779" y="279"/>
                      <a:pt x="7779" y="273"/>
                      <a:pt x="7773" y="273"/>
                    </a:cubicBezTo>
                    <a:cubicBezTo>
                      <a:pt x="7761" y="273"/>
                      <a:pt x="7761" y="273"/>
                      <a:pt x="7749" y="273"/>
                    </a:cubicBezTo>
                    <a:cubicBezTo>
                      <a:pt x="7743" y="273"/>
                      <a:pt x="7737" y="273"/>
                      <a:pt x="7732" y="273"/>
                    </a:cubicBezTo>
                    <a:cubicBezTo>
                      <a:pt x="7720" y="273"/>
                      <a:pt x="7720" y="279"/>
                      <a:pt x="7708" y="285"/>
                    </a:cubicBezTo>
                    <a:cubicBezTo>
                      <a:pt x="7708" y="285"/>
                      <a:pt x="7702" y="285"/>
                      <a:pt x="7696" y="285"/>
                    </a:cubicBezTo>
                    <a:cubicBezTo>
                      <a:pt x="7690" y="291"/>
                      <a:pt x="7690" y="291"/>
                      <a:pt x="7684" y="297"/>
                    </a:cubicBezTo>
                    <a:cubicBezTo>
                      <a:pt x="7684" y="297"/>
                      <a:pt x="7678" y="297"/>
                      <a:pt x="7672" y="297"/>
                    </a:cubicBezTo>
                    <a:cubicBezTo>
                      <a:pt x="7672" y="291"/>
                      <a:pt x="7678" y="285"/>
                      <a:pt x="7678" y="285"/>
                    </a:cubicBezTo>
                    <a:cubicBezTo>
                      <a:pt x="7678" y="279"/>
                      <a:pt x="7684" y="279"/>
                      <a:pt x="7684" y="273"/>
                    </a:cubicBezTo>
                    <a:cubicBezTo>
                      <a:pt x="7684" y="267"/>
                      <a:pt x="7684" y="261"/>
                      <a:pt x="7690" y="261"/>
                    </a:cubicBezTo>
                    <a:cubicBezTo>
                      <a:pt x="7690" y="255"/>
                      <a:pt x="7696" y="249"/>
                      <a:pt x="7702" y="249"/>
                    </a:cubicBezTo>
                    <a:cubicBezTo>
                      <a:pt x="7714" y="249"/>
                      <a:pt x="7714" y="249"/>
                      <a:pt x="7714" y="249"/>
                    </a:cubicBezTo>
                    <a:cubicBezTo>
                      <a:pt x="7720" y="249"/>
                      <a:pt x="7726" y="249"/>
                      <a:pt x="7737" y="249"/>
                    </a:cubicBezTo>
                    <a:cubicBezTo>
                      <a:pt x="7743" y="249"/>
                      <a:pt x="7749" y="249"/>
                      <a:pt x="7761" y="249"/>
                    </a:cubicBezTo>
                    <a:cubicBezTo>
                      <a:pt x="7767" y="243"/>
                      <a:pt x="7767" y="243"/>
                      <a:pt x="7773" y="237"/>
                    </a:cubicBezTo>
                    <a:cubicBezTo>
                      <a:pt x="7767" y="225"/>
                      <a:pt x="7767" y="225"/>
                      <a:pt x="7767" y="225"/>
                    </a:cubicBezTo>
                    <a:cubicBezTo>
                      <a:pt x="7767" y="225"/>
                      <a:pt x="7761" y="220"/>
                      <a:pt x="7755" y="220"/>
                    </a:cubicBezTo>
                    <a:cubicBezTo>
                      <a:pt x="7749" y="220"/>
                      <a:pt x="7749" y="220"/>
                      <a:pt x="7743" y="220"/>
                    </a:cubicBezTo>
                    <a:cubicBezTo>
                      <a:pt x="7737" y="220"/>
                      <a:pt x="7732" y="220"/>
                      <a:pt x="7726" y="220"/>
                    </a:cubicBezTo>
                    <a:cubicBezTo>
                      <a:pt x="7708" y="220"/>
                      <a:pt x="7696" y="225"/>
                      <a:pt x="7678" y="225"/>
                    </a:cubicBezTo>
                    <a:cubicBezTo>
                      <a:pt x="7672" y="225"/>
                      <a:pt x="7666" y="225"/>
                      <a:pt x="7654" y="225"/>
                    </a:cubicBezTo>
                    <a:cubicBezTo>
                      <a:pt x="7654" y="225"/>
                      <a:pt x="7648" y="231"/>
                      <a:pt x="7643" y="231"/>
                    </a:cubicBezTo>
                    <a:cubicBezTo>
                      <a:pt x="7566" y="231"/>
                      <a:pt x="7566" y="231"/>
                      <a:pt x="7566" y="231"/>
                    </a:cubicBezTo>
                    <a:cubicBezTo>
                      <a:pt x="7554" y="231"/>
                      <a:pt x="7548" y="225"/>
                      <a:pt x="7536" y="225"/>
                    </a:cubicBezTo>
                    <a:cubicBezTo>
                      <a:pt x="7524" y="225"/>
                      <a:pt x="7518" y="225"/>
                      <a:pt x="7506" y="231"/>
                    </a:cubicBezTo>
                    <a:cubicBezTo>
                      <a:pt x="7500" y="231"/>
                      <a:pt x="7494" y="231"/>
                      <a:pt x="7494" y="231"/>
                    </a:cubicBezTo>
                    <a:cubicBezTo>
                      <a:pt x="7488" y="231"/>
                      <a:pt x="7482" y="237"/>
                      <a:pt x="7482" y="237"/>
                    </a:cubicBezTo>
                    <a:cubicBezTo>
                      <a:pt x="7477" y="237"/>
                      <a:pt x="7471" y="243"/>
                      <a:pt x="7471" y="243"/>
                    </a:cubicBezTo>
                    <a:cubicBezTo>
                      <a:pt x="7465" y="243"/>
                      <a:pt x="7459" y="249"/>
                      <a:pt x="7453" y="249"/>
                    </a:cubicBezTo>
                    <a:cubicBezTo>
                      <a:pt x="7447" y="249"/>
                      <a:pt x="7441" y="249"/>
                      <a:pt x="7435" y="249"/>
                    </a:cubicBezTo>
                    <a:cubicBezTo>
                      <a:pt x="7429" y="249"/>
                      <a:pt x="7429" y="255"/>
                      <a:pt x="7423" y="255"/>
                    </a:cubicBezTo>
                    <a:cubicBezTo>
                      <a:pt x="7417" y="255"/>
                      <a:pt x="7411" y="255"/>
                      <a:pt x="7405" y="255"/>
                    </a:cubicBezTo>
                    <a:cubicBezTo>
                      <a:pt x="7400" y="255"/>
                      <a:pt x="7400" y="261"/>
                      <a:pt x="7393" y="261"/>
                    </a:cubicBezTo>
                    <a:cubicBezTo>
                      <a:pt x="7388" y="261"/>
                      <a:pt x="7382" y="261"/>
                      <a:pt x="7382" y="261"/>
                    </a:cubicBezTo>
                    <a:cubicBezTo>
                      <a:pt x="7376" y="267"/>
                      <a:pt x="7370" y="267"/>
                      <a:pt x="7364" y="267"/>
                    </a:cubicBezTo>
                    <a:cubicBezTo>
                      <a:pt x="7358" y="267"/>
                      <a:pt x="7358" y="267"/>
                      <a:pt x="7352" y="261"/>
                    </a:cubicBezTo>
                    <a:cubicBezTo>
                      <a:pt x="7358" y="261"/>
                      <a:pt x="7358" y="255"/>
                      <a:pt x="7358" y="255"/>
                    </a:cubicBezTo>
                    <a:cubicBezTo>
                      <a:pt x="7364" y="243"/>
                      <a:pt x="7370" y="237"/>
                      <a:pt x="7376" y="231"/>
                    </a:cubicBezTo>
                    <a:cubicBezTo>
                      <a:pt x="7376" y="225"/>
                      <a:pt x="7382" y="220"/>
                      <a:pt x="7382" y="220"/>
                    </a:cubicBezTo>
                    <a:cubicBezTo>
                      <a:pt x="7393" y="213"/>
                      <a:pt x="7400" y="208"/>
                      <a:pt x="7411" y="208"/>
                    </a:cubicBezTo>
                    <a:cubicBezTo>
                      <a:pt x="7417" y="208"/>
                      <a:pt x="7417" y="202"/>
                      <a:pt x="7423" y="202"/>
                    </a:cubicBezTo>
                    <a:cubicBezTo>
                      <a:pt x="7619" y="202"/>
                      <a:pt x="7619" y="202"/>
                      <a:pt x="7619" y="202"/>
                    </a:cubicBezTo>
                    <a:cubicBezTo>
                      <a:pt x="7619" y="202"/>
                      <a:pt x="7625" y="202"/>
                      <a:pt x="7631" y="202"/>
                    </a:cubicBezTo>
                    <a:cubicBezTo>
                      <a:pt x="7631" y="196"/>
                      <a:pt x="7631" y="190"/>
                      <a:pt x="7637" y="190"/>
                    </a:cubicBezTo>
                    <a:cubicBezTo>
                      <a:pt x="7643" y="190"/>
                      <a:pt x="7643" y="184"/>
                      <a:pt x="7648" y="184"/>
                    </a:cubicBezTo>
                    <a:cubicBezTo>
                      <a:pt x="7809" y="184"/>
                      <a:pt x="7809" y="184"/>
                      <a:pt x="7809" y="184"/>
                    </a:cubicBezTo>
                    <a:cubicBezTo>
                      <a:pt x="7814" y="184"/>
                      <a:pt x="7820" y="184"/>
                      <a:pt x="7820" y="184"/>
                    </a:cubicBezTo>
                    <a:cubicBezTo>
                      <a:pt x="7832" y="184"/>
                      <a:pt x="7838" y="184"/>
                      <a:pt x="7844" y="184"/>
                    </a:cubicBezTo>
                    <a:cubicBezTo>
                      <a:pt x="7850" y="184"/>
                      <a:pt x="7850" y="178"/>
                      <a:pt x="7856" y="178"/>
                    </a:cubicBezTo>
                    <a:cubicBezTo>
                      <a:pt x="7862" y="178"/>
                      <a:pt x="7856" y="166"/>
                      <a:pt x="7862" y="166"/>
                    </a:cubicBezTo>
                    <a:cubicBezTo>
                      <a:pt x="7868" y="166"/>
                      <a:pt x="7868" y="166"/>
                      <a:pt x="7874" y="166"/>
                    </a:cubicBezTo>
                    <a:cubicBezTo>
                      <a:pt x="7880" y="166"/>
                      <a:pt x="7880" y="160"/>
                      <a:pt x="7886" y="160"/>
                    </a:cubicBezTo>
                    <a:cubicBezTo>
                      <a:pt x="7892" y="160"/>
                      <a:pt x="7892" y="160"/>
                      <a:pt x="7897" y="160"/>
                    </a:cubicBezTo>
                    <a:cubicBezTo>
                      <a:pt x="7903" y="160"/>
                      <a:pt x="7903" y="160"/>
                      <a:pt x="7909" y="160"/>
                    </a:cubicBezTo>
                    <a:cubicBezTo>
                      <a:pt x="7915" y="160"/>
                      <a:pt x="7915" y="154"/>
                      <a:pt x="7921" y="154"/>
                    </a:cubicBezTo>
                    <a:cubicBezTo>
                      <a:pt x="7933" y="148"/>
                      <a:pt x="7945" y="154"/>
                      <a:pt x="7957" y="154"/>
                    </a:cubicBezTo>
                    <a:cubicBezTo>
                      <a:pt x="7963" y="154"/>
                      <a:pt x="7963" y="148"/>
                      <a:pt x="7969" y="148"/>
                    </a:cubicBezTo>
                    <a:cubicBezTo>
                      <a:pt x="7969" y="125"/>
                      <a:pt x="7969" y="125"/>
                      <a:pt x="7969" y="125"/>
                    </a:cubicBezTo>
                    <a:cubicBezTo>
                      <a:pt x="7939" y="119"/>
                      <a:pt x="7939" y="119"/>
                      <a:pt x="7939" y="119"/>
                    </a:cubicBezTo>
                    <a:cubicBezTo>
                      <a:pt x="7933" y="125"/>
                      <a:pt x="7927" y="125"/>
                      <a:pt x="7921" y="125"/>
                    </a:cubicBezTo>
                    <a:cubicBezTo>
                      <a:pt x="7915" y="125"/>
                      <a:pt x="7915" y="125"/>
                      <a:pt x="7915" y="125"/>
                    </a:cubicBezTo>
                    <a:cubicBezTo>
                      <a:pt x="7909" y="125"/>
                      <a:pt x="7909" y="125"/>
                      <a:pt x="7903" y="119"/>
                    </a:cubicBezTo>
                    <a:cubicBezTo>
                      <a:pt x="7892" y="119"/>
                      <a:pt x="7880" y="113"/>
                      <a:pt x="7868" y="113"/>
                    </a:cubicBezTo>
                    <a:cubicBezTo>
                      <a:pt x="7856" y="113"/>
                      <a:pt x="7850" y="119"/>
                      <a:pt x="7844" y="119"/>
                    </a:cubicBezTo>
                    <a:cubicBezTo>
                      <a:pt x="7832" y="119"/>
                      <a:pt x="7826" y="119"/>
                      <a:pt x="7814" y="113"/>
                    </a:cubicBezTo>
                    <a:cubicBezTo>
                      <a:pt x="7809" y="113"/>
                      <a:pt x="7809" y="113"/>
                      <a:pt x="7803" y="107"/>
                    </a:cubicBezTo>
                    <a:cubicBezTo>
                      <a:pt x="7803" y="107"/>
                      <a:pt x="7814" y="107"/>
                      <a:pt x="7814" y="101"/>
                    </a:cubicBezTo>
                    <a:cubicBezTo>
                      <a:pt x="7814" y="95"/>
                      <a:pt x="7809" y="95"/>
                      <a:pt x="7809" y="89"/>
                    </a:cubicBezTo>
                    <a:cubicBezTo>
                      <a:pt x="7803" y="89"/>
                      <a:pt x="7803" y="89"/>
                      <a:pt x="7797" y="89"/>
                    </a:cubicBezTo>
                    <a:cubicBezTo>
                      <a:pt x="7791" y="89"/>
                      <a:pt x="7785" y="83"/>
                      <a:pt x="7773" y="83"/>
                    </a:cubicBezTo>
                    <a:cubicBezTo>
                      <a:pt x="7773" y="83"/>
                      <a:pt x="7773" y="83"/>
                      <a:pt x="7767" y="83"/>
                    </a:cubicBezTo>
                    <a:cubicBezTo>
                      <a:pt x="7761" y="89"/>
                      <a:pt x="7761" y="95"/>
                      <a:pt x="7755" y="95"/>
                    </a:cubicBezTo>
                    <a:cubicBezTo>
                      <a:pt x="7702" y="95"/>
                      <a:pt x="7702" y="95"/>
                      <a:pt x="7702" y="95"/>
                    </a:cubicBezTo>
                    <a:cubicBezTo>
                      <a:pt x="7690" y="95"/>
                      <a:pt x="7684" y="83"/>
                      <a:pt x="7678" y="77"/>
                    </a:cubicBezTo>
                    <a:cubicBezTo>
                      <a:pt x="7672" y="77"/>
                      <a:pt x="7672" y="77"/>
                      <a:pt x="7666" y="77"/>
                    </a:cubicBezTo>
                    <a:cubicBezTo>
                      <a:pt x="7654" y="71"/>
                      <a:pt x="7648" y="77"/>
                      <a:pt x="7643" y="77"/>
                    </a:cubicBezTo>
                    <a:cubicBezTo>
                      <a:pt x="7571" y="77"/>
                      <a:pt x="7571" y="77"/>
                      <a:pt x="7571" y="77"/>
                    </a:cubicBezTo>
                    <a:cubicBezTo>
                      <a:pt x="7554" y="77"/>
                      <a:pt x="7554" y="77"/>
                      <a:pt x="7554" y="77"/>
                    </a:cubicBezTo>
                    <a:cubicBezTo>
                      <a:pt x="7512" y="77"/>
                      <a:pt x="7512" y="77"/>
                      <a:pt x="7512" y="77"/>
                    </a:cubicBezTo>
                    <a:cubicBezTo>
                      <a:pt x="7488" y="77"/>
                      <a:pt x="7488" y="77"/>
                      <a:pt x="7488" y="77"/>
                    </a:cubicBezTo>
                    <a:cubicBezTo>
                      <a:pt x="7482" y="77"/>
                      <a:pt x="7477" y="77"/>
                      <a:pt x="7465" y="77"/>
                    </a:cubicBezTo>
                    <a:cubicBezTo>
                      <a:pt x="7459" y="77"/>
                      <a:pt x="7459" y="83"/>
                      <a:pt x="7453" y="89"/>
                    </a:cubicBezTo>
                    <a:cubicBezTo>
                      <a:pt x="7352" y="89"/>
                      <a:pt x="7352" y="89"/>
                      <a:pt x="7352" y="89"/>
                    </a:cubicBezTo>
                    <a:cubicBezTo>
                      <a:pt x="7358" y="77"/>
                      <a:pt x="7358" y="77"/>
                      <a:pt x="7358" y="77"/>
                    </a:cubicBezTo>
                    <a:cubicBezTo>
                      <a:pt x="7382" y="77"/>
                      <a:pt x="7382" y="77"/>
                      <a:pt x="7382" y="77"/>
                    </a:cubicBezTo>
                    <a:cubicBezTo>
                      <a:pt x="7388" y="77"/>
                      <a:pt x="7393" y="77"/>
                      <a:pt x="7405" y="77"/>
                    </a:cubicBezTo>
                    <a:cubicBezTo>
                      <a:pt x="7405" y="77"/>
                      <a:pt x="7411" y="71"/>
                      <a:pt x="7411" y="65"/>
                    </a:cubicBezTo>
                    <a:cubicBezTo>
                      <a:pt x="7417" y="65"/>
                      <a:pt x="7417" y="59"/>
                      <a:pt x="7417" y="54"/>
                    </a:cubicBezTo>
                    <a:cubicBezTo>
                      <a:pt x="7761" y="54"/>
                      <a:pt x="7761" y="54"/>
                      <a:pt x="7761" y="54"/>
                    </a:cubicBezTo>
                    <a:cubicBezTo>
                      <a:pt x="7761" y="47"/>
                      <a:pt x="7761" y="47"/>
                      <a:pt x="7761" y="42"/>
                    </a:cubicBezTo>
                    <a:cubicBezTo>
                      <a:pt x="7755" y="36"/>
                      <a:pt x="7755" y="36"/>
                      <a:pt x="7749" y="30"/>
                    </a:cubicBezTo>
                    <a:cubicBezTo>
                      <a:pt x="7743" y="30"/>
                      <a:pt x="7743" y="24"/>
                      <a:pt x="7737" y="24"/>
                    </a:cubicBezTo>
                    <a:cubicBezTo>
                      <a:pt x="7726" y="18"/>
                      <a:pt x="7720" y="18"/>
                      <a:pt x="7714" y="18"/>
                    </a:cubicBezTo>
                    <a:cubicBezTo>
                      <a:pt x="7696" y="18"/>
                      <a:pt x="7696" y="18"/>
                      <a:pt x="7696" y="18"/>
                    </a:cubicBezTo>
                    <a:cubicBezTo>
                      <a:pt x="7690" y="18"/>
                      <a:pt x="7684" y="18"/>
                      <a:pt x="7672" y="18"/>
                    </a:cubicBezTo>
                    <a:cubicBezTo>
                      <a:pt x="7660" y="18"/>
                      <a:pt x="7654" y="12"/>
                      <a:pt x="7648" y="12"/>
                    </a:cubicBezTo>
                    <a:cubicBezTo>
                      <a:pt x="7643" y="12"/>
                      <a:pt x="7643" y="6"/>
                      <a:pt x="7637" y="6"/>
                    </a:cubicBezTo>
                    <a:cubicBezTo>
                      <a:pt x="7631" y="6"/>
                      <a:pt x="7631" y="6"/>
                      <a:pt x="7625" y="6"/>
                    </a:cubicBezTo>
                    <a:cubicBezTo>
                      <a:pt x="7619" y="0"/>
                      <a:pt x="7613" y="6"/>
                      <a:pt x="7601" y="6"/>
                    </a:cubicBezTo>
                    <a:cubicBezTo>
                      <a:pt x="7589" y="6"/>
                      <a:pt x="7583" y="6"/>
                      <a:pt x="7577" y="6"/>
                    </a:cubicBezTo>
                    <a:cubicBezTo>
                      <a:pt x="7571" y="6"/>
                      <a:pt x="7566" y="6"/>
                      <a:pt x="7566" y="6"/>
                    </a:cubicBezTo>
                    <a:cubicBezTo>
                      <a:pt x="7554" y="6"/>
                      <a:pt x="7548" y="6"/>
                      <a:pt x="7536" y="6"/>
                    </a:cubicBezTo>
                    <a:cubicBezTo>
                      <a:pt x="7524" y="6"/>
                      <a:pt x="7524" y="6"/>
                      <a:pt x="7524" y="6"/>
                    </a:cubicBezTo>
                    <a:cubicBezTo>
                      <a:pt x="7512" y="6"/>
                      <a:pt x="7506" y="0"/>
                      <a:pt x="7500" y="0"/>
                    </a:cubicBezTo>
                    <a:cubicBezTo>
                      <a:pt x="7405" y="0"/>
                      <a:pt x="7352" y="0"/>
                      <a:pt x="7257" y="0"/>
                    </a:cubicBezTo>
                    <a:cubicBezTo>
                      <a:pt x="7245" y="0"/>
                      <a:pt x="7239" y="0"/>
                      <a:pt x="7234" y="6"/>
                    </a:cubicBezTo>
                    <a:cubicBezTo>
                      <a:pt x="7227" y="6"/>
                      <a:pt x="7222" y="6"/>
                      <a:pt x="7222" y="6"/>
                    </a:cubicBezTo>
                    <a:cubicBezTo>
                      <a:pt x="7216" y="6"/>
                      <a:pt x="7210" y="12"/>
                      <a:pt x="7204" y="12"/>
                    </a:cubicBezTo>
                    <a:cubicBezTo>
                      <a:pt x="7204" y="18"/>
                      <a:pt x="7198" y="24"/>
                      <a:pt x="7192" y="24"/>
                    </a:cubicBezTo>
                    <a:cubicBezTo>
                      <a:pt x="7192" y="24"/>
                      <a:pt x="7186" y="24"/>
                      <a:pt x="7180" y="24"/>
                    </a:cubicBezTo>
                    <a:cubicBezTo>
                      <a:pt x="7168" y="24"/>
                      <a:pt x="7168" y="24"/>
                      <a:pt x="7168" y="24"/>
                    </a:cubicBezTo>
                    <a:cubicBezTo>
                      <a:pt x="7162" y="24"/>
                      <a:pt x="7162" y="24"/>
                      <a:pt x="7156" y="24"/>
                    </a:cubicBezTo>
                    <a:cubicBezTo>
                      <a:pt x="7139" y="24"/>
                      <a:pt x="7139" y="24"/>
                      <a:pt x="7139" y="24"/>
                    </a:cubicBezTo>
                    <a:cubicBezTo>
                      <a:pt x="7139" y="24"/>
                      <a:pt x="7133" y="18"/>
                      <a:pt x="7127" y="18"/>
                    </a:cubicBezTo>
                    <a:cubicBezTo>
                      <a:pt x="7121" y="18"/>
                      <a:pt x="7115" y="18"/>
                      <a:pt x="7109" y="18"/>
                    </a:cubicBezTo>
                    <a:cubicBezTo>
                      <a:pt x="7103" y="18"/>
                      <a:pt x="7097" y="18"/>
                      <a:pt x="7091" y="18"/>
                    </a:cubicBezTo>
                    <a:cubicBezTo>
                      <a:pt x="7073" y="18"/>
                      <a:pt x="7068" y="30"/>
                      <a:pt x="7056" y="36"/>
                    </a:cubicBezTo>
                    <a:cubicBezTo>
                      <a:pt x="7061" y="42"/>
                      <a:pt x="7061" y="54"/>
                      <a:pt x="7061" y="59"/>
                    </a:cubicBezTo>
                    <a:cubicBezTo>
                      <a:pt x="7068" y="65"/>
                      <a:pt x="7068" y="65"/>
                      <a:pt x="7068" y="71"/>
                    </a:cubicBezTo>
                    <a:cubicBezTo>
                      <a:pt x="7068" y="83"/>
                      <a:pt x="7056" y="83"/>
                      <a:pt x="7050" y="89"/>
                    </a:cubicBezTo>
                    <a:cubicBezTo>
                      <a:pt x="7044" y="89"/>
                      <a:pt x="7038" y="89"/>
                      <a:pt x="7026" y="89"/>
                    </a:cubicBezTo>
                    <a:cubicBezTo>
                      <a:pt x="7014" y="89"/>
                      <a:pt x="7008" y="89"/>
                      <a:pt x="7002" y="83"/>
                    </a:cubicBezTo>
                    <a:cubicBezTo>
                      <a:pt x="6996" y="83"/>
                      <a:pt x="6996" y="77"/>
                      <a:pt x="6990" y="77"/>
                    </a:cubicBezTo>
                    <a:cubicBezTo>
                      <a:pt x="6931" y="77"/>
                      <a:pt x="6931" y="77"/>
                      <a:pt x="6931" y="77"/>
                    </a:cubicBezTo>
                    <a:cubicBezTo>
                      <a:pt x="6913" y="77"/>
                      <a:pt x="6907" y="65"/>
                      <a:pt x="6890" y="54"/>
                    </a:cubicBezTo>
                    <a:lnTo>
                      <a:pt x="6884" y="54"/>
                    </a:lnTo>
                    <a:cubicBezTo>
                      <a:pt x="6866" y="54"/>
                      <a:pt x="6860" y="47"/>
                      <a:pt x="6848" y="47"/>
                    </a:cubicBezTo>
                    <a:cubicBezTo>
                      <a:pt x="6842" y="47"/>
                      <a:pt x="6842" y="47"/>
                      <a:pt x="6836" y="47"/>
                    </a:cubicBezTo>
                    <a:cubicBezTo>
                      <a:pt x="6830" y="54"/>
                      <a:pt x="6824" y="54"/>
                      <a:pt x="6824" y="54"/>
                    </a:cubicBezTo>
                    <a:cubicBezTo>
                      <a:pt x="6818" y="54"/>
                      <a:pt x="6818" y="59"/>
                      <a:pt x="6813" y="65"/>
                    </a:cubicBezTo>
                    <a:cubicBezTo>
                      <a:pt x="6813" y="65"/>
                      <a:pt x="6807" y="71"/>
                      <a:pt x="6801" y="71"/>
                    </a:cubicBezTo>
                    <a:cubicBezTo>
                      <a:pt x="6789" y="71"/>
                      <a:pt x="6783" y="71"/>
                      <a:pt x="6777" y="71"/>
                    </a:cubicBezTo>
                    <a:cubicBezTo>
                      <a:pt x="6765" y="71"/>
                      <a:pt x="6765" y="71"/>
                      <a:pt x="6765" y="71"/>
                    </a:cubicBezTo>
                    <a:cubicBezTo>
                      <a:pt x="6759" y="71"/>
                      <a:pt x="6759" y="71"/>
                      <a:pt x="6753" y="71"/>
                    </a:cubicBezTo>
                    <a:cubicBezTo>
                      <a:pt x="6747" y="71"/>
                      <a:pt x="6741" y="59"/>
                      <a:pt x="6735" y="59"/>
                    </a:cubicBezTo>
                    <a:cubicBezTo>
                      <a:pt x="6724" y="59"/>
                      <a:pt x="6718" y="65"/>
                      <a:pt x="6706" y="71"/>
                    </a:cubicBezTo>
                    <a:cubicBezTo>
                      <a:pt x="6688" y="71"/>
                      <a:pt x="6676" y="65"/>
                      <a:pt x="6658" y="65"/>
                    </a:cubicBezTo>
                    <a:lnTo>
                      <a:pt x="6652" y="65"/>
                    </a:lnTo>
                    <a:lnTo>
                      <a:pt x="6646" y="71"/>
                    </a:lnTo>
                    <a:lnTo>
                      <a:pt x="6641" y="71"/>
                    </a:lnTo>
                    <a:lnTo>
                      <a:pt x="6635" y="71"/>
                    </a:lnTo>
                    <a:cubicBezTo>
                      <a:pt x="6629" y="71"/>
                      <a:pt x="6623" y="77"/>
                      <a:pt x="6623" y="77"/>
                    </a:cubicBezTo>
                    <a:cubicBezTo>
                      <a:pt x="6617" y="77"/>
                      <a:pt x="6611" y="83"/>
                      <a:pt x="6605" y="83"/>
                    </a:cubicBezTo>
                    <a:cubicBezTo>
                      <a:pt x="6605" y="89"/>
                      <a:pt x="6611" y="89"/>
                      <a:pt x="6611" y="95"/>
                    </a:cubicBezTo>
                    <a:cubicBezTo>
                      <a:pt x="6617" y="101"/>
                      <a:pt x="6617" y="101"/>
                      <a:pt x="6617" y="101"/>
                    </a:cubicBezTo>
                    <a:cubicBezTo>
                      <a:pt x="6623" y="101"/>
                      <a:pt x="6623" y="101"/>
                      <a:pt x="6623" y="107"/>
                    </a:cubicBezTo>
                    <a:cubicBezTo>
                      <a:pt x="6629" y="107"/>
                      <a:pt x="6629" y="101"/>
                      <a:pt x="6635" y="107"/>
                    </a:cubicBezTo>
                    <a:cubicBezTo>
                      <a:pt x="6641" y="107"/>
                      <a:pt x="6641" y="107"/>
                      <a:pt x="6646" y="113"/>
                    </a:cubicBezTo>
                    <a:cubicBezTo>
                      <a:pt x="6652" y="113"/>
                      <a:pt x="6652" y="113"/>
                      <a:pt x="6652" y="119"/>
                    </a:cubicBezTo>
                    <a:cubicBezTo>
                      <a:pt x="6658" y="119"/>
                      <a:pt x="6658" y="119"/>
                      <a:pt x="6658" y="125"/>
                    </a:cubicBezTo>
                    <a:cubicBezTo>
                      <a:pt x="6658" y="125"/>
                      <a:pt x="6664" y="125"/>
                      <a:pt x="6664" y="131"/>
                    </a:cubicBezTo>
                    <a:cubicBezTo>
                      <a:pt x="6664" y="131"/>
                      <a:pt x="6664" y="136"/>
                      <a:pt x="6664" y="142"/>
                    </a:cubicBezTo>
                    <a:cubicBezTo>
                      <a:pt x="6670" y="148"/>
                      <a:pt x="6664" y="148"/>
                      <a:pt x="6664" y="154"/>
                    </a:cubicBezTo>
                    <a:cubicBezTo>
                      <a:pt x="6658" y="148"/>
                      <a:pt x="6658" y="148"/>
                      <a:pt x="6658" y="148"/>
                    </a:cubicBezTo>
                    <a:lnTo>
                      <a:pt x="6658" y="148"/>
                    </a:lnTo>
                    <a:cubicBezTo>
                      <a:pt x="6652" y="142"/>
                      <a:pt x="6652" y="142"/>
                      <a:pt x="6652" y="142"/>
                    </a:cubicBezTo>
                    <a:cubicBezTo>
                      <a:pt x="6652" y="136"/>
                      <a:pt x="6646" y="142"/>
                      <a:pt x="6646" y="142"/>
                    </a:cubicBezTo>
                    <a:cubicBezTo>
                      <a:pt x="6646" y="136"/>
                      <a:pt x="6641" y="136"/>
                      <a:pt x="6641" y="136"/>
                    </a:cubicBezTo>
                    <a:cubicBezTo>
                      <a:pt x="6635" y="136"/>
                      <a:pt x="6635" y="136"/>
                      <a:pt x="6635" y="136"/>
                    </a:cubicBezTo>
                    <a:cubicBezTo>
                      <a:pt x="6629" y="136"/>
                      <a:pt x="6629" y="131"/>
                      <a:pt x="6623" y="131"/>
                    </a:cubicBezTo>
                    <a:cubicBezTo>
                      <a:pt x="6623" y="131"/>
                      <a:pt x="6623" y="131"/>
                      <a:pt x="6617" y="131"/>
                    </a:cubicBezTo>
                    <a:cubicBezTo>
                      <a:pt x="6617" y="131"/>
                      <a:pt x="6617" y="131"/>
                      <a:pt x="6611" y="131"/>
                    </a:cubicBezTo>
                    <a:cubicBezTo>
                      <a:pt x="6611" y="125"/>
                      <a:pt x="6611" y="125"/>
                      <a:pt x="6605" y="125"/>
                    </a:cubicBezTo>
                    <a:cubicBezTo>
                      <a:pt x="6605" y="125"/>
                      <a:pt x="6605" y="125"/>
                      <a:pt x="6599" y="125"/>
                    </a:cubicBezTo>
                    <a:lnTo>
                      <a:pt x="6593" y="125"/>
                    </a:lnTo>
                    <a:cubicBezTo>
                      <a:pt x="6587" y="125"/>
                      <a:pt x="6587" y="125"/>
                      <a:pt x="6581" y="125"/>
                    </a:cubicBezTo>
                    <a:cubicBezTo>
                      <a:pt x="6575" y="125"/>
                      <a:pt x="6575" y="125"/>
                      <a:pt x="6569" y="125"/>
                    </a:cubicBezTo>
                    <a:cubicBezTo>
                      <a:pt x="6569" y="125"/>
                      <a:pt x="6563" y="125"/>
                      <a:pt x="6563" y="131"/>
                    </a:cubicBezTo>
                    <a:cubicBezTo>
                      <a:pt x="6563" y="131"/>
                      <a:pt x="6563" y="131"/>
                      <a:pt x="6563" y="136"/>
                    </a:cubicBezTo>
                    <a:cubicBezTo>
                      <a:pt x="6563" y="136"/>
                      <a:pt x="6563" y="136"/>
                      <a:pt x="6563" y="142"/>
                    </a:cubicBezTo>
                    <a:cubicBezTo>
                      <a:pt x="6563" y="148"/>
                      <a:pt x="6563" y="148"/>
                      <a:pt x="6569" y="154"/>
                    </a:cubicBezTo>
                    <a:cubicBezTo>
                      <a:pt x="6569" y="154"/>
                      <a:pt x="6569" y="154"/>
                      <a:pt x="6575" y="160"/>
                    </a:cubicBezTo>
                    <a:cubicBezTo>
                      <a:pt x="6575" y="160"/>
                      <a:pt x="6575" y="160"/>
                      <a:pt x="6581" y="166"/>
                    </a:cubicBezTo>
                    <a:cubicBezTo>
                      <a:pt x="6587" y="166"/>
                      <a:pt x="6587" y="166"/>
                      <a:pt x="6593" y="172"/>
                    </a:cubicBezTo>
                    <a:cubicBezTo>
                      <a:pt x="6599" y="172"/>
                      <a:pt x="6605" y="172"/>
                      <a:pt x="6605" y="178"/>
                    </a:cubicBezTo>
                    <a:cubicBezTo>
                      <a:pt x="6611" y="178"/>
                      <a:pt x="6611" y="178"/>
                      <a:pt x="6611" y="178"/>
                    </a:cubicBezTo>
                    <a:cubicBezTo>
                      <a:pt x="6617" y="178"/>
                      <a:pt x="6617" y="178"/>
                      <a:pt x="6617" y="178"/>
                    </a:cubicBezTo>
                    <a:cubicBezTo>
                      <a:pt x="6623" y="178"/>
                      <a:pt x="6623" y="178"/>
                      <a:pt x="6623" y="184"/>
                    </a:cubicBezTo>
                    <a:cubicBezTo>
                      <a:pt x="6629" y="184"/>
                      <a:pt x="6635" y="184"/>
                      <a:pt x="6641" y="184"/>
                    </a:cubicBezTo>
                    <a:cubicBezTo>
                      <a:pt x="6652" y="184"/>
                      <a:pt x="6652" y="184"/>
                      <a:pt x="6652" y="184"/>
                    </a:cubicBezTo>
                    <a:lnTo>
                      <a:pt x="6658" y="184"/>
                    </a:lnTo>
                    <a:lnTo>
                      <a:pt x="6664" y="184"/>
                    </a:lnTo>
                    <a:cubicBezTo>
                      <a:pt x="6664" y="190"/>
                      <a:pt x="6670" y="190"/>
                      <a:pt x="6670" y="190"/>
                    </a:cubicBezTo>
                    <a:cubicBezTo>
                      <a:pt x="6676" y="196"/>
                      <a:pt x="6676" y="196"/>
                      <a:pt x="6682" y="202"/>
                    </a:cubicBezTo>
                    <a:cubicBezTo>
                      <a:pt x="6682" y="202"/>
                      <a:pt x="6682" y="202"/>
                      <a:pt x="6688" y="208"/>
                    </a:cubicBezTo>
                    <a:cubicBezTo>
                      <a:pt x="6688" y="208"/>
                      <a:pt x="6694" y="213"/>
                      <a:pt x="6694" y="220"/>
                    </a:cubicBezTo>
                    <a:cubicBezTo>
                      <a:pt x="6700" y="220"/>
                      <a:pt x="6700" y="220"/>
                      <a:pt x="6700" y="225"/>
                    </a:cubicBezTo>
                    <a:cubicBezTo>
                      <a:pt x="6700" y="225"/>
                      <a:pt x="6706" y="225"/>
                      <a:pt x="6706" y="231"/>
                    </a:cubicBezTo>
                    <a:cubicBezTo>
                      <a:pt x="6706" y="231"/>
                      <a:pt x="6706" y="231"/>
                      <a:pt x="6706" y="237"/>
                    </a:cubicBezTo>
                    <a:lnTo>
                      <a:pt x="6706" y="243"/>
                    </a:lnTo>
                    <a:cubicBezTo>
                      <a:pt x="6706" y="249"/>
                      <a:pt x="6706" y="255"/>
                      <a:pt x="6700" y="255"/>
                    </a:cubicBezTo>
                    <a:cubicBezTo>
                      <a:pt x="6700" y="255"/>
                      <a:pt x="6700" y="255"/>
                      <a:pt x="6694" y="255"/>
                    </a:cubicBezTo>
                    <a:cubicBezTo>
                      <a:pt x="6688" y="255"/>
                      <a:pt x="6688" y="249"/>
                      <a:pt x="6682" y="249"/>
                    </a:cubicBezTo>
                    <a:lnTo>
                      <a:pt x="6676" y="249"/>
                    </a:lnTo>
                    <a:cubicBezTo>
                      <a:pt x="6670" y="249"/>
                      <a:pt x="6670" y="249"/>
                      <a:pt x="6670" y="249"/>
                    </a:cubicBezTo>
                    <a:cubicBezTo>
                      <a:pt x="6664" y="249"/>
                      <a:pt x="6664" y="243"/>
                      <a:pt x="6658" y="243"/>
                    </a:cubicBezTo>
                    <a:cubicBezTo>
                      <a:pt x="6652" y="243"/>
                      <a:pt x="6652" y="237"/>
                      <a:pt x="6646" y="237"/>
                    </a:cubicBezTo>
                    <a:cubicBezTo>
                      <a:pt x="6646" y="237"/>
                      <a:pt x="6646" y="237"/>
                      <a:pt x="6641" y="237"/>
                    </a:cubicBezTo>
                    <a:cubicBezTo>
                      <a:pt x="6641" y="237"/>
                      <a:pt x="6641" y="237"/>
                      <a:pt x="6635" y="231"/>
                    </a:cubicBezTo>
                    <a:lnTo>
                      <a:pt x="6629" y="231"/>
                    </a:lnTo>
                    <a:cubicBezTo>
                      <a:pt x="6623" y="231"/>
                      <a:pt x="6623" y="225"/>
                      <a:pt x="6617" y="225"/>
                    </a:cubicBezTo>
                    <a:cubicBezTo>
                      <a:pt x="6617" y="225"/>
                      <a:pt x="6617" y="225"/>
                      <a:pt x="6611" y="225"/>
                    </a:cubicBezTo>
                    <a:cubicBezTo>
                      <a:pt x="6605" y="225"/>
                      <a:pt x="6599" y="220"/>
                      <a:pt x="6593" y="220"/>
                    </a:cubicBezTo>
                    <a:cubicBezTo>
                      <a:pt x="6587" y="220"/>
                      <a:pt x="6587" y="220"/>
                      <a:pt x="6581" y="220"/>
                    </a:cubicBezTo>
                    <a:cubicBezTo>
                      <a:pt x="6575" y="213"/>
                      <a:pt x="6575" y="213"/>
                      <a:pt x="6569" y="208"/>
                    </a:cubicBezTo>
                    <a:cubicBezTo>
                      <a:pt x="6563" y="208"/>
                      <a:pt x="6563" y="208"/>
                      <a:pt x="6563" y="208"/>
                    </a:cubicBezTo>
                    <a:cubicBezTo>
                      <a:pt x="6558" y="208"/>
                      <a:pt x="6558" y="202"/>
                      <a:pt x="6558" y="202"/>
                    </a:cubicBezTo>
                    <a:cubicBezTo>
                      <a:pt x="6552" y="202"/>
                      <a:pt x="6552" y="202"/>
                      <a:pt x="6552" y="202"/>
                    </a:cubicBezTo>
                    <a:cubicBezTo>
                      <a:pt x="6546" y="196"/>
                      <a:pt x="6546" y="196"/>
                      <a:pt x="6540" y="196"/>
                    </a:cubicBezTo>
                    <a:cubicBezTo>
                      <a:pt x="6540" y="190"/>
                      <a:pt x="6534" y="190"/>
                      <a:pt x="6534" y="190"/>
                    </a:cubicBezTo>
                    <a:lnTo>
                      <a:pt x="6528" y="184"/>
                    </a:lnTo>
                    <a:lnTo>
                      <a:pt x="6522" y="178"/>
                    </a:lnTo>
                    <a:cubicBezTo>
                      <a:pt x="6516" y="178"/>
                      <a:pt x="6516" y="178"/>
                      <a:pt x="6516" y="178"/>
                    </a:cubicBezTo>
                    <a:cubicBezTo>
                      <a:pt x="6510" y="178"/>
                      <a:pt x="6510" y="172"/>
                      <a:pt x="6510" y="172"/>
                    </a:cubicBezTo>
                    <a:cubicBezTo>
                      <a:pt x="6504" y="172"/>
                      <a:pt x="6504" y="172"/>
                      <a:pt x="6504" y="172"/>
                    </a:cubicBezTo>
                    <a:cubicBezTo>
                      <a:pt x="6498" y="172"/>
                      <a:pt x="6498" y="172"/>
                      <a:pt x="6492" y="172"/>
                    </a:cubicBezTo>
                    <a:cubicBezTo>
                      <a:pt x="6469" y="172"/>
                      <a:pt x="6469" y="172"/>
                      <a:pt x="6469" y="172"/>
                    </a:cubicBezTo>
                    <a:lnTo>
                      <a:pt x="6463" y="172"/>
                    </a:lnTo>
                    <a:cubicBezTo>
                      <a:pt x="6457" y="172"/>
                      <a:pt x="6451" y="166"/>
                      <a:pt x="6451" y="166"/>
                    </a:cubicBezTo>
                    <a:cubicBezTo>
                      <a:pt x="6445" y="166"/>
                      <a:pt x="6439" y="166"/>
                      <a:pt x="6439" y="166"/>
                    </a:cubicBezTo>
                    <a:cubicBezTo>
                      <a:pt x="6433" y="160"/>
                      <a:pt x="6427" y="154"/>
                      <a:pt x="6421" y="154"/>
                    </a:cubicBezTo>
                    <a:cubicBezTo>
                      <a:pt x="6397" y="154"/>
                      <a:pt x="6386" y="160"/>
                      <a:pt x="6362" y="160"/>
                    </a:cubicBezTo>
                    <a:cubicBezTo>
                      <a:pt x="6362" y="160"/>
                      <a:pt x="6362" y="160"/>
                      <a:pt x="6362" y="166"/>
                    </a:cubicBezTo>
                    <a:cubicBezTo>
                      <a:pt x="6362" y="166"/>
                      <a:pt x="6368" y="166"/>
                      <a:pt x="6368" y="172"/>
                    </a:cubicBezTo>
                    <a:cubicBezTo>
                      <a:pt x="6374" y="178"/>
                      <a:pt x="6374" y="178"/>
                      <a:pt x="6380" y="184"/>
                    </a:cubicBezTo>
                    <a:cubicBezTo>
                      <a:pt x="6386" y="190"/>
                      <a:pt x="6386" y="190"/>
                      <a:pt x="6391" y="190"/>
                    </a:cubicBezTo>
                    <a:cubicBezTo>
                      <a:pt x="6391" y="196"/>
                      <a:pt x="6397" y="190"/>
                      <a:pt x="6397" y="190"/>
                    </a:cubicBezTo>
                    <a:cubicBezTo>
                      <a:pt x="6403" y="196"/>
                      <a:pt x="6403" y="196"/>
                      <a:pt x="6403" y="196"/>
                    </a:cubicBezTo>
                    <a:cubicBezTo>
                      <a:pt x="6409" y="196"/>
                      <a:pt x="6409" y="202"/>
                      <a:pt x="6409" y="202"/>
                    </a:cubicBezTo>
                    <a:cubicBezTo>
                      <a:pt x="6409" y="208"/>
                      <a:pt x="6415" y="208"/>
                      <a:pt x="6421" y="213"/>
                    </a:cubicBezTo>
                    <a:cubicBezTo>
                      <a:pt x="6421" y="213"/>
                      <a:pt x="6421" y="213"/>
                      <a:pt x="6427" y="213"/>
                    </a:cubicBezTo>
                    <a:cubicBezTo>
                      <a:pt x="6427" y="220"/>
                      <a:pt x="6427" y="220"/>
                      <a:pt x="6427" y="225"/>
                    </a:cubicBezTo>
                    <a:cubicBezTo>
                      <a:pt x="6433" y="225"/>
                      <a:pt x="6433" y="225"/>
                      <a:pt x="6439" y="225"/>
                    </a:cubicBezTo>
                    <a:cubicBezTo>
                      <a:pt x="6439" y="231"/>
                      <a:pt x="6439" y="237"/>
                      <a:pt x="6445" y="237"/>
                    </a:cubicBezTo>
                    <a:cubicBezTo>
                      <a:pt x="6445" y="243"/>
                      <a:pt x="6445" y="243"/>
                      <a:pt x="6445" y="243"/>
                    </a:cubicBezTo>
                    <a:cubicBezTo>
                      <a:pt x="6445" y="249"/>
                      <a:pt x="6445" y="249"/>
                      <a:pt x="6451" y="255"/>
                    </a:cubicBezTo>
                    <a:cubicBezTo>
                      <a:pt x="6451" y="255"/>
                      <a:pt x="6451" y="261"/>
                      <a:pt x="6451" y="267"/>
                    </a:cubicBezTo>
                    <a:cubicBezTo>
                      <a:pt x="6451" y="273"/>
                      <a:pt x="6451" y="273"/>
                      <a:pt x="6451" y="273"/>
                    </a:cubicBezTo>
                    <a:cubicBezTo>
                      <a:pt x="6439" y="273"/>
                      <a:pt x="6439" y="273"/>
                      <a:pt x="6439" y="273"/>
                    </a:cubicBezTo>
                    <a:cubicBezTo>
                      <a:pt x="6433" y="273"/>
                      <a:pt x="6433" y="273"/>
                      <a:pt x="6433" y="273"/>
                    </a:cubicBezTo>
                    <a:cubicBezTo>
                      <a:pt x="6427" y="273"/>
                      <a:pt x="6427" y="273"/>
                      <a:pt x="6421" y="267"/>
                    </a:cubicBezTo>
                    <a:cubicBezTo>
                      <a:pt x="6421" y="267"/>
                      <a:pt x="6421" y="267"/>
                      <a:pt x="6421" y="261"/>
                    </a:cubicBezTo>
                    <a:cubicBezTo>
                      <a:pt x="6415" y="261"/>
                      <a:pt x="6409" y="261"/>
                      <a:pt x="6409" y="261"/>
                    </a:cubicBezTo>
                    <a:lnTo>
                      <a:pt x="6409" y="255"/>
                    </a:lnTo>
                    <a:cubicBezTo>
                      <a:pt x="6403" y="255"/>
                      <a:pt x="6403" y="255"/>
                      <a:pt x="6403" y="249"/>
                    </a:cubicBezTo>
                    <a:cubicBezTo>
                      <a:pt x="6397" y="249"/>
                      <a:pt x="6397" y="249"/>
                      <a:pt x="6391" y="243"/>
                    </a:cubicBezTo>
                    <a:cubicBezTo>
                      <a:pt x="6391" y="243"/>
                      <a:pt x="6386" y="243"/>
                      <a:pt x="6386" y="237"/>
                    </a:cubicBezTo>
                    <a:cubicBezTo>
                      <a:pt x="6386" y="237"/>
                      <a:pt x="6380" y="237"/>
                      <a:pt x="6380" y="231"/>
                    </a:cubicBezTo>
                    <a:cubicBezTo>
                      <a:pt x="6374" y="231"/>
                      <a:pt x="6368" y="225"/>
                      <a:pt x="6362" y="225"/>
                    </a:cubicBezTo>
                    <a:cubicBezTo>
                      <a:pt x="6362" y="225"/>
                      <a:pt x="6362" y="220"/>
                      <a:pt x="6356" y="220"/>
                    </a:cubicBezTo>
                    <a:cubicBezTo>
                      <a:pt x="6356" y="220"/>
                      <a:pt x="6356" y="220"/>
                      <a:pt x="6350" y="220"/>
                    </a:cubicBezTo>
                    <a:cubicBezTo>
                      <a:pt x="6350" y="213"/>
                      <a:pt x="6350" y="213"/>
                      <a:pt x="6344" y="213"/>
                    </a:cubicBezTo>
                    <a:cubicBezTo>
                      <a:pt x="6344" y="208"/>
                      <a:pt x="6338" y="208"/>
                      <a:pt x="6338" y="202"/>
                    </a:cubicBezTo>
                    <a:cubicBezTo>
                      <a:pt x="6332" y="202"/>
                      <a:pt x="6332" y="202"/>
                      <a:pt x="6332" y="202"/>
                    </a:cubicBezTo>
                    <a:cubicBezTo>
                      <a:pt x="6326" y="202"/>
                      <a:pt x="6326" y="202"/>
                      <a:pt x="6326" y="202"/>
                    </a:cubicBezTo>
                    <a:cubicBezTo>
                      <a:pt x="6320" y="202"/>
                      <a:pt x="6314" y="202"/>
                      <a:pt x="6309" y="196"/>
                    </a:cubicBezTo>
                    <a:lnTo>
                      <a:pt x="6303" y="196"/>
                    </a:lnTo>
                    <a:cubicBezTo>
                      <a:pt x="6303" y="190"/>
                      <a:pt x="6303" y="190"/>
                      <a:pt x="6303" y="184"/>
                    </a:cubicBezTo>
                    <a:lnTo>
                      <a:pt x="6297" y="184"/>
                    </a:lnTo>
                    <a:cubicBezTo>
                      <a:pt x="6297" y="178"/>
                      <a:pt x="6291" y="178"/>
                      <a:pt x="6291" y="178"/>
                    </a:cubicBezTo>
                    <a:cubicBezTo>
                      <a:pt x="6285" y="178"/>
                      <a:pt x="6285" y="178"/>
                      <a:pt x="6279" y="178"/>
                    </a:cubicBezTo>
                    <a:cubicBezTo>
                      <a:pt x="6279" y="178"/>
                      <a:pt x="6279" y="178"/>
                      <a:pt x="6273" y="178"/>
                    </a:cubicBezTo>
                    <a:cubicBezTo>
                      <a:pt x="6273" y="178"/>
                      <a:pt x="6267" y="172"/>
                      <a:pt x="6261" y="172"/>
                    </a:cubicBezTo>
                    <a:cubicBezTo>
                      <a:pt x="6243" y="172"/>
                      <a:pt x="6243" y="172"/>
                      <a:pt x="6243" y="172"/>
                    </a:cubicBezTo>
                    <a:cubicBezTo>
                      <a:pt x="6243" y="184"/>
                      <a:pt x="6243" y="184"/>
                      <a:pt x="6243" y="184"/>
                    </a:cubicBezTo>
                    <a:cubicBezTo>
                      <a:pt x="6243" y="190"/>
                      <a:pt x="6243" y="190"/>
                      <a:pt x="6249" y="196"/>
                    </a:cubicBezTo>
                    <a:cubicBezTo>
                      <a:pt x="6249" y="202"/>
                      <a:pt x="6255" y="208"/>
                      <a:pt x="6255" y="213"/>
                    </a:cubicBezTo>
                    <a:cubicBezTo>
                      <a:pt x="6261" y="213"/>
                      <a:pt x="6261" y="220"/>
                      <a:pt x="6261" y="220"/>
                    </a:cubicBezTo>
                    <a:cubicBezTo>
                      <a:pt x="6261" y="225"/>
                      <a:pt x="6261" y="225"/>
                      <a:pt x="6261" y="231"/>
                    </a:cubicBezTo>
                    <a:cubicBezTo>
                      <a:pt x="6255" y="231"/>
                      <a:pt x="6261" y="231"/>
                      <a:pt x="6261" y="237"/>
                    </a:cubicBezTo>
                    <a:lnTo>
                      <a:pt x="6255" y="243"/>
                    </a:lnTo>
                    <a:cubicBezTo>
                      <a:pt x="6255" y="249"/>
                      <a:pt x="6255" y="249"/>
                      <a:pt x="6255" y="249"/>
                    </a:cubicBezTo>
                    <a:cubicBezTo>
                      <a:pt x="6255" y="249"/>
                      <a:pt x="6255" y="249"/>
                      <a:pt x="6255" y="255"/>
                    </a:cubicBezTo>
                    <a:cubicBezTo>
                      <a:pt x="6249" y="261"/>
                      <a:pt x="6249" y="267"/>
                      <a:pt x="6243" y="279"/>
                    </a:cubicBezTo>
                    <a:lnTo>
                      <a:pt x="6243" y="285"/>
                    </a:lnTo>
                    <a:cubicBezTo>
                      <a:pt x="6243" y="285"/>
                      <a:pt x="6243" y="291"/>
                      <a:pt x="6237" y="291"/>
                    </a:cubicBezTo>
                    <a:cubicBezTo>
                      <a:pt x="6237" y="291"/>
                      <a:pt x="6237" y="291"/>
                      <a:pt x="6231" y="291"/>
                    </a:cubicBezTo>
                    <a:cubicBezTo>
                      <a:pt x="6225" y="291"/>
                      <a:pt x="6225" y="291"/>
                      <a:pt x="6220" y="291"/>
                    </a:cubicBezTo>
                    <a:lnTo>
                      <a:pt x="6214" y="285"/>
                    </a:lnTo>
                    <a:cubicBezTo>
                      <a:pt x="6208" y="285"/>
                      <a:pt x="6202" y="279"/>
                      <a:pt x="6202" y="273"/>
                    </a:cubicBezTo>
                    <a:cubicBezTo>
                      <a:pt x="6202" y="273"/>
                      <a:pt x="6202" y="273"/>
                      <a:pt x="6202" y="267"/>
                    </a:cubicBezTo>
                    <a:cubicBezTo>
                      <a:pt x="6202" y="267"/>
                      <a:pt x="6202" y="261"/>
                      <a:pt x="6202" y="255"/>
                    </a:cubicBezTo>
                    <a:cubicBezTo>
                      <a:pt x="6202" y="255"/>
                      <a:pt x="6208" y="255"/>
                      <a:pt x="6208" y="249"/>
                    </a:cubicBezTo>
                    <a:cubicBezTo>
                      <a:pt x="6214" y="243"/>
                      <a:pt x="6214" y="243"/>
                      <a:pt x="6220" y="237"/>
                    </a:cubicBezTo>
                    <a:cubicBezTo>
                      <a:pt x="6220" y="237"/>
                      <a:pt x="6225" y="237"/>
                      <a:pt x="6225" y="231"/>
                    </a:cubicBezTo>
                    <a:cubicBezTo>
                      <a:pt x="6225" y="231"/>
                      <a:pt x="6225" y="231"/>
                      <a:pt x="6225" y="225"/>
                    </a:cubicBezTo>
                    <a:cubicBezTo>
                      <a:pt x="6225" y="225"/>
                      <a:pt x="6225" y="225"/>
                      <a:pt x="6225" y="220"/>
                    </a:cubicBezTo>
                    <a:cubicBezTo>
                      <a:pt x="6225" y="220"/>
                      <a:pt x="6220" y="220"/>
                      <a:pt x="6220" y="213"/>
                    </a:cubicBezTo>
                    <a:cubicBezTo>
                      <a:pt x="6220" y="213"/>
                      <a:pt x="6220" y="208"/>
                      <a:pt x="6214" y="208"/>
                    </a:cubicBezTo>
                    <a:cubicBezTo>
                      <a:pt x="6214" y="202"/>
                      <a:pt x="6208" y="202"/>
                      <a:pt x="6208" y="202"/>
                    </a:cubicBezTo>
                    <a:cubicBezTo>
                      <a:pt x="6208" y="196"/>
                      <a:pt x="6208" y="196"/>
                      <a:pt x="6208" y="196"/>
                    </a:cubicBezTo>
                    <a:lnTo>
                      <a:pt x="6214" y="190"/>
                    </a:lnTo>
                    <a:cubicBezTo>
                      <a:pt x="6208" y="184"/>
                      <a:pt x="6208" y="184"/>
                      <a:pt x="6202" y="178"/>
                    </a:cubicBezTo>
                    <a:cubicBezTo>
                      <a:pt x="6202" y="178"/>
                      <a:pt x="6202" y="178"/>
                      <a:pt x="6196" y="172"/>
                    </a:cubicBezTo>
                    <a:cubicBezTo>
                      <a:pt x="6196" y="172"/>
                      <a:pt x="6190" y="172"/>
                      <a:pt x="6190" y="166"/>
                    </a:cubicBezTo>
                    <a:lnTo>
                      <a:pt x="6184" y="166"/>
                    </a:lnTo>
                    <a:cubicBezTo>
                      <a:pt x="6178" y="160"/>
                      <a:pt x="6178" y="160"/>
                      <a:pt x="6178" y="160"/>
                    </a:cubicBezTo>
                    <a:cubicBezTo>
                      <a:pt x="6172" y="154"/>
                      <a:pt x="6172" y="160"/>
                      <a:pt x="6166" y="160"/>
                    </a:cubicBezTo>
                    <a:lnTo>
                      <a:pt x="6160" y="160"/>
                    </a:lnTo>
                    <a:cubicBezTo>
                      <a:pt x="6154" y="160"/>
                      <a:pt x="6154" y="160"/>
                      <a:pt x="6154" y="160"/>
                    </a:cubicBezTo>
                    <a:cubicBezTo>
                      <a:pt x="6148" y="160"/>
                      <a:pt x="6143" y="160"/>
                      <a:pt x="6143" y="166"/>
                    </a:cubicBezTo>
                    <a:cubicBezTo>
                      <a:pt x="6136" y="166"/>
                      <a:pt x="6136" y="166"/>
                      <a:pt x="6136" y="166"/>
                    </a:cubicBezTo>
                    <a:cubicBezTo>
                      <a:pt x="6131" y="166"/>
                      <a:pt x="6125" y="172"/>
                      <a:pt x="6119" y="172"/>
                    </a:cubicBezTo>
                    <a:cubicBezTo>
                      <a:pt x="6119" y="178"/>
                      <a:pt x="6119" y="178"/>
                      <a:pt x="6113" y="178"/>
                    </a:cubicBezTo>
                    <a:cubicBezTo>
                      <a:pt x="6113" y="178"/>
                      <a:pt x="6113" y="184"/>
                      <a:pt x="6107" y="184"/>
                    </a:cubicBezTo>
                    <a:cubicBezTo>
                      <a:pt x="6107" y="184"/>
                      <a:pt x="6107" y="184"/>
                      <a:pt x="6101" y="184"/>
                    </a:cubicBezTo>
                    <a:cubicBezTo>
                      <a:pt x="6101" y="184"/>
                      <a:pt x="6101" y="184"/>
                      <a:pt x="6095" y="184"/>
                    </a:cubicBezTo>
                    <a:cubicBezTo>
                      <a:pt x="6095" y="184"/>
                      <a:pt x="6095" y="190"/>
                      <a:pt x="6089" y="190"/>
                    </a:cubicBezTo>
                    <a:lnTo>
                      <a:pt x="6083" y="190"/>
                    </a:lnTo>
                    <a:cubicBezTo>
                      <a:pt x="6077" y="190"/>
                      <a:pt x="6077" y="196"/>
                      <a:pt x="6077" y="196"/>
                    </a:cubicBezTo>
                    <a:cubicBezTo>
                      <a:pt x="6071" y="196"/>
                      <a:pt x="6065" y="196"/>
                      <a:pt x="6065" y="196"/>
                    </a:cubicBezTo>
                    <a:cubicBezTo>
                      <a:pt x="6059" y="196"/>
                      <a:pt x="6059" y="196"/>
                      <a:pt x="6059" y="196"/>
                    </a:cubicBezTo>
                    <a:cubicBezTo>
                      <a:pt x="6024" y="196"/>
                      <a:pt x="6024" y="196"/>
                      <a:pt x="6024" y="196"/>
                    </a:cubicBezTo>
                    <a:cubicBezTo>
                      <a:pt x="6018" y="196"/>
                      <a:pt x="6018" y="196"/>
                      <a:pt x="6018" y="196"/>
                    </a:cubicBezTo>
                    <a:cubicBezTo>
                      <a:pt x="6012" y="196"/>
                      <a:pt x="6012" y="196"/>
                      <a:pt x="6006" y="202"/>
                    </a:cubicBezTo>
                    <a:cubicBezTo>
                      <a:pt x="6006" y="202"/>
                      <a:pt x="6006" y="202"/>
                      <a:pt x="6000" y="202"/>
                    </a:cubicBezTo>
                    <a:cubicBezTo>
                      <a:pt x="6000" y="202"/>
                      <a:pt x="5994" y="208"/>
                      <a:pt x="5988" y="208"/>
                    </a:cubicBezTo>
                    <a:lnTo>
                      <a:pt x="5988" y="208"/>
                    </a:lnTo>
                    <a:cubicBezTo>
                      <a:pt x="5982" y="208"/>
                      <a:pt x="5982" y="202"/>
                      <a:pt x="5977" y="202"/>
                    </a:cubicBezTo>
                    <a:cubicBezTo>
                      <a:pt x="5965" y="202"/>
                      <a:pt x="5959" y="208"/>
                      <a:pt x="5947" y="208"/>
                    </a:cubicBezTo>
                    <a:cubicBezTo>
                      <a:pt x="5941" y="208"/>
                      <a:pt x="5941" y="208"/>
                      <a:pt x="5935" y="208"/>
                    </a:cubicBezTo>
                    <a:cubicBezTo>
                      <a:pt x="5935" y="208"/>
                      <a:pt x="5935" y="208"/>
                      <a:pt x="5929" y="208"/>
                    </a:cubicBezTo>
                    <a:cubicBezTo>
                      <a:pt x="5929" y="208"/>
                      <a:pt x="5929" y="213"/>
                      <a:pt x="5923" y="213"/>
                    </a:cubicBezTo>
                    <a:cubicBezTo>
                      <a:pt x="5923" y="213"/>
                      <a:pt x="5929" y="220"/>
                      <a:pt x="5923" y="220"/>
                    </a:cubicBezTo>
                    <a:cubicBezTo>
                      <a:pt x="5929" y="220"/>
                      <a:pt x="5929" y="225"/>
                      <a:pt x="5929" y="225"/>
                    </a:cubicBezTo>
                    <a:lnTo>
                      <a:pt x="5935" y="225"/>
                    </a:lnTo>
                    <a:cubicBezTo>
                      <a:pt x="5935" y="225"/>
                      <a:pt x="5935" y="225"/>
                      <a:pt x="5941" y="225"/>
                    </a:cubicBezTo>
                    <a:cubicBezTo>
                      <a:pt x="5947" y="231"/>
                      <a:pt x="5947" y="225"/>
                      <a:pt x="5953" y="225"/>
                    </a:cubicBezTo>
                    <a:cubicBezTo>
                      <a:pt x="5959" y="231"/>
                      <a:pt x="5959" y="231"/>
                      <a:pt x="5959" y="231"/>
                    </a:cubicBezTo>
                    <a:cubicBezTo>
                      <a:pt x="5965" y="231"/>
                      <a:pt x="5965" y="231"/>
                      <a:pt x="5970" y="237"/>
                    </a:cubicBezTo>
                    <a:cubicBezTo>
                      <a:pt x="5970" y="237"/>
                      <a:pt x="5970" y="237"/>
                      <a:pt x="5977" y="243"/>
                    </a:cubicBezTo>
                    <a:cubicBezTo>
                      <a:pt x="5977" y="243"/>
                      <a:pt x="5977" y="243"/>
                      <a:pt x="5977" y="249"/>
                    </a:cubicBezTo>
                    <a:cubicBezTo>
                      <a:pt x="5977" y="249"/>
                      <a:pt x="5982" y="249"/>
                      <a:pt x="5982" y="255"/>
                    </a:cubicBezTo>
                    <a:cubicBezTo>
                      <a:pt x="5982" y="255"/>
                      <a:pt x="5982" y="261"/>
                      <a:pt x="5988" y="261"/>
                    </a:cubicBezTo>
                    <a:cubicBezTo>
                      <a:pt x="5988" y="261"/>
                      <a:pt x="5988" y="261"/>
                      <a:pt x="5994" y="261"/>
                    </a:cubicBezTo>
                    <a:cubicBezTo>
                      <a:pt x="6000" y="261"/>
                      <a:pt x="6000" y="267"/>
                      <a:pt x="6006" y="267"/>
                    </a:cubicBezTo>
                    <a:cubicBezTo>
                      <a:pt x="6006" y="267"/>
                      <a:pt x="6006" y="267"/>
                      <a:pt x="6012" y="267"/>
                    </a:cubicBezTo>
                    <a:cubicBezTo>
                      <a:pt x="6012" y="267"/>
                      <a:pt x="6018" y="267"/>
                      <a:pt x="6024" y="267"/>
                    </a:cubicBezTo>
                    <a:cubicBezTo>
                      <a:pt x="6024" y="267"/>
                      <a:pt x="6024" y="267"/>
                      <a:pt x="6030" y="267"/>
                    </a:cubicBezTo>
                    <a:cubicBezTo>
                      <a:pt x="6030" y="273"/>
                      <a:pt x="6030" y="273"/>
                      <a:pt x="6036" y="273"/>
                    </a:cubicBezTo>
                    <a:cubicBezTo>
                      <a:pt x="6036" y="279"/>
                      <a:pt x="6042" y="279"/>
                      <a:pt x="6042" y="279"/>
                    </a:cubicBezTo>
                    <a:cubicBezTo>
                      <a:pt x="6048" y="279"/>
                      <a:pt x="6048" y="285"/>
                      <a:pt x="6048" y="285"/>
                    </a:cubicBezTo>
                    <a:cubicBezTo>
                      <a:pt x="6054" y="285"/>
                      <a:pt x="6054" y="285"/>
                      <a:pt x="6054" y="285"/>
                    </a:cubicBezTo>
                    <a:cubicBezTo>
                      <a:pt x="6059" y="291"/>
                      <a:pt x="6059" y="291"/>
                      <a:pt x="6065" y="297"/>
                    </a:cubicBezTo>
                    <a:cubicBezTo>
                      <a:pt x="6059" y="302"/>
                      <a:pt x="6059" y="302"/>
                      <a:pt x="6059" y="302"/>
                    </a:cubicBezTo>
                    <a:cubicBezTo>
                      <a:pt x="6036" y="302"/>
                      <a:pt x="6036" y="302"/>
                      <a:pt x="6036" y="302"/>
                    </a:cubicBezTo>
                    <a:cubicBezTo>
                      <a:pt x="6036" y="302"/>
                      <a:pt x="6036" y="297"/>
                      <a:pt x="6030" y="297"/>
                    </a:cubicBezTo>
                    <a:cubicBezTo>
                      <a:pt x="6030" y="297"/>
                      <a:pt x="6030" y="297"/>
                      <a:pt x="6024" y="297"/>
                    </a:cubicBezTo>
                    <a:cubicBezTo>
                      <a:pt x="6024" y="297"/>
                      <a:pt x="6024" y="297"/>
                      <a:pt x="6018" y="297"/>
                    </a:cubicBezTo>
                    <a:cubicBezTo>
                      <a:pt x="6012" y="291"/>
                      <a:pt x="6012" y="291"/>
                      <a:pt x="6006" y="291"/>
                    </a:cubicBezTo>
                    <a:cubicBezTo>
                      <a:pt x="6000" y="291"/>
                      <a:pt x="6000" y="285"/>
                      <a:pt x="6000" y="285"/>
                    </a:cubicBezTo>
                    <a:cubicBezTo>
                      <a:pt x="5994" y="285"/>
                      <a:pt x="5994" y="279"/>
                      <a:pt x="5994" y="279"/>
                    </a:cubicBezTo>
                    <a:cubicBezTo>
                      <a:pt x="5988" y="279"/>
                      <a:pt x="5988" y="279"/>
                      <a:pt x="5988" y="273"/>
                    </a:cubicBezTo>
                    <a:cubicBezTo>
                      <a:pt x="5982" y="273"/>
                      <a:pt x="5982" y="273"/>
                      <a:pt x="5982" y="267"/>
                    </a:cubicBezTo>
                    <a:cubicBezTo>
                      <a:pt x="5970" y="267"/>
                      <a:pt x="5970" y="273"/>
                      <a:pt x="5959" y="267"/>
                    </a:cubicBezTo>
                    <a:cubicBezTo>
                      <a:pt x="5959" y="267"/>
                      <a:pt x="5959" y="267"/>
                      <a:pt x="5953" y="267"/>
                    </a:cubicBezTo>
                    <a:cubicBezTo>
                      <a:pt x="5947" y="267"/>
                      <a:pt x="5947" y="267"/>
                      <a:pt x="5947" y="267"/>
                    </a:cubicBezTo>
                    <a:cubicBezTo>
                      <a:pt x="5947" y="267"/>
                      <a:pt x="5947" y="267"/>
                      <a:pt x="5941" y="267"/>
                    </a:cubicBezTo>
                    <a:cubicBezTo>
                      <a:pt x="5935" y="267"/>
                      <a:pt x="5935" y="261"/>
                      <a:pt x="5935" y="261"/>
                    </a:cubicBezTo>
                    <a:cubicBezTo>
                      <a:pt x="5929" y="255"/>
                      <a:pt x="5929" y="255"/>
                      <a:pt x="5923" y="255"/>
                    </a:cubicBezTo>
                    <a:cubicBezTo>
                      <a:pt x="5917" y="255"/>
                      <a:pt x="5917" y="255"/>
                      <a:pt x="5917" y="255"/>
                    </a:cubicBezTo>
                    <a:cubicBezTo>
                      <a:pt x="5911" y="249"/>
                      <a:pt x="5905" y="249"/>
                      <a:pt x="5899" y="249"/>
                    </a:cubicBezTo>
                    <a:cubicBezTo>
                      <a:pt x="5899" y="243"/>
                      <a:pt x="5899" y="243"/>
                      <a:pt x="5893" y="243"/>
                    </a:cubicBezTo>
                    <a:cubicBezTo>
                      <a:pt x="5893" y="237"/>
                      <a:pt x="5888" y="237"/>
                      <a:pt x="5888" y="237"/>
                    </a:cubicBezTo>
                    <a:cubicBezTo>
                      <a:pt x="5888" y="231"/>
                      <a:pt x="5888" y="231"/>
                      <a:pt x="5888" y="231"/>
                    </a:cubicBezTo>
                    <a:cubicBezTo>
                      <a:pt x="5882" y="225"/>
                      <a:pt x="5882" y="225"/>
                      <a:pt x="5882" y="225"/>
                    </a:cubicBezTo>
                    <a:cubicBezTo>
                      <a:pt x="5876" y="225"/>
                      <a:pt x="5876" y="225"/>
                      <a:pt x="5876" y="225"/>
                    </a:cubicBezTo>
                    <a:cubicBezTo>
                      <a:pt x="5864" y="225"/>
                      <a:pt x="5858" y="225"/>
                      <a:pt x="5852" y="231"/>
                    </a:cubicBezTo>
                    <a:cubicBezTo>
                      <a:pt x="5846" y="231"/>
                      <a:pt x="5846" y="231"/>
                      <a:pt x="5846" y="231"/>
                    </a:cubicBezTo>
                    <a:cubicBezTo>
                      <a:pt x="5840" y="231"/>
                      <a:pt x="5840" y="231"/>
                      <a:pt x="5840" y="237"/>
                    </a:cubicBezTo>
                    <a:cubicBezTo>
                      <a:pt x="5834" y="237"/>
                      <a:pt x="5834" y="237"/>
                      <a:pt x="5834" y="237"/>
                    </a:cubicBezTo>
                    <a:cubicBezTo>
                      <a:pt x="5828" y="243"/>
                      <a:pt x="5828" y="237"/>
                      <a:pt x="5822" y="243"/>
                    </a:cubicBezTo>
                    <a:cubicBezTo>
                      <a:pt x="5822" y="243"/>
                      <a:pt x="5822" y="243"/>
                      <a:pt x="5816" y="243"/>
                    </a:cubicBezTo>
                    <a:cubicBezTo>
                      <a:pt x="5816" y="249"/>
                      <a:pt x="5811" y="249"/>
                      <a:pt x="5804" y="249"/>
                    </a:cubicBezTo>
                    <a:cubicBezTo>
                      <a:pt x="5804" y="249"/>
                      <a:pt x="5799" y="249"/>
                      <a:pt x="5799" y="255"/>
                    </a:cubicBezTo>
                    <a:cubicBezTo>
                      <a:pt x="5793" y="255"/>
                      <a:pt x="5793" y="255"/>
                      <a:pt x="5793" y="261"/>
                    </a:cubicBezTo>
                    <a:cubicBezTo>
                      <a:pt x="5793" y="267"/>
                      <a:pt x="5793" y="273"/>
                      <a:pt x="5799" y="273"/>
                    </a:cubicBezTo>
                    <a:cubicBezTo>
                      <a:pt x="5799" y="279"/>
                      <a:pt x="5804" y="279"/>
                      <a:pt x="5804" y="279"/>
                    </a:cubicBezTo>
                    <a:cubicBezTo>
                      <a:pt x="5804" y="285"/>
                      <a:pt x="5804" y="285"/>
                      <a:pt x="5804" y="285"/>
                    </a:cubicBezTo>
                    <a:cubicBezTo>
                      <a:pt x="5811" y="291"/>
                      <a:pt x="5811" y="291"/>
                      <a:pt x="5811" y="291"/>
                    </a:cubicBezTo>
                    <a:cubicBezTo>
                      <a:pt x="5811" y="338"/>
                      <a:pt x="5811" y="338"/>
                      <a:pt x="5811" y="338"/>
                    </a:cubicBezTo>
                    <a:cubicBezTo>
                      <a:pt x="5775" y="338"/>
                      <a:pt x="5775" y="338"/>
                      <a:pt x="5775" y="338"/>
                    </a:cubicBezTo>
                    <a:cubicBezTo>
                      <a:pt x="5769" y="338"/>
                      <a:pt x="5769" y="338"/>
                      <a:pt x="5763" y="338"/>
                    </a:cubicBezTo>
                    <a:cubicBezTo>
                      <a:pt x="5757" y="332"/>
                      <a:pt x="5757" y="332"/>
                      <a:pt x="5757" y="332"/>
                    </a:cubicBezTo>
                    <a:cubicBezTo>
                      <a:pt x="5751" y="332"/>
                      <a:pt x="5751" y="326"/>
                      <a:pt x="5751" y="326"/>
                    </a:cubicBezTo>
                    <a:cubicBezTo>
                      <a:pt x="5745" y="326"/>
                      <a:pt x="5745" y="326"/>
                      <a:pt x="5745" y="326"/>
                    </a:cubicBezTo>
                    <a:cubicBezTo>
                      <a:pt x="5716" y="326"/>
                      <a:pt x="5704" y="320"/>
                      <a:pt x="5680" y="320"/>
                    </a:cubicBezTo>
                    <a:cubicBezTo>
                      <a:pt x="5680" y="326"/>
                      <a:pt x="5674" y="326"/>
                      <a:pt x="5674" y="326"/>
                    </a:cubicBezTo>
                    <a:cubicBezTo>
                      <a:pt x="5668" y="332"/>
                      <a:pt x="5668" y="332"/>
                      <a:pt x="5668" y="338"/>
                    </a:cubicBezTo>
                    <a:lnTo>
                      <a:pt x="5662" y="344"/>
                    </a:lnTo>
                    <a:cubicBezTo>
                      <a:pt x="5656" y="344"/>
                      <a:pt x="5656" y="344"/>
                      <a:pt x="5650" y="344"/>
                    </a:cubicBezTo>
                    <a:cubicBezTo>
                      <a:pt x="5645" y="350"/>
                      <a:pt x="5638" y="350"/>
                      <a:pt x="5633" y="356"/>
                    </a:cubicBezTo>
                    <a:cubicBezTo>
                      <a:pt x="5627" y="356"/>
                      <a:pt x="5627" y="356"/>
                      <a:pt x="5621" y="356"/>
                    </a:cubicBezTo>
                    <a:cubicBezTo>
                      <a:pt x="5615" y="356"/>
                      <a:pt x="5615" y="362"/>
                      <a:pt x="5609" y="368"/>
                    </a:cubicBezTo>
                    <a:cubicBezTo>
                      <a:pt x="5603" y="374"/>
                      <a:pt x="5603" y="374"/>
                      <a:pt x="5603" y="374"/>
                    </a:cubicBezTo>
                    <a:cubicBezTo>
                      <a:pt x="5603" y="374"/>
                      <a:pt x="5597" y="379"/>
                      <a:pt x="5591" y="379"/>
                    </a:cubicBezTo>
                    <a:cubicBezTo>
                      <a:pt x="5591" y="386"/>
                      <a:pt x="5591" y="386"/>
                      <a:pt x="5585" y="386"/>
                    </a:cubicBezTo>
                    <a:lnTo>
                      <a:pt x="5579" y="386"/>
                    </a:lnTo>
                    <a:cubicBezTo>
                      <a:pt x="5579" y="391"/>
                      <a:pt x="5573" y="386"/>
                      <a:pt x="5567" y="386"/>
                    </a:cubicBezTo>
                    <a:lnTo>
                      <a:pt x="5561" y="386"/>
                    </a:lnTo>
                    <a:cubicBezTo>
                      <a:pt x="5556" y="386"/>
                      <a:pt x="5556" y="391"/>
                      <a:pt x="5550" y="391"/>
                    </a:cubicBezTo>
                    <a:cubicBezTo>
                      <a:pt x="5550" y="391"/>
                      <a:pt x="5550" y="391"/>
                      <a:pt x="5544" y="391"/>
                    </a:cubicBezTo>
                    <a:lnTo>
                      <a:pt x="5538" y="391"/>
                    </a:lnTo>
                    <a:cubicBezTo>
                      <a:pt x="5538" y="397"/>
                      <a:pt x="5532" y="397"/>
                      <a:pt x="5532" y="397"/>
                    </a:cubicBezTo>
                    <a:cubicBezTo>
                      <a:pt x="5526" y="397"/>
                      <a:pt x="5526" y="403"/>
                      <a:pt x="5526" y="403"/>
                    </a:cubicBezTo>
                    <a:cubicBezTo>
                      <a:pt x="5520" y="403"/>
                      <a:pt x="5520" y="403"/>
                      <a:pt x="5520" y="403"/>
                    </a:cubicBezTo>
                    <a:lnTo>
                      <a:pt x="5520" y="409"/>
                    </a:lnTo>
                    <a:cubicBezTo>
                      <a:pt x="5514" y="415"/>
                      <a:pt x="5514" y="415"/>
                      <a:pt x="5514" y="415"/>
                    </a:cubicBezTo>
                    <a:cubicBezTo>
                      <a:pt x="5508" y="415"/>
                      <a:pt x="5508" y="415"/>
                      <a:pt x="5508" y="415"/>
                    </a:cubicBezTo>
                    <a:cubicBezTo>
                      <a:pt x="5502" y="415"/>
                      <a:pt x="5502" y="415"/>
                      <a:pt x="5502" y="415"/>
                    </a:cubicBezTo>
                    <a:cubicBezTo>
                      <a:pt x="5496" y="415"/>
                      <a:pt x="5496" y="421"/>
                      <a:pt x="5496" y="421"/>
                    </a:cubicBezTo>
                    <a:cubicBezTo>
                      <a:pt x="5496" y="427"/>
                      <a:pt x="5490" y="433"/>
                      <a:pt x="5484" y="439"/>
                    </a:cubicBezTo>
                    <a:cubicBezTo>
                      <a:pt x="5484" y="439"/>
                      <a:pt x="5484" y="439"/>
                      <a:pt x="5484" y="445"/>
                    </a:cubicBezTo>
                    <a:lnTo>
                      <a:pt x="5479" y="445"/>
                    </a:lnTo>
                    <a:cubicBezTo>
                      <a:pt x="5479" y="445"/>
                      <a:pt x="5472" y="445"/>
                      <a:pt x="5472" y="451"/>
                    </a:cubicBezTo>
                    <a:cubicBezTo>
                      <a:pt x="5472" y="457"/>
                      <a:pt x="5472" y="457"/>
                      <a:pt x="5472" y="463"/>
                    </a:cubicBezTo>
                    <a:cubicBezTo>
                      <a:pt x="5484" y="463"/>
                      <a:pt x="5484" y="463"/>
                      <a:pt x="5484" y="463"/>
                    </a:cubicBezTo>
                    <a:cubicBezTo>
                      <a:pt x="5490" y="463"/>
                      <a:pt x="5490" y="463"/>
                      <a:pt x="5496" y="463"/>
                    </a:cubicBezTo>
                    <a:cubicBezTo>
                      <a:pt x="5502" y="463"/>
                      <a:pt x="5508" y="463"/>
                      <a:pt x="5514" y="468"/>
                    </a:cubicBezTo>
                    <a:cubicBezTo>
                      <a:pt x="5514" y="468"/>
                      <a:pt x="5514" y="468"/>
                      <a:pt x="5520" y="468"/>
                    </a:cubicBezTo>
                    <a:cubicBezTo>
                      <a:pt x="5520" y="474"/>
                      <a:pt x="5520" y="474"/>
                      <a:pt x="5520" y="474"/>
                    </a:cubicBezTo>
                    <a:cubicBezTo>
                      <a:pt x="5526" y="474"/>
                      <a:pt x="5526" y="474"/>
                      <a:pt x="5526" y="474"/>
                    </a:cubicBezTo>
                    <a:cubicBezTo>
                      <a:pt x="5532" y="474"/>
                      <a:pt x="5538" y="474"/>
                      <a:pt x="5544" y="474"/>
                    </a:cubicBezTo>
                    <a:cubicBezTo>
                      <a:pt x="5550" y="474"/>
                      <a:pt x="5556" y="480"/>
                      <a:pt x="5561" y="474"/>
                    </a:cubicBezTo>
                    <a:cubicBezTo>
                      <a:pt x="5567" y="474"/>
                      <a:pt x="5573" y="474"/>
                      <a:pt x="5573" y="474"/>
                    </a:cubicBezTo>
                    <a:cubicBezTo>
                      <a:pt x="5579" y="474"/>
                      <a:pt x="5579" y="474"/>
                      <a:pt x="5579" y="468"/>
                    </a:cubicBezTo>
                    <a:cubicBezTo>
                      <a:pt x="5585" y="468"/>
                      <a:pt x="5585" y="468"/>
                      <a:pt x="5585" y="463"/>
                    </a:cubicBezTo>
                    <a:cubicBezTo>
                      <a:pt x="5591" y="463"/>
                      <a:pt x="5591" y="463"/>
                      <a:pt x="5597" y="463"/>
                    </a:cubicBezTo>
                    <a:cubicBezTo>
                      <a:pt x="5603" y="463"/>
                      <a:pt x="5603" y="468"/>
                      <a:pt x="5603" y="474"/>
                    </a:cubicBezTo>
                    <a:cubicBezTo>
                      <a:pt x="5603" y="474"/>
                      <a:pt x="5603" y="480"/>
                      <a:pt x="5603" y="486"/>
                    </a:cubicBezTo>
                    <a:lnTo>
                      <a:pt x="5603" y="492"/>
                    </a:lnTo>
                    <a:cubicBezTo>
                      <a:pt x="5603" y="498"/>
                      <a:pt x="5603" y="498"/>
                      <a:pt x="5609" y="498"/>
                    </a:cubicBezTo>
                    <a:cubicBezTo>
                      <a:pt x="5609" y="504"/>
                      <a:pt x="5609" y="504"/>
                      <a:pt x="5609" y="504"/>
                    </a:cubicBezTo>
                    <a:cubicBezTo>
                      <a:pt x="5609" y="510"/>
                      <a:pt x="5609" y="510"/>
                      <a:pt x="5609" y="510"/>
                    </a:cubicBezTo>
                    <a:cubicBezTo>
                      <a:pt x="5609" y="540"/>
                      <a:pt x="5609" y="540"/>
                      <a:pt x="5609" y="540"/>
                    </a:cubicBezTo>
                    <a:cubicBezTo>
                      <a:pt x="5609" y="552"/>
                      <a:pt x="5603" y="557"/>
                      <a:pt x="5597" y="569"/>
                    </a:cubicBezTo>
                    <a:cubicBezTo>
                      <a:pt x="5591" y="569"/>
                      <a:pt x="5591" y="569"/>
                      <a:pt x="5591" y="569"/>
                    </a:cubicBezTo>
                    <a:cubicBezTo>
                      <a:pt x="5585" y="575"/>
                      <a:pt x="5585" y="575"/>
                      <a:pt x="5585" y="575"/>
                    </a:cubicBezTo>
                    <a:cubicBezTo>
                      <a:pt x="5579" y="575"/>
                      <a:pt x="5573" y="575"/>
                      <a:pt x="5567" y="575"/>
                    </a:cubicBezTo>
                    <a:cubicBezTo>
                      <a:pt x="5561" y="575"/>
                      <a:pt x="5561" y="575"/>
                      <a:pt x="5561" y="575"/>
                    </a:cubicBezTo>
                    <a:cubicBezTo>
                      <a:pt x="5556" y="575"/>
                      <a:pt x="5556" y="575"/>
                      <a:pt x="5550" y="575"/>
                    </a:cubicBezTo>
                    <a:cubicBezTo>
                      <a:pt x="5550" y="575"/>
                      <a:pt x="5544" y="575"/>
                      <a:pt x="5538" y="575"/>
                    </a:cubicBezTo>
                    <a:cubicBezTo>
                      <a:pt x="5532" y="575"/>
                      <a:pt x="5532" y="575"/>
                      <a:pt x="5526" y="575"/>
                    </a:cubicBezTo>
                    <a:cubicBezTo>
                      <a:pt x="5526" y="581"/>
                      <a:pt x="5526" y="581"/>
                      <a:pt x="5520" y="581"/>
                    </a:cubicBezTo>
                    <a:cubicBezTo>
                      <a:pt x="5520" y="587"/>
                      <a:pt x="5514" y="587"/>
                      <a:pt x="5514" y="587"/>
                    </a:cubicBezTo>
                    <a:cubicBezTo>
                      <a:pt x="5508" y="587"/>
                      <a:pt x="5508" y="587"/>
                      <a:pt x="5502" y="587"/>
                    </a:cubicBezTo>
                    <a:cubicBezTo>
                      <a:pt x="5479" y="587"/>
                      <a:pt x="5479" y="587"/>
                      <a:pt x="5479" y="587"/>
                    </a:cubicBezTo>
                    <a:cubicBezTo>
                      <a:pt x="5472" y="587"/>
                      <a:pt x="5467" y="587"/>
                      <a:pt x="5455" y="587"/>
                    </a:cubicBezTo>
                    <a:cubicBezTo>
                      <a:pt x="5455" y="587"/>
                      <a:pt x="5455" y="587"/>
                      <a:pt x="5449" y="587"/>
                    </a:cubicBezTo>
                    <a:cubicBezTo>
                      <a:pt x="5449" y="587"/>
                      <a:pt x="5449" y="581"/>
                      <a:pt x="5443" y="581"/>
                    </a:cubicBezTo>
                    <a:cubicBezTo>
                      <a:pt x="5437" y="581"/>
                      <a:pt x="5437" y="581"/>
                      <a:pt x="5431" y="581"/>
                    </a:cubicBezTo>
                    <a:cubicBezTo>
                      <a:pt x="5425" y="581"/>
                      <a:pt x="5419" y="581"/>
                      <a:pt x="5413" y="581"/>
                    </a:cubicBezTo>
                    <a:cubicBezTo>
                      <a:pt x="5407" y="587"/>
                      <a:pt x="5401" y="587"/>
                      <a:pt x="5401" y="587"/>
                    </a:cubicBezTo>
                    <a:cubicBezTo>
                      <a:pt x="5401" y="593"/>
                      <a:pt x="5395" y="593"/>
                      <a:pt x="5395" y="599"/>
                    </a:cubicBezTo>
                    <a:lnTo>
                      <a:pt x="5395" y="605"/>
                    </a:lnTo>
                    <a:cubicBezTo>
                      <a:pt x="5395" y="611"/>
                      <a:pt x="5390" y="617"/>
                      <a:pt x="5384" y="617"/>
                    </a:cubicBezTo>
                    <a:cubicBezTo>
                      <a:pt x="5384" y="617"/>
                      <a:pt x="5384" y="617"/>
                      <a:pt x="5378" y="617"/>
                    </a:cubicBezTo>
                    <a:cubicBezTo>
                      <a:pt x="5348" y="617"/>
                      <a:pt x="5348" y="617"/>
                      <a:pt x="5348" y="617"/>
                    </a:cubicBezTo>
                    <a:cubicBezTo>
                      <a:pt x="5342" y="617"/>
                      <a:pt x="5342" y="623"/>
                      <a:pt x="5336" y="629"/>
                    </a:cubicBezTo>
                    <a:cubicBezTo>
                      <a:pt x="5330" y="629"/>
                      <a:pt x="5330" y="629"/>
                      <a:pt x="5330" y="629"/>
                    </a:cubicBezTo>
                    <a:cubicBezTo>
                      <a:pt x="5324" y="629"/>
                      <a:pt x="5318" y="634"/>
                      <a:pt x="5312" y="634"/>
                    </a:cubicBezTo>
                    <a:cubicBezTo>
                      <a:pt x="5306" y="634"/>
                      <a:pt x="5306" y="634"/>
                      <a:pt x="5301" y="634"/>
                    </a:cubicBezTo>
                    <a:lnTo>
                      <a:pt x="5295" y="629"/>
                    </a:lnTo>
                    <a:cubicBezTo>
                      <a:pt x="5289" y="629"/>
                      <a:pt x="5283" y="629"/>
                      <a:pt x="5277" y="629"/>
                    </a:cubicBezTo>
                    <a:cubicBezTo>
                      <a:pt x="5277" y="629"/>
                      <a:pt x="5271" y="629"/>
                      <a:pt x="5265" y="629"/>
                    </a:cubicBezTo>
                    <a:cubicBezTo>
                      <a:pt x="5265" y="629"/>
                      <a:pt x="5259" y="629"/>
                      <a:pt x="5259" y="634"/>
                    </a:cubicBezTo>
                    <a:cubicBezTo>
                      <a:pt x="5253" y="634"/>
                      <a:pt x="5253" y="634"/>
                      <a:pt x="5253" y="634"/>
                    </a:cubicBezTo>
                    <a:cubicBezTo>
                      <a:pt x="5247" y="634"/>
                      <a:pt x="5247" y="634"/>
                      <a:pt x="5241" y="634"/>
                    </a:cubicBezTo>
                    <a:cubicBezTo>
                      <a:pt x="5241" y="634"/>
                      <a:pt x="5235" y="634"/>
                      <a:pt x="5235" y="640"/>
                    </a:cubicBezTo>
                    <a:cubicBezTo>
                      <a:pt x="5235" y="640"/>
                      <a:pt x="5235" y="640"/>
                      <a:pt x="5235" y="646"/>
                    </a:cubicBezTo>
                    <a:cubicBezTo>
                      <a:pt x="5235" y="646"/>
                      <a:pt x="5235" y="646"/>
                      <a:pt x="5235" y="652"/>
                    </a:cubicBezTo>
                    <a:cubicBezTo>
                      <a:pt x="5235" y="652"/>
                      <a:pt x="5235" y="652"/>
                      <a:pt x="5229" y="658"/>
                    </a:cubicBezTo>
                    <a:cubicBezTo>
                      <a:pt x="5229" y="658"/>
                      <a:pt x="5229" y="658"/>
                      <a:pt x="5229" y="664"/>
                    </a:cubicBezTo>
                    <a:lnTo>
                      <a:pt x="5224" y="664"/>
                    </a:lnTo>
                    <a:cubicBezTo>
                      <a:pt x="5194" y="664"/>
                      <a:pt x="5194" y="664"/>
                      <a:pt x="5194" y="664"/>
                    </a:cubicBezTo>
                    <a:cubicBezTo>
                      <a:pt x="5188" y="664"/>
                      <a:pt x="5188" y="664"/>
                      <a:pt x="5188" y="670"/>
                    </a:cubicBezTo>
                    <a:cubicBezTo>
                      <a:pt x="5182" y="676"/>
                      <a:pt x="5182" y="676"/>
                      <a:pt x="5182" y="682"/>
                    </a:cubicBezTo>
                    <a:cubicBezTo>
                      <a:pt x="5182" y="682"/>
                      <a:pt x="5182" y="688"/>
                      <a:pt x="5182" y="694"/>
                    </a:cubicBezTo>
                    <a:cubicBezTo>
                      <a:pt x="5188" y="694"/>
                      <a:pt x="5188" y="700"/>
                      <a:pt x="5188" y="706"/>
                    </a:cubicBezTo>
                    <a:cubicBezTo>
                      <a:pt x="5194" y="706"/>
                      <a:pt x="5200" y="711"/>
                      <a:pt x="5200" y="711"/>
                    </a:cubicBezTo>
                    <a:cubicBezTo>
                      <a:pt x="5206" y="718"/>
                      <a:pt x="5206" y="723"/>
                      <a:pt x="5206" y="723"/>
                    </a:cubicBezTo>
                    <a:cubicBezTo>
                      <a:pt x="5212" y="723"/>
                      <a:pt x="5218" y="723"/>
                      <a:pt x="5218" y="723"/>
                    </a:cubicBezTo>
                    <a:cubicBezTo>
                      <a:pt x="5224" y="723"/>
                      <a:pt x="5229" y="723"/>
                      <a:pt x="5229" y="723"/>
                    </a:cubicBezTo>
                    <a:cubicBezTo>
                      <a:pt x="5235" y="723"/>
                      <a:pt x="5241" y="723"/>
                      <a:pt x="5241" y="723"/>
                    </a:cubicBezTo>
                    <a:cubicBezTo>
                      <a:pt x="5253" y="729"/>
                      <a:pt x="5259" y="729"/>
                      <a:pt x="5265" y="735"/>
                    </a:cubicBezTo>
                    <a:cubicBezTo>
                      <a:pt x="5271" y="735"/>
                      <a:pt x="5265" y="741"/>
                      <a:pt x="5271" y="747"/>
                    </a:cubicBezTo>
                    <a:cubicBezTo>
                      <a:pt x="5330" y="747"/>
                      <a:pt x="5330" y="747"/>
                      <a:pt x="5330" y="747"/>
                    </a:cubicBezTo>
                    <a:cubicBezTo>
                      <a:pt x="5348" y="759"/>
                      <a:pt x="5348" y="759"/>
                      <a:pt x="5348" y="759"/>
                    </a:cubicBezTo>
                    <a:cubicBezTo>
                      <a:pt x="5354" y="759"/>
                      <a:pt x="5360" y="759"/>
                      <a:pt x="5360" y="759"/>
                    </a:cubicBezTo>
                    <a:cubicBezTo>
                      <a:pt x="5360" y="759"/>
                      <a:pt x="5360" y="765"/>
                      <a:pt x="5366" y="765"/>
                    </a:cubicBezTo>
                    <a:cubicBezTo>
                      <a:pt x="5366" y="765"/>
                      <a:pt x="5372" y="771"/>
                      <a:pt x="5378" y="771"/>
                    </a:cubicBezTo>
                    <a:cubicBezTo>
                      <a:pt x="5384" y="771"/>
                      <a:pt x="5384" y="771"/>
                      <a:pt x="5390" y="771"/>
                    </a:cubicBezTo>
                    <a:lnTo>
                      <a:pt x="5395" y="771"/>
                    </a:lnTo>
                    <a:cubicBezTo>
                      <a:pt x="5407" y="771"/>
                      <a:pt x="5407" y="771"/>
                      <a:pt x="5407" y="771"/>
                    </a:cubicBezTo>
                    <a:cubicBezTo>
                      <a:pt x="5413" y="771"/>
                      <a:pt x="5413" y="771"/>
                      <a:pt x="5419" y="771"/>
                    </a:cubicBezTo>
                    <a:cubicBezTo>
                      <a:pt x="5419" y="771"/>
                      <a:pt x="5419" y="771"/>
                      <a:pt x="5425" y="771"/>
                    </a:cubicBezTo>
                    <a:cubicBezTo>
                      <a:pt x="5431" y="771"/>
                      <a:pt x="5431" y="765"/>
                      <a:pt x="5437" y="765"/>
                    </a:cubicBezTo>
                    <a:lnTo>
                      <a:pt x="5443" y="765"/>
                    </a:lnTo>
                    <a:cubicBezTo>
                      <a:pt x="5479" y="765"/>
                      <a:pt x="5479" y="765"/>
                      <a:pt x="5479" y="765"/>
                    </a:cubicBezTo>
                    <a:cubicBezTo>
                      <a:pt x="5479" y="765"/>
                      <a:pt x="5484" y="759"/>
                      <a:pt x="5490" y="759"/>
                    </a:cubicBezTo>
                    <a:cubicBezTo>
                      <a:pt x="5496" y="759"/>
                      <a:pt x="5496" y="759"/>
                      <a:pt x="5502" y="759"/>
                    </a:cubicBezTo>
                    <a:cubicBezTo>
                      <a:pt x="5508" y="759"/>
                      <a:pt x="5508" y="759"/>
                      <a:pt x="5508" y="759"/>
                    </a:cubicBezTo>
                    <a:cubicBezTo>
                      <a:pt x="5514" y="759"/>
                      <a:pt x="5514" y="759"/>
                      <a:pt x="5520" y="759"/>
                    </a:cubicBezTo>
                    <a:cubicBezTo>
                      <a:pt x="5520" y="759"/>
                      <a:pt x="5520" y="759"/>
                      <a:pt x="5526" y="759"/>
                    </a:cubicBezTo>
                    <a:cubicBezTo>
                      <a:pt x="5526" y="783"/>
                      <a:pt x="5526" y="783"/>
                      <a:pt x="5526" y="783"/>
                    </a:cubicBezTo>
                    <a:cubicBezTo>
                      <a:pt x="5526" y="783"/>
                      <a:pt x="5520" y="789"/>
                      <a:pt x="5520" y="795"/>
                    </a:cubicBezTo>
                    <a:cubicBezTo>
                      <a:pt x="5514" y="795"/>
                      <a:pt x="5514" y="795"/>
                      <a:pt x="5514" y="795"/>
                    </a:cubicBezTo>
                    <a:cubicBezTo>
                      <a:pt x="5508" y="795"/>
                      <a:pt x="5508" y="795"/>
                      <a:pt x="5502" y="800"/>
                    </a:cubicBezTo>
                    <a:lnTo>
                      <a:pt x="5496" y="800"/>
                    </a:lnTo>
                    <a:cubicBezTo>
                      <a:pt x="5490" y="806"/>
                      <a:pt x="5490" y="812"/>
                      <a:pt x="5490" y="812"/>
                    </a:cubicBezTo>
                    <a:cubicBezTo>
                      <a:pt x="5484" y="812"/>
                      <a:pt x="5484" y="812"/>
                      <a:pt x="5484" y="812"/>
                    </a:cubicBezTo>
                    <a:cubicBezTo>
                      <a:pt x="5479" y="812"/>
                      <a:pt x="5479" y="812"/>
                      <a:pt x="5479" y="812"/>
                    </a:cubicBezTo>
                    <a:cubicBezTo>
                      <a:pt x="5472" y="812"/>
                      <a:pt x="5472" y="806"/>
                      <a:pt x="5467" y="806"/>
                    </a:cubicBezTo>
                    <a:cubicBezTo>
                      <a:pt x="5467" y="806"/>
                      <a:pt x="5467" y="806"/>
                      <a:pt x="5461" y="806"/>
                    </a:cubicBezTo>
                    <a:cubicBezTo>
                      <a:pt x="5461" y="806"/>
                      <a:pt x="5461" y="806"/>
                      <a:pt x="5455" y="800"/>
                    </a:cubicBezTo>
                    <a:cubicBezTo>
                      <a:pt x="5455" y="800"/>
                      <a:pt x="5455" y="800"/>
                      <a:pt x="5449" y="800"/>
                    </a:cubicBezTo>
                    <a:cubicBezTo>
                      <a:pt x="5437" y="800"/>
                      <a:pt x="5437" y="800"/>
                      <a:pt x="5437" y="800"/>
                    </a:cubicBezTo>
                    <a:cubicBezTo>
                      <a:pt x="5431" y="800"/>
                      <a:pt x="5425" y="800"/>
                      <a:pt x="5419" y="800"/>
                    </a:cubicBezTo>
                    <a:cubicBezTo>
                      <a:pt x="5419" y="806"/>
                      <a:pt x="5413" y="806"/>
                      <a:pt x="5413" y="806"/>
                    </a:cubicBezTo>
                    <a:cubicBezTo>
                      <a:pt x="5407" y="812"/>
                      <a:pt x="5401" y="812"/>
                      <a:pt x="5395" y="812"/>
                    </a:cubicBezTo>
                    <a:cubicBezTo>
                      <a:pt x="5390" y="812"/>
                      <a:pt x="5390" y="812"/>
                      <a:pt x="5390" y="812"/>
                    </a:cubicBezTo>
                    <a:cubicBezTo>
                      <a:pt x="5384" y="812"/>
                      <a:pt x="5384" y="806"/>
                      <a:pt x="5378" y="806"/>
                    </a:cubicBezTo>
                    <a:cubicBezTo>
                      <a:pt x="5378" y="806"/>
                      <a:pt x="5378" y="812"/>
                      <a:pt x="5372" y="806"/>
                    </a:cubicBezTo>
                    <a:cubicBezTo>
                      <a:pt x="5366" y="806"/>
                      <a:pt x="5366" y="806"/>
                      <a:pt x="5360" y="800"/>
                    </a:cubicBezTo>
                    <a:cubicBezTo>
                      <a:pt x="5354" y="800"/>
                      <a:pt x="5354" y="800"/>
                      <a:pt x="5348" y="800"/>
                    </a:cubicBezTo>
                    <a:cubicBezTo>
                      <a:pt x="5342" y="800"/>
                      <a:pt x="5342" y="800"/>
                      <a:pt x="5342" y="800"/>
                    </a:cubicBezTo>
                    <a:cubicBezTo>
                      <a:pt x="5336" y="800"/>
                      <a:pt x="5336" y="806"/>
                      <a:pt x="5336" y="806"/>
                    </a:cubicBezTo>
                    <a:cubicBezTo>
                      <a:pt x="5336" y="812"/>
                      <a:pt x="5330" y="812"/>
                      <a:pt x="5330" y="818"/>
                    </a:cubicBezTo>
                    <a:cubicBezTo>
                      <a:pt x="5301" y="818"/>
                      <a:pt x="5301" y="818"/>
                      <a:pt x="5301" y="818"/>
                    </a:cubicBezTo>
                    <a:cubicBezTo>
                      <a:pt x="5295" y="818"/>
                      <a:pt x="5295" y="818"/>
                      <a:pt x="5295" y="824"/>
                    </a:cubicBezTo>
                    <a:cubicBezTo>
                      <a:pt x="5289" y="824"/>
                      <a:pt x="5289" y="824"/>
                      <a:pt x="5289" y="830"/>
                    </a:cubicBezTo>
                    <a:cubicBezTo>
                      <a:pt x="5289" y="836"/>
                      <a:pt x="5295" y="842"/>
                      <a:pt x="5301" y="848"/>
                    </a:cubicBezTo>
                    <a:cubicBezTo>
                      <a:pt x="5301" y="848"/>
                      <a:pt x="5306" y="848"/>
                      <a:pt x="5306" y="854"/>
                    </a:cubicBezTo>
                    <a:cubicBezTo>
                      <a:pt x="5312" y="854"/>
                      <a:pt x="5312" y="854"/>
                      <a:pt x="5312" y="854"/>
                    </a:cubicBezTo>
                    <a:cubicBezTo>
                      <a:pt x="5324" y="860"/>
                      <a:pt x="5324" y="854"/>
                      <a:pt x="5330" y="854"/>
                    </a:cubicBezTo>
                    <a:cubicBezTo>
                      <a:pt x="5342" y="860"/>
                      <a:pt x="5342" y="860"/>
                      <a:pt x="5348" y="866"/>
                    </a:cubicBezTo>
                    <a:cubicBezTo>
                      <a:pt x="5354" y="866"/>
                      <a:pt x="5360" y="866"/>
                      <a:pt x="5366" y="872"/>
                    </a:cubicBezTo>
                    <a:cubicBezTo>
                      <a:pt x="5372" y="872"/>
                      <a:pt x="5372" y="872"/>
                      <a:pt x="5378" y="872"/>
                    </a:cubicBezTo>
                    <a:cubicBezTo>
                      <a:pt x="5384" y="877"/>
                      <a:pt x="5390" y="877"/>
                      <a:pt x="5395" y="884"/>
                    </a:cubicBezTo>
                    <a:cubicBezTo>
                      <a:pt x="5401" y="884"/>
                      <a:pt x="5401" y="884"/>
                      <a:pt x="5401" y="884"/>
                    </a:cubicBezTo>
                    <a:cubicBezTo>
                      <a:pt x="5395" y="884"/>
                      <a:pt x="5390" y="884"/>
                      <a:pt x="5384" y="884"/>
                    </a:cubicBezTo>
                    <a:cubicBezTo>
                      <a:pt x="5384" y="889"/>
                      <a:pt x="5378" y="889"/>
                      <a:pt x="5378" y="889"/>
                    </a:cubicBezTo>
                    <a:lnTo>
                      <a:pt x="5378" y="895"/>
                    </a:lnTo>
                    <a:cubicBezTo>
                      <a:pt x="5378" y="895"/>
                      <a:pt x="5378" y="901"/>
                      <a:pt x="5384" y="901"/>
                    </a:cubicBezTo>
                    <a:cubicBezTo>
                      <a:pt x="5384" y="901"/>
                      <a:pt x="5384" y="901"/>
                      <a:pt x="5390" y="901"/>
                    </a:cubicBezTo>
                    <a:cubicBezTo>
                      <a:pt x="5390" y="907"/>
                      <a:pt x="5395" y="907"/>
                      <a:pt x="5401" y="907"/>
                    </a:cubicBezTo>
                    <a:lnTo>
                      <a:pt x="5401" y="913"/>
                    </a:lnTo>
                    <a:cubicBezTo>
                      <a:pt x="5407" y="913"/>
                      <a:pt x="5407" y="919"/>
                      <a:pt x="5407" y="919"/>
                    </a:cubicBezTo>
                    <a:cubicBezTo>
                      <a:pt x="5407" y="919"/>
                      <a:pt x="5407" y="925"/>
                      <a:pt x="5413" y="925"/>
                    </a:cubicBezTo>
                    <a:cubicBezTo>
                      <a:pt x="5413" y="925"/>
                      <a:pt x="5413" y="925"/>
                      <a:pt x="5419" y="925"/>
                    </a:cubicBezTo>
                    <a:cubicBezTo>
                      <a:pt x="5419" y="931"/>
                      <a:pt x="5419" y="931"/>
                      <a:pt x="5425" y="931"/>
                    </a:cubicBezTo>
                    <a:cubicBezTo>
                      <a:pt x="5425" y="931"/>
                      <a:pt x="5425" y="931"/>
                      <a:pt x="5431" y="931"/>
                    </a:cubicBezTo>
                    <a:cubicBezTo>
                      <a:pt x="5431" y="937"/>
                      <a:pt x="5431" y="937"/>
                      <a:pt x="5437" y="937"/>
                    </a:cubicBezTo>
                    <a:cubicBezTo>
                      <a:pt x="5443" y="937"/>
                      <a:pt x="5443" y="937"/>
                      <a:pt x="5449" y="943"/>
                    </a:cubicBezTo>
                    <a:lnTo>
                      <a:pt x="5455" y="943"/>
                    </a:lnTo>
                    <a:cubicBezTo>
                      <a:pt x="5461" y="949"/>
                      <a:pt x="5461" y="949"/>
                      <a:pt x="5461" y="949"/>
                    </a:cubicBezTo>
                    <a:cubicBezTo>
                      <a:pt x="5467" y="955"/>
                      <a:pt x="5467" y="955"/>
                      <a:pt x="5472" y="955"/>
                    </a:cubicBezTo>
                    <a:cubicBezTo>
                      <a:pt x="5479" y="955"/>
                      <a:pt x="5484" y="955"/>
                      <a:pt x="5490" y="955"/>
                    </a:cubicBezTo>
                    <a:lnTo>
                      <a:pt x="5490" y="955"/>
                    </a:lnTo>
                    <a:cubicBezTo>
                      <a:pt x="5496" y="955"/>
                      <a:pt x="5496" y="955"/>
                      <a:pt x="5496" y="955"/>
                    </a:cubicBezTo>
                    <a:cubicBezTo>
                      <a:pt x="5502" y="955"/>
                      <a:pt x="5502" y="955"/>
                      <a:pt x="5502" y="955"/>
                    </a:cubicBezTo>
                    <a:cubicBezTo>
                      <a:pt x="5502" y="949"/>
                      <a:pt x="5502" y="949"/>
                      <a:pt x="5502" y="949"/>
                    </a:cubicBezTo>
                    <a:cubicBezTo>
                      <a:pt x="5502" y="943"/>
                      <a:pt x="5496" y="943"/>
                      <a:pt x="5496" y="937"/>
                    </a:cubicBezTo>
                    <a:cubicBezTo>
                      <a:pt x="5496" y="937"/>
                      <a:pt x="5490" y="937"/>
                      <a:pt x="5490" y="931"/>
                    </a:cubicBezTo>
                    <a:cubicBezTo>
                      <a:pt x="5490" y="931"/>
                      <a:pt x="5490" y="925"/>
                      <a:pt x="5496" y="925"/>
                    </a:cubicBezTo>
                    <a:lnTo>
                      <a:pt x="5496" y="925"/>
                    </a:lnTo>
                    <a:cubicBezTo>
                      <a:pt x="5502" y="925"/>
                      <a:pt x="5508" y="925"/>
                      <a:pt x="5514" y="925"/>
                    </a:cubicBezTo>
                    <a:cubicBezTo>
                      <a:pt x="5520" y="925"/>
                      <a:pt x="5526" y="925"/>
                      <a:pt x="5532" y="925"/>
                    </a:cubicBezTo>
                    <a:cubicBezTo>
                      <a:pt x="5538" y="925"/>
                      <a:pt x="5544" y="925"/>
                      <a:pt x="5550" y="931"/>
                    </a:cubicBezTo>
                    <a:cubicBezTo>
                      <a:pt x="5550" y="931"/>
                      <a:pt x="5550" y="931"/>
                      <a:pt x="5556" y="931"/>
                    </a:cubicBezTo>
                    <a:cubicBezTo>
                      <a:pt x="5556" y="931"/>
                      <a:pt x="5556" y="931"/>
                      <a:pt x="5561" y="931"/>
                    </a:cubicBezTo>
                    <a:cubicBezTo>
                      <a:pt x="5561" y="931"/>
                      <a:pt x="5561" y="937"/>
                      <a:pt x="5567" y="937"/>
                    </a:cubicBezTo>
                    <a:cubicBezTo>
                      <a:pt x="5567" y="937"/>
                      <a:pt x="5567" y="937"/>
                      <a:pt x="5573" y="937"/>
                    </a:cubicBezTo>
                    <a:cubicBezTo>
                      <a:pt x="5573" y="925"/>
                      <a:pt x="5573" y="925"/>
                      <a:pt x="5573" y="925"/>
                    </a:cubicBezTo>
                    <a:cubicBezTo>
                      <a:pt x="5597" y="925"/>
                      <a:pt x="5597" y="925"/>
                      <a:pt x="5597" y="925"/>
                    </a:cubicBezTo>
                    <a:cubicBezTo>
                      <a:pt x="5597" y="925"/>
                      <a:pt x="5597" y="925"/>
                      <a:pt x="5603" y="925"/>
                    </a:cubicBezTo>
                    <a:cubicBezTo>
                      <a:pt x="5603" y="931"/>
                      <a:pt x="5603" y="931"/>
                      <a:pt x="5609" y="931"/>
                    </a:cubicBezTo>
                    <a:cubicBezTo>
                      <a:pt x="5615" y="931"/>
                      <a:pt x="5615" y="931"/>
                      <a:pt x="5621" y="931"/>
                    </a:cubicBezTo>
                    <a:cubicBezTo>
                      <a:pt x="5627" y="931"/>
                      <a:pt x="5633" y="937"/>
                      <a:pt x="5638" y="931"/>
                    </a:cubicBezTo>
                    <a:cubicBezTo>
                      <a:pt x="5638" y="931"/>
                      <a:pt x="5638" y="925"/>
                      <a:pt x="5645" y="925"/>
                    </a:cubicBezTo>
                    <a:cubicBezTo>
                      <a:pt x="5645" y="925"/>
                      <a:pt x="5645" y="925"/>
                      <a:pt x="5650" y="925"/>
                    </a:cubicBezTo>
                    <a:lnTo>
                      <a:pt x="5650" y="919"/>
                    </a:lnTo>
                    <a:cubicBezTo>
                      <a:pt x="5656" y="919"/>
                      <a:pt x="5656" y="919"/>
                      <a:pt x="5656" y="919"/>
                    </a:cubicBezTo>
                    <a:cubicBezTo>
                      <a:pt x="5662" y="919"/>
                      <a:pt x="5668" y="919"/>
                      <a:pt x="5668" y="919"/>
                    </a:cubicBezTo>
                    <a:cubicBezTo>
                      <a:pt x="5674" y="919"/>
                      <a:pt x="5674" y="913"/>
                      <a:pt x="5674" y="913"/>
                    </a:cubicBezTo>
                    <a:lnTo>
                      <a:pt x="5680" y="907"/>
                    </a:lnTo>
                    <a:cubicBezTo>
                      <a:pt x="5686" y="907"/>
                      <a:pt x="5686" y="901"/>
                      <a:pt x="5686" y="901"/>
                    </a:cubicBezTo>
                    <a:cubicBezTo>
                      <a:pt x="5692" y="901"/>
                      <a:pt x="5698" y="907"/>
                      <a:pt x="5704" y="907"/>
                    </a:cubicBezTo>
                    <a:cubicBezTo>
                      <a:pt x="5710" y="907"/>
                      <a:pt x="5710" y="913"/>
                      <a:pt x="5716" y="913"/>
                    </a:cubicBezTo>
                    <a:cubicBezTo>
                      <a:pt x="5716" y="919"/>
                      <a:pt x="5716" y="919"/>
                      <a:pt x="5722" y="919"/>
                    </a:cubicBezTo>
                    <a:cubicBezTo>
                      <a:pt x="5739" y="919"/>
                      <a:pt x="5739" y="919"/>
                      <a:pt x="5739" y="919"/>
                    </a:cubicBezTo>
                    <a:cubicBezTo>
                      <a:pt x="5745" y="919"/>
                      <a:pt x="5751" y="919"/>
                      <a:pt x="5757" y="919"/>
                    </a:cubicBezTo>
                    <a:cubicBezTo>
                      <a:pt x="5757" y="919"/>
                      <a:pt x="5757" y="919"/>
                      <a:pt x="5763" y="919"/>
                    </a:cubicBezTo>
                    <a:cubicBezTo>
                      <a:pt x="5763" y="919"/>
                      <a:pt x="5763" y="925"/>
                      <a:pt x="5769" y="925"/>
                    </a:cubicBezTo>
                    <a:cubicBezTo>
                      <a:pt x="5775" y="925"/>
                      <a:pt x="5781" y="925"/>
                      <a:pt x="5787" y="931"/>
                    </a:cubicBezTo>
                    <a:cubicBezTo>
                      <a:pt x="5787" y="931"/>
                      <a:pt x="5787" y="937"/>
                      <a:pt x="5793" y="937"/>
                    </a:cubicBezTo>
                    <a:cubicBezTo>
                      <a:pt x="5793" y="937"/>
                      <a:pt x="5799" y="937"/>
                      <a:pt x="5799" y="943"/>
                    </a:cubicBezTo>
                    <a:lnTo>
                      <a:pt x="5804" y="943"/>
                    </a:lnTo>
                    <a:cubicBezTo>
                      <a:pt x="5846" y="943"/>
                      <a:pt x="5846" y="943"/>
                      <a:pt x="5846" y="943"/>
                    </a:cubicBezTo>
                    <a:cubicBezTo>
                      <a:pt x="5846" y="943"/>
                      <a:pt x="5846" y="943"/>
                      <a:pt x="5852" y="943"/>
                    </a:cubicBezTo>
                    <a:cubicBezTo>
                      <a:pt x="5852" y="943"/>
                      <a:pt x="5852" y="943"/>
                      <a:pt x="5858" y="943"/>
                    </a:cubicBezTo>
                    <a:cubicBezTo>
                      <a:pt x="5864" y="949"/>
                      <a:pt x="5864" y="949"/>
                      <a:pt x="5876" y="955"/>
                    </a:cubicBezTo>
                    <a:cubicBezTo>
                      <a:pt x="5876" y="955"/>
                      <a:pt x="5876" y="961"/>
                      <a:pt x="5882" y="961"/>
                    </a:cubicBezTo>
                    <a:cubicBezTo>
                      <a:pt x="5888" y="961"/>
                      <a:pt x="5888" y="961"/>
                      <a:pt x="5893" y="961"/>
                    </a:cubicBezTo>
                    <a:cubicBezTo>
                      <a:pt x="5899" y="961"/>
                      <a:pt x="5899" y="961"/>
                      <a:pt x="5899" y="961"/>
                    </a:cubicBezTo>
                    <a:cubicBezTo>
                      <a:pt x="5905" y="961"/>
                      <a:pt x="5905" y="961"/>
                      <a:pt x="5905" y="961"/>
                    </a:cubicBezTo>
                    <a:cubicBezTo>
                      <a:pt x="5911" y="961"/>
                      <a:pt x="5911" y="966"/>
                      <a:pt x="5911" y="966"/>
                    </a:cubicBezTo>
                    <a:cubicBezTo>
                      <a:pt x="5917" y="972"/>
                      <a:pt x="5917" y="972"/>
                      <a:pt x="5923" y="978"/>
                    </a:cubicBezTo>
                    <a:cubicBezTo>
                      <a:pt x="5923" y="978"/>
                      <a:pt x="5929" y="978"/>
                      <a:pt x="5929" y="984"/>
                    </a:cubicBezTo>
                    <a:cubicBezTo>
                      <a:pt x="5935" y="984"/>
                      <a:pt x="5935" y="984"/>
                      <a:pt x="5941" y="984"/>
                    </a:cubicBezTo>
                    <a:cubicBezTo>
                      <a:pt x="5947" y="984"/>
                      <a:pt x="5947" y="984"/>
                      <a:pt x="5947" y="984"/>
                    </a:cubicBezTo>
                    <a:cubicBezTo>
                      <a:pt x="5953" y="984"/>
                      <a:pt x="5953" y="984"/>
                      <a:pt x="5959" y="984"/>
                    </a:cubicBezTo>
                    <a:cubicBezTo>
                      <a:pt x="5959" y="984"/>
                      <a:pt x="5959" y="990"/>
                      <a:pt x="5965" y="990"/>
                    </a:cubicBezTo>
                    <a:cubicBezTo>
                      <a:pt x="5965" y="996"/>
                      <a:pt x="5970" y="996"/>
                      <a:pt x="5970" y="1002"/>
                    </a:cubicBezTo>
                    <a:cubicBezTo>
                      <a:pt x="5970" y="1038"/>
                      <a:pt x="5970" y="1038"/>
                      <a:pt x="5970" y="1038"/>
                    </a:cubicBezTo>
                    <a:cubicBezTo>
                      <a:pt x="5970" y="1044"/>
                      <a:pt x="5977" y="1050"/>
                      <a:pt x="5977" y="1050"/>
                    </a:cubicBezTo>
                    <a:cubicBezTo>
                      <a:pt x="5982" y="1055"/>
                      <a:pt x="5982" y="1055"/>
                      <a:pt x="5982" y="1055"/>
                    </a:cubicBezTo>
                    <a:cubicBezTo>
                      <a:pt x="5982" y="1061"/>
                      <a:pt x="5988" y="1061"/>
                      <a:pt x="5988" y="1061"/>
                    </a:cubicBezTo>
                    <a:cubicBezTo>
                      <a:pt x="5988" y="1061"/>
                      <a:pt x="5994" y="1061"/>
                      <a:pt x="5994" y="1067"/>
                    </a:cubicBezTo>
                    <a:cubicBezTo>
                      <a:pt x="5994" y="1067"/>
                      <a:pt x="6000" y="1061"/>
                      <a:pt x="6000" y="1067"/>
                    </a:cubicBezTo>
                    <a:cubicBezTo>
                      <a:pt x="6006" y="1067"/>
                      <a:pt x="6006" y="1067"/>
                      <a:pt x="6012" y="1067"/>
                    </a:cubicBezTo>
                    <a:cubicBezTo>
                      <a:pt x="6012" y="1067"/>
                      <a:pt x="6012" y="1073"/>
                      <a:pt x="6018" y="1073"/>
                    </a:cubicBezTo>
                    <a:lnTo>
                      <a:pt x="6024" y="1073"/>
                    </a:lnTo>
                    <a:cubicBezTo>
                      <a:pt x="6024" y="1079"/>
                      <a:pt x="6024" y="1079"/>
                      <a:pt x="6030" y="1079"/>
                    </a:cubicBezTo>
                    <a:cubicBezTo>
                      <a:pt x="6030" y="1085"/>
                      <a:pt x="6030" y="1091"/>
                      <a:pt x="6036" y="1091"/>
                    </a:cubicBezTo>
                    <a:cubicBezTo>
                      <a:pt x="6036" y="1097"/>
                      <a:pt x="6036" y="1097"/>
                      <a:pt x="6036" y="1097"/>
                    </a:cubicBezTo>
                    <a:cubicBezTo>
                      <a:pt x="6036" y="1103"/>
                      <a:pt x="6036" y="1103"/>
                      <a:pt x="6042" y="1103"/>
                    </a:cubicBezTo>
                    <a:cubicBezTo>
                      <a:pt x="6042" y="1109"/>
                      <a:pt x="6048" y="1109"/>
                      <a:pt x="6048" y="1115"/>
                    </a:cubicBezTo>
                    <a:cubicBezTo>
                      <a:pt x="6054" y="1115"/>
                      <a:pt x="6054" y="1121"/>
                      <a:pt x="6054" y="1121"/>
                    </a:cubicBezTo>
                    <a:cubicBezTo>
                      <a:pt x="6059" y="1121"/>
                      <a:pt x="6059" y="1127"/>
                      <a:pt x="6059" y="1127"/>
                    </a:cubicBezTo>
                    <a:cubicBezTo>
                      <a:pt x="6059" y="1132"/>
                      <a:pt x="6065" y="1132"/>
                      <a:pt x="6065" y="1132"/>
                    </a:cubicBezTo>
                    <a:cubicBezTo>
                      <a:pt x="6065" y="1138"/>
                      <a:pt x="6071" y="1138"/>
                      <a:pt x="6071" y="1138"/>
                    </a:cubicBezTo>
                    <a:cubicBezTo>
                      <a:pt x="6071" y="1144"/>
                      <a:pt x="6071" y="1144"/>
                      <a:pt x="6077" y="1150"/>
                    </a:cubicBezTo>
                    <a:cubicBezTo>
                      <a:pt x="6077" y="1156"/>
                      <a:pt x="6077" y="1156"/>
                      <a:pt x="6077" y="1162"/>
                    </a:cubicBezTo>
                    <a:cubicBezTo>
                      <a:pt x="6083" y="1162"/>
                      <a:pt x="6083" y="1168"/>
                      <a:pt x="6083" y="1168"/>
                    </a:cubicBezTo>
                    <a:cubicBezTo>
                      <a:pt x="6083" y="1174"/>
                      <a:pt x="6089" y="1180"/>
                      <a:pt x="6095" y="1186"/>
                    </a:cubicBezTo>
                    <a:cubicBezTo>
                      <a:pt x="6095" y="1186"/>
                      <a:pt x="6095" y="1186"/>
                      <a:pt x="6101" y="1192"/>
                    </a:cubicBezTo>
                    <a:cubicBezTo>
                      <a:pt x="6101" y="1192"/>
                      <a:pt x="6107" y="1198"/>
                      <a:pt x="6113" y="1198"/>
                    </a:cubicBezTo>
                    <a:lnTo>
                      <a:pt x="6113" y="1204"/>
                    </a:lnTo>
                    <a:cubicBezTo>
                      <a:pt x="6113" y="1210"/>
                      <a:pt x="6113" y="1210"/>
                      <a:pt x="6113" y="1210"/>
                    </a:cubicBezTo>
                    <a:cubicBezTo>
                      <a:pt x="6113" y="1215"/>
                      <a:pt x="6113" y="1215"/>
                      <a:pt x="6113" y="1221"/>
                    </a:cubicBezTo>
                    <a:cubicBezTo>
                      <a:pt x="6113" y="1221"/>
                      <a:pt x="6107" y="1221"/>
                      <a:pt x="6107" y="1227"/>
                    </a:cubicBezTo>
                    <a:cubicBezTo>
                      <a:pt x="6107" y="1233"/>
                      <a:pt x="6113" y="1233"/>
                      <a:pt x="6113" y="1233"/>
                    </a:cubicBezTo>
                    <a:cubicBezTo>
                      <a:pt x="6119" y="1245"/>
                      <a:pt x="6125" y="1245"/>
                      <a:pt x="6125" y="1251"/>
                    </a:cubicBezTo>
                    <a:cubicBezTo>
                      <a:pt x="6125" y="1281"/>
                      <a:pt x="6125" y="1281"/>
                      <a:pt x="6125" y="1281"/>
                    </a:cubicBezTo>
                    <a:cubicBezTo>
                      <a:pt x="6125" y="1287"/>
                      <a:pt x="6119" y="1287"/>
                      <a:pt x="6119" y="1293"/>
                    </a:cubicBezTo>
                    <a:lnTo>
                      <a:pt x="6113" y="1299"/>
                    </a:lnTo>
                    <a:cubicBezTo>
                      <a:pt x="6113" y="1304"/>
                      <a:pt x="6113" y="1304"/>
                      <a:pt x="6113" y="1310"/>
                    </a:cubicBezTo>
                    <a:cubicBezTo>
                      <a:pt x="6143" y="1310"/>
                      <a:pt x="6143" y="1310"/>
                      <a:pt x="6143" y="1310"/>
                    </a:cubicBezTo>
                    <a:cubicBezTo>
                      <a:pt x="6143" y="1334"/>
                      <a:pt x="6143" y="1334"/>
                      <a:pt x="6143" y="1334"/>
                    </a:cubicBezTo>
                    <a:cubicBezTo>
                      <a:pt x="6136" y="1334"/>
                      <a:pt x="6131" y="1334"/>
                      <a:pt x="6125" y="1334"/>
                    </a:cubicBezTo>
                    <a:cubicBezTo>
                      <a:pt x="6125" y="1334"/>
                      <a:pt x="6119" y="1340"/>
                      <a:pt x="6113" y="1340"/>
                    </a:cubicBezTo>
                    <a:lnTo>
                      <a:pt x="6113" y="1346"/>
                    </a:lnTo>
                    <a:cubicBezTo>
                      <a:pt x="6113" y="1358"/>
                      <a:pt x="6119" y="1358"/>
                      <a:pt x="6119" y="1370"/>
                    </a:cubicBezTo>
                    <a:cubicBezTo>
                      <a:pt x="6119" y="1376"/>
                      <a:pt x="6119" y="1382"/>
                      <a:pt x="6119" y="1387"/>
                    </a:cubicBezTo>
                    <a:cubicBezTo>
                      <a:pt x="6095" y="1387"/>
                      <a:pt x="6095" y="1387"/>
                      <a:pt x="6095" y="1387"/>
                    </a:cubicBezTo>
                    <a:cubicBezTo>
                      <a:pt x="6095" y="1411"/>
                      <a:pt x="6095" y="1411"/>
                      <a:pt x="6095" y="1411"/>
                    </a:cubicBezTo>
                    <a:cubicBezTo>
                      <a:pt x="6101" y="1411"/>
                      <a:pt x="6101" y="1423"/>
                      <a:pt x="6107" y="1423"/>
                    </a:cubicBezTo>
                    <a:cubicBezTo>
                      <a:pt x="6113" y="1429"/>
                      <a:pt x="6119" y="1429"/>
                      <a:pt x="6125" y="1429"/>
                    </a:cubicBezTo>
                    <a:cubicBezTo>
                      <a:pt x="6136" y="1429"/>
                      <a:pt x="6136" y="1429"/>
                      <a:pt x="6136" y="1429"/>
                    </a:cubicBezTo>
                    <a:cubicBezTo>
                      <a:pt x="6143" y="1429"/>
                      <a:pt x="6148" y="1429"/>
                      <a:pt x="6148" y="1429"/>
                    </a:cubicBezTo>
                    <a:cubicBezTo>
                      <a:pt x="6154" y="1435"/>
                      <a:pt x="6154" y="1435"/>
                      <a:pt x="6160" y="1435"/>
                    </a:cubicBezTo>
                    <a:cubicBezTo>
                      <a:pt x="6220" y="1435"/>
                      <a:pt x="6220" y="1435"/>
                      <a:pt x="6220" y="1435"/>
                    </a:cubicBezTo>
                    <a:cubicBezTo>
                      <a:pt x="6220" y="1429"/>
                      <a:pt x="6220" y="1423"/>
                      <a:pt x="6220" y="1417"/>
                    </a:cubicBezTo>
                    <a:lnTo>
                      <a:pt x="6225" y="1411"/>
                    </a:lnTo>
                    <a:cubicBezTo>
                      <a:pt x="6231" y="1411"/>
                      <a:pt x="6237" y="1411"/>
                      <a:pt x="6249" y="1411"/>
                    </a:cubicBezTo>
                    <a:cubicBezTo>
                      <a:pt x="6249" y="1411"/>
                      <a:pt x="6255" y="1411"/>
                      <a:pt x="6261" y="1411"/>
                    </a:cubicBezTo>
                    <a:lnTo>
                      <a:pt x="6267" y="1411"/>
                    </a:lnTo>
                    <a:cubicBezTo>
                      <a:pt x="6273" y="1417"/>
                      <a:pt x="6273" y="1417"/>
                      <a:pt x="6273" y="1423"/>
                    </a:cubicBezTo>
                    <a:cubicBezTo>
                      <a:pt x="6273" y="1429"/>
                      <a:pt x="6273" y="1435"/>
                      <a:pt x="6273" y="1435"/>
                    </a:cubicBezTo>
                    <a:cubicBezTo>
                      <a:pt x="6273" y="1441"/>
                      <a:pt x="6279" y="1447"/>
                      <a:pt x="6279" y="1447"/>
                    </a:cubicBezTo>
                    <a:cubicBezTo>
                      <a:pt x="6285" y="1453"/>
                      <a:pt x="6285" y="1459"/>
                      <a:pt x="6291" y="1459"/>
                    </a:cubicBezTo>
                    <a:cubicBezTo>
                      <a:pt x="6297" y="1465"/>
                      <a:pt x="6297" y="1470"/>
                      <a:pt x="6303" y="1470"/>
                    </a:cubicBezTo>
                    <a:cubicBezTo>
                      <a:pt x="6309" y="1470"/>
                      <a:pt x="6314" y="1470"/>
                      <a:pt x="6314" y="1470"/>
                    </a:cubicBezTo>
                    <a:cubicBezTo>
                      <a:pt x="6320" y="1470"/>
                      <a:pt x="6326" y="1470"/>
                      <a:pt x="6326" y="1470"/>
                    </a:cubicBezTo>
                    <a:cubicBezTo>
                      <a:pt x="6332" y="1470"/>
                      <a:pt x="6332" y="1470"/>
                      <a:pt x="6338" y="1476"/>
                    </a:cubicBezTo>
                    <a:cubicBezTo>
                      <a:pt x="6344" y="1476"/>
                      <a:pt x="6344" y="1476"/>
                      <a:pt x="6350" y="1482"/>
                    </a:cubicBezTo>
                    <a:cubicBezTo>
                      <a:pt x="6356" y="1482"/>
                      <a:pt x="6356" y="1488"/>
                      <a:pt x="6356" y="1494"/>
                    </a:cubicBezTo>
                    <a:cubicBezTo>
                      <a:pt x="6362" y="1494"/>
                      <a:pt x="6368" y="1494"/>
                      <a:pt x="6368" y="1500"/>
                    </a:cubicBezTo>
                    <a:cubicBezTo>
                      <a:pt x="6374" y="1500"/>
                      <a:pt x="6374" y="1506"/>
                      <a:pt x="6374" y="1512"/>
                    </a:cubicBezTo>
                    <a:cubicBezTo>
                      <a:pt x="6368" y="1524"/>
                      <a:pt x="6368" y="1524"/>
                      <a:pt x="6368" y="1524"/>
                    </a:cubicBezTo>
                    <a:cubicBezTo>
                      <a:pt x="6350" y="1524"/>
                      <a:pt x="6350" y="1524"/>
                      <a:pt x="6350" y="1524"/>
                    </a:cubicBezTo>
                    <a:cubicBezTo>
                      <a:pt x="6344" y="1524"/>
                      <a:pt x="6338" y="1518"/>
                      <a:pt x="6332" y="1518"/>
                    </a:cubicBezTo>
                    <a:cubicBezTo>
                      <a:pt x="6309" y="1518"/>
                      <a:pt x="6309" y="1518"/>
                      <a:pt x="6309" y="1518"/>
                    </a:cubicBezTo>
                    <a:cubicBezTo>
                      <a:pt x="6297" y="1518"/>
                      <a:pt x="6285" y="1524"/>
                      <a:pt x="6273" y="1518"/>
                    </a:cubicBezTo>
                    <a:cubicBezTo>
                      <a:pt x="6273" y="1518"/>
                      <a:pt x="6267" y="1512"/>
                      <a:pt x="6261" y="1512"/>
                    </a:cubicBezTo>
                    <a:cubicBezTo>
                      <a:pt x="6261" y="1512"/>
                      <a:pt x="6267" y="1500"/>
                      <a:pt x="6261" y="1500"/>
                    </a:cubicBezTo>
                    <a:cubicBezTo>
                      <a:pt x="6255" y="1500"/>
                      <a:pt x="6255" y="1500"/>
                      <a:pt x="6249" y="1500"/>
                    </a:cubicBezTo>
                    <a:cubicBezTo>
                      <a:pt x="6243" y="1500"/>
                      <a:pt x="6237" y="1500"/>
                      <a:pt x="6225" y="1494"/>
                    </a:cubicBezTo>
                    <a:cubicBezTo>
                      <a:pt x="6220" y="1494"/>
                      <a:pt x="6214" y="1494"/>
                      <a:pt x="6202" y="1494"/>
                    </a:cubicBezTo>
                    <a:cubicBezTo>
                      <a:pt x="6190" y="1494"/>
                      <a:pt x="6178" y="1500"/>
                      <a:pt x="6166" y="1500"/>
                    </a:cubicBezTo>
                    <a:cubicBezTo>
                      <a:pt x="6172" y="1512"/>
                      <a:pt x="6172" y="1518"/>
                      <a:pt x="6178" y="1524"/>
                    </a:cubicBezTo>
                    <a:cubicBezTo>
                      <a:pt x="6178" y="1530"/>
                      <a:pt x="6184" y="1530"/>
                      <a:pt x="6190" y="1536"/>
                    </a:cubicBezTo>
                    <a:cubicBezTo>
                      <a:pt x="6190" y="1536"/>
                      <a:pt x="6196" y="1542"/>
                      <a:pt x="6196" y="1548"/>
                    </a:cubicBezTo>
                    <a:cubicBezTo>
                      <a:pt x="6196" y="1554"/>
                      <a:pt x="6190" y="1554"/>
                      <a:pt x="6190" y="1559"/>
                    </a:cubicBezTo>
                    <a:cubicBezTo>
                      <a:pt x="6184" y="1559"/>
                      <a:pt x="6178" y="1559"/>
                      <a:pt x="6172" y="1559"/>
                    </a:cubicBezTo>
                    <a:cubicBezTo>
                      <a:pt x="6166" y="1559"/>
                      <a:pt x="6160" y="1565"/>
                      <a:pt x="6160" y="1571"/>
                    </a:cubicBezTo>
                    <a:cubicBezTo>
                      <a:pt x="6154" y="1571"/>
                      <a:pt x="6148" y="1577"/>
                      <a:pt x="6148" y="1583"/>
                    </a:cubicBezTo>
                    <a:cubicBezTo>
                      <a:pt x="6148" y="1595"/>
                      <a:pt x="6148" y="1601"/>
                      <a:pt x="6154" y="1601"/>
                    </a:cubicBezTo>
                    <a:cubicBezTo>
                      <a:pt x="6166" y="1613"/>
                      <a:pt x="6172" y="1601"/>
                      <a:pt x="6190" y="1607"/>
                    </a:cubicBezTo>
                    <a:cubicBezTo>
                      <a:pt x="6196" y="1607"/>
                      <a:pt x="6202" y="1613"/>
                      <a:pt x="6208" y="1619"/>
                    </a:cubicBezTo>
                    <a:cubicBezTo>
                      <a:pt x="6225" y="1625"/>
                      <a:pt x="6225" y="1642"/>
                      <a:pt x="6243" y="1642"/>
                    </a:cubicBezTo>
                    <a:cubicBezTo>
                      <a:pt x="6249" y="1642"/>
                      <a:pt x="6249" y="1636"/>
                      <a:pt x="6255" y="1631"/>
                    </a:cubicBezTo>
                    <a:cubicBezTo>
                      <a:pt x="6261" y="1625"/>
                      <a:pt x="6261" y="1613"/>
                      <a:pt x="6273" y="1613"/>
                    </a:cubicBezTo>
                    <a:cubicBezTo>
                      <a:pt x="6291" y="1613"/>
                      <a:pt x="6297" y="1613"/>
                      <a:pt x="6309" y="1613"/>
                    </a:cubicBezTo>
                    <a:cubicBezTo>
                      <a:pt x="6309" y="1571"/>
                      <a:pt x="6309" y="1571"/>
                      <a:pt x="6309" y="1571"/>
                    </a:cubicBezTo>
                    <a:cubicBezTo>
                      <a:pt x="6297" y="1571"/>
                      <a:pt x="6291" y="1577"/>
                      <a:pt x="6279" y="1571"/>
                    </a:cubicBezTo>
                    <a:cubicBezTo>
                      <a:pt x="6273" y="1571"/>
                      <a:pt x="6273" y="1571"/>
                      <a:pt x="6267" y="1571"/>
                    </a:cubicBezTo>
                    <a:cubicBezTo>
                      <a:pt x="6261" y="1571"/>
                      <a:pt x="6267" y="1559"/>
                      <a:pt x="6261" y="1559"/>
                    </a:cubicBezTo>
                    <a:cubicBezTo>
                      <a:pt x="6255" y="1559"/>
                      <a:pt x="6255" y="1559"/>
                      <a:pt x="6249" y="1559"/>
                    </a:cubicBezTo>
                    <a:cubicBezTo>
                      <a:pt x="6249" y="1559"/>
                      <a:pt x="6243" y="1559"/>
                      <a:pt x="6237" y="1559"/>
                    </a:cubicBezTo>
                    <a:cubicBezTo>
                      <a:pt x="6243" y="1548"/>
                      <a:pt x="6243" y="1548"/>
                      <a:pt x="6243" y="1548"/>
                    </a:cubicBezTo>
                    <a:cubicBezTo>
                      <a:pt x="6267" y="1548"/>
                      <a:pt x="6267" y="1548"/>
                      <a:pt x="6267" y="1548"/>
                    </a:cubicBezTo>
                    <a:cubicBezTo>
                      <a:pt x="6273" y="1548"/>
                      <a:pt x="6273" y="1548"/>
                      <a:pt x="6279" y="1548"/>
                    </a:cubicBezTo>
                    <a:cubicBezTo>
                      <a:pt x="6285" y="1554"/>
                      <a:pt x="6285" y="1554"/>
                      <a:pt x="6291" y="1559"/>
                    </a:cubicBezTo>
                    <a:cubicBezTo>
                      <a:pt x="6297" y="1559"/>
                      <a:pt x="6297" y="1559"/>
                      <a:pt x="6303" y="1565"/>
                    </a:cubicBezTo>
                    <a:cubicBezTo>
                      <a:pt x="6303" y="1565"/>
                      <a:pt x="6309" y="1565"/>
                      <a:pt x="6314" y="1565"/>
                    </a:cubicBezTo>
                    <a:cubicBezTo>
                      <a:pt x="6320" y="1565"/>
                      <a:pt x="6320" y="1565"/>
                      <a:pt x="6326" y="1565"/>
                    </a:cubicBezTo>
                    <a:cubicBezTo>
                      <a:pt x="6350" y="1565"/>
                      <a:pt x="6350" y="1565"/>
                      <a:pt x="6350" y="1565"/>
                    </a:cubicBezTo>
                    <a:cubicBezTo>
                      <a:pt x="6356" y="1565"/>
                      <a:pt x="6368" y="1565"/>
                      <a:pt x="6374" y="1571"/>
                    </a:cubicBezTo>
                    <a:cubicBezTo>
                      <a:pt x="6380" y="1571"/>
                      <a:pt x="6386" y="1577"/>
                      <a:pt x="6386" y="1583"/>
                    </a:cubicBezTo>
                    <a:cubicBezTo>
                      <a:pt x="6386" y="1589"/>
                      <a:pt x="6386" y="1589"/>
                      <a:pt x="6386" y="1589"/>
                    </a:cubicBezTo>
                    <a:cubicBezTo>
                      <a:pt x="6386" y="1595"/>
                      <a:pt x="6374" y="1595"/>
                      <a:pt x="6374" y="1601"/>
                    </a:cubicBezTo>
                    <a:cubicBezTo>
                      <a:pt x="6368" y="1601"/>
                      <a:pt x="6374" y="1607"/>
                      <a:pt x="6374" y="1613"/>
                    </a:cubicBezTo>
                    <a:cubicBezTo>
                      <a:pt x="6368" y="1619"/>
                      <a:pt x="6362" y="1619"/>
                      <a:pt x="6362" y="1625"/>
                    </a:cubicBezTo>
                    <a:cubicBezTo>
                      <a:pt x="6362" y="1631"/>
                      <a:pt x="6362" y="1631"/>
                      <a:pt x="6362" y="1631"/>
                    </a:cubicBezTo>
                    <a:cubicBezTo>
                      <a:pt x="6362" y="1636"/>
                      <a:pt x="6368" y="1636"/>
                      <a:pt x="6368" y="1642"/>
                    </a:cubicBezTo>
                    <a:cubicBezTo>
                      <a:pt x="6374" y="1642"/>
                      <a:pt x="6380" y="1648"/>
                      <a:pt x="6380" y="1648"/>
                    </a:cubicBezTo>
                    <a:cubicBezTo>
                      <a:pt x="6386" y="1654"/>
                      <a:pt x="6386" y="1660"/>
                      <a:pt x="6386" y="1666"/>
                    </a:cubicBezTo>
                    <a:cubicBezTo>
                      <a:pt x="6386" y="1696"/>
                      <a:pt x="6386" y="1696"/>
                      <a:pt x="6386" y="1696"/>
                    </a:cubicBezTo>
                    <a:cubicBezTo>
                      <a:pt x="6356" y="1696"/>
                      <a:pt x="6356" y="1696"/>
                      <a:pt x="6356" y="1696"/>
                    </a:cubicBezTo>
                    <a:cubicBezTo>
                      <a:pt x="6350" y="1696"/>
                      <a:pt x="6350" y="1690"/>
                      <a:pt x="6344" y="1696"/>
                    </a:cubicBezTo>
                    <a:cubicBezTo>
                      <a:pt x="6338" y="1696"/>
                      <a:pt x="6338" y="1702"/>
                      <a:pt x="6332" y="1702"/>
                    </a:cubicBezTo>
                    <a:cubicBezTo>
                      <a:pt x="6326" y="1708"/>
                      <a:pt x="6326" y="1714"/>
                      <a:pt x="6326" y="1714"/>
                    </a:cubicBezTo>
                    <a:cubicBezTo>
                      <a:pt x="6320" y="1714"/>
                      <a:pt x="6314" y="1714"/>
                      <a:pt x="6309" y="1714"/>
                    </a:cubicBezTo>
                    <a:cubicBezTo>
                      <a:pt x="6297" y="1714"/>
                      <a:pt x="6297" y="1714"/>
                      <a:pt x="6297" y="1714"/>
                    </a:cubicBezTo>
                    <a:cubicBezTo>
                      <a:pt x="6291" y="1714"/>
                      <a:pt x="6291" y="1708"/>
                      <a:pt x="6285" y="1708"/>
                    </a:cubicBezTo>
                    <a:cubicBezTo>
                      <a:pt x="6285" y="1708"/>
                      <a:pt x="6279" y="1714"/>
                      <a:pt x="6273" y="1714"/>
                    </a:cubicBezTo>
                    <a:cubicBezTo>
                      <a:pt x="6273" y="1767"/>
                      <a:pt x="6273" y="1767"/>
                      <a:pt x="6273" y="1767"/>
                    </a:cubicBezTo>
                    <a:cubicBezTo>
                      <a:pt x="6267" y="1767"/>
                      <a:pt x="6261" y="1767"/>
                      <a:pt x="6261" y="1767"/>
                    </a:cubicBezTo>
                    <a:cubicBezTo>
                      <a:pt x="6255" y="1761"/>
                      <a:pt x="6249" y="1761"/>
                      <a:pt x="6243" y="1761"/>
                    </a:cubicBezTo>
                    <a:cubicBezTo>
                      <a:pt x="6237" y="1761"/>
                      <a:pt x="6243" y="1767"/>
                      <a:pt x="6237" y="1773"/>
                    </a:cubicBezTo>
                    <a:cubicBezTo>
                      <a:pt x="6231" y="1773"/>
                      <a:pt x="6225" y="1773"/>
                      <a:pt x="6225" y="1779"/>
                    </a:cubicBezTo>
                    <a:cubicBezTo>
                      <a:pt x="6220" y="1779"/>
                      <a:pt x="6214" y="1779"/>
                      <a:pt x="6214" y="1779"/>
                    </a:cubicBezTo>
                    <a:cubicBezTo>
                      <a:pt x="6208" y="1779"/>
                      <a:pt x="6202" y="1779"/>
                      <a:pt x="6202" y="1785"/>
                    </a:cubicBezTo>
                    <a:cubicBezTo>
                      <a:pt x="6196" y="1785"/>
                      <a:pt x="6196" y="1797"/>
                      <a:pt x="6196" y="1802"/>
                    </a:cubicBezTo>
                    <a:cubicBezTo>
                      <a:pt x="6196" y="1809"/>
                      <a:pt x="6196" y="1809"/>
                      <a:pt x="6196" y="1809"/>
                    </a:cubicBezTo>
                    <a:cubicBezTo>
                      <a:pt x="6196" y="1814"/>
                      <a:pt x="6202" y="1820"/>
                      <a:pt x="6202" y="1820"/>
                    </a:cubicBezTo>
                    <a:cubicBezTo>
                      <a:pt x="6208" y="1826"/>
                      <a:pt x="6208" y="1832"/>
                      <a:pt x="6214" y="1838"/>
                    </a:cubicBezTo>
                    <a:cubicBezTo>
                      <a:pt x="6214" y="1838"/>
                      <a:pt x="6220" y="1838"/>
                      <a:pt x="6225" y="1838"/>
                    </a:cubicBezTo>
                    <a:cubicBezTo>
                      <a:pt x="6225" y="1844"/>
                      <a:pt x="6231" y="1844"/>
                      <a:pt x="6237" y="1844"/>
                    </a:cubicBezTo>
                    <a:cubicBezTo>
                      <a:pt x="6243" y="1844"/>
                      <a:pt x="6243" y="1850"/>
                      <a:pt x="6249" y="1850"/>
                    </a:cubicBezTo>
                    <a:cubicBezTo>
                      <a:pt x="6249" y="1856"/>
                      <a:pt x="6255" y="1856"/>
                      <a:pt x="6261" y="1856"/>
                    </a:cubicBezTo>
                    <a:cubicBezTo>
                      <a:pt x="6261" y="1862"/>
                      <a:pt x="6261" y="1874"/>
                      <a:pt x="6261" y="1880"/>
                    </a:cubicBezTo>
                    <a:cubicBezTo>
                      <a:pt x="6255" y="1880"/>
                      <a:pt x="6249" y="1880"/>
                      <a:pt x="6243" y="1886"/>
                    </a:cubicBezTo>
                    <a:cubicBezTo>
                      <a:pt x="6237" y="1886"/>
                      <a:pt x="6231" y="1897"/>
                      <a:pt x="6231" y="1903"/>
                    </a:cubicBezTo>
                    <a:cubicBezTo>
                      <a:pt x="6231" y="1915"/>
                      <a:pt x="6243" y="1921"/>
                      <a:pt x="6249" y="1933"/>
                    </a:cubicBezTo>
                    <a:cubicBezTo>
                      <a:pt x="6249" y="1939"/>
                      <a:pt x="6255" y="1945"/>
                      <a:pt x="6261" y="1957"/>
                    </a:cubicBezTo>
                    <a:lnTo>
                      <a:pt x="6261" y="1963"/>
                    </a:lnTo>
                    <a:cubicBezTo>
                      <a:pt x="6267" y="1968"/>
                      <a:pt x="6273" y="1968"/>
                      <a:pt x="6279" y="1968"/>
                    </a:cubicBezTo>
                    <a:cubicBezTo>
                      <a:pt x="6285" y="1968"/>
                      <a:pt x="6291" y="1968"/>
                      <a:pt x="6297" y="1963"/>
                    </a:cubicBezTo>
                    <a:cubicBezTo>
                      <a:pt x="6303" y="1963"/>
                      <a:pt x="6303" y="1957"/>
                      <a:pt x="6309" y="1957"/>
                    </a:cubicBezTo>
                    <a:cubicBezTo>
                      <a:pt x="6309" y="1951"/>
                      <a:pt x="6314" y="1957"/>
                      <a:pt x="6320" y="1957"/>
                    </a:cubicBezTo>
                    <a:cubicBezTo>
                      <a:pt x="6332" y="1957"/>
                      <a:pt x="6332" y="1957"/>
                      <a:pt x="6332" y="1957"/>
                    </a:cubicBezTo>
                    <a:cubicBezTo>
                      <a:pt x="6332" y="1957"/>
                      <a:pt x="6338" y="1957"/>
                      <a:pt x="6344" y="1957"/>
                    </a:cubicBezTo>
                    <a:cubicBezTo>
                      <a:pt x="6344" y="1963"/>
                      <a:pt x="6344" y="1968"/>
                      <a:pt x="6344" y="1968"/>
                    </a:cubicBezTo>
                    <a:cubicBezTo>
                      <a:pt x="6338" y="1975"/>
                      <a:pt x="6344" y="1980"/>
                      <a:pt x="6338" y="1980"/>
                    </a:cubicBezTo>
                    <a:cubicBezTo>
                      <a:pt x="6338" y="1986"/>
                      <a:pt x="6332" y="1980"/>
                      <a:pt x="6326" y="1980"/>
                    </a:cubicBezTo>
                    <a:cubicBezTo>
                      <a:pt x="6326" y="1986"/>
                      <a:pt x="6320" y="1986"/>
                      <a:pt x="6314" y="1986"/>
                    </a:cubicBezTo>
                    <a:cubicBezTo>
                      <a:pt x="6314" y="1992"/>
                      <a:pt x="6314" y="1998"/>
                      <a:pt x="6314" y="1998"/>
                    </a:cubicBezTo>
                    <a:cubicBezTo>
                      <a:pt x="6314" y="2004"/>
                      <a:pt x="6309" y="2004"/>
                      <a:pt x="6309" y="2010"/>
                    </a:cubicBezTo>
                    <a:cubicBezTo>
                      <a:pt x="6309" y="2016"/>
                      <a:pt x="6297" y="2016"/>
                      <a:pt x="6297" y="2028"/>
                    </a:cubicBezTo>
                    <a:cubicBezTo>
                      <a:pt x="6297" y="2034"/>
                      <a:pt x="6303" y="2034"/>
                      <a:pt x="6303" y="2040"/>
                    </a:cubicBezTo>
                    <a:cubicBezTo>
                      <a:pt x="6303" y="2052"/>
                      <a:pt x="6303" y="2057"/>
                      <a:pt x="6309" y="2063"/>
                    </a:cubicBezTo>
                    <a:cubicBezTo>
                      <a:pt x="6314" y="2069"/>
                      <a:pt x="6314" y="2075"/>
                      <a:pt x="6320" y="2075"/>
                    </a:cubicBezTo>
                    <a:cubicBezTo>
                      <a:pt x="6320" y="2081"/>
                      <a:pt x="6326" y="2075"/>
                      <a:pt x="6332" y="2075"/>
                    </a:cubicBezTo>
                    <a:cubicBezTo>
                      <a:pt x="6332" y="2075"/>
                      <a:pt x="6338" y="2075"/>
                      <a:pt x="6344" y="2075"/>
                    </a:cubicBezTo>
                    <a:lnTo>
                      <a:pt x="6350" y="2069"/>
                    </a:lnTo>
                    <a:cubicBezTo>
                      <a:pt x="6356" y="2063"/>
                      <a:pt x="6356" y="2057"/>
                      <a:pt x="6362" y="2057"/>
                    </a:cubicBezTo>
                    <a:cubicBezTo>
                      <a:pt x="6362" y="2052"/>
                      <a:pt x="6362" y="2046"/>
                      <a:pt x="6368" y="2046"/>
                    </a:cubicBezTo>
                    <a:cubicBezTo>
                      <a:pt x="6368" y="2046"/>
                      <a:pt x="6374" y="2040"/>
                      <a:pt x="6380" y="2040"/>
                    </a:cubicBezTo>
                    <a:cubicBezTo>
                      <a:pt x="6386" y="2040"/>
                      <a:pt x="6391" y="2046"/>
                      <a:pt x="6397" y="2046"/>
                    </a:cubicBezTo>
                    <a:cubicBezTo>
                      <a:pt x="6397" y="2093"/>
                      <a:pt x="6397" y="2093"/>
                      <a:pt x="6397" y="2093"/>
                    </a:cubicBezTo>
                    <a:cubicBezTo>
                      <a:pt x="6391" y="2093"/>
                      <a:pt x="6391" y="2099"/>
                      <a:pt x="6386" y="2105"/>
                    </a:cubicBezTo>
                    <a:cubicBezTo>
                      <a:pt x="6386" y="2105"/>
                      <a:pt x="6380" y="2105"/>
                      <a:pt x="6374" y="2105"/>
                    </a:cubicBezTo>
                    <a:cubicBezTo>
                      <a:pt x="6374" y="2105"/>
                      <a:pt x="6368" y="2111"/>
                      <a:pt x="6362" y="2111"/>
                    </a:cubicBezTo>
                    <a:cubicBezTo>
                      <a:pt x="6362" y="2117"/>
                      <a:pt x="6356" y="2117"/>
                      <a:pt x="6350" y="2123"/>
                    </a:cubicBezTo>
                    <a:cubicBezTo>
                      <a:pt x="6350" y="2129"/>
                      <a:pt x="6350" y="2134"/>
                      <a:pt x="6350" y="2141"/>
                    </a:cubicBezTo>
                    <a:cubicBezTo>
                      <a:pt x="6350" y="2146"/>
                      <a:pt x="6350" y="2152"/>
                      <a:pt x="6356" y="2158"/>
                    </a:cubicBezTo>
                    <a:cubicBezTo>
                      <a:pt x="6356" y="2158"/>
                      <a:pt x="6362" y="2164"/>
                      <a:pt x="6368" y="2164"/>
                    </a:cubicBezTo>
                    <a:cubicBezTo>
                      <a:pt x="6374" y="2170"/>
                      <a:pt x="6374" y="2170"/>
                      <a:pt x="6380" y="2176"/>
                    </a:cubicBezTo>
                    <a:cubicBezTo>
                      <a:pt x="6386" y="2188"/>
                      <a:pt x="6391" y="2200"/>
                      <a:pt x="6403" y="2212"/>
                    </a:cubicBezTo>
                    <a:cubicBezTo>
                      <a:pt x="6409" y="2212"/>
                      <a:pt x="6415" y="2218"/>
                      <a:pt x="6415" y="2218"/>
                    </a:cubicBezTo>
                    <a:cubicBezTo>
                      <a:pt x="6415" y="2223"/>
                      <a:pt x="6421" y="2223"/>
                      <a:pt x="6421" y="2229"/>
                    </a:cubicBezTo>
                    <a:cubicBezTo>
                      <a:pt x="6421" y="2235"/>
                      <a:pt x="6421" y="2241"/>
                      <a:pt x="6421" y="2241"/>
                    </a:cubicBezTo>
                    <a:cubicBezTo>
                      <a:pt x="6421" y="2253"/>
                      <a:pt x="6433" y="2259"/>
                      <a:pt x="6433" y="2265"/>
                    </a:cubicBezTo>
                    <a:cubicBezTo>
                      <a:pt x="6439" y="2271"/>
                      <a:pt x="6439" y="2283"/>
                      <a:pt x="6439" y="2289"/>
                    </a:cubicBezTo>
                    <a:cubicBezTo>
                      <a:pt x="6445" y="2300"/>
                      <a:pt x="6457" y="2300"/>
                      <a:pt x="6463" y="2307"/>
                    </a:cubicBezTo>
                    <a:cubicBezTo>
                      <a:pt x="6469" y="2312"/>
                      <a:pt x="6475" y="2312"/>
                      <a:pt x="6475" y="2312"/>
                    </a:cubicBezTo>
                    <a:cubicBezTo>
                      <a:pt x="6480" y="2318"/>
                      <a:pt x="6480" y="2318"/>
                      <a:pt x="6486" y="2324"/>
                    </a:cubicBezTo>
                    <a:cubicBezTo>
                      <a:pt x="6486" y="2330"/>
                      <a:pt x="6480" y="2342"/>
                      <a:pt x="6486" y="2348"/>
                    </a:cubicBezTo>
                    <a:cubicBezTo>
                      <a:pt x="6486" y="2354"/>
                      <a:pt x="6486" y="2354"/>
                      <a:pt x="6492" y="2360"/>
                    </a:cubicBezTo>
                    <a:cubicBezTo>
                      <a:pt x="6504" y="2366"/>
                      <a:pt x="6516" y="2366"/>
                      <a:pt x="6528" y="2372"/>
                    </a:cubicBezTo>
                    <a:cubicBezTo>
                      <a:pt x="6540" y="2372"/>
                      <a:pt x="6540" y="2384"/>
                      <a:pt x="6552" y="2389"/>
                    </a:cubicBezTo>
                    <a:cubicBezTo>
                      <a:pt x="6552" y="2389"/>
                      <a:pt x="6552" y="2395"/>
                      <a:pt x="6558" y="2401"/>
                    </a:cubicBezTo>
                    <a:cubicBezTo>
                      <a:pt x="6563" y="2401"/>
                      <a:pt x="6563" y="2401"/>
                      <a:pt x="6569" y="2401"/>
                    </a:cubicBezTo>
                    <a:cubicBezTo>
                      <a:pt x="6581" y="2401"/>
                      <a:pt x="6581" y="2401"/>
                      <a:pt x="6581" y="2401"/>
                    </a:cubicBezTo>
                    <a:cubicBezTo>
                      <a:pt x="6587" y="2401"/>
                      <a:pt x="6587" y="2395"/>
                      <a:pt x="6593" y="2395"/>
                    </a:cubicBezTo>
                    <a:cubicBezTo>
                      <a:pt x="6599" y="2389"/>
                      <a:pt x="6605" y="2389"/>
                      <a:pt x="6611" y="2389"/>
                    </a:cubicBezTo>
                    <a:cubicBezTo>
                      <a:pt x="6617" y="2389"/>
                      <a:pt x="6617" y="2389"/>
                      <a:pt x="6617" y="2389"/>
                    </a:cubicBezTo>
                    <a:cubicBezTo>
                      <a:pt x="6617" y="2389"/>
                      <a:pt x="6623" y="2395"/>
                      <a:pt x="6629" y="2395"/>
                    </a:cubicBezTo>
                    <a:cubicBezTo>
                      <a:pt x="6629" y="2395"/>
                      <a:pt x="6635" y="2389"/>
                      <a:pt x="6641" y="2395"/>
                    </a:cubicBezTo>
                    <a:cubicBezTo>
                      <a:pt x="6641" y="2395"/>
                      <a:pt x="6641" y="2401"/>
                      <a:pt x="6641" y="2407"/>
                    </a:cubicBezTo>
                    <a:cubicBezTo>
                      <a:pt x="6641" y="2407"/>
                      <a:pt x="6641" y="2413"/>
                      <a:pt x="6646" y="2419"/>
                    </a:cubicBezTo>
                    <a:cubicBezTo>
                      <a:pt x="6646" y="2425"/>
                      <a:pt x="6652" y="2425"/>
                      <a:pt x="6658" y="2425"/>
                    </a:cubicBezTo>
                    <a:cubicBezTo>
                      <a:pt x="6664" y="2431"/>
                      <a:pt x="6664" y="2431"/>
                      <a:pt x="6670" y="2431"/>
                    </a:cubicBezTo>
                    <a:cubicBezTo>
                      <a:pt x="6682" y="2437"/>
                      <a:pt x="6688" y="2431"/>
                      <a:pt x="6694" y="2431"/>
                    </a:cubicBezTo>
                    <a:cubicBezTo>
                      <a:pt x="6700" y="2437"/>
                      <a:pt x="6706" y="2437"/>
                      <a:pt x="6706" y="2443"/>
                    </a:cubicBezTo>
                    <a:cubicBezTo>
                      <a:pt x="6706" y="2449"/>
                      <a:pt x="6706" y="2455"/>
                      <a:pt x="6712" y="2455"/>
                    </a:cubicBezTo>
                    <a:cubicBezTo>
                      <a:pt x="6712" y="2461"/>
                      <a:pt x="6718" y="2466"/>
                      <a:pt x="6724" y="2466"/>
                    </a:cubicBezTo>
                    <a:cubicBezTo>
                      <a:pt x="6729" y="2466"/>
                      <a:pt x="6735" y="2466"/>
                      <a:pt x="6741" y="2466"/>
                    </a:cubicBezTo>
                    <a:cubicBezTo>
                      <a:pt x="6753" y="2466"/>
                      <a:pt x="6759" y="2473"/>
                      <a:pt x="6765" y="2466"/>
                    </a:cubicBezTo>
                    <a:cubicBezTo>
                      <a:pt x="6771" y="2466"/>
                      <a:pt x="6771" y="2461"/>
                      <a:pt x="6777" y="2461"/>
                    </a:cubicBezTo>
                    <a:cubicBezTo>
                      <a:pt x="6783" y="2455"/>
                      <a:pt x="6783" y="2455"/>
                      <a:pt x="6789" y="2455"/>
                    </a:cubicBezTo>
                    <a:cubicBezTo>
                      <a:pt x="6795" y="2449"/>
                      <a:pt x="6801" y="2449"/>
                      <a:pt x="6801" y="2443"/>
                    </a:cubicBezTo>
                    <a:cubicBezTo>
                      <a:pt x="6801" y="2443"/>
                      <a:pt x="6801" y="2437"/>
                      <a:pt x="6801" y="2431"/>
                    </a:cubicBezTo>
                    <a:cubicBezTo>
                      <a:pt x="6801" y="2419"/>
                      <a:pt x="6801" y="2419"/>
                      <a:pt x="6801" y="2419"/>
                    </a:cubicBezTo>
                    <a:cubicBezTo>
                      <a:pt x="6801" y="2401"/>
                      <a:pt x="6801" y="2389"/>
                      <a:pt x="6807" y="2378"/>
                    </a:cubicBezTo>
                    <a:cubicBezTo>
                      <a:pt x="6813" y="2366"/>
                      <a:pt x="6824" y="2366"/>
                      <a:pt x="6830" y="2354"/>
                    </a:cubicBezTo>
                    <a:cubicBezTo>
                      <a:pt x="6830" y="2354"/>
                      <a:pt x="6830" y="2348"/>
                      <a:pt x="6836" y="2342"/>
                    </a:cubicBezTo>
                    <a:cubicBezTo>
                      <a:pt x="6836" y="2342"/>
                      <a:pt x="6842" y="2336"/>
                      <a:pt x="6842" y="2330"/>
                    </a:cubicBezTo>
                    <a:cubicBezTo>
                      <a:pt x="6842" y="2324"/>
                      <a:pt x="6836" y="2318"/>
                      <a:pt x="6836" y="2312"/>
                    </a:cubicBezTo>
                    <a:cubicBezTo>
                      <a:pt x="6836" y="2307"/>
                      <a:pt x="6836" y="2307"/>
                      <a:pt x="6836" y="2300"/>
                    </a:cubicBezTo>
                    <a:cubicBezTo>
                      <a:pt x="6836" y="2295"/>
                      <a:pt x="6836" y="2295"/>
                      <a:pt x="6836" y="2289"/>
                    </a:cubicBezTo>
                    <a:cubicBezTo>
                      <a:pt x="6836" y="2277"/>
                      <a:pt x="6836" y="2271"/>
                      <a:pt x="6836" y="2265"/>
                    </a:cubicBezTo>
                    <a:cubicBezTo>
                      <a:pt x="6830" y="2259"/>
                      <a:pt x="6824" y="2259"/>
                      <a:pt x="6824" y="2259"/>
                    </a:cubicBezTo>
                    <a:cubicBezTo>
                      <a:pt x="6824" y="2253"/>
                      <a:pt x="6818" y="2247"/>
                      <a:pt x="6818" y="2247"/>
                    </a:cubicBezTo>
                    <a:cubicBezTo>
                      <a:pt x="6818" y="2241"/>
                      <a:pt x="6813" y="2235"/>
                      <a:pt x="6813" y="2235"/>
                    </a:cubicBezTo>
                    <a:cubicBezTo>
                      <a:pt x="6813" y="2223"/>
                      <a:pt x="6830" y="2218"/>
                      <a:pt x="6842" y="2218"/>
                    </a:cubicBezTo>
                    <a:cubicBezTo>
                      <a:pt x="6854" y="2218"/>
                      <a:pt x="6854" y="2218"/>
                      <a:pt x="6854" y="2218"/>
                    </a:cubicBezTo>
                    <a:cubicBezTo>
                      <a:pt x="6860" y="2218"/>
                      <a:pt x="6860" y="2218"/>
                      <a:pt x="6866" y="2218"/>
                    </a:cubicBezTo>
                    <a:cubicBezTo>
                      <a:pt x="6878" y="2218"/>
                      <a:pt x="6884" y="2218"/>
                      <a:pt x="6890" y="2218"/>
                    </a:cubicBezTo>
                    <a:cubicBezTo>
                      <a:pt x="6890" y="2206"/>
                      <a:pt x="6890" y="2206"/>
                      <a:pt x="6890" y="2194"/>
                    </a:cubicBezTo>
                    <a:lnTo>
                      <a:pt x="6890" y="2188"/>
                    </a:lnTo>
                    <a:cubicBezTo>
                      <a:pt x="6890" y="2182"/>
                      <a:pt x="6895" y="2176"/>
                      <a:pt x="6895" y="2176"/>
                    </a:cubicBezTo>
                    <a:cubicBezTo>
                      <a:pt x="6901" y="2170"/>
                      <a:pt x="6901" y="2170"/>
                      <a:pt x="6907" y="2164"/>
                    </a:cubicBezTo>
                    <a:cubicBezTo>
                      <a:pt x="6913" y="2164"/>
                      <a:pt x="6919" y="2164"/>
                      <a:pt x="6919" y="2164"/>
                    </a:cubicBezTo>
                    <a:cubicBezTo>
                      <a:pt x="6925" y="2164"/>
                      <a:pt x="6925" y="2158"/>
                      <a:pt x="6931" y="2158"/>
                    </a:cubicBezTo>
                    <a:cubicBezTo>
                      <a:pt x="6931" y="2099"/>
                      <a:pt x="6931" y="2099"/>
                      <a:pt x="6931" y="2099"/>
                    </a:cubicBezTo>
                    <a:cubicBezTo>
                      <a:pt x="6937" y="2093"/>
                      <a:pt x="6943" y="2093"/>
                      <a:pt x="6943" y="2087"/>
                    </a:cubicBezTo>
                    <a:cubicBezTo>
                      <a:pt x="6943" y="2081"/>
                      <a:pt x="6943" y="2075"/>
                      <a:pt x="6943" y="2069"/>
                    </a:cubicBezTo>
                    <a:cubicBezTo>
                      <a:pt x="6937" y="2063"/>
                      <a:pt x="6937" y="2063"/>
                      <a:pt x="6937" y="2057"/>
                    </a:cubicBezTo>
                    <a:cubicBezTo>
                      <a:pt x="6931" y="2052"/>
                      <a:pt x="6937" y="2052"/>
                      <a:pt x="6931" y="2046"/>
                    </a:cubicBezTo>
                    <a:cubicBezTo>
                      <a:pt x="6931" y="2040"/>
                      <a:pt x="6919" y="2046"/>
                      <a:pt x="6919" y="2040"/>
                    </a:cubicBezTo>
                    <a:cubicBezTo>
                      <a:pt x="6919" y="2034"/>
                      <a:pt x="6919" y="2028"/>
                      <a:pt x="6925" y="2022"/>
                    </a:cubicBezTo>
                    <a:cubicBezTo>
                      <a:pt x="6931" y="2022"/>
                      <a:pt x="6937" y="2022"/>
                      <a:pt x="6937" y="2022"/>
                    </a:cubicBezTo>
                    <a:cubicBezTo>
                      <a:pt x="6943" y="2022"/>
                      <a:pt x="6955" y="2022"/>
                      <a:pt x="6961" y="2022"/>
                    </a:cubicBezTo>
                    <a:cubicBezTo>
                      <a:pt x="6967" y="2016"/>
                      <a:pt x="6967" y="2016"/>
                      <a:pt x="6973" y="2016"/>
                    </a:cubicBezTo>
                    <a:cubicBezTo>
                      <a:pt x="6979" y="2010"/>
                      <a:pt x="6979" y="2010"/>
                      <a:pt x="6984" y="2004"/>
                    </a:cubicBezTo>
                    <a:cubicBezTo>
                      <a:pt x="6984" y="2004"/>
                      <a:pt x="6984" y="1998"/>
                      <a:pt x="6984" y="1992"/>
                    </a:cubicBezTo>
                    <a:cubicBezTo>
                      <a:pt x="6984" y="1992"/>
                      <a:pt x="6984" y="1986"/>
                      <a:pt x="6984" y="1980"/>
                    </a:cubicBezTo>
                    <a:cubicBezTo>
                      <a:pt x="6984" y="1980"/>
                      <a:pt x="6984" y="1975"/>
                      <a:pt x="6984" y="1968"/>
                    </a:cubicBezTo>
                    <a:cubicBezTo>
                      <a:pt x="7056" y="1968"/>
                      <a:pt x="7056" y="1968"/>
                      <a:pt x="7056" y="1968"/>
                    </a:cubicBezTo>
                    <a:cubicBezTo>
                      <a:pt x="7056" y="1957"/>
                      <a:pt x="7056" y="1951"/>
                      <a:pt x="7056" y="1939"/>
                    </a:cubicBezTo>
                    <a:cubicBezTo>
                      <a:pt x="7056" y="1933"/>
                      <a:pt x="7056" y="1933"/>
                      <a:pt x="7056" y="1927"/>
                    </a:cubicBezTo>
                    <a:cubicBezTo>
                      <a:pt x="7097" y="1927"/>
                      <a:pt x="7097" y="1927"/>
                      <a:pt x="7097" y="1927"/>
                    </a:cubicBezTo>
                    <a:cubicBezTo>
                      <a:pt x="7097" y="1939"/>
                      <a:pt x="7091" y="1951"/>
                      <a:pt x="7097" y="1963"/>
                    </a:cubicBezTo>
                    <a:cubicBezTo>
                      <a:pt x="7097" y="1968"/>
                      <a:pt x="7097" y="1968"/>
                      <a:pt x="7097" y="1975"/>
                    </a:cubicBezTo>
                    <a:cubicBezTo>
                      <a:pt x="7103" y="1975"/>
                      <a:pt x="7109" y="1975"/>
                      <a:pt x="7121" y="1975"/>
                    </a:cubicBezTo>
                    <a:cubicBezTo>
                      <a:pt x="7127" y="1975"/>
                      <a:pt x="7127" y="1975"/>
                      <a:pt x="7133" y="1975"/>
                    </a:cubicBezTo>
                    <a:cubicBezTo>
                      <a:pt x="7145" y="1975"/>
                      <a:pt x="7150" y="1963"/>
                      <a:pt x="7162" y="1957"/>
                    </a:cubicBezTo>
                    <a:cubicBezTo>
                      <a:pt x="7168" y="1951"/>
                      <a:pt x="7168" y="1945"/>
                      <a:pt x="7174" y="1945"/>
                    </a:cubicBezTo>
                    <a:cubicBezTo>
                      <a:pt x="7180" y="1939"/>
                      <a:pt x="7180" y="1933"/>
                      <a:pt x="7186" y="1933"/>
                    </a:cubicBezTo>
                    <a:cubicBezTo>
                      <a:pt x="7192" y="1927"/>
                      <a:pt x="7192" y="1927"/>
                      <a:pt x="7198" y="1927"/>
                    </a:cubicBezTo>
                    <a:cubicBezTo>
                      <a:pt x="7210" y="1927"/>
                      <a:pt x="7210" y="1927"/>
                      <a:pt x="7210" y="1927"/>
                    </a:cubicBezTo>
                    <a:cubicBezTo>
                      <a:pt x="7216" y="1927"/>
                      <a:pt x="7222" y="1927"/>
                      <a:pt x="7234" y="1927"/>
                    </a:cubicBezTo>
                    <a:cubicBezTo>
                      <a:pt x="7234" y="1927"/>
                      <a:pt x="7239" y="1921"/>
                      <a:pt x="7245" y="1921"/>
                    </a:cubicBezTo>
                    <a:cubicBezTo>
                      <a:pt x="7245" y="1915"/>
                      <a:pt x="7251" y="1921"/>
                      <a:pt x="7257" y="1915"/>
                    </a:cubicBezTo>
                    <a:cubicBezTo>
                      <a:pt x="7257" y="1915"/>
                      <a:pt x="7251" y="1909"/>
                      <a:pt x="7257" y="1903"/>
                    </a:cubicBezTo>
                    <a:cubicBezTo>
                      <a:pt x="7263" y="1891"/>
                      <a:pt x="7263" y="1891"/>
                      <a:pt x="7263" y="1891"/>
                    </a:cubicBezTo>
                    <a:lnTo>
                      <a:pt x="7269" y="1886"/>
                    </a:lnTo>
                    <a:cubicBezTo>
                      <a:pt x="7275" y="1880"/>
                      <a:pt x="7281" y="1880"/>
                      <a:pt x="7281" y="1880"/>
                    </a:cubicBezTo>
                    <a:cubicBezTo>
                      <a:pt x="7287" y="1874"/>
                      <a:pt x="7293" y="1874"/>
                      <a:pt x="7293" y="1874"/>
                    </a:cubicBezTo>
                    <a:cubicBezTo>
                      <a:pt x="7299" y="1868"/>
                      <a:pt x="7299" y="1862"/>
                      <a:pt x="7299" y="1862"/>
                    </a:cubicBezTo>
                    <a:cubicBezTo>
                      <a:pt x="7305" y="1856"/>
                      <a:pt x="7305" y="1850"/>
                      <a:pt x="7311" y="1850"/>
                    </a:cubicBezTo>
                    <a:cubicBezTo>
                      <a:pt x="7311" y="1844"/>
                      <a:pt x="7316" y="1850"/>
                      <a:pt x="7322" y="1844"/>
                    </a:cubicBezTo>
                    <a:cubicBezTo>
                      <a:pt x="7328" y="1838"/>
                      <a:pt x="7328" y="1832"/>
                      <a:pt x="7334" y="1820"/>
                    </a:cubicBezTo>
                    <a:cubicBezTo>
                      <a:pt x="7334" y="1820"/>
                      <a:pt x="7334" y="1814"/>
                      <a:pt x="7340" y="1809"/>
                    </a:cubicBezTo>
                    <a:cubicBezTo>
                      <a:pt x="7340" y="1809"/>
                      <a:pt x="7346" y="1809"/>
                      <a:pt x="7352" y="1809"/>
                    </a:cubicBezTo>
                    <a:cubicBezTo>
                      <a:pt x="7358" y="1809"/>
                      <a:pt x="7358" y="1809"/>
                      <a:pt x="7364" y="1802"/>
                    </a:cubicBezTo>
                    <a:cubicBezTo>
                      <a:pt x="7364" y="1802"/>
                      <a:pt x="7364" y="1797"/>
                      <a:pt x="7364" y="1791"/>
                    </a:cubicBezTo>
                    <a:cubicBezTo>
                      <a:pt x="7364" y="1785"/>
                      <a:pt x="7370" y="1785"/>
                      <a:pt x="7370" y="1779"/>
                    </a:cubicBezTo>
                    <a:cubicBezTo>
                      <a:pt x="7376" y="1779"/>
                      <a:pt x="7382" y="1779"/>
                      <a:pt x="7382" y="1779"/>
                    </a:cubicBezTo>
                    <a:cubicBezTo>
                      <a:pt x="7388" y="1773"/>
                      <a:pt x="7393" y="1773"/>
                      <a:pt x="7393" y="1767"/>
                    </a:cubicBezTo>
                    <a:cubicBezTo>
                      <a:pt x="7400" y="1755"/>
                      <a:pt x="7393" y="1743"/>
                      <a:pt x="7393" y="1731"/>
                    </a:cubicBezTo>
                    <a:close/>
                    <a:moveTo>
                      <a:pt x="4281" y="848"/>
                    </a:moveTo>
                    <a:lnTo>
                      <a:pt x="4281" y="848"/>
                    </a:lnTo>
                    <a:cubicBezTo>
                      <a:pt x="4322" y="889"/>
                      <a:pt x="4322" y="889"/>
                      <a:pt x="4322" y="889"/>
                    </a:cubicBezTo>
                    <a:cubicBezTo>
                      <a:pt x="4370" y="907"/>
                      <a:pt x="4370" y="907"/>
                      <a:pt x="4370" y="907"/>
                    </a:cubicBezTo>
                    <a:cubicBezTo>
                      <a:pt x="4423" y="889"/>
                      <a:pt x="4423" y="889"/>
                      <a:pt x="4423" y="889"/>
                    </a:cubicBezTo>
                    <a:cubicBezTo>
                      <a:pt x="4423" y="889"/>
                      <a:pt x="4423" y="877"/>
                      <a:pt x="4447" y="889"/>
                    </a:cubicBezTo>
                    <a:cubicBezTo>
                      <a:pt x="4470" y="895"/>
                      <a:pt x="4482" y="901"/>
                      <a:pt x="4494" y="901"/>
                    </a:cubicBezTo>
                    <a:cubicBezTo>
                      <a:pt x="4512" y="901"/>
                      <a:pt x="4536" y="913"/>
                      <a:pt x="4536" y="901"/>
                    </a:cubicBezTo>
                    <a:cubicBezTo>
                      <a:pt x="4542" y="889"/>
                      <a:pt x="4571" y="877"/>
                      <a:pt x="4571" y="877"/>
                    </a:cubicBezTo>
                    <a:cubicBezTo>
                      <a:pt x="4571" y="877"/>
                      <a:pt x="4595" y="895"/>
                      <a:pt x="4607" y="895"/>
                    </a:cubicBezTo>
                    <a:cubicBezTo>
                      <a:pt x="4619" y="895"/>
                      <a:pt x="4642" y="901"/>
                      <a:pt x="4648" y="895"/>
                    </a:cubicBezTo>
                    <a:cubicBezTo>
                      <a:pt x="4660" y="889"/>
                      <a:pt x="4654" y="889"/>
                      <a:pt x="4672" y="889"/>
                    </a:cubicBezTo>
                    <a:cubicBezTo>
                      <a:pt x="4720" y="889"/>
                      <a:pt x="4720" y="889"/>
                      <a:pt x="4720" y="889"/>
                    </a:cubicBezTo>
                    <a:cubicBezTo>
                      <a:pt x="4725" y="901"/>
                      <a:pt x="4702" y="919"/>
                      <a:pt x="4714" y="925"/>
                    </a:cubicBezTo>
                    <a:cubicBezTo>
                      <a:pt x="4755" y="931"/>
                      <a:pt x="4773" y="919"/>
                      <a:pt x="4773" y="919"/>
                    </a:cubicBezTo>
                    <a:cubicBezTo>
                      <a:pt x="4808" y="919"/>
                      <a:pt x="4808" y="919"/>
                      <a:pt x="4808" y="919"/>
                    </a:cubicBezTo>
                    <a:cubicBezTo>
                      <a:pt x="4856" y="901"/>
                      <a:pt x="4856" y="901"/>
                      <a:pt x="4856" y="901"/>
                    </a:cubicBezTo>
                    <a:cubicBezTo>
                      <a:pt x="4856" y="901"/>
                      <a:pt x="4856" y="889"/>
                      <a:pt x="4880" y="889"/>
                    </a:cubicBezTo>
                    <a:cubicBezTo>
                      <a:pt x="4897" y="889"/>
                      <a:pt x="4909" y="860"/>
                      <a:pt x="4909" y="860"/>
                    </a:cubicBezTo>
                    <a:cubicBezTo>
                      <a:pt x="4897" y="824"/>
                      <a:pt x="4897" y="824"/>
                      <a:pt x="4897" y="824"/>
                    </a:cubicBezTo>
                    <a:cubicBezTo>
                      <a:pt x="4856" y="848"/>
                      <a:pt x="4856" y="848"/>
                      <a:pt x="4856" y="848"/>
                    </a:cubicBezTo>
                    <a:cubicBezTo>
                      <a:pt x="4838" y="800"/>
                      <a:pt x="4838" y="800"/>
                      <a:pt x="4838" y="800"/>
                    </a:cubicBezTo>
                    <a:cubicBezTo>
                      <a:pt x="4886" y="795"/>
                      <a:pt x="4886" y="795"/>
                      <a:pt x="4886" y="795"/>
                    </a:cubicBezTo>
                    <a:cubicBezTo>
                      <a:pt x="4903" y="753"/>
                      <a:pt x="4903" y="753"/>
                      <a:pt x="4903" y="753"/>
                    </a:cubicBezTo>
                    <a:cubicBezTo>
                      <a:pt x="4886" y="718"/>
                      <a:pt x="4886" y="718"/>
                      <a:pt x="4886" y="718"/>
                    </a:cubicBezTo>
                    <a:cubicBezTo>
                      <a:pt x="4921" y="718"/>
                      <a:pt x="4921" y="718"/>
                      <a:pt x="4921" y="718"/>
                    </a:cubicBezTo>
                    <a:cubicBezTo>
                      <a:pt x="4980" y="723"/>
                      <a:pt x="4980" y="723"/>
                      <a:pt x="4980" y="723"/>
                    </a:cubicBezTo>
                    <a:cubicBezTo>
                      <a:pt x="4980" y="723"/>
                      <a:pt x="4998" y="723"/>
                      <a:pt x="5010" y="718"/>
                    </a:cubicBezTo>
                    <a:cubicBezTo>
                      <a:pt x="5016" y="706"/>
                      <a:pt x="5010" y="676"/>
                      <a:pt x="5010" y="676"/>
                    </a:cubicBezTo>
                    <a:cubicBezTo>
                      <a:pt x="5010" y="676"/>
                      <a:pt x="4957" y="646"/>
                      <a:pt x="4986" y="646"/>
                    </a:cubicBezTo>
                    <a:cubicBezTo>
                      <a:pt x="5034" y="646"/>
                      <a:pt x="5034" y="646"/>
                      <a:pt x="5034" y="646"/>
                    </a:cubicBezTo>
                    <a:cubicBezTo>
                      <a:pt x="5052" y="646"/>
                      <a:pt x="5063" y="652"/>
                      <a:pt x="5063" y="640"/>
                    </a:cubicBezTo>
                    <a:cubicBezTo>
                      <a:pt x="5063" y="623"/>
                      <a:pt x="5040" y="599"/>
                      <a:pt x="5040" y="599"/>
                    </a:cubicBezTo>
                    <a:cubicBezTo>
                      <a:pt x="5040" y="599"/>
                      <a:pt x="5010" y="599"/>
                      <a:pt x="4992" y="587"/>
                    </a:cubicBezTo>
                    <a:cubicBezTo>
                      <a:pt x="4980" y="575"/>
                      <a:pt x="4951" y="581"/>
                      <a:pt x="4951" y="581"/>
                    </a:cubicBezTo>
                    <a:cubicBezTo>
                      <a:pt x="4909" y="599"/>
                      <a:pt x="4909" y="599"/>
                      <a:pt x="4909" y="599"/>
                    </a:cubicBezTo>
                    <a:cubicBezTo>
                      <a:pt x="4880" y="617"/>
                      <a:pt x="4880" y="617"/>
                      <a:pt x="4880" y="617"/>
                    </a:cubicBezTo>
                    <a:cubicBezTo>
                      <a:pt x="4874" y="587"/>
                      <a:pt x="4874" y="587"/>
                      <a:pt x="4874" y="587"/>
                    </a:cubicBezTo>
                    <a:cubicBezTo>
                      <a:pt x="4915" y="575"/>
                      <a:pt x="4915" y="575"/>
                      <a:pt x="4915" y="575"/>
                    </a:cubicBezTo>
                    <a:cubicBezTo>
                      <a:pt x="4915" y="575"/>
                      <a:pt x="4909" y="563"/>
                      <a:pt x="4921" y="557"/>
                    </a:cubicBezTo>
                    <a:cubicBezTo>
                      <a:pt x="4933" y="557"/>
                      <a:pt x="4957" y="540"/>
                      <a:pt x="4957" y="540"/>
                    </a:cubicBezTo>
                    <a:cubicBezTo>
                      <a:pt x="4998" y="540"/>
                      <a:pt x="4998" y="540"/>
                      <a:pt x="4998" y="540"/>
                    </a:cubicBezTo>
                    <a:cubicBezTo>
                      <a:pt x="5016" y="563"/>
                      <a:pt x="5016" y="563"/>
                      <a:pt x="5016" y="563"/>
                    </a:cubicBezTo>
                    <a:cubicBezTo>
                      <a:pt x="5075" y="569"/>
                      <a:pt x="5075" y="569"/>
                      <a:pt x="5075" y="569"/>
                    </a:cubicBezTo>
                    <a:cubicBezTo>
                      <a:pt x="5075" y="569"/>
                      <a:pt x="5099" y="575"/>
                      <a:pt x="5111" y="563"/>
                    </a:cubicBezTo>
                    <a:cubicBezTo>
                      <a:pt x="5123" y="552"/>
                      <a:pt x="5152" y="534"/>
                      <a:pt x="5152" y="534"/>
                    </a:cubicBezTo>
                    <a:cubicBezTo>
                      <a:pt x="5105" y="498"/>
                      <a:pt x="5105" y="498"/>
                      <a:pt x="5105" y="498"/>
                    </a:cubicBezTo>
                    <a:cubicBezTo>
                      <a:pt x="5158" y="492"/>
                      <a:pt x="5158" y="492"/>
                      <a:pt x="5158" y="492"/>
                    </a:cubicBezTo>
                    <a:cubicBezTo>
                      <a:pt x="5182" y="522"/>
                      <a:pt x="5182" y="522"/>
                      <a:pt x="5182" y="522"/>
                    </a:cubicBezTo>
                    <a:cubicBezTo>
                      <a:pt x="5229" y="516"/>
                      <a:pt x="5229" y="516"/>
                      <a:pt x="5229" y="516"/>
                    </a:cubicBezTo>
                    <a:cubicBezTo>
                      <a:pt x="5283" y="498"/>
                      <a:pt x="5283" y="498"/>
                      <a:pt x="5283" y="498"/>
                    </a:cubicBezTo>
                    <a:cubicBezTo>
                      <a:pt x="5259" y="463"/>
                      <a:pt x="5259" y="463"/>
                      <a:pt x="5259" y="463"/>
                    </a:cubicBezTo>
                    <a:cubicBezTo>
                      <a:pt x="5224" y="445"/>
                      <a:pt x="5224" y="445"/>
                      <a:pt x="5224" y="445"/>
                    </a:cubicBezTo>
                    <a:cubicBezTo>
                      <a:pt x="5289" y="445"/>
                      <a:pt x="5289" y="445"/>
                      <a:pt x="5289" y="445"/>
                    </a:cubicBezTo>
                    <a:cubicBezTo>
                      <a:pt x="5330" y="445"/>
                      <a:pt x="5330" y="445"/>
                      <a:pt x="5330" y="445"/>
                    </a:cubicBezTo>
                    <a:cubicBezTo>
                      <a:pt x="5348" y="421"/>
                      <a:pt x="5348" y="421"/>
                      <a:pt x="5348" y="421"/>
                    </a:cubicBezTo>
                    <a:cubicBezTo>
                      <a:pt x="5401" y="409"/>
                      <a:pt x="5401" y="409"/>
                      <a:pt x="5401" y="409"/>
                    </a:cubicBezTo>
                    <a:cubicBezTo>
                      <a:pt x="5449" y="374"/>
                      <a:pt x="5449" y="374"/>
                      <a:pt x="5449" y="374"/>
                    </a:cubicBezTo>
                    <a:cubicBezTo>
                      <a:pt x="5449" y="374"/>
                      <a:pt x="5496" y="356"/>
                      <a:pt x="5508" y="356"/>
                    </a:cubicBezTo>
                    <a:cubicBezTo>
                      <a:pt x="5526" y="350"/>
                      <a:pt x="5561" y="320"/>
                      <a:pt x="5561" y="320"/>
                    </a:cubicBezTo>
                    <a:cubicBezTo>
                      <a:pt x="5615" y="314"/>
                      <a:pt x="5615" y="314"/>
                      <a:pt x="5615" y="314"/>
                    </a:cubicBezTo>
                    <a:cubicBezTo>
                      <a:pt x="5645" y="297"/>
                      <a:pt x="5645" y="297"/>
                      <a:pt x="5645" y="297"/>
                    </a:cubicBezTo>
                    <a:cubicBezTo>
                      <a:pt x="5621" y="267"/>
                      <a:pt x="5621" y="267"/>
                      <a:pt x="5621" y="267"/>
                    </a:cubicBezTo>
                    <a:cubicBezTo>
                      <a:pt x="5621" y="267"/>
                      <a:pt x="5591" y="285"/>
                      <a:pt x="5579" y="285"/>
                    </a:cubicBezTo>
                    <a:cubicBezTo>
                      <a:pt x="5573" y="285"/>
                      <a:pt x="5532" y="308"/>
                      <a:pt x="5520" y="297"/>
                    </a:cubicBezTo>
                    <a:cubicBezTo>
                      <a:pt x="5508" y="291"/>
                      <a:pt x="5520" y="285"/>
                      <a:pt x="5496" y="285"/>
                    </a:cubicBezTo>
                    <a:cubicBezTo>
                      <a:pt x="5472" y="285"/>
                      <a:pt x="5425" y="291"/>
                      <a:pt x="5425" y="291"/>
                    </a:cubicBezTo>
                    <a:cubicBezTo>
                      <a:pt x="5437" y="261"/>
                      <a:pt x="5437" y="261"/>
                      <a:pt x="5437" y="261"/>
                    </a:cubicBezTo>
                    <a:cubicBezTo>
                      <a:pt x="5490" y="255"/>
                      <a:pt x="5490" y="255"/>
                      <a:pt x="5490" y="255"/>
                    </a:cubicBezTo>
                    <a:cubicBezTo>
                      <a:pt x="5556" y="255"/>
                      <a:pt x="5556" y="255"/>
                      <a:pt x="5556" y="255"/>
                    </a:cubicBezTo>
                    <a:cubicBezTo>
                      <a:pt x="5615" y="255"/>
                      <a:pt x="5615" y="255"/>
                      <a:pt x="5615" y="255"/>
                    </a:cubicBezTo>
                    <a:cubicBezTo>
                      <a:pt x="5615" y="255"/>
                      <a:pt x="5650" y="237"/>
                      <a:pt x="5674" y="237"/>
                    </a:cubicBezTo>
                    <a:cubicBezTo>
                      <a:pt x="5698" y="237"/>
                      <a:pt x="5733" y="220"/>
                      <a:pt x="5733" y="220"/>
                    </a:cubicBezTo>
                    <a:cubicBezTo>
                      <a:pt x="5799" y="220"/>
                      <a:pt x="5799" y="220"/>
                      <a:pt x="5799" y="220"/>
                    </a:cubicBezTo>
                    <a:cubicBezTo>
                      <a:pt x="5799" y="220"/>
                      <a:pt x="5804" y="196"/>
                      <a:pt x="5811" y="184"/>
                    </a:cubicBezTo>
                    <a:cubicBezTo>
                      <a:pt x="5822" y="166"/>
                      <a:pt x="5804" y="148"/>
                      <a:pt x="5804" y="148"/>
                    </a:cubicBezTo>
                    <a:cubicBezTo>
                      <a:pt x="5751" y="160"/>
                      <a:pt x="5751" y="160"/>
                      <a:pt x="5751" y="160"/>
                    </a:cubicBezTo>
                    <a:cubicBezTo>
                      <a:pt x="5710" y="154"/>
                      <a:pt x="5710" y="154"/>
                      <a:pt x="5710" y="154"/>
                    </a:cubicBezTo>
                    <a:cubicBezTo>
                      <a:pt x="5698" y="125"/>
                      <a:pt x="5698" y="125"/>
                      <a:pt x="5698" y="125"/>
                    </a:cubicBezTo>
                    <a:cubicBezTo>
                      <a:pt x="5645" y="95"/>
                      <a:pt x="5645" y="95"/>
                      <a:pt x="5645" y="95"/>
                    </a:cubicBezTo>
                    <a:cubicBezTo>
                      <a:pt x="5597" y="107"/>
                      <a:pt x="5597" y="107"/>
                      <a:pt x="5597" y="107"/>
                    </a:cubicBezTo>
                    <a:cubicBezTo>
                      <a:pt x="5538" y="107"/>
                      <a:pt x="5538" y="107"/>
                      <a:pt x="5538" y="107"/>
                    </a:cubicBezTo>
                    <a:cubicBezTo>
                      <a:pt x="5472" y="125"/>
                      <a:pt x="5472" y="125"/>
                      <a:pt x="5472" y="125"/>
                    </a:cubicBezTo>
                    <a:cubicBezTo>
                      <a:pt x="5479" y="101"/>
                      <a:pt x="5479" y="101"/>
                      <a:pt x="5479" y="101"/>
                    </a:cubicBezTo>
                    <a:cubicBezTo>
                      <a:pt x="5425" y="95"/>
                      <a:pt x="5425" y="95"/>
                      <a:pt x="5425" y="95"/>
                    </a:cubicBezTo>
                    <a:cubicBezTo>
                      <a:pt x="5425" y="95"/>
                      <a:pt x="5390" y="107"/>
                      <a:pt x="5384" y="101"/>
                    </a:cubicBezTo>
                    <a:cubicBezTo>
                      <a:pt x="5378" y="89"/>
                      <a:pt x="5372" y="77"/>
                      <a:pt x="5372" y="77"/>
                    </a:cubicBezTo>
                    <a:cubicBezTo>
                      <a:pt x="5330" y="77"/>
                      <a:pt x="5330" y="77"/>
                      <a:pt x="5330" y="77"/>
                    </a:cubicBezTo>
                    <a:cubicBezTo>
                      <a:pt x="5301" y="59"/>
                      <a:pt x="5271" y="59"/>
                      <a:pt x="5271" y="59"/>
                    </a:cubicBezTo>
                    <a:cubicBezTo>
                      <a:pt x="5271" y="59"/>
                      <a:pt x="5271" y="107"/>
                      <a:pt x="5265" y="101"/>
                    </a:cubicBezTo>
                    <a:cubicBezTo>
                      <a:pt x="5253" y="101"/>
                      <a:pt x="5241" y="113"/>
                      <a:pt x="5229" y="101"/>
                    </a:cubicBezTo>
                    <a:cubicBezTo>
                      <a:pt x="5218" y="83"/>
                      <a:pt x="5224" y="77"/>
                      <a:pt x="5206" y="77"/>
                    </a:cubicBezTo>
                    <a:cubicBezTo>
                      <a:pt x="5188" y="77"/>
                      <a:pt x="5182" y="77"/>
                      <a:pt x="5170" y="77"/>
                    </a:cubicBezTo>
                    <a:cubicBezTo>
                      <a:pt x="5158" y="77"/>
                      <a:pt x="5158" y="107"/>
                      <a:pt x="5158" y="107"/>
                    </a:cubicBezTo>
                    <a:cubicBezTo>
                      <a:pt x="5140" y="125"/>
                      <a:pt x="5105" y="107"/>
                      <a:pt x="5105" y="107"/>
                    </a:cubicBezTo>
                    <a:cubicBezTo>
                      <a:pt x="5075" y="77"/>
                      <a:pt x="5052" y="77"/>
                      <a:pt x="5052" y="77"/>
                    </a:cubicBezTo>
                    <a:cubicBezTo>
                      <a:pt x="4998" y="71"/>
                      <a:pt x="4998" y="71"/>
                      <a:pt x="4998" y="71"/>
                    </a:cubicBezTo>
                    <a:cubicBezTo>
                      <a:pt x="4998" y="71"/>
                      <a:pt x="4957" y="59"/>
                      <a:pt x="4957" y="71"/>
                    </a:cubicBezTo>
                    <a:cubicBezTo>
                      <a:pt x="4945" y="101"/>
                      <a:pt x="4957" y="125"/>
                      <a:pt x="4957" y="125"/>
                    </a:cubicBezTo>
                    <a:cubicBezTo>
                      <a:pt x="4933" y="125"/>
                      <a:pt x="4933" y="125"/>
                      <a:pt x="4933" y="125"/>
                    </a:cubicBezTo>
                    <a:cubicBezTo>
                      <a:pt x="4897" y="107"/>
                      <a:pt x="4897" y="107"/>
                      <a:pt x="4897" y="107"/>
                    </a:cubicBezTo>
                    <a:cubicBezTo>
                      <a:pt x="4897" y="107"/>
                      <a:pt x="4891" y="95"/>
                      <a:pt x="4874" y="95"/>
                    </a:cubicBezTo>
                    <a:cubicBezTo>
                      <a:pt x="4820" y="95"/>
                      <a:pt x="4820" y="95"/>
                      <a:pt x="4820" y="95"/>
                    </a:cubicBezTo>
                    <a:cubicBezTo>
                      <a:pt x="4820" y="119"/>
                      <a:pt x="4820" y="119"/>
                      <a:pt x="4820" y="119"/>
                    </a:cubicBezTo>
                    <a:cubicBezTo>
                      <a:pt x="4773" y="119"/>
                      <a:pt x="4773" y="119"/>
                      <a:pt x="4773" y="119"/>
                    </a:cubicBezTo>
                    <a:cubicBezTo>
                      <a:pt x="4749" y="107"/>
                      <a:pt x="4702" y="113"/>
                      <a:pt x="4702" y="113"/>
                    </a:cubicBezTo>
                    <a:cubicBezTo>
                      <a:pt x="4684" y="131"/>
                      <a:pt x="4648" y="136"/>
                      <a:pt x="4648" y="136"/>
                    </a:cubicBezTo>
                    <a:cubicBezTo>
                      <a:pt x="4619" y="172"/>
                      <a:pt x="4619" y="172"/>
                      <a:pt x="4619" y="172"/>
                    </a:cubicBezTo>
                    <a:cubicBezTo>
                      <a:pt x="4684" y="172"/>
                      <a:pt x="4684" y="172"/>
                      <a:pt x="4684" y="172"/>
                    </a:cubicBezTo>
                    <a:cubicBezTo>
                      <a:pt x="4702" y="184"/>
                      <a:pt x="4767" y="202"/>
                      <a:pt x="4767" y="202"/>
                    </a:cubicBezTo>
                    <a:cubicBezTo>
                      <a:pt x="4767" y="202"/>
                      <a:pt x="4785" y="190"/>
                      <a:pt x="4791" y="202"/>
                    </a:cubicBezTo>
                    <a:cubicBezTo>
                      <a:pt x="4797" y="220"/>
                      <a:pt x="4802" y="237"/>
                      <a:pt x="4802" y="237"/>
                    </a:cubicBezTo>
                    <a:cubicBezTo>
                      <a:pt x="4802" y="237"/>
                      <a:pt x="4761" y="243"/>
                      <a:pt x="4749" y="231"/>
                    </a:cubicBezTo>
                    <a:cubicBezTo>
                      <a:pt x="4737" y="220"/>
                      <a:pt x="4725" y="208"/>
                      <a:pt x="4708" y="208"/>
                    </a:cubicBezTo>
                    <a:cubicBezTo>
                      <a:pt x="4648" y="208"/>
                      <a:pt x="4648" y="208"/>
                      <a:pt x="4648" y="208"/>
                    </a:cubicBezTo>
                    <a:cubicBezTo>
                      <a:pt x="4648" y="208"/>
                      <a:pt x="4613" y="202"/>
                      <a:pt x="4601" y="190"/>
                    </a:cubicBezTo>
                    <a:cubicBezTo>
                      <a:pt x="4595" y="184"/>
                      <a:pt x="4589" y="160"/>
                      <a:pt x="4571" y="160"/>
                    </a:cubicBezTo>
                    <a:cubicBezTo>
                      <a:pt x="4559" y="166"/>
                      <a:pt x="4530" y="166"/>
                      <a:pt x="4530" y="166"/>
                    </a:cubicBezTo>
                    <a:cubicBezTo>
                      <a:pt x="4494" y="148"/>
                      <a:pt x="4494" y="148"/>
                      <a:pt x="4494" y="148"/>
                    </a:cubicBezTo>
                    <a:cubicBezTo>
                      <a:pt x="4494" y="148"/>
                      <a:pt x="4482" y="142"/>
                      <a:pt x="4470" y="148"/>
                    </a:cubicBezTo>
                    <a:cubicBezTo>
                      <a:pt x="4441" y="154"/>
                      <a:pt x="4441" y="154"/>
                      <a:pt x="4441" y="154"/>
                    </a:cubicBezTo>
                    <a:cubicBezTo>
                      <a:pt x="4435" y="178"/>
                      <a:pt x="4435" y="178"/>
                      <a:pt x="4435" y="178"/>
                    </a:cubicBezTo>
                    <a:cubicBezTo>
                      <a:pt x="4435" y="178"/>
                      <a:pt x="4447" y="208"/>
                      <a:pt x="4435" y="208"/>
                    </a:cubicBezTo>
                    <a:cubicBezTo>
                      <a:pt x="4393" y="208"/>
                      <a:pt x="4393" y="208"/>
                      <a:pt x="4393" y="208"/>
                    </a:cubicBezTo>
                    <a:cubicBezTo>
                      <a:pt x="4346" y="196"/>
                      <a:pt x="4346" y="196"/>
                      <a:pt x="4346" y="196"/>
                    </a:cubicBezTo>
                    <a:cubicBezTo>
                      <a:pt x="4322" y="196"/>
                      <a:pt x="4322" y="196"/>
                      <a:pt x="4322" y="196"/>
                    </a:cubicBezTo>
                    <a:cubicBezTo>
                      <a:pt x="4293" y="220"/>
                      <a:pt x="4293" y="220"/>
                      <a:pt x="4293" y="220"/>
                    </a:cubicBezTo>
                    <a:cubicBezTo>
                      <a:pt x="4293" y="220"/>
                      <a:pt x="4281" y="231"/>
                      <a:pt x="4269" y="231"/>
                    </a:cubicBezTo>
                    <a:cubicBezTo>
                      <a:pt x="4239" y="231"/>
                      <a:pt x="4239" y="231"/>
                      <a:pt x="4239" y="231"/>
                    </a:cubicBezTo>
                    <a:cubicBezTo>
                      <a:pt x="4210" y="231"/>
                      <a:pt x="4210" y="231"/>
                      <a:pt x="4210" y="231"/>
                    </a:cubicBezTo>
                    <a:cubicBezTo>
                      <a:pt x="4204" y="255"/>
                      <a:pt x="4204" y="255"/>
                      <a:pt x="4204" y="255"/>
                    </a:cubicBezTo>
                    <a:cubicBezTo>
                      <a:pt x="4144" y="249"/>
                      <a:pt x="4144" y="249"/>
                      <a:pt x="4144" y="249"/>
                    </a:cubicBezTo>
                    <a:cubicBezTo>
                      <a:pt x="4144" y="273"/>
                      <a:pt x="4144" y="273"/>
                      <a:pt x="4144" y="273"/>
                    </a:cubicBezTo>
                    <a:cubicBezTo>
                      <a:pt x="4180" y="279"/>
                      <a:pt x="4180" y="279"/>
                      <a:pt x="4180" y="279"/>
                    </a:cubicBezTo>
                    <a:cubicBezTo>
                      <a:pt x="4198" y="285"/>
                      <a:pt x="4198" y="285"/>
                      <a:pt x="4198" y="285"/>
                    </a:cubicBezTo>
                    <a:cubicBezTo>
                      <a:pt x="4198" y="320"/>
                      <a:pt x="4198" y="320"/>
                      <a:pt x="4198" y="320"/>
                    </a:cubicBezTo>
                    <a:cubicBezTo>
                      <a:pt x="4245" y="332"/>
                      <a:pt x="4245" y="332"/>
                      <a:pt x="4245" y="332"/>
                    </a:cubicBezTo>
                    <a:cubicBezTo>
                      <a:pt x="4245" y="332"/>
                      <a:pt x="4257" y="362"/>
                      <a:pt x="4269" y="362"/>
                    </a:cubicBezTo>
                    <a:cubicBezTo>
                      <a:pt x="4281" y="362"/>
                      <a:pt x="4316" y="362"/>
                      <a:pt x="4316" y="362"/>
                    </a:cubicBezTo>
                    <a:cubicBezTo>
                      <a:pt x="4316" y="362"/>
                      <a:pt x="4340" y="374"/>
                      <a:pt x="4358" y="379"/>
                    </a:cubicBezTo>
                    <a:cubicBezTo>
                      <a:pt x="4381" y="386"/>
                      <a:pt x="4411" y="386"/>
                      <a:pt x="4411" y="386"/>
                    </a:cubicBezTo>
                    <a:cubicBezTo>
                      <a:pt x="4435" y="350"/>
                      <a:pt x="4435" y="350"/>
                      <a:pt x="4435" y="350"/>
                    </a:cubicBezTo>
                    <a:cubicBezTo>
                      <a:pt x="4453" y="332"/>
                      <a:pt x="4453" y="332"/>
                      <a:pt x="4453" y="332"/>
                    </a:cubicBezTo>
                    <a:cubicBezTo>
                      <a:pt x="4512" y="326"/>
                      <a:pt x="4512" y="326"/>
                      <a:pt x="4512" y="326"/>
                    </a:cubicBezTo>
                    <a:cubicBezTo>
                      <a:pt x="4476" y="350"/>
                      <a:pt x="4476" y="350"/>
                      <a:pt x="4476" y="350"/>
                    </a:cubicBezTo>
                    <a:cubicBezTo>
                      <a:pt x="4447" y="386"/>
                      <a:pt x="4447" y="386"/>
                      <a:pt x="4447" y="386"/>
                    </a:cubicBezTo>
                    <a:cubicBezTo>
                      <a:pt x="4453" y="415"/>
                      <a:pt x="4453" y="415"/>
                      <a:pt x="4453" y="415"/>
                    </a:cubicBezTo>
                    <a:cubicBezTo>
                      <a:pt x="4536" y="415"/>
                      <a:pt x="4536" y="415"/>
                      <a:pt x="4536" y="415"/>
                    </a:cubicBezTo>
                    <a:cubicBezTo>
                      <a:pt x="4536" y="415"/>
                      <a:pt x="4601" y="433"/>
                      <a:pt x="4607" y="415"/>
                    </a:cubicBezTo>
                    <a:cubicBezTo>
                      <a:pt x="4613" y="397"/>
                      <a:pt x="4631" y="379"/>
                      <a:pt x="4631" y="379"/>
                    </a:cubicBezTo>
                    <a:cubicBezTo>
                      <a:pt x="4684" y="386"/>
                      <a:pt x="4684" y="386"/>
                      <a:pt x="4684" y="386"/>
                    </a:cubicBezTo>
                    <a:cubicBezTo>
                      <a:pt x="4755" y="386"/>
                      <a:pt x="4755" y="386"/>
                      <a:pt x="4755" y="386"/>
                    </a:cubicBezTo>
                    <a:cubicBezTo>
                      <a:pt x="4802" y="356"/>
                      <a:pt x="4802" y="356"/>
                      <a:pt x="4802" y="356"/>
                    </a:cubicBezTo>
                    <a:cubicBezTo>
                      <a:pt x="4826" y="332"/>
                      <a:pt x="4826" y="332"/>
                      <a:pt x="4826" y="332"/>
                    </a:cubicBezTo>
                    <a:cubicBezTo>
                      <a:pt x="4832" y="314"/>
                      <a:pt x="4832" y="314"/>
                      <a:pt x="4832" y="314"/>
                    </a:cubicBezTo>
                    <a:cubicBezTo>
                      <a:pt x="4832" y="314"/>
                      <a:pt x="4856" y="314"/>
                      <a:pt x="4874" y="314"/>
                    </a:cubicBezTo>
                    <a:cubicBezTo>
                      <a:pt x="4886" y="308"/>
                      <a:pt x="4921" y="291"/>
                      <a:pt x="4921" y="291"/>
                    </a:cubicBezTo>
                    <a:cubicBezTo>
                      <a:pt x="4969" y="297"/>
                      <a:pt x="4969" y="297"/>
                      <a:pt x="4969" y="297"/>
                    </a:cubicBezTo>
                    <a:cubicBezTo>
                      <a:pt x="4939" y="302"/>
                      <a:pt x="4939" y="302"/>
                      <a:pt x="4939" y="302"/>
                    </a:cubicBezTo>
                    <a:cubicBezTo>
                      <a:pt x="4891" y="326"/>
                      <a:pt x="4891" y="326"/>
                      <a:pt x="4891" y="326"/>
                    </a:cubicBezTo>
                    <a:cubicBezTo>
                      <a:pt x="4868" y="338"/>
                      <a:pt x="4844" y="356"/>
                      <a:pt x="4844" y="356"/>
                    </a:cubicBezTo>
                    <a:cubicBezTo>
                      <a:pt x="4909" y="350"/>
                      <a:pt x="4909" y="350"/>
                      <a:pt x="4909" y="350"/>
                    </a:cubicBezTo>
                    <a:cubicBezTo>
                      <a:pt x="4939" y="356"/>
                      <a:pt x="4939" y="356"/>
                      <a:pt x="4939" y="356"/>
                    </a:cubicBezTo>
                    <a:cubicBezTo>
                      <a:pt x="4963" y="362"/>
                      <a:pt x="4963" y="362"/>
                      <a:pt x="4963" y="362"/>
                    </a:cubicBezTo>
                    <a:cubicBezTo>
                      <a:pt x="4945" y="386"/>
                      <a:pt x="4945" y="386"/>
                      <a:pt x="4945" y="386"/>
                    </a:cubicBezTo>
                    <a:cubicBezTo>
                      <a:pt x="4880" y="386"/>
                      <a:pt x="4880" y="386"/>
                      <a:pt x="4880" y="386"/>
                    </a:cubicBezTo>
                    <a:cubicBezTo>
                      <a:pt x="4832" y="386"/>
                      <a:pt x="4832" y="386"/>
                      <a:pt x="4832" y="386"/>
                    </a:cubicBezTo>
                    <a:cubicBezTo>
                      <a:pt x="4802" y="397"/>
                      <a:pt x="4802" y="397"/>
                      <a:pt x="4802" y="397"/>
                    </a:cubicBezTo>
                    <a:cubicBezTo>
                      <a:pt x="4773" y="403"/>
                      <a:pt x="4773" y="403"/>
                      <a:pt x="4773" y="403"/>
                    </a:cubicBezTo>
                    <a:cubicBezTo>
                      <a:pt x="4749" y="415"/>
                      <a:pt x="4708" y="415"/>
                      <a:pt x="4708" y="415"/>
                    </a:cubicBezTo>
                    <a:cubicBezTo>
                      <a:pt x="4672" y="415"/>
                      <a:pt x="4672" y="415"/>
                      <a:pt x="4672" y="415"/>
                    </a:cubicBezTo>
                    <a:cubicBezTo>
                      <a:pt x="4636" y="421"/>
                      <a:pt x="4636" y="421"/>
                      <a:pt x="4636" y="421"/>
                    </a:cubicBezTo>
                    <a:cubicBezTo>
                      <a:pt x="4636" y="451"/>
                      <a:pt x="4636" y="451"/>
                      <a:pt x="4636" y="451"/>
                    </a:cubicBezTo>
                    <a:cubicBezTo>
                      <a:pt x="4672" y="457"/>
                      <a:pt x="4672" y="457"/>
                      <a:pt x="4672" y="457"/>
                    </a:cubicBezTo>
                    <a:cubicBezTo>
                      <a:pt x="4702" y="474"/>
                      <a:pt x="4702" y="474"/>
                      <a:pt x="4702" y="474"/>
                    </a:cubicBezTo>
                    <a:cubicBezTo>
                      <a:pt x="4714" y="504"/>
                      <a:pt x="4714" y="504"/>
                      <a:pt x="4714" y="504"/>
                    </a:cubicBezTo>
                    <a:cubicBezTo>
                      <a:pt x="4791" y="516"/>
                      <a:pt x="4791" y="516"/>
                      <a:pt x="4791" y="516"/>
                    </a:cubicBezTo>
                    <a:cubicBezTo>
                      <a:pt x="4755" y="522"/>
                      <a:pt x="4755" y="522"/>
                      <a:pt x="4755" y="522"/>
                    </a:cubicBezTo>
                    <a:cubicBezTo>
                      <a:pt x="4714" y="516"/>
                      <a:pt x="4714" y="516"/>
                      <a:pt x="4714" y="516"/>
                    </a:cubicBezTo>
                    <a:cubicBezTo>
                      <a:pt x="4714" y="516"/>
                      <a:pt x="4672" y="492"/>
                      <a:pt x="4654" y="486"/>
                    </a:cubicBezTo>
                    <a:cubicBezTo>
                      <a:pt x="4642" y="480"/>
                      <a:pt x="4595" y="445"/>
                      <a:pt x="4583" y="445"/>
                    </a:cubicBezTo>
                    <a:cubicBezTo>
                      <a:pt x="4571" y="445"/>
                      <a:pt x="4524" y="439"/>
                      <a:pt x="4524" y="439"/>
                    </a:cubicBezTo>
                    <a:cubicBezTo>
                      <a:pt x="4441" y="433"/>
                      <a:pt x="4441" y="433"/>
                      <a:pt x="4441" y="433"/>
                    </a:cubicBezTo>
                    <a:cubicBezTo>
                      <a:pt x="4435" y="463"/>
                      <a:pt x="4435" y="463"/>
                      <a:pt x="4435" y="463"/>
                    </a:cubicBezTo>
                    <a:cubicBezTo>
                      <a:pt x="4465" y="492"/>
                      <a:pt x="4465" y="492"/>
                      <a:pt x="4465" y="492"/>
                    </a:cubicBezTo>
                    <a:cubicBezTo>
                      <a:pt x="4506" y="522"/>
                      <a:pt x="4506" y="522"/>
                      <a:pt x="4506" y="522"/>
                    </a:cubicBezTo>
                    <a:cubicBezTo>
                      <a:pt x="4583" y="569"/>
                      <a:pt x="4583" y="569"/>
                      <a:pt x="4583" y="569"/>
                    </a:cubicBezTo>
                    <a:cubicBezTo>
                      <a:pt x="4631" y="587"/>
                      <a:pt x="4631" y="587"/>
                      <a:pt x="4631" y="587"/>
                    </a:cubicBezTo>
                    <a:cubicBezTo>
                      <a:pt x="4708" y="593"/>
                      <a:pt x="4708" y="593"/>
                      <a:pt x="4708" y="593"/>
                    </a:cubicBezTo>
                    <a:cubicBezTo>
                      <a:pt x="4708" y="593"/>
                      <a:pt x="4702" y="617"/>
                      <a:pt x="4690" y="617"/>
                    </a:cubicBezTo>
                    <a:cubicBezTo>
                      <a:pt x="4678" y="617"/>
                      <a:pt x="4660" y="611"/>
                      <a:pt x="4660" y="629"/>
                    </a:cubicBezTo>
                    <a:cubicBezTo>
                      <a:pt x="4660" y="658"/>
                      <a:pt x="4660" y="658"/>
                      <a:pt x="4660" y="658"/>
                    </a:cubicBezTo>
                    <a:cubicBezTo>
                      <a:pt x="4589" y="611"/>
                      <a:pt x="4589" y="611"/>
                      <a:pt x="4589" y="611"/>
                    </a:cubicBezTo>
                    <a:cubicBezTo>
                      <a:pt x="4542" y="605"/>
                      <a:pt x="4542" y="605"/>
                      <a:pt x="4542" y="605"/>
                    </a:cubicBezTo>
                    <a:cubicBezTo>
                      <a:pt x="4482" y="611"/>
                      <a:pt x="4482" y="611"/>
                      <a:pt x="4482" y="611"/>
                    </a:cubicBezTo>
                    <a:cubicBezTo>
                      <a:pt x="4435" y="617"/>
                      <a:pt x="4435" y="617"/>
                      <a:pt x="4435" y="617"/>
                    </a:cubicBezTo>
                    <a:cubicBezTo>
                      <a:pt x="4393" y="640"/>
                      <a:pt x="4393" y="640"/>
                      <a:pt x="4393" y="640"/>
                    </a:cubicBezTo>
                    <a:cubicBezTo>
                      <a:pt x="4393" y="670"/>
                      <a:pt x="4393" y="670"/>
                      <a:pt x="4393" y="670"/>
                    </a:cubicBezTo>
                    <a:cubicBezTo>
                      <a:pt x="4399" y="694"/>
                      <a:pt x="4399" y="694"/>
                      <a:pt x="4399" y="694"/>
                    </a:cubicBezTo>
                    <a:cubicBezTo>
                      <a:pt x="4441" y="700"/>
                      <a:pt x="4441" y="700"/>
                      <a:pt x="4441" y="700"/>
                    </a:cubicBezTo>
                    <a:cubicBezTo>
                      <a:pt x="4500" y="700"/>
                      <a:pt x="4500" y="700"/>
                      <a:pt x="4500" y="700"/>
                    </a:cubicBezTo>
                    <a:cubicBezTo>
                      <a:pt x="4554" y="694"/>
                      <a:pt x="4554" y="694"/>
                      <a:pt x="4554" y="694"/>
                    </a:cubicBezTo>
                    <a:cubicBezTo>
                      <a:pt x="4506" y="723"/>
                      <a:pt x="4506" y="723"/>
                      <a:pt x="4506" y="723"/>
                    </a:cubicBezTo>
                    <a:cubicBezTo>
                      <a:pt x="4518" y="753"/>
                      <a:pt x="4518" y="753"/>
                      <a:pt x="4518" y="753"/>
                    </a:cubicBezTo>
                    <a:cubicBezTo>
                      <a:pt x="4565" y="759"/>
                      <a:pt x="4565" y="759"/>
                      <a:pt x="4565" y="759"/>
                    </a:cubicBezTo>
                    <a:cubicBezTo>
                      <a:pt x="4565" y="759"/>
                      <a:pt x="4577" y="753"/>
                      <a:pt x="4595" y="747"/>
                    </a:cubicBezTo>
                    <a:cubicBezTo>
                      <a:pt x="4607" y="741"/>
                      <a:pt x="4654" y="711"/>
                      <a:pt x="4654" y="711"/>
                    </a:cubicBezTo>
                    <a:cubicBezTo>
                      <a:pt x="4636" y="747"/>
                      <a:pt x="4636" y="747"/>
                      <a:pt x="4636" y="747"/>
                    </a:cubicBezTo>
                    <a:cubicBezTo>
                      <a:pt x="4589" y="777"/>
                      <a:pt x="4589" y="777"/>
                      <a:pt x="4589" y="777"/>
                    </a:cubicBezTo>
                    <a:cubicBezTo>
                      <a:pt x="4542" y="783"/>
                      <a:pt x="4542" y="783"/>
                      <a:pt x="4542" y="783"/>
                    </a:cubicBezTo>
                    <a:cubicBezTo>
                      <a:pt x="4459" y="753"/>
                      <a:pt x="4459" y="753"/>
                      <a:pt x="4459" y="753"/>
                    </a:cubicBezTo>
                    <a:cubicBezTo>
                      <a:pt x="4459" y="753"/>
                      <a:pt x="4423" y="723"/>
                      <a:pt x="4399" y="723"/>
                    </a:cubicBezTo>
                    <a:cubicBezTo>
                      <a:pt x="4376" y="723"/>
                      <a:pt x="4334" y="729"/>
                      <a:pt x="4334" y="729"/>
                    </a:cubicBezTo>
                    <a:cubicBezTo>
                      <a:pt x="4346" y="759"/>
                      <a:pt x="4346" y="759"/>
                      <a:pt x="4346" y="759"/>
                    </a:cubicBezTo>
                    <a:cubicBezTo>
                      <a:pt x="4346" y="759"/>
                      <a:pt x="4370" y="806"/>
                      <a:pt x="4358" y="806"/>
                    </a:cubicBezTo>
                    <a:cubicBezTo>
                      <a:pt x="4346" y="806"/>
                      <a:pt x="4304" y="812"/>
                      <a:pt x="4304" y="812"/>
                    </a:cubicBezTo>
                    <a:lnTo>
                      <a:pt x="4281" y="848"/>
                    </a:lnTo>
                    <a:close/>
                    <a:moveTo>
                      <a:pt x="4304" y="658"/>
                    </a:moveTo>
                    <a:lnTo>
                      <a:pt x="4304" y="658"/>
                    </a:lnTo>
                    <a:cubicBezTo>
                      <a:pt x="4334" y="658"/>
                      <a:pt x="4334" y="658"/>
                      <a:pt x="4334" y="658"/>
                    </a:cubicBezTo>
                    <a:cubicBezTo>
                      <a:pt x="4346" y="658"/>
                      <a:pt x="4340" y="634"/>
                      <a:pt x="4340" y="634"/>
                    </a:cubicBezTo>
                    <a:cubicBezTo>
                      <a:pt x="4340" y="599"/>
                      <a:pt x="4340" y="599"/>
                      <a:pt x="4340" y="599"/>
                    </a:cubicBezTo>
                    <a:cubicBezTo>
                      <a:pt x="4388" y="617"/>
                      <a:pt x="4388" y="617"/>
                      <a:pt x="4388" y="617"/>
                    </a:cubicBezTo>
                    <a:cubicBezTo>
                      <a:pt x="4388" y="617"/>
                      <a:pt x="4399" y="605"/>
                      <a:pt x="4399" y="593"/>
                    </a:cubicBezTo>
                    <a:cubicBezTo>
                      <a:pt x="4399" y="581"/>
                      <a:pt x="4435" y="593"/>
                      <a:pt x="4453" y="599"/>
                    </a:cubicBezTo>
                    <a:cubicBezTo>
                      <a:pt x="4465" y="605"/>
                      <a:pt x="4488" y="569"/>
                      <a:pt x="4488" y="569"/>
                    </a:cubicBezTo>
                    <a:cubicBezTo>
                      <a:pt x="4488" y="528"/>
                      <a:pt x="4488" y="528"/>
                      <a:pt x="4488" y="528"/>
                    </a:cubicBezTo>
                    <a:cubicBezTo>
                      <a:pt x="4429" y="510"/>
                      <a:pt x="4429" y="510"/>
                      <a:pt x="4429" y="510"/>
                    </a:cubicBezTo>
                    <a:cubicBezTo>
                      <a:pt x="4429" y="510"/>
                      <a:pt x="4417" y="510"/>
                      <a:pt x="4393" y="498"/>
                    </a:cubicBezTo>
                    <a:cubicBezTo>
                      <a:pt x="4376" y="474"/>
                      <a:pt x="4376" y="474"/>
                      <a:pt x="4376" y="474"/>
                    </a:cubicBezTo>
                    <a:cubicBezTo>
                      <a:pt x="4376" y="451"/>
                      <a:pt x="4376" y="451"/>
                      <a:pt x="4376" y="451"/>
                    </a:cubicBezTo>
                    <a:cubicBezTo>
                      <a:pt x="4340" y="427"/>
                      <a:pt x="4340" y="427"/>
                      <a:pt x="4340" y="427"/>
                    </a:cubicBezTo>
                    <a:cubicBezTo>
                      <a:pt x="4340" y="427"/>
                      <a:pt x="4328" y="451"/>
                      <a:pt x="4316" y="451"/>
                    </a:cubicBezTo>
                    <a:cubicBezTo>
                      <a:pt x="4304" y="445"/>
                      <a:pt x="4293" y="433"/>
                      <a:pt x="4293" y="421"/>
                    </a:cubicBezTo>
                    <a:cubicBezTo>
                      <a:pt x="4293" y="409"/>
                      <a:pt x="4275" y="403"/>
                      <a:pt x="4263" y="397"/>
                    </a:cubicBezTo>
                    <a:cubicBezTo>
                      <a:pt x="4257" y="391"/>
                      <a:pt x="4233" y="391"/>
                      <a:pt x="4204" y="379"/>
                    </a:cubicBezTo>
                    <a:cubicBezTo>
                      <a:pt x="4180" y="374"/>
                      <a:pt x="4174" y="350"/>
                      <a:pt x="4174" y="350"/>
                    </a:cubicBezTo>
                    <a:cubicBezTo>
                      <a:pt x="4144" y="326"/>
                      <a:pt x="4144" y="326"/>
                      <a:pt x="4144" y="326"/>
                    </a:cubicBezTo>
                    <a:cubicBezTo>
                      <a:pt x="4144" y="326"/>
                      <a:pt x="4109" y="297"/>
                      <a:pt x="4097" y="291"/>
                    </a:cubicBezTo>
                    <a:cubicBezTo>
                      <a:pt x="4085" y="291"/>
                      <a:pt x="4067" y="291"/>
                      <a:pt x="4067" y="291"/>
                    </a:cubicBezTo>
                    <a:cubicBezTo>
                      <a:pt x="4067" y="291"/>
                      <a:pt x="4008" y="297"/>
                      <a:pt x="4008" y="314"/>
                    </a:cubicBezTo>
                    <a:cubicBezTo>
                      <a:pt x="4049" y="314"/>
                      <a:pt x="4049" y="314"/>
                      <a:pt x="4049" y="314"/>
                    </a:cubicBezTo>
                    <a:cubicBezTo>
                      <a:pt x="4067" y="314"/>
                      <a:pt x="4061" y="320"/>
                      <a:pt x="4067" y="338"/>
                    </a:cubicBezTo>
                    <a:cubicBezTo>
                      <a:pt x="4067" y="350"/>
                      <a:pt x="4032" y="344"/>
                      <a:pt x="4032" y="344"/>
                    </a:cubicBezTo>
                    <a:cubicBezTo>
                      <a:pt x="3978" y="344"/>
                      <a:pt x="3978" y="344"/>
                      <a:pt x="3978" y="344"/>
                    </a:cubicBezTo>
                    <a:cubicBezTo>
                      <a:pt x="3955" y="350"/>
                      <a:pt x="3955" y="350"/>
                      <a:pt x="3955" y="350"/>
                    </a:cubicBezTo>
                    <a:cubicBezTo>
                      <a:pt x="3955" y="350"/>
                      <a:pt x="3978" y="368"/>
                      <a:pt x="3990" y="374"/>
                    </a:cubicBezTo>
                    <a:cubicBezTo>
                      <a:pt x="4008" y="379"/>
                      <a:pt x="3996" y="403"/>
                      <a:pt x="3996" y="403"/>
                    </a:cubicBezTo>
                    <a:cubicBezTo>
                      <a:pt x="3949" y="397"/>
                      <a:pt x="3949" y="397"/>
                      <a:pt x="3949" y="397"/>
                    </a:cubicBezTo>
                    <a:cubicBezTo>
                      <a:pt x="3919" y="403"/>
                      <a:pt x="3919" y="403"/>
                      <a:pt x="3919" y="403"/>
                    </a:cubicBezTo>
                    <a:cubicBezTo>
                      <a:pt x="3925" y="439"/>
                      <a:pt x="3925" y="439"/>
                      <a:pt x="3925" y="439"/>
                    </a:cubicBezTo>
                    <a:cubicBezTo>
                      <a:pt x="3895" y="457"/>
                      <a:pt x="3895" y="457"/>
                      <a:pt x="3895" y="457"/>
                    </a:cubicBezTo>
                    <a:cubicBezTo>
                      <a:pt x="3895" y="492"/>
                      <a:pt x="3895" y="492"/>
                      <a:pt x="3895" y="492"/>
                    </a:cubicBezTo>
                    <a:cubicBezTo>
                      <a:pt x="3937" y="492"/>
                      <a:pt x="3937" y="492"/>
                      <a:pt x="3937" y="492"/>
                    </a:cubicBezTo>
                    <a:cubicBezTo>
                      <a:pt x="3937" y="534"/>
                      <a:pt x="3937" y="534"/>
                      <a:pt x="3937" y="534"/>
                    </a:cubicBezTo>
                    <a:cubicBezTo>
                      <a:pt x="3978" y="557"/>
                      <a:pt x="3978" y="557"/>
                      <a:pt x="3978" y="557"/>
                    </a:cubicBezTo>
                    <a:cubicBezTo>
                      <a:pt x="4020" y="552"/>
                      <a:pt x="4020" y="552"/>
                      <a:pt x="4020" y="552"/>
                    </a:cubicBezTo>
                    <a:cubicBezTo>
                      <a:pt x="4061" y="540"/>
                      <a:pt x="4061" y="540"/>
                      <a:pt x="4061" y="540"/>
                    </a:cubicBezTo>
                    <a:cubicBezTo>
                      <a:pt x="4115" y="534"/>
                      <a:pt x="4115" y="534"/>
                      <a:pt x="4115" y="534"/>
                    </a:cubicBezTo>
                    <a:cubicBezTo>
                      <a:pt x="4138" y="563"/>
                      <a:pt x="4138" y="563"/>
                      <a:pt x="4138" y="563"/>
                    </a:cubicBezTo>
                    <a:cubicBezTo>
                      <a:pt x="4138" y="563"/>
                      <a:pt x="4103" y="575"/>
                      <a:pt x="4091" y="575"/>
                    </a:cubicBezTo>
                    <a:cubicBezTo>
                      <a:pt x="4044" y="575"/>
                      <a:pt x="4044" y="575"/>
                      <a:pt x="4044" y="575"/>
                    </a:cubicBezTo>
                    <a:cubicBezTo>
                      <a:pt x="4008" y="593"/>
                      <a:pt x="4008" y="593"/>
                      <a:pt x="4008" y="593"/>
                    </a:cubicBezTo>
                    <a:cubicBezTo>
                      <a:pt x="4056" y="623"/>
                      <a:pt x="4056" y="623"/>
                      <a:pt x="4056" y="623"/>
                    </a:cubicBezTo>
                    <a:cubicBezTo>
                      <a:pt x="4085" y="658"/>
                      <a:pt x="4085" y="658"/>
                      <a:pt x="4085" y="658"/>
                    </a:cubicBezTo>
                    <a:cubicBezTo>
                      <a:pt x="4168" y="676"/>
                      <a:pt x="4168" y="676"/>
                      <a:pt x="4168" y="676"/>
                    </a:cubicBezTo>
                    <a:cubicBezTo>
                      <a:pt x="4227" y="670"/>
                      <a:pt x="4227" y="670"/>
                      <a:pt x="4227" y="670"/>
                    </a:cubicBezTo>
                    <a:cubicBezTo>
                      <a:pt x="4287" y="682"/>
                      <a:pt x="4287" y="682"/>
                      <a:pt x="4287" y="682"/>
                    </a:cubicBezTo>
                    <a:lnTo>
                      <a:pt x="4304" y="658"/>
                    </a:lnTo>
                    <a:close/>
                    <a:moveTo>
                      <a:pt x="4156" y="759"/>
                    </a:moveTo>
                    <a:lnTo>
                      <a:pt x="4156" y="759"/>
                    </a:lnTo>
                    <a:cubicBezTo>
                      <a:pt x="4133" y="800"/>
                      <a:pt x="4133" y="800"/>
                      <a:pt x="4133" y="800"/>
                    </a:cubicBezTo>
                    <a:cubicBezTo>
                      <a:pt x="4215" y="806"/>
                      <a:pt x="4215" y="806"/>
                      <a:pt x="4215" y="806"/>
                    </a:cubicBezTo>
                    <a:cubicBezTo>
                      <a:pt x="4263" y="789"/>
                      <a:pt x="4263" y="789"/>
                      <a:pt x="4263" y="789"/>
                    </a:cubicBezTo>
                    <a:cubicBezTo>
                      <a:pt x="4263" y="789"/>
                      <a:pt x="4233" y="753"/>
                      <a:pt x="4222" y="747"/>
                    </a:cubicBezTo>
                    <a:lnTo>
                      <a:pt x="4156" y="759"/>
                    </a:lnTo>
                    <a:close/>
                    <a:moveTo>
                      <a:pt x="4204" y="1103"/>
                    </a:moveTo>
                    <a:lnTo>
                      <a:pt x="4204" y="1103"/>
                    </a:lnTo>
                    <a:cubicBezTo>
                      <a:pt x="4281" y="1097"/>
                      <a:pt x="4281" y="1097"/>
                      <a:pt x="4281" y="1097"/>
                    </a:cubicBezTo>
                    <a:cubicBezTo>
                      <a:pt x="4316" y="1073"/>
                      <a:pt x="4316" y="1073"/>
                      <a:pt x="4316" y="1073"/>
                    </a:cubicBezTo>
                    <a:cubicBezTo>
                      <a:pt x="4316" y="1073"/>
                      <a:pt x="4352" y="1103"/>
                      <a:pt x="4370" y="1109"/>
                    </a:cubicBezTo>
                    <a:cubicBezTo>
                      <a:pt x="4381" y="1121"/>
                      <a:pt x="4453" y="1115"/>
                      <a:pt x="4453" y="1115"/>
                    </a:cubicBezTo>
                    <a:cubicBezTo>
                      <a:pt x="4547" y="1115"/>
                      <a:pt x="4547" y="1115"/>
                      <a:pt x="4547" y="1115"/>
                    </a:cubicBezTo>
                    <a:cubicBezTo>
                      <a:pt x="4589" y="1103"/>
                      <a:pt x="4589" y="1103"/>
                      <a:pt x="4589" y="1103"/>
                    </a:cubicBezTo>
                    <a:cubicBezTo>
                      <a:pt x="4607" y="1085"/>
                      <a:pt x="4607" y="1085"/>
                      <a:pt x="4607" y="1085"/>
                    </a:cubicBezTo>
                    <a:cubicBezTo>
                      <a:pt x="4636" y="1109"/>
                      <a:pt x="4636" y="1109"/>
                      <a:pt x="4636" y="1109"/>
                    </a:cubicBezTo>
                    <a:cubicBezTo>
                      <a:pt x="4684" y="1103"/>
                      <a:pt x="4684" y="1103"/>
                      <a:pt x="4684" y="1103"/>
                    </a:cubicBezTo>
                    <a:cubicBezTo>
                      <a:pt x="4684" y="1103"/>
                      <a:pt x="4755" y="1097"/>
                      <a:pt x="4767" y="1097"/>
                    </a:cubicBezTo>
                    <a:cubicBezTo>
                      <a:pt x="4785" y="1097"/>
                      <a:pt x="4773" y="1073"/>
                      <a:pt x="4773" y="1061"/>
                    </a:cubicBezTo>
                    <a:cubicBezTo>
                      <a:pt x="4773" y="1050"/>
                      <a:pt x="4802" y="1044"/>
                      <a:pt x="4802" y="1044"/>
                    </a:cubicBezTo>
                    <a:cubicBezTo>
                      <a:pt x="4797" y="996"/>
                      <a:pt x="4797" y="996"/>
                      <a:pt x="4797" y="996"/>
                    </a:cubicBezTo>
                    <a:cubicBezTo>
                      <a:pt x="4725" y="978"/>
                      <a:pt x="4725" y="978"/>
                      <a:pt x="4725" y="978"/>
                    </a:cubicBezTo>
                    <a:cubicBezTo>
                      <a:pt x="4642" y="961"/>
                      <a:pt x="4642" y="961"/>
                      <a:pt x="4642" y="961"/>
                    </a:cubicBezTo>
                    <a:cubicBezTo>
                      <a:pt x="4583" y="978"/>
                      <a:pt x="4583" y="978"/>
                      <a:pt x="4583" y="978"/>
                    </a:cubicBezTo>
                    <a:cubicBezTo>
                      <a:pt x="4494" y="1002"/>
                      <a:pt x="4494" y="1002"/>
                      <a:pt x="4494" y="1002"/>
                    </a:cubicBezTo>
                    <a:cubicBezTo>
                      <a:pt x="4435" y="1008"/>
                      <a:pt x="4435" y="1008"/>
                      <a:pt x="4435" y="1008"/>
                    </a:cubicBezTo>
                    <a:cubicBezTo>
                      <a:pt x="4358" y="990"/>
                      <a:pt x="4358" y="990"/>
                      <a:pt x="4358" y="990"/>
                    </a:cubicBezTo>
                    <a:cubicBezTo>
                      <a:pt x="4293" y="996"/>
                      <a:pt x="4293" y="996"/>
                      <a:pt x="4293" y="996"/>
                    </a:cubicBezTo>
                    <a:cubicBezTo>
                      <a:pt x="4239" y="955"/>
                      <a:pt x="4239" y="955"/>
                      <a:pt x="4239" y="955"/>
                    </a:cubicBezTo>
                    <a:cubicBezTo>
                      <a:pt x="4233" y="907"/>
                      <a:pt x="4233" y="907"/>
                      <a:pt x="4233" y="907"/>
                    </a:cubicBezTo>
                    <a:cubicBezTo>
                      <a:pt x="4210" y="872"/>
                      <a:pt x="4210" y="872"/>
                      <a:pt x="4210" y="872"/>
                    </a:cubicBezTo>
                    <a:cubicBezTo>
                      <a:pt x="4138" y="872"/>
                      <a:pt x="4138" y="872"/>
                      <a:pt x="4138" y="872"/>
                    </a:cubicBezTo>
                    <a:cubicBezTo>
                      <a:pt x="4091" y="877"/>
                      <a:pt x="4091" y="877"/>
                      <a:pt x="4091" y="877"/>
                    </a:cubicBezTo>
                    <a:cubicBezTo>
                      <a:pt x="4091" y="877"/>
                      <a:pt x="4109" y="925"/>
                      <a:pt x="4109" y="937"/>
                    </a:cubicBezTo>
                    <a:cubicBezTo>
                      <a:pt x="4115" y="949"/>
                      <a:pt x="4144" y="990"/>
                      <a:pt x="4144" y="990"/>
                    </a:cubicBezTo>
                    <a:cubicBezTo>
                      <a:pt x="4115" y="1032"/>
                      <a:pt x="4115" y="1032"/>
                      <a:pt x="4115" y="1032"/>
                    </a:cubicBezTo>
                    <a:cubicBezTo>
                      <a:pt x="4150" y="1067"/>
                      <a:pt x="4150" y="1067"/>
                      <a:pt x="4150" y="1067"/>
                    </a:cubicBezTo>
                    <a:lnTo>
                      <a:pt x="4204" y="1103"/>
                    </a:lnTo>
                    <a:close/>
                    <a:moveTo>
                      <a:pt x="3806" y="1115"/>
                    </a:moveTo>
                    <a:lnTo>
                      <a:pt x="3806" y="1115"/>
                    </a:lnTo>
                    <a:cubicBezTo>
                      <a:pt x="3848" y="1115"/>
                      <a:pt x="3848" y="1115"/>
                      <a:pt x="3848" y="1115"/>
                    </a:cubicBezTo>
                    <a:cubicBezTo>
                      <a:pt x="3830" y="1091"/>
                      <a:pt x="3830" y="1091"/>
                      <a:pt x="3830" y="1091"/>
                    </a:cubicBezTo>
                    <a:lnTo>
                      <a:pt x="3806" y="1115"/>
                    </a:lnTo>
                    <a:close/>
                    <a:moveTo>
                      <a:pt x="3895" y="1044"/>
                    </a:moveTo>
                    <a:lnTo>
                      <a:pt x="3895" y="1044"/>
                    </a:lnTo>
                    <a:cubicBezTo>
                      <a:pt x="3937" y="1079"/>
                      <a:pt x="3937" y="1079"/>
                      <a:pt x="3937" y="1079"/>
                    </a:cubicBezTo>
                    <a:cubicBezTo>
                      <a:pt x="3978" y="1079"/>
                      <a:pt x="3978" y="1079"/>
                      <a:pt x="3978" y="1079"/>
                    </a:cubicBezTo>
                    <a:cubicBezTo>
                      <a:pt x="4020" y="1097"/>
                      <a:pt x="4020" y="1097"/>
                      <a:pt x="4020" y="1097"/>
                    </a:cubicBezTo>
                    <a:cubicBezTo>
                      <a:pt x="4049" y="1085"/>
                      <a:pt x="4049" y="1085"/>
                      <a:pt x="4049" y="1085"/>
                    </a:cubicBezTo>
                    <a:cubicBezTo>
                      <a:pt x="4061" y="1038"/>
                      <a:pt x="4061" y="1038"/>
                      <a:pt x="4061" y="1038"/>
                    </a:cubicBezTo>
                    <a:cubicBezTo>
                      <a:pt x="4026" y="1020"/>
                      <a:pt x="4026" y="1020"/>
                      <a:pt x="4026" y="1020"/>
                    </a:cubicBezTo>
                    <a:cubicBezTo>
                      <a:pt x="4002" y="984"/>
                      <a:pt x="4002" y="984"/>
                      <a:pt x="4002" y="984"/>
                    </a:cubicBezTo>
                    <a:cubicBezTo>
                      <a:pt x="3961" y="990"/>
                      <a:pt x="3961" y="990"/>
                      <a:pt x="3961" y="990"/>
                    </a:cubicBezTo>
                    <a:cubicBezTo>
                      <a:pt x="3907" y="1014"/>
                      <a:pt x="3907" y="1014"/>
                      <a:pt x="3907" y="1014"/>
                    </a:cubicBezTo>
                    <a:lnTo>
                      <a:pt x="3895" y="1044"/>
                    </a:lnTo>
                    <a:close/>
                    <a:moveTo>
                      <a:pt x="4032" y="919"/>
                    </a:moveTo>
                    <a:lnTo>
                      <a:pt x="4032" y="919"/>
                    </a:lnTo>
                    <a:cubicBezTo>
                      <a:pt x="4067" y="889"/>
                      <a:pt x="4067" y="889"/>
                      <a:pt x="4067" y="889"/>
                    </a:cubicBezTo>
                    <a:cubicBezTo>
                      <a:pt x="4061" y="866"/>
                      <a:pt x="4061" y="866"/>
                      <a:pt x="4061" y="866"/>
                    </a:cubicBezTo>
                    <a:cubicBezTo>
                      <a:pt x="4026" y="830"/>
                      <a:pt x="4026" y="830"/>
                      <a:pt x="4026" y="830"/>
                    </a:cubicBezTo>
                    <a:cubicBezTo>
                      <a:pt x="3967" y="830"/>
                      <a:pt x="3967" y="830"/>
                      <a:pt x="3967" y="830"/>
                    </a:cubicBezTo>
                    <a:cubicBezTo>
                      <a:pt x="3937" y="818"/>
                      <a:pt x="3937" y="818"/>
                      <a:pt x="3937" y="818"/>
                    </a:cubicBezTo>
                    <a:cubicBezTo>
                      <a:pt x="3883" y="824"/>
                      <a:pt x="3883" y="824"/>
                      <a:pt x="3883" y="824"/>
                    </a:cubicBezTo>
                    <a:cubicBezTo>
                      <a:pt x="3878" y="866"/>
                      <a:pt x="3878" y="866"/>
                      <a:pt x="3878" y="866"/>
                    </a:cubicBezTo>
                    <a:cubicBezTo>
                      <a:pt x="3931" y="889"/>
                      <a:pt x="3931" y="889"/>
                      <a:pt x="3931" y="889"/>
                    </a:cubicBezTo>
                    <a:cubicBezTo>
                      <a:pt x="3978" y="919"/>
                      <a:pt x="3978" y="919"/>
                      <a:pt x="3978" y="919"/>
                    </a:cubicBezTo>
                    <a:lnTo>
                      <a:pt x="4032" y="919"/>
                    </a:lnTo>
                    <a:close/>
                    <a:moveTo>
                      <a:pt x="3919" y="783"/>
                    </a:moveTo>
                    <a:lnTo>
                      <a:pt x="3919" y="783"/>
                    </a:lnTo>
                    <a:cubicBezTo>
                      <a:pt x="3984" y="783"/>
                      <a:pt x="3984" y="783"/>
                      <a:pt x="3984" y="783"/>
                    </a:cubicBezTo>
                    <a:cubicBezTo>
                      <a:pt x="4026" y="771"/>
                      <a:pt x="4026" y="771"/>
                      <a:pt x="4026" y="771"/>
                    </a:cubicBezTo>
                    <a:cubicBezTo>
                      <a:pt x="4067" y="765"/>
                      <a:pt x="4067" y="765"/>
                      <a:pt x="4067" y="765"/>
                    </a:cubicBezTo>
                    <a:cubicBezTo>
                      <a:pt x="4067" y="735"/>
                      <a:pt x="4067" y="735"/>
                      <a:pt x="4067" y="735"/>
                    </a:cubicBezTo>
                    <a:cubicBezTo>
                      <a:pt x="4008" y="735"/>
                      <a:pt x="4008" y="735"/>
                      <a:pt x="4008" y="735"/>
                    </a:cubicBezTo>
                    <a:cubicBezTo>
                      <a:pt x="3949" y="735"/>
                      <a:pt x="3949" y="735"/>
                      <a:pt x="3949" y="735"/>
                    </a:cubicBezTo>
                    <a:cubicBezTo>
                      <a:pt x="3919" y="759"/>
                      <a:pt x="3919" y="759"/>
                      <a:pt x="3919" y="759"/>
                    </a:cubicBezTo>
                    <a:lnTo>
                      <a:pt x="3919" y="783"/>
                    </a:lnTo>
                    <a:close/>
                    <a:moveTo>
                      <a:pt x="3931" y="711"/>
                    </a:moveTo>
                    <a:lnTo>
                      <a:pt x="3931" y="711"/>
                    </a:lnTo>
                    <a:cubicBezTo>
                      <a:pt x="3972" y="706"/>
                      <a:pt x="3972" y="706"/>
                      <a:pt x="3972" y="706"/>
                    </a:cubicBezTo>
                    <a:cubicBezTo>
                      <a:pt x="3984" y="682"/>
                      <a:pt x="3984" y="682"/>
                      <a:pt x="3984" y="682"/>
                    </a:cubicBezTo>
                    <a:cubicBezTo>
                      <a:pt x="3937" y="646"/>
                      <a:pt x="3937" y="646"/>
                      <a:pt x="3937" y="646"/>
                    </a:cubicBezTo>
                    <a:cubicBezTo>
                      <a:pt x="3872" y="640"/>
                      <a:pt x="3872" y="640"/>
                      <a:pt x="3872" y="640"/>
                    </a:cubicBezTo>
                    <a:cubicBezTo>
                      <a:pt x="3812" y="605"/>
                      <a:pt x="3812" y="605"/>
                      <a:pt x="3812" y="605"/>
                    </a:cubicBezTo>
                    <a:cubicBezTo>
                      <a:pt x="3789" y="629"/>
                      <a:pt x="3789" y="629"/>
                      <a:pt x="3789" y="629"/>
                    </a:cubicBezTo>
                    <a:cubicBezTo>
                      <a:pt x="3812" y="658"/>
                      <a:pt x="3812" y="658"/>
                      <a:pt x="3812" y="658"/>
                    </a:cubicBezTo>
                    <a:cubicBezTo>
                      <a:pt x="3830" y="711"/>
                      <a:pt x="3830" y="711"/>
                      <a:pt x="3830" y="711"/>
                    </a:cubicBezTo>
                    <a:cubicBezTo>
                      <a:pt x="3878" y="718"/>
                      <a:pt x="3878" y="718"/>
                      <a:pt x="3878" y="718"/>
                    </a:cubicBezTo>
                    <a:lnTo>
                      <a:pt x="3931" y="711"/>
                    </a:lnTo>
                    <a:close/>
                    <a:moveTo>
                      <a:pt x="3771" y="498"/>
                    </a:moveTo>
                    <a:lnTo>
                      <a:pt x="3771" y="498"/>
                    </a:lnTo>
                    <a:cubicBezTo>
                      <a:pt x="3753" y="457"/>
                      <a:pt x="3753" y="457"/>
                      <a:pt x="3753" y="457"/>
                    </a:cubicBezTo>
                    <a:cubicBezTo>
                      <a:pt x="3717" y="445"/>
                      <a:pt x="3717" y="445"/>
                      <a:pt x="3717" y="445"/>
                    </a:cubicBezTo>
                    <a:cubicBezTo>
                      <a:pt x="3682" y="445"/>
                      <a:pt x="3682" y="445"/>
                      <a:pt x="3682" y="445"/>
                    </a:cubicBezTo>
                    <a:cubicBezTo>
                      <a:pt x="3682" y="480"/>
                      <a:pt x="3682" y="480"/>
                      <a:pt x="3682" y="480"/>
                    </a:cubicBezTo>
                    <a:cubicBezTo>
                      <a:pt x="3723" y="480"/>
                      <a:pt x="3723" y="480"/>
                      <a:pt x="3723" y="480"/>
                    </a:cubicBezTo>
                    <a:cubicBezTo>
                      <a:pt x="3735" y="510"/>
                      <a:pt x="3735" y="510"/>
                      <a:pt x="3735" y="510"/>
                    </a:cubicBezTo>
                    <a:lnTo>
                      <a:pt x="3771" y="498"/>
                    </a:lnTo>
                    <a:close/>
                    <a:moveTo>
                      <a:pt x="3729" y="741"/>
                    </a:moveTo>
                    <a:lnTo>
                      <a:pt x="3729" y="741"/>
                    </a:lnTo>
                    <a:cubicBezTo>
                      <a:pt x="3747" y="718"/>
                      <a:pt x="3747" y="718"/>
                      <a:pt x="3747" y="718"/>
                    </a:cubicBezTo>
                    <a:cubicBezTo>
                      <a:pt x="3735" y="682"/>
                      <a:pt x="3735" y="682"/>
                      <a:pt x="3735" y="682"/>
                    </a:cubicBezTo>
                    <a:cubicBezTo>
                      <a:pt x="3706" y="658"/>
                      <a:pt x="3706" y="658"/>
                      <a:pt x="3706" y="658"/>
                    </a:cubicBezTo>
                    <a:cubicBezTo>
                      <a:pt x="3694" y="629"/>
                      <a:pt x="3694" y="629"/>
                      <a:pt x="3694" y="629"/>
                    </a:cubicBezTo>
                    <a:cubicBezTo>
                      <a:pt x="3646" y="611"/>
                      <a:pt x="3646" y="611"/>
                      <a:pt x="3646" y="611"/>
                    </a:cubicBezTo>
                    <a:cubicBezTo>
                      <a:pt x="3617" y="587"/>
                      <a:pt x="3617" y="587"/>
                      <a:pt x="3617" y="587"/>
                    </a:cubicBezTo>
                    <a:cubicBezTo>
                      <a:pt x="3581" y="593"/>
                      <a:pt x="3581" y="593"/>
                      <a:pt x="3581" y="593"/>
                    </a:cubicBezTo>
                    <a:cubicBezTo>
                      <a:pt x="3551" y="569"/>
                      <a:pt x="3551" y="569"/>
                      <a:pt x="3551" y="569"/>
                    </a:cubicBezTo>
                    <a:cubicBezTo>
                      <a:pt x="3504" y="552"/>
                      <a:pt x="3504" y="552"/>
                      <a:pt x="3504" y="552"/>
                    </a:cubicBezTo>
                    <a:cubicBezTo>
                      <a:pt x="3474" y="557"/>
                      <a:pt x="3474" y="557"/>
                      <a:pt x="3474" y="557"/>
                    </a:cubicBezTo>
                    <a:cubicBezTo>
                      <a:pt x="3385" y="569"/>
                      <a:pt x="3385" y="569"/>
                      <a:pt x="3385" y="569"/>
                    </a:cubicBezTo>
                    <a:cubicBezTo>
                      <a:pt x="3409" y="599"/>
                      <a:pt x="3409" y="599"/>
                      <a:pt x="3409" y="599"/>
                    </a:cubicBezTo>
                    <a:cubicBezTo>
                      <a:pt x="3439" y="599"/>
                      <a:pt x="3439" y="599"/>
                      <a:pt x="3439" y="599"/>
                    </a:cubicBezTo>
                    <a:cubicBezTo>
                      <a:pt x="3468" y="611"/>
                      <a:pt x="3468" y="611"/>
                      <a:pt x="3468" y="611"/>
                    </a:cubicBezTo>
                    <a:cubicBezTo>
                      <a:pt x="3480" y="646"/>
                      <a:pt x="3480" y="646"/>
                      <a:pt x="3480" y="646"/>
                    </a:cubicBezTo>
                    <a:cubicBezTo>
                      <a:pt x="3427" y="646"/>
                      <a:pt x="3427" y="646"/>
                      <a:pt x="3427" y="646"/>
                    </a:cubicBezTo>
                    <a:cubicBezTo>
                      <a:pt x="3445" y="676"/>
                      <a:pt x="3445" y="676"/>
                      <a:pt x="3445" y="676"/>
                    </a:cubicBezTo>
                    <a:cubicBezTo>
                      <a:pt x="3480" y="676"/>
                      <a:pt x="3480" y="676"/>
                      <a:pt x="3480" y="676"/>
                    </a:cubicBezTo>
                    <a:cubicBezTo>
                      <a:pt x="3498" y="694"/>
                      <a:pt x="3498" y="694"/>
                      <a:pt x="3498" y="694"/>
                    </a:cubicBezTo>
                    <a:cubicBezTo>
                      <a:pt x="3534" y="682"/>
                      <a:pt x="3534" y="682"/>
                      <a:pt x="3534" y="682"/>
                    </a:cubicBezTo>
                    <a:cubicBezTo>
                      <a:pt x="3563" y="682"/>
                      <a:pt x="3563" y="682"/>
                      <a:pt x="3563" y="682"/>
                    </a:cubicBezTo>
                    <a:cubicBezTo>
                      <a:pt x="3629" y="688"/>
                      <a:pt x="3629" y="688"/>
                      <a:pt x="3629" y="688"/>
                    </a:cubicBezTo>
                    <a:cubicBezTo>
                      <a:pt x="3682" y="729"/>
                      <a:pt x="3682" y="729"/>
                      <a:pt x="3682" y="729"/>
                    </a:cubicBezTo>
                    <a:lnTo>
                      <a:pt x="3729" y="741"/>
                    </a:lnTo>
                    <a:close/>
                    <a:moveTo>
                      <a:pt x="3623" y="747"/>
                    </a:moveTo>
                    <a:lnTo>
                      <a:pt x="3623" y="747"/>
                    </a:lnTo>
                    <a:cubicBezTo>
                      <a:pt x="3587" y="723"/>
                      <a:pt x="3587" y="723"/>
                      <a:pt x="3587" y="723"/>
                    </a:cubicBezTo>
                    <a:cubicBezTo>
                      <a:pt x="3534" y="723"/>
                      <a:pt x="3534" y="723"/>
                      <a:pt x="3534" y="723"/>
                    </a:cubicBezTo>
                    <a:cubicBezTo>
                      <a:pt x="3540" y="759"/>
                      <a:pt x="3540" y="759"/>
                      <a:pt x="3540" y="759"/>
                    </a:cubicBezTo>
                    <a:cubicBezTo>
                      <a:pt x="3587" y="759"/>
                      <a:pt x="3587" y="759"/>
                      <a:pt x="3587" y="759"/>
                    </a:cubicBezTo>
                    <a:lnTo>
                      <a:pt x="3623" y="747"/>
                    </a:lnTo>
                    <a:close/>
                    <a:moveTo>
                      <a:pt x="3599" y="996"/>
                    </a:moveTo>
                    <a:lnTo>
                      <a:pt x="3599" y="996"/>
                    </a:lnTo>
                    <a:cubicBezTo>
                      <a:pt x="3635" y="984"/>
                      <a:pt x="3635" y="984"/>
                      <a:pt x="3635" y="984"/>
                    </a:cubicBezTo>
                    <a:cubicBezTo>
                      <a:pt x="3658" y="978"/>
                      <a:pt x="3658" y="978"/>
                      <a:pt x="3658" y="978"/>
                    </a:cubicBezTo>
                    <a:cubicBezTo>
                      <a:pt x="3682" y="1008"/>
                      <a:pt x="3682" y="1008"/>
                      <a:pt x="3682" y="1008"/>
                    </a:cubicBezTo>
                    <a:cubicBezTo>
                      <a:pt x="3706" y="1055"/>
                      <a:pt x="3706" y="1055"/>
                      <a:pt x="3706" y="1055"/>
                    </a:cubicBezTo>
                    <a:cubicBezTo>
                      <a:pt x="3729" y="1044"/>
                      <a:pt x="3729" y="1044"/>
                      <a:pt x="3729" y="1044"/>
                    </a:cubicBezTo>
                    <a:cubicBezTo>
                      <a:pt x="3783" y="1038"/>
                      <a:pt x="3783" y="1038"/>
                      <a:pt x="3783" y="1038"/>
                    </a:cubicBezTo>
                    <a:cubicBezTo>
                      <a:pt x="3812" y="1032"/>
                      <a:pt x="3812" y="1032"/>
                      <a:pt x="3812" y="1032"/>
                    </a:cubicBezTo>
                    <a:cubicBezTo>
                      <a:pt x="3818" y="1002"/>
                      <a:pt x="3818" y="1002"/>
                      <a:pt x="3818" y="1002"/>
                    </a:cubicBezTo>
                    <a:cubicBezTo>
                      <a:pt x="3818" y="955"/>
                      <a:pt x="3818" y="955"/>
                      <a:pt x="3818" y="955"/>
                    </a:cubicBezTo>
                    <a:cubicBezTo>
                      <a:pt x="3818" y="955"/>
                      <a:pt x="3824" y="943"/>
                      <a:pt x="3836" y="937"/>
                    </a:cubicBezTo>
                    <a:cubicBezTo>
                      <a:pt x="3848" y="925"/>
                      <a:pt x="3824" y="901"/>
                      <a:pt x="3824" y="901"/>
                    </a:cubicBezTo>
                    <a:cubicBezTo>
                      <a:pt x="3824" y="901"/>
                      <a:pt x="3795" y="877"/>
                      <a:pt x="3777" y="877"/>
                    </a:cubicBezTo>
                    <a:cubicBezTo>
                      <a:pt x="3765" y="877"/>
                      <a:pt x="3747" y="895"/>
                      <a:pt x="3747" y="895"/>
                    </a:cubicBezTo>
                    <a:cubicBezTo>
                      <a:pt x="3694" y="866"/>
                      <a:pt x="3694" y="866"/>
                      <a:pt x="3694" y="866"/>
                    </a:cubicBezTo>
                    <a:cubicBezTo>
                      <a:pt x="3646" y="866"/>
                      <a:pt x="3646" y="866"/>
                      <a:pt x="3646" y="866"/>
                    </a:cubicBezTo>
                    <a:cubicBezTo>
                      <a:pt x="3682" y="889"/>
                      <a:pt x="3682" y="889"/>
                      <a:pt x="3682" y="889"/>
                    </a:cubicBezTo>
                    <a:cubicBezTo>
                      <a:pt x="3682" y="889"/>
                      <a:pt x="3712" y="925"/>
                      <a:pt x="3723" y="943"/>
                    </a:cubicBezTo>
                    <a:cubicBezTo>
                      <a:pt x="3729" y="961"/>
                      <a:pt x="3688" y="949"/>
                      <a:pt x="3688" y="949"/>
                    </a:cubicBezTo>
                    <a:cubicBezTo>
                      <a:pt x="3629" y="889"/>
                      <a:pt x="3629" y="889"/>
                      <a:pt x="3629" y="889"/>
                    </a:cubicBezTo>
                    <a:cubicBezTo>
                      <a:pt x="3587" y="889"/>
                      <a:pt x="3587" y="889"/>
                      <a:pt x="3587" y="889"/>
                    </a:cubicBezTo>
                    <a:cubicBezTo>
                      <a:pt x="3587" y="925"/>
                      <a:pt x="3587" y="925"/>
                      <a:pt x="3587" y="925"/>
                    </a:cubicBezTo>
                    <a:cubicBezTo>
                      <a:pt x="3599" y="961"/>
                      <a:pt x="3599" y="961"/>
                      <a:pt x="3599" y="961"/>
                    </a:cubicBezTo>
                    <a:cubicBezTo>
                      <a:pt x="3551" y="931"/>
                      <a:pt x="3551" y="931"/>
                      <a:pt x="3551" y="931"/>
                    </a:cubicBezTo>
                    <a:cubicBezTo>
                      <a:pt x="3522" y="877"/>
                      <a:pt x="3522" y="877"/>
                      <a:pt x="3522" y="877"/>
                    </a:cubicBezTo>
                    <a:cubicBezTo>
                      <a:pt x="3451" y="848"/>
                      <a:pt x="3451" y="848"/>
                      <a:pt x="3451" y="848"/>
                    </a:cubicBezTo>
                    <a:cubicBezTo>
                      <a:pt x="3445" y="895"/>
                      <a:pt x="3445" y="895"/>
                      <a:pt x="3445" y="895"/>
                    </a:cubicBezTo>
                    <a:cubicBezTo>
                      <a:pt x="3468" y="925"/>
                      <a:pt x="3468" y="925"/>
                      <a:pt x="3468" y="925"/>
                    </a:cubicBezTo>
                    <a:cubicBezTo>
                      <a:pt x="3468" y="925"/>
                      <a:pt x="3528" y="966"/>
                      <a:pt x="3534" y="978"/>
                    </a:cubicBezTo>
                    <a:lnTo>
                      <a:pt x="3599" y="996"/>
                    </a:lnTo>
                    <a:close/>
                    <a:moveTo>
                      <a:pt x="3433" y="1020"/>
                    </a:moveTo>
                    <a:lnTo>
                      <a:pt x="3433" y="1020"/>
                    </a:lnTo>
                    <a:cubicBezTo>
                      <a:pt x="3445" y="1050"/>
                      <a:pt x="3445" y="1050"/>
                      <a:pt x="3445" y="1050"/>
                    </a:cubicBezTo>
                    <a:cubicBezTo>
                      <a:pt x="3480" y="1050"/>
                      <a:pt x="3480" y="1050"/>
                      <a:pt x="3480" y="1050"/>
                    </a:cubicBezTo>
                    <a:cubicBezTo>
                      <a:pt x="3480" y="1050"/>
                      <a:pt x="3492" y="1032"/>
                      <a:pt x="3492" y="1026"/>
                    </a:cubicBezTo>
                    <a:cubicBezTo>
                      <a:pt x="3492" y="1014"/>
                      <a:pt x="3451" y="996"/>
                      <a:pt x="3451" y="1008"/>
                    </a:cubicBezTo>
                    <a:cubicBezTo>
                      <a:pt x="3457" y="1020"/>
                      <a:pt x="3433" y="1020"/>
                      <a:pt x="3433" y="1020"/>
                    </a:cubicBezTo>
                    <a:close/>
                    <a:moveTo>
                      <a:pt x="3451" y="806"/>
                    </a:moveTo>
                    <a:lnTo>
                      <a:pt x="3451" y="806"/>
                    </a:lnTo>
                    <a:cubicBezTo>
                      <a:pt x="3415" y="759"/>
                      <a:pt x="3415" y="759"/>
                      <a:pt x="3415" y="759"/>
                    </a:cubicBezTo>
                    <a:cubicBezTo>
                      <a:pt x="3368" y="729"/>
                      <a:pt x="3368" y="729"/>
                      <a:pt x="3368" y="729"/>
                    </a:cubicBezTo>
                    <a:cubicBezTo>
                      <a:pt x="3368" y="729"/>
                      <a:pt x="3362" y="753"/>
                      <a:pt x="3374" y="771"/>
                    </a:cubicBezTo>
                    <a:cubicBezTo>
                      <a:pt x="3380" y="789"/>
                      <a:pt x="3421" y="818"/>
                      <a:pt x="3421" y="818"/>
                    </a:cubicBezTo>
                    <a:lnTo>
                      <a:pt x="3451" y="806"/>
                    </a:lnTo>
                    <a:close/>
                    <a:moveTo>
                      <a:pt x="4939" y="1832"/>
                    </a:moveTo>
                    <a:lnTo>
                      <a:pt x="4939" y="1832"/>
                    </a:lnTo>
                    <a:cubicBezTo>
                      <a:pt x="4986" y="1838"/>
                      <a:pt x="4986" y="1838"/>
                      <a:pt x="4986" y="1838"/>
                    </a:cubicBezTo>
                    <a:cubicBezTo>
                      <a:pt x="5040" y="1826"/>
                      <a:pt x="5040" y="1826"/>
                      <a:pt x="5040" y="1826"/>
                    </a:cubicBezTo>
                    <a:cubicBezTo>
                      <a:pt x="5063" y="1785"/>
                      <a:pt x="5063" y="1785"/>
                      <a:pt x="5063" y="1785"/>
                    </a:cubicBezTo>
                    <a:cubicBezTo>
                      <a:pt x="5040" y="1743"/>
                      <a:pt x="5040" y="1743"/>
                      <a:pt x="5040" y="1743"/>
                    </a:cubicBezTo>
                    <a:cubicBezTo>
                      <a:pt x="5040" y="1743"/>
                      <a:pt x="4969" y="1743"/>
                      <a:pt x="4957" y="1743"/>
                    </a:cubicBezTo>
                    <a:cubicBezTo>
                      <a:pt x="4951" y="1743"/>
                      <a:pt x="4915" y="1797"/>
                      <a:pt x="4915" y="1797"/>
                    </a:cubicBezTo>
                    <a:lnTo>
                      <a:pt x="4939" y="1832"/>
                    </a:lnTo>
                    <a:close/>
                    <a:moveTo>
                      <a:pt x="4020" y="1346"/>
                    </a:moveTo>
                    <a:lnTo>
                      <a:pt x="4020" y="1346"/>
                    </a:lnTo>
                    <a:cubicBezTo>
                      <a:pt x="4056" y="1322"/>
                      <a:pt x="4056" y="1322"/>
                      <a:pt x="4056" y="1322"/>
                    </a:cubicBezTo>
                    <a:cubicBezTo>
                      <a:pt x="4061" y="1281"/>
                      <a:pt x="4061" y="1281"/>
                      <a:pt x="4061" y="1281"/>
                    </a:cubicBezTo>
                    <a:cubicBezTo>
                      <a:pt x="4115" y="1293"/>
                      <a:pt x="4115" y="1293"/>
                      <a:pt x="4115" y="1293"/>
                    </a:cubicBezTo>
                    <a:cubicBezTo>
                      <a:pt x="4150" y="1269"/>
                      <a:pt x="4150" y="1269"/>
                      <a:pt x="4150" y="1269"/>
                    </a:cubicBezTo>
                    <a:cubicBezTo>
                      <a:pt x="4180" y="1221"/>
                      <a:pt x="4180" y="1221"/>
                      <a:pt x="4180" y="1221"/>
                    </a:cubicBezTo>
                    <a:cubicBezTo>
                      <a:pt x="4215" y="1186"/>
                      <a:pt x="4215" y="1186"/>
                      <a:pt x="4215" y="1186"/>
                    </a:cubicBezTo>
                    <a:cubicBezTo>
                      <a:pt x="4215" y="1186"/>
                      <a:pt x="4180" y="1162"/>
                      <a:pt x="4162" y="1162"/>
                    </a:cubicBezTo>
                    <a:cubicBezTo>
                      <a:pt x="4109" y="1162"/>
                      <a:pt x="4109" y="1162"/>
                      <a:pt x="4109" y="1162"/>
                    </a:cubicBezTo>
                    <a:cubicBezTo>
                      <a:pt x="4061" y="1144"/>
                      <a:pt x="4061" y="1144"/>
                      <a:pt x="4061" y="1144"/>
                    </a:cubicBezTo>
                    <a:cubicBezTo>
                      <a:pt x="4061" y="1144"/>
                      <a:pt x="3996" y="1144"/>
                      <a:pt x="3984" y="1144"/>
                    </a:cubicBezTo>
                    <a:cubicBezTo>
                      <a:pt x="3972" y="1144"/>
                      <a:pt x="3984" y="1168"/>
                      <a:pt x="3984" y="1186"/>
                    </a:cubicBezTo>
                    <a:cubicBezTo>
                      <a:pt x="3984" y="1198"/>
                      <a:pt x="3949" y="1210"/>
                      <a:pt x="3949" y="1210"/>
                    </a:cubicBezTo>
                    <a:cubicBezTo>
                      <a:pt x="3949" y="1281"/>
                      <a:pt x="3949" y="1281"/>
                      <a:pt x="3949" y="1281"/>
                    </a:cubicBezTo>
                    <a:cubicBezTo>
                      <a:pt x="3949" y="1281"/>
                      <a:pt x="3961" y="1346"/>
                      <a:pt x="3961" y="1358"/>
                    </a:cubicBezTo>
                    <a:lnTo>
                      <a:pt x="4020" y="1346"/>
                    </a:lnTo>
                    <a:close/>
                    <a:moveTo>
                      <a:pt x="3765" y="1435"/>
                    </a:moveTo>
                    <a:lnTo>
                      <a:pt x="3765" y="1435"/>
                    </a:lnTo>
                    <a:cubicBezTo>
                      <a:pt x="3777" y="1435"/>
                      <a:pt x="3806" y="1405"/>
                      <a:pt x="3806" y="1405"/>
                    </a:cubicBezTo>
                    <a:cubicBezTo>
                      <a:pt x="3872" y="1399"/>
                      <a:pt x="3872" y="1399"/>
                      <a:pt x="3872" y="1399"/>
                    </a:cubicBezTo>
                    <a:cubicBezTo>
                      <a:pt x="3895" y="1352"/>
                      <a:pt x="3895" y="1352"/>
                      <a:pt x="3895" y="1352"/>
                    </a:cubicBezTo>
                    <a:cubicBezTo>
                      <a:pt x="3878" y="1316"/>
                      <a:pt x="3878" y="1316"/>
                      <a:pt x="3878" y="1316"/>
                    </a:cubicBezTo>
                    <a:cubicBezTo>
                      <a:pt x="3836" y="1281"/>
                      <a:pt x="3836" y="1281"/>
                      <a:pt x="3836" y="1281"/>
                    </a:cubicBezTo>
                    <a:cubicBezTo>
                      <a:pt x="3801" y="1263"/>
                      <a:pt x="3801" y="1263"/>
                      <a:pt x="3801" y="1263"/>
                    </a:cubicBezTo>
                    <a:cubicBezTo>
                      <a:pt x="3848" y="1239"/>
                      <a:pt x="3848" y="1239"/>
                      <a:pt x="3848" y="1239"/>
                    </a:cubicBezTo>
                    <a:cubicBezTo>
                      <a:pt x="3848" y="1239"/>
                      <a:pt x="3860" y="1227"/>
                      <a:pt x="3848" y="1210"/>
                    </a:cubicBezTo>
                    <a:cubicBezTo>
                      <a:pt x="3836" y="1198"/>
                      <a:pt x="3806" y="1174"/>
                      <a:pt x="3806" y="1174"/>
                    </a:cubicBezTo>
                    <a:cubicBezTo>
                      <a:pt x="3789" y="1150"/>
                      <a:pt x="3789" y="1150"/>
                      <a:pt x="3789" y="1150"/>
                    </a:cubicBezTo>
                    <a:cubicBezTo>
                      <a:pt x="3741" y="1156"/>
                      <a:pt x="3741" y="1156"/>
                      <a:pt x="3741" y="1156"/>
                    </a:cubicBezTo>
                    <a:cubicBezTo>
                      <a:pt x="3735" y="1186"/>
                      <a:pt x="3735" y="1186"/>
                      <a:pt x="3735" y="1186"/>
                    </a:cubicBezTo>
                    <a:cubicBezTo>
                      <a:pt x="3717" y="1186"/>
                      <a:pt x="3717" y="1186"/>
                      <a:pt x="3717" y="1186"/>
                    </a:cubicBezTo>
                    <a:cubicBezTo>
                      <a:pt x="3676" y="1174"/>
                      <a:pt x="3676" y="1174"/>
                      <a:pt x="3676" y="1174"/>
                    </a:cubicBezTo>
                    <a:cubicBezTo>
                      <a:pt x="3635" y="1186"/>
                      <a:pt x="3635" y="1186"/>
                      <a:pt x="3635" y="1186"/>
                    </a:cubicBezTo>
                    <a:cubicBezTo>
                      <a:pt x="3640" y="1215"/>
                      <a:pt x="3640" y="1215"/>
                      <a:pt x="3640" y="1215"/>
                    </a:cubicBezTo>
                    <a:cubicBezTo>
                      <a:pt x="3676" y="1251"/>
                      <a:pt x="3676" y="1251"/>
                      <a:pt x="3676" y="1251"/>
                    </a:cubicBezTo>
                    <a:cubicBezTo>
                      <a:pt x="3664" y="1287"/>
                      <a:pt x="3664" y="1287"/>
                      <a:pt x="3664" y="1287"/>
                    </a:cubicBezTo>
                    <a:cubicBezTo>
                      <a:pt x="3664" y="1287"/>
                      <a:pt x="3646" y="1304"/>
                      <a:pt x="3635" y="1299"/>
                    </a:cubicBezTo>
                    <a:cubicBezTo>
                      <a:pt x="3623" y="1293"/>
                      <a:pt x="3593" y="1269"/>
                      <a:pt x="3593" y="1269"/>
                    </a:cubicBezTo>
                    <a:cubicBezTo>
                      <a:pt x="3563" y="1269"/>
                      <a:pt x="3563" y="1269"/>
                      <a:pt x="3563" y="1269"/>
                    </a:cubicBezTo>
                    <a:cubicBezTo>
                      <a:pt x="3557" y="1304"/>
                      <a:pt x="3557" y="1304"/>
                      <a:pt x="3557" y="1304"/>
                    </a:cubicBezTo>
                    <a:cubicBezTo>
                      <a:pt x="3599" y="1328"/>
                      <a:pt x="3599" y="1328"/>
                      <a:pt x="3599" y="1328"/>
                    </a:cubicBezTo>
                    <a:cubicBezTo>
                      <a:pt x="3629" y="1346"/>
                      <a:pt x="3629" y="1346"/>
                      <a:pt x="3629" y="1346"/>
                    </a:cubicBezTo>
                    <a:cubicBezTo>
                      <a:pt x="3676" y="1358"/>
                      <a:pt x="3676" y="1358"/>
                      <a:pt x="3676" y="1358"/>
                    </a:cubicBezTo>
                    <a:cubicBezTo>
                      <a:pt x="3676" y="1358"/>
                      <a:pt x="3700" y="1393"/>
                      <a:pt x="3700" y="1405"/>
                    </a:cubicBezTo>
                    <a:cubicBezTo>
                      <a:pt x="3700" y="1417"/>
                      <a:pt x="3765" y="1435"/>
                      <a:pt x="3765" y="1435"/>
                    </a:cubicBezTo>
                    <a:close/>
                    <a:moveTo>
                      <a:pt x="3445" y="1257"/>
                    </a:moveTo>
                    <a:lnTo>
                      <a:pt x="3445" y="1257"/>
                    </a:lnTo>
                    <a:cubicBezTo>
                      <a:pt x="3457" y="1215"/>
                      <a:pt x="3457" y="1215"/>
                      <a:pt x="3457" y="1215"/>
                    </a:cubicBezTo>
                    <a:cubicBezTo>
                      <a:pt x="3433" y="1192"/>
                      <a:pt x="3433" y="1192"/>
                      <a:pt x="3433" y="1192"/>
                    </a:cubicBezTo>
                    <a:cubicBezTo>
                      <a:pt x="3344" y="1180"/>
                      <a:pt x="3344" y="1180"/>
                      <a:pt x="3344" y="1180"/>
                    </a:cubicBezTo>
                    <a:cubicBezTo>
                      <a:pt x="3326" y="1204"/>
                      <a:pt x="3326" y="1204"/>
                      <a:pt x="3326" y="1204"/>
                    </a:cubicBezTo>
                    <a:cubicBezTo>
                      <a:pt x="3326" y="1204"/>
                      <a:pt x="3362" y="1233"/>
                      <a:pt x="3374" y="1239"/>
                    </a:cubicBezTo>
                    <a:cubicBezTo>
                      <a:pt x="3385" y="1239"/>
                      <a:pt x="3415" y="1281"/>
                      <a:pt x="3415" y="1281"/>
                    </a:cubicBezTo>
                    <a:lnTo>
                      <a:pt x="3445" y="1257"/>
                    </a:lnTo>
                    <a:close/>
                    <a:moveTo>
                      <a:pt x="3261" y="1192"/>
                    </a:moveTo>
                    <a:lnTo>
                      <a:pt x="3261" y="1192"/>
                    </a:lnTo>
                    <a:cubicBezTo>
                      <a:pt x="3237" y="1210"/>
                      <a:pt x="3237" y="1210"/>
                      <a:pt x="3237" y="1210"/>
                    </a:cubicBezTo>
                    <a:cubicBezTo>
                      <a:pt x="3279" y="1215"/>
                      <a:pt x="3279" y="1215"/>
                      <a:pt x="3279" y="1215"/>
                    </a:cubicBezTo>
                    <a:cubicBezTo>
                      <a:pt x="3291" y="1186"/>
                      <a:pt x="3291" y="1186"/>
                      <a:pt x="3291" y="1186"/>
                    </a:cubicBezTo>
                    <a:lnTo>
                      <a:pt x="3261" y="1192"/>
                    </a:lnTo>
                    <a:close/>
                    <a:moveTo>
                      <a:pt x="2982" y="670"/>
                    </a:moveTo>
                    <a:lnTo>
                      <a:pt x="2982" y="670"/>
                    </a:lnTo>
                    <a:cubicBezTo>
                      <a:pt x="3030" y="670"/>
                      <a:pt x="3030" y="670"/>
                      <a:pt x="3030" y="670"/>
                    </a:cubicBezTo>
                    <a:cubicBezTo>
                      <a:pt x="3101" y="670"/>
                      <a:pt x="3101" y="670"/>
                      <a:pt x="3101" y="670"/>
                    </a:cubicBezTo>
                    <a:cubicBezTo>
                      <a:pt x="3184" y="670"/>
                      <a:pt x="3184" y="670"/>
                      <a:pt x="3184" y="670"/>
                    </a:cubicBezTo>
                    <a:cubicBezTo>
                      <a:pt x="3184" y="670"/>
                      <a:pt x="3190" y="646"/>
                      <a:pt x="3172" y="640"/>
                    </a:cubicBezTo>
                    <a:cubicBezTo>
                      <a:pt x="3160" y="640"/>
                      <a:pt x="3119" y="623"/>
                      <a:pt x="3119" y="623"/>
                    </a:cubicBezTo>
                    <a:cubicBezTo>
                      <a:pt x="3065" y="629"/>
                      <a:pt x="3065" y="629"/>
                      <a:pt x="3065" y="629"/>
                    </a:cubicBezTo>
                    <a:cubicBezTo>
                      <a:pt x="3024" y="640"/>
                      <a:pt x="3024" y="640"/>
                      <a:pt x="3024" y="640"/>
                    </a:cubicBezTo>
                    <a:lnTo>
                      <a:pt x="2982" y="670"/>
                    </a:lnTo>
                    <a:close/>
                    <a:moveTo>
                      <a:pt x="3036" y="800"/>
                    </a:moveTo>
                    <a:lnTo>
                      <a:pt x="3036" y="800"/>
                    </a:lnTo>
                    <a:cubicBezTo>
                      <a:pt x="3071" y="789"/>
                      <a:pt x="3071" y="789"/>
                      <a:pt x="3071" y="789"/>
                    </a:cubicBezTo>
                    <a:cubicBezTo>
                      <a:pt x="3131" y="783"/>
                      <a:pt x="3131" y="783"/>
                      <a:pt x="3131" y="783"/>
                    </a:cubicBezTo>
                    <a:cubicBezTo>
                      <a:pt x="3148" y="759"/>
                      <a:pt x="3148" y="759"/>
                      <a:pt x="3148" y="759"/>
                    </a:cubicBezTo>
                    <a:cubicBezTo>
                      <a:pt x="3119" y="735"/>
                      <a:pt x="3119" y="735"/>
                      <a:pt x="3119" y="735"/>
                    </a:cubicBezTo>
                    <a:cubicBezTo>
                      <a:pt x="3148" y="729"/>
                      <a:pt x="3148" y="729"/>
                      <a:pt x="3148" y="729"/>
                    </a:cubicBezTo>
                    <a:cubicBezTo>
                      <a:pt x="3166" y="706"/>
                      <a:pt x="3166" y="706"/>
                      <a:pt x="3166" y="706"/>
                    </a:cubicBezTo>
                    <a:cubicBezTo>
                      <a:pt x="3131" y="706"/>
                      <a:pt x="3131" y="706"/>
                      <a:pt x="3131" y="706"/>
                    </a:cubicBezTo>
                    <a:cubicBezTo>
                      <a:pt x="3059" y="706"/>
                      <a:pt x="3059" y="706"/>
                      <a:pt x="3059" y="706"/>
                    </a:cubicBezTo>
                    <a:cubicBezTo>
                      <a:pt x="3018" y="718"/>
                      <a:pt x="3018" y="718"/>
                      <a:pt x="3018" y="718"/>
                    </a:cubicBezTo>
                    <a:cubicBezTo>
                      <a:pt x="2976" y="741"/>
                      <a:pt x="2976" y="741"/>
                      <a:pt x="2976" y="741"/>
                    </a:cubicBezTo>
                    <a:cubicBezTo>
                      <a:pt x="3012" y="795"/>
                      <a:pt x="3012" y="795"/>
                      <a:pt x="3012" y="795"/>
                    </a:cubicBezTo>
                    <a:lnTo>
                      <a:pt x="3036" y="800"/>
                    </a:lnTo>
                    <a:close/>
                    <a:moveTo>
                      <a:pt x="2941" y="747"/>
                    </a:moveTo>
                    <a:lnTo>
                      <a:pt x="2941" y="747"/>
                    </a:lnTo>
                    <a:cubicBezTo>
                      <a:pt x="2935" y="711"/>
                      <a:pt x="2935" y="711"/>
                      <a:pt x="2935" y="711"/>
                    </a:cubicBezTo>
                    <a:cubicBezTo>
                      <a:pt x="2887" y="694"/>
                      <a:pt x="2887" y="694"/>
                      <a:pt x="2887" y="694"/>
                    </a:cubicBezTo>
                    <a:cubicBezTo>
                      <a:pt x="2864" y="694"/>
                      <a:pt x="2864" y="694"/>
                      <a:pt x="2864" y="694"/>
                    </a:cubicBezTo>
                    <a:cubicBezTo>
                      <a:pt x="2876" y="723"/>
                      <a:pt x="2876" y="723"/>
                      <a:pt x="2876" y="723"/>
                    </a:cubicBezTo>
                    <a:cubicBezTo>
                      <a:pt x="2893" y="741"/>
                      <a:pt x="2893" y="741"/>
                      <a:pt x="2893" y="741"/>
                    </a:cubicBezTo>
                    <a:lnTo>
                      <a:pt x="2941" y="747"/>
                    </a:lnTo>
                    <a:close/>
                    <a:moveTo>
                      <a:pt x="2881" y="889"/>
                    </a:moveTo>
                    <a:lnTo>
                      <a:pt x="2881" y="889"/>
                    </a:lnTo>
                    <a:cubicBezTo>
                      <a:pt x="2828" y="907"/>
                      <a:pt x="2828" y="907"/>
                      <a:pt x="2828" y="907"/>
                    </a:cubicBezTo>
                    <a:cubicBezTo>
                      <a:pt x="2799" y="949"/>
                      <a:pt x="2799" y="949"/>
                      <a:pt x="2799" y="949"/>
                    </a:cubicBezTo>
                    <a:cubicBezTo>
                      <a:pt x="2769" y="972"/>
                      <a:pt x="2769" y="972"/>
                      <a:pt x="2769" y="972"/>
                    </a:cubicBezTo>
                    <a:cubicBezTo>
                      <a:pt x="2739" y="1008"/>
                      <a:pt x="2739" y="1008"/>
                      <a:pt x="2739" y="1008"/>
                    </a:cubicBezTo>
                    <a:cubicBezTo>
                      <a:pt x="2745" y="1038"/>
                      <a:pt x="2745" y="1038"/>
                      <a:pt x="2745" y="1038"/>
                    </a:cubicBezTo>
                    <a:cubicBezTo>
                      <a:pt x="2804" y="1044"/>
                      <a:pt x="2804" y="1044"/>
                      <a:pt x="2804" y="1044"/>
                    </a:cubicBezTo>
                    <a:cubicBezTo>
                      <a:pt x="2864" y="1055"/>
                      <a:pt x="2864" y="1055"/>
                      <a:pt x="2864" y="1055"/>
                    </a:cubicBezTo>
                    <a:cubicBezTo>
                      <a:pt x="2911" y="1050"/>
                      <a:pt x="2911" y="1050"/>
                      <a:pt x="2911" y="1050"/>
                    </a:cubicBezTo>
                    <a:cubicBezTo>
                      <a:pt x="2953" y="1032"/>
                      <a:pt x="2953" y="1032"/>
                      <a:pt x="2953" y="1032"/>
                    </a:cubicBezTo>
                    <a:cubicBezTo>
                      <a:pt x="3030" y="1044"/>
                      <a:pt x="3030" y="1044"/>
                      <a:pt x="3030" y="1044"/>
                    </a:cubicBezTo>
                    <a:cubicBezTo>
                      <a:pt x="3077" y="1044"/>
                      <a:pt x="3077" y="1044"/>
                      <a:pt x="3077" y="1044"/>
                    </a:cubicBezTo>
                    <a:cubicBezTo>
                      <a:pt x="3059" y="1061"/>
                      <a:pt x="3018" y="1061"/>
                      <a:pt x="3018" y="1061"/>
                    </a:cubicBezTo>
                    <a:cubicBezTo>
                      <a:pt x="2965" y="1061"/>
                      <a:pt x="2965" y="1061"/>
                      <a:pt x="2965" y="1061"/>
                    </a:cubicBezTo>
                    <a:cubicBezTo>
                      <a:pt x="2929" y="1079"/>
                      <a:pt x="2929" y="1079"/>
                      <a:pt x="2929" y="1079"/>
                    </a:cubicBezTo>
                    <a:cubicBezTo>
                      <a:pt x="2935" y="1109"/>
                      <a:pt x="2935" y="1109"/>
                      <a:pt x="2935" y="1109"/>
                    </a:cubicBezTo>
                    <a:cubicBezTo>
                      <a:pt x="2965" y="1121"/>
                      <a:pt x="2965" y="1121"/>
                      <a:pt x="2965" y="1121"/>
                    </a:cubicBezTo>
                    <a:cubicBezTo>
                      <a:pt x="3036" y="1121"/>
                      <a:pt x="3036" y="1121"/>
                      <a:pt x="3036" y="1121"/>
                    </a:cubicBezTo>
                    <a:cubicBezTo>
                      <a:pt x="3107" y="1097"/>
                      <a:pt x="3107" y="1097"/>
                      <a:pt x="3107" y="1097"/>
                    </a:cubicBezTo>
                    <a:cubicBezTo>
                      <a:pt x="3154" y="1061"/>
                      <a:pt x="3154" y="1061"/>
                      <a:pt x="3154" y="1061"/>
                    </a:cubicBezTo>
                    <a:cubicBezTo>
                      <a:pt x="3208" y="1055"/>
                      <a:pt x="3208" y="1055"/>
                      <a:pt x="3208" y="1055"/>
                    </a:cubicBezTo>
                    <a:cubicBezTo>
                      <a:pt x="3273" y="1055"/>
                      <a:pt x="3273" y="1055"/>
                      <a:pt x="3273" y="1055"/>
                    </a:cubicBezTo>
                    <a:cubicBezTo>
                      <a:pt x="3344" y="1055"/>
                      <a:pt x="3344" y="1055"/>
                      <a:pt x="3344" y="1055"/>
                    </a:cubicBezTo>
                    <a:cubicBezTo>
                      <a:pt x="3368" y="1026"/>
                      <a:pt x="3368" y="1026"/>
                      <a:pt x="3368" y="1026"/>
                    </a:cubicBezTo>
                    <a:cubicBezTo>
                      <a:pt x="3385" y="961"/>
                      <a:pt x="3385" y="961"/>
                      <a:pt x="3385" y="961"/>
                    </a:cubicBezTo>
                    <a:cubicBezTo>
                      <a:pt x="3362" y="943"/>
                      <a:pt x="3362" y="943"/>
                      <a:pt x="3362" y="943"/>
                    </a:cubicBezTo>
                    <a:cubicBezTo>
                      <a:pt x="3332" y="943"/>
                      <a:pt x="3332" y="943"/>
                      <a:pt x="3332" y="943"/>
                    </a:cubicBezTo>
                    <a:cubicBezTo>
                      <a:pt x="3326" y="966"/>
                      <a:pt x="3326" y="966"/>
                      <a:pt x="3326" y="966"/>
                    </a:cubicBezTo>
                    <a:cubicBezTo>
                      <a:pt x="3285" y="955"/>
                      <a:pt x="3285" y="955"/>
                      <a:pt x="3285" y="955"/>
                    </a:cubicBezTo>
                    <a:cubicBezTo>
                      <a:pt x="3237" y="913"/>
                      <a:pt x="3237" y="913"/>
                      <a:pt x="3237" y="913"/>
                    </a:cubicBezTo>
                    <a:cubicBezTo>
                      <a:pt x="3237" y="884"/>
                      <a:pt x="3237" y="884"/>
                      <a:pt x="3237" y="884"/>
                    </a:cubicBezTo>
                    <a:cubicBezTo>
                      <a:pt x="3219" y="854"/>
                      <a:pt x="3219" y="854"/>
                      <a:pt x="3219" y="854"/>
                    </a:cubicBezTo>
                    <a:cubicBezTo>
                      <a:pt x="3178" y="854"/>
                      <a:pt x="3178" y="854"/>
                      <a:pt x="3178" y="854"/>
                    </a:cubicBezTo>
                    <a:cubicBezTo>
                      <a:pt x="3160" y="872"/>
                      <a:pt x="3160" y="872"/>
                      <a:pt x="3160" y="872"/>
                    </a:cubicBezTo>
                    <a:cubicBezTo>
                      <a:pt x="3131" y="877"/>
                      <a:pt x="3131" y="877"/>
                      <a:pt x="3131" y="877"/>
                    </a:cubicBezTo>
                    <a:cubicBezTo>
                      <a:pt x="3131" y="901"/>
                      <a:pt x="3131" y="901"/>
                      <a:pt x="3131" y="901"/>
                    </a:cubicBezTo>
                    <a:cubicBezTo>
                      <a:pt x="3166" y="925"/>
                      <a:pt x="3166" y="925"/>
                      <a:pt x="3166" y="925"/>
                    </a:cubicBezTo>
                    <a:cubicBezTo>
                      <a:pt x="3166" y="949"/>
                      <a:pt x="3160" y="966"/>
                      <a:pt x="3160" y="966"/>
                    </a:cubicBezTo>
                    <a:cubicBezTo>
                      <a:pt x="3202" y="972"/>
                      <a:pt x="3202" y="972"/>
                      <a:pt x="3202" y="972"/>
                    </a:cubicBezTo>
                    <a:cubicBezTo>
                      <a:pt x="3202" y="972"/>
                      <a:pt x="3213" y="996"/>
                      <a:pt x="3202" y="996"/>
                    </a:cubicBezTo>
                    <a:cubicBezTo>
                      <a:pt x="3190" y="1002"/>
                      <a:pt x="3166" y="1002"/>
                      <a:pt x="3166" y="1002"/>
                    </a:cubicBezTo>
                    <a:cubicBezTo>
                      <a:pt x="3107" y="1002"/>
                      <a:pt x="3107" y="1002"/>
                      <a:pt x="3107" y="1002"/>
                    </a:cubicBezTo>
                    <a:cubicBezTo>
                      <a:pt x="3071" y="978"/>
                      <a:pt x="3071" y="978"/>
                      <a:pt x="3071" y="978"/>
                    </a:cubicBezTo>
                    <a:cubicBezTo>
                      <a:pt x="3036" y="931"/>
                      <a:pt x="3036" y="931"/>
                      <a:pt x="3036" y="931"/>
                    </a:cubicBezTo>
                    <a:cubicBezTo>
                      <a:pt x="2988" y="913"/>
                      <a:pt x="2988" y="913"/>
                      <a:pt x="2988" y="913"/>
                    </a:cubicBezTo>
                    <a:cubicBezTo>
                      <a:pt x="2953" y="913"/>
                      <a:pt x="2953" y="913"/>
                      <a:pt x="2953" y="913"/>
                    </a:cubicBezTo>
                    <a:cubicBezTo>
                      <a:pt x="2911" y="895"/>
                      <a:pt x="2911" y="895"/>
                      <a:pt x="2911" y="895"/>
                    </a:cubicBezTo>
                    <a:lnTo>
                      <a:pt x="2881" y="889"/>
                    </a:lnTo>
                    <a:close/>
                    <a:moveTo>
                      <a:pt x="2899" y="836"/>
                    </a:moveTo>
                    <a:lnTo>
                      <a:pt x="2899" y="836"/>
                    </a:lnTo>
                    <a:cubicBezTo>
                      <a:pt x="2905" y="860"/>
                      <a:pt x="2905" y="860"/>
                      <a:pt x="2905" y="860"/>
                    </a:cubicBezTo>
                    <a:cubicBezTo>
                      <a:pt x="2965" y="866"/>
                      <a:pt x="2965" y="866"/>
                      <a:pt x="2965" y="866"/>
                    </a:cubicBezTo>
                    <a:cubicBezTo>
                      <a:pt x="2965" y="836"/>
                      <a:pt x="2965" y="836"/>
                      <a:pt x="2965" y="836"/>
                    </a:cubicBezTo>
                    <a:cubicBezTo>
                      <a:pt x="2965" y="836"/>
                      <a:pt x="2899" y="848"/>
                      <a:pt x="2899" y="836"/>
                    </a:cubicBezTo>
                    <a:close/>
                    <a:moveTo>
                      <a:pt x="2668" y="955"/>
                    </a:moveTo>
                    <a:lnTo>
                      <a:pt x="2668" y="955"/>
                    </a:lnTo>
                    <a:cubicBezTo>
                      <a:pt x="2644" y="990"/>
                      <a:pt x="2644" y="990"/>
                      <a:pt x="2644" y="990"/>
                    </a:cubicBezTo>
                    <a:cubicBezTo>
                      <a:pt x="2698" y="1002"/>
                      <a:pt x="2698" y="1002"/>
                      <a:pt x="2698" y="1002"/>
                    </a:cubicBezTo>
                    <a:cubicBezTo>
                      <a:pt x="2721" y="943"/>
                      <a:pt x="2721" y="943"/>
                      <a:pt x="2721" y="943"/>
                    </a:cubicBezTo>
                    <a:lnTo>
                      <a:pt x="2668" y="955"/>
                    </a:lnTo>
                    <a:close/>
                    <a:moveTo>
                      <a:pt x="2763" y="884"/>
                    </a:moveTo>
                    <a:lnTo>
                      <a:pt x="2763" y="884"/>
                    </a:lnTo>
                    <a:cubicBezTo>
                      <a:pt x="2810" y="872"/>
                      <a:pt x="2810" y="872"/>
                      <a:pt x="2810" y="872"/>
                    </a:cubicBezTo>
                    <a:cubicBezTo>
                      <a:pt x="2822" y="812"/>
                      <a:pt x="2822" y="812"/>
                      <a:pt x="2822" y="812"/>
                    </a:cubicBezTo>
                    <a:cubicBezTo>
                      <a:pt x="2840" y="777"/>
                      <a:pt x="2840" y="777"/>
                      <a:pt x="2840" y="777"/>
                    </a:cubicBezTo>
                    <a:cubicBezTo>
                      <a:pt x="2781" y="765"/>
                      <a:pt x="2781" y="765"/>
                      <a:pt x="2781" y="765"/>
                    </a:cubicBezTo>
                    <a:cubicBezTo>
                      <a:pt x="2745" y="795"/>
                      <a:pt x="2745" y="795"/>
                      <a:pt x="2745" y="795"/>
                    </a:cubicBezTo>
                    <a:cubicBezTo>
                      <a:pt x="2680" y="795"/>
                      <a:pt x="2680" y="795"/>
                      <a:pt x="2680" y="795"/>
                    </a:cubicBezTo>
                    <a:cubicBezTo>
                      <a:pt x="2638" y="789"/>
                      <a:pt x="2638" y="789"/>
                      <a:pt x="2638" y="789"/>
                    </a:cubicBezTo>
                    <a:cubicBezTo>
                      <a:pt x="2638" y="789"/>
                      <a:pt x="2609" y="836"/>
                      <a:pt x="2597" y="848"/>
                    </a:cubicBezTo>
                    <a:cubicBezTo>
                      <a:pt x="2591" y="860"/>
                      <a:pt x="2555" y="889"/>
                      <a:pt x="2555" y="889"/>
                    </a:cubicBezTo>
                    <a:cubicBezTo>
                      <a:pt x="2502" y="889"/>
                      <a:pt x="2502" y="889"/>
                      <a:pt x="2502" y="889"/>
                    </a:cubicBezTo>
                    <a:cubicBezTo>
                      <a:pt x="2455" y="913"/>
                      <a:pt x="2455" y="913"/>
                      <a:pt x="2455" y="913"/>
                    </a:cubicBezTo>
                    <a:cubicBezTo>
                      <a:pt x="2478" y="949"/>
                      <a:pt x="2478" y="949"/>
                      <a:pt x="2478" y="949"/>
                    </a:cubicBezTo>
                    <a:cubicBezTo>
                      <a:pt x="2532" y="966"/>
                      <a:pt x="2532" y="966"/>
                      <a:pt x="2532" y="966"/>
                    </a:cubicBezTo>
                    <a:cubicBezTo>
                      <a:pt x="2555" y="937"/>
                      <a:pt x="2555" y="937"/>
                      <a:pt x="2555" y="937"/>
                    </a:cubicBezTo>
                    <a:cubicBezTo>
                      <a:pt x="2591" y="961"/>
                      <a:pt x="2591" y="961"/>
                      <a:pt x="2591" y="961"/>
                    </a:cubicBezTo>
                    <a:cubicBezTo>
                      <a:pt x="2621" y="943"/>
                      <a:pt x="2621" y="943"/>
                      <a:pt x="2621" y="943"/>
                    </a:cubicBezTo>
                    <a:cubicBezTo>
                      <a:pt x="2626" y="919"/>
                      <a:pt x="2626" y="919"/>
                      <a:pt x="2626" y="919"/>
                    </a:cubicBezTo>
                    <a:cubicBezTo>
                      <a:pt x="2662" y="919"/>
                      <a:pt x="2662" y="919"/>
                      <a:pt x="2662" y="919"/>
                    </a:cubicBezTo>
                    <a:cubicBezTo>
                      <a:pt x="2674" y="884"/>
                      <a:pt x="2674" y="884"/>
                      <a:pt x="2674" y="884"/>
                    </a:cubicBezTo>
                    <a:cubicBezTo>
                      <a:pt x="2710" y="860"/>
                      <a:pt x="2710" y="860"/>
                      <a:pt x="2710" y="860"/>
                    </a:cubicBezTo>
                    <a:cubicBezTo>
                      <a:pt x="2733" y="895"/>
                      <a:pt x="2733" y="895"/>
                      <a:pt x="2733" y="895"/>
                    </a:cubicBezTo>
                    <a:lnTo>
                      <a:pt x="2763" y="884"/>
                    </a:lnTo>
                    <a:close/>
                    <a:moveTo>
                      <a:pt x="2799" y="1631"/>
                    </a:moveTo>
                    <a:lnTo>
                      <a:pt x="2799" y="1631"/>
                    </a:lnTo>
                    <a:cubicBezTo>
                      <a:pt x="2876" y="1636"/>
                      <a:pt x="2876" y="1636"/>
                      <a:pt x="2876" y="1636"/>
                    </a:cubicBezTo>
                    <a:cubicBezTo>
                      <a:pt x="2935" y="1636"/>
                      <a:pt x="2935" y="1636"/>
                      <a:pt x="2935" y="1636"/>
                    </a:cubicBezTo>
                    <a:cubicBezTo>
                      <a:pt x="2965" y="1690"/>
                      <a:pt x="2965" y="1690"/>
                      <a:pt x="2965" y="1690"/>
                    </a:cubicBezTo>
                    <a:cubicBezTo>
                      <a:pt x="3006" y="1714"/>
                      <a:pt x="3006" y="1714"/>
                      <a:pt x="3006" y="1714"/>
                    </a:cubicBezTo>
                    <a:cubicBezTo>
                      <a:pt x="3083" y="1714"/>
                      <a:pt x="3083" y="1714"/>
                      <a:pt x="3083" y="1714"/>
                    </a:cubicBezTo>
                    <a:cubicBezTo>
                      <a:pt x="3154" y="1708"/>
                      <a:pt x="3154" y="1708"/>
                      <a:pt x="3154" y="1708"/>
                    </a:cubicBezTo>
                    <a:cubicBezTo>
                      <a:pt x="3202" y="1684"/>
                      <a:pt x="3202" y="1684"/>
                      <a:pt x="3202" y="1684"/>
                    </a:cubicBezTo>
                    <a:cubicBezTo>
                      <a:pt x="3255" y="1666"/>
                      <a:pt x="3255" y="1666"/>
                      <a:pt x="3255" y="1666"/>
                    </a:cubicBezTo>
                    <a:cubicBezTo>
                      <a:pt x="3302" y="1642"/>
                      <a:pt x="3302" y="1642"/>
                      <a:pt x="3302" y="1642"/>
                    </a:cubicBezTo>
                    <a:cubicBezTo>
                      <a:pt x="3332" y="1625"/>
                      <a:pt x="3332" y="1625"/>
                      <a:pt x="3332" y="1625"/>
                    </a:cubicBezTo>
                    <a:cubicBezTo>
                      <a:pt x="3356" y="1642"/>
                      <a:pt x="3356" y="1642"/>
                      <a:pt x="3356" y="1642"/>
                    </a:cubicBezTo>
                    <a:cubicBezTo>
                      <a:pt x="3385" y="1636"/>
                      <a:pt x="3385" y="1636"/>
                      <a:pt x="3385" y="1636"/>
                    </a:cubicBezTo>
                    <a:cubicBezTo>
                      <a:pt x="3468" y="1678"/>
                      <a:pt x="3468" y="1678"/>
                      <a:pt x="3468" y="1678"/>
                    </a:cubicBezTo>
                    <a:cubicBezTo>
                      <a:pt x="3522" y="1678"/>
                      <a:pt x="3522" y="1678"/>
                      <a:pt x="3522" y="1678"/>
                    </a:cubicBezTo>
                    <a:cubicBezTo>
                      <a:pt x="3569" y="1672"/>
                      <a:pt x="3569" y="1672"/>
                      <a:pt x="3569" y="1672"/>
                    </a:cubicBezTo>
                    <a:cubicBezTo>
                      <a:pt x="3587" y="1636"/>
                      <a:pt x="3587" y="1636"/>
                      <a:pt x="3587" y="1636"/>
                    </a:cubicBezTo>
                    <a:cubicBezTo>
                      <a:pt x="3551" y="1607"/>
                      <a:pt x="3551" y="1607"/>
                      <a:pt x="3551" y="1607"/>
                    </a:cubicBezTo>
                    <a:cubicBezTo>
                      <a:pt x="3581" y="1601"/>
                      <a:pt x="3581" y="1601"/>
                      <a:pt x="3581" y="1601"/>
                    </a:cubicBezTo>
                    <a:cubicBezTo>
                      <a:pt x="3629" y="1595"/>
                      <a:pt x="3629" y="1595"/>
                      <a:pt x="3629" y="1595"/>
                    </a:cubicBezTo>
                    <a:cubicBezTo>
                      <a:pt x="3640" y="1571"/>
                      <a:pt x="3640" y="1571"/>
                      <a:pt x="3640" y="1571"/>
                    </a:cubicBezTo>
                    <a:cubicBezTo>
                      <a:pt x="3593" y="1542"/>
                      <a:pt x="3593" y="1542"/>
                      <a:pt x="3593" y="1542"/>
                    </a:cubicBezTo>
                    <a:cubicBezTo>
                      <a:pt x="3498" y="1506"/>
                      <a:pt x="3498" y="1506"/>
                      <a:pt x="3498" y="1506"/>
                    </a:cubicBezTo>
                    <a:cubicBezTo>
                      <a:pt x="3451" y="1459"/>
                      <a:pt x="3451" y="1459"/>
                      <a:pt x="3451" y="1459"/>
                    </a:cubicBezTo>
                    <a:cubicBezTo>
                      <a:pt x="3462" y="1411"/>
                      <a:pt x="3462" y="1411"/>
                      <a:pt x="3462" y="1411"/>
                    </a:cubicBezTo>
                    <a:cubicBezTo>
                      <a:pt x="3415" y="1382"/>
                      <a:pt x="3415" y="1382"/>
                      <a:pt x="3415" y="1382"/>
                    </a:cubicBezTo>
                    <a:cubicBezTo>
                      <a:pt x="3409" y="1316"/>
                      <a:pt x="3409" y="1316"/>
                      <a:pt x="3409" y="1316"/>
                    </a:cubicBezTo>
                    <a:cubicBezTo>
                      <a:pt x="3374" y="1269"/>
                      <a:pt x="3374" y="1269"/>
                      <a:pt x="3374" y="1269"/>
                    </a:cubicBezTo>
                    <a:cubicBezTo>
                      <a:pt x="3314" y="1245"/>
                      <a:pt x="3314" y="1245"/>
                      <a:pt x="3314" y="1245"/>
                    </a:cubicBezTo>
                    <a:cubicBezTo>
                      <a:pt x="3261" y="1245"/>
                      <a:pt x="3261" y="1245"/>
                      <a:pt x="3261" y="1245"/>
                    </a:cubicBezTo>
                    <a:cubicBezTo>
                      <a:pt x="3261" y="1293"/>
                      <a:pt x="3261" y="1293"/>
                      <a:pt x="3261" y="1293"/>
                    </a:cubicBezTo>
                    <a:cubicBezTo>
                      <a:pt x="3267" y="1328"/>
                      <a:pt x="3267" y="1328"/>
                      <a:pt x="3267" y="1328"/>
                    </a:cubicBezTo>
                    <a:cubicBezTo>
                      <a:pt x="3297" y="1376"/>
                      <a:pt x="3297" y="1376"/>
                      <a:pt x="3297" y="1376"/>
                    </a:cubicBezTo>
                    <a:cubicBezTo>
                      <a:pt x="3279" y="1393"/>
                      <a:pt x="3279" y="1393"/>
                      <a:pt x="3279" y="1393"/>
                    </a:cubicBezTo>
                    <a:cubicBezTo>
                      <a:pt x="3255" y="1393"/>
                      <a:pt x="3255" y="1393"/>
                      <a:pt x="3255" y="1393"/>
                    </a:cubicBezTo>
                    <a:cubicBezTo>
                      <a:pt x="3231" y="1370"/>
                      <a:pt x="3231" y="1370"/>
                      <a:pt x="3231" y="1370"/>
                    </a:cubicBezTo>
                    <a:cubicBezTo>
                      <a:pt x="3225" y="1340"/>
                      <a:pt x="3225" y="1340"/>
                      <a:pt x="3225" y="1340"/>
                    </a:cubicBezTo>
                    <a:cubicBezTo>
                      <a:pt x="3213" y="1310"/>
                      <a:pt x="3213" y="1310"/>
                      <a:pt x="3213" y="1310"/>
                    </a:cubicBezTo>
                    <a:cubicBezTo>
                      <a:pt x="3172" y="1263"/>
                      <a:pt x="3172" y="1263"/>
                      <a:pt x="3172" y="1263"/>
                    </a:cubicBezTo>
                    <a:cubicBezTo>
                      <a:pt x="3125" y="1263"/>
                      <a:pt x="3125" y="1263"/>
                      <a:pt x="3125" y="1263"/>
                    </a:cubicBezTo>
                    <a:cubicBezTo>
                      <a:pt x="3136" y="1293"/>
                      <a:pt x="3136" y="1293"/>
                      <a:pt x="3136" y="1293"/>
                    </a:cubicBezTo>
                    <a:cubicBezTo>
                      <a:pt x="3154" y="1316"/>
                      <a:pt x="3154" y="1316"/>
                      <a:pt x="3154" y="1316"/>
                    </a:cubicBezTo>
                    <a:cubicBezTo>
                      <a:pt x="3107" y="1316"/>
                      <a:pt x="3107" y="1316"/>
                      <a:pt x="3107" y="1316"/>
                    </a:cubicBezTo>
                    <a:cubicBezTo>
                      <a:pt x="3107" y="1340"/>
                      <a:pt x="3107" y="1340"/>
                      <a:pt x="3107" y="1340"/>
                    </a:cubicBezTo>
                    <a:cubicBezTo>
                      <a:pt x="3065" y="1346"/>
                      <a:pt x="3065" y="1346"/>
                      <a:pt x="3065" y="1346"/>
                    </a:cubicBezTo>
                    <a:cubicBezTo>
                      <a:pt x="3071" y="1322"/>
                      <a:pt x="3071" y="1322"/>
                      <a:pt x="3071" y="1322"/>
                    </a:cubicBezTo>
                    <a:cubicBezTo>
                      <a:pt x="3083" y="1287"/>
                      <a:pt x="3083" y="1287"/>
                      <a:pt x="3083" y="1287"/>
                    </a:cubicBezTo>
                    <a:cubicBezTo>
                      <a:pt x="3047" y="1287"/>
                      <a:pt x="3047" y="1287"/>
                      <a:pt x="3047" y="1287"/>
                    </a:cubicBezTo>
                    <a:cubicBezTo>
                      <a:pt x="3006" y="1269"/>
                      <a:pt x="3006" y="1269"/>
                      <a:pt x="3006" y="1269"/>
                    </a:cubicBezTo>
                    <a:cubicBezTo>
                      <a:pt x="2965" y="1275"/>
                      <a:pt x="2965" y="1275"/>
                      <a:pt x="2965" y="1275"/>
                    </a:cubicBezTo>
                    <a:cubicBezTo>
                      <a:pt x="2958" y="1304"/>
                      <a:pt x="2958" y="1304"/>
                      <a:pt x="2958" y="1304"/>
                    </a:cubicBezTo>
                    <a:cubicBezTo>
                      <a:pt x="2923" y="1299"/>
                      <a:pt x="2923" y="1299"/>
                      <a:pt x="2923" y="1299"/>
                    </a:cubicBezTo>
                    <a:cubicBezTo>
                      <a:pt x="2935" y="1281"/>
                      <a:pt x="2935" y="1281"/>
                      <a:pt x="2935" y="1281"/>
                    </a:cubicBezTo>
                    <a:cubicBezTo>
                      <a:pt x="2923" y="1239"/>
                      <a:pt x="2923" y="1239"/>
                      <a:pt x="2923" y="1239"/>
                    </a:cubicBezTo>
                    <a:cubicBezTo>
                      <a:pt x="2899" y="1233"/>
                      <a:pt x="2899" y="1233"/>
                      <a:pt x="2899" y="1233"/>
                    </a:cubicBezTo>
                    <a:cubicBezTo>
                      <a:pt x="2852" y="1233"/>
                      <a:pt x="2852" y="1233"/>
                      <a:pt x="2852" y="1233"/>
                    </a:cubicBezTo>
                    <a:cubicBezTo>
                      <a:pt x="2816" y="1263"/>
                      <a:pt x="2816" y="1263"/>
                      <a:pt x="2816" y="1263"/>
                    </a:cubicBezTo>
                    <a:cubicBezTo>
                      <a:pt x="2781" y="1275"/>
                      <a:pt x="2781" y="1275"/>
                      <a:pt x="2781" y="1275"/>
                    </a:cubicBezTo>
                    <a:cubicBezTo>
                      <a:pt x="2733" y="1287"/>
                      <a:pt x="2733" y="1287"/>
                      <a:pt x="2733" y="1287"/>
                    </a:cubicBezTo>
                    <a:cubicBezTo>
                      <a:pt x="2698" y="1310"/>
                      <a:pt x="2698" y="1310"/>
                      <a:pt x="2698" y="1310"/>
                    </a:cubicBezTo>
                    <a:cubicBezTo>
                      <a:pt x="2704" y="1352"/>
                      <a:pt x="2704" y="1352"/>
                      <a:pt x="2704" y="1352"/>
                    </a:cubicBezTo>
                    <a:cubicBezTo>
                      <a:pt x="2656" y="1382"/>
                      <a:pt x="2656" y="1382"/>
                      <a:pt x="2656" y="1382"/>
                    </a:cubicBezTo>
                    <a:cubicBezTo>
                      <a:pt x="2656" y="1405"/>
                      <a:pt x="2656" y="1405"/>
                      <a:pt x="2656" y="1405"/>
                    </a:cubicBezTo>
                    <a:cubicBezTo>
                      <a:pt x="2692" y="1405"/>
                      <a:pt x="2692" y="1405"/>
                      <a:pt x="2692" y="1405"/>
                    </a:cubicBezTo>
                    <a:cubicBezTo>
                      <a:pt x="2715" y="1423"/>
                      <a:pt x="2715" y="1423"/>
                      <a:pt x="2715" y="1423"/>
                    </a:cubicBezTo>
                    <a:cubicBezTo>
                      <a:pt x="2757" y="1411"/>
                      <a:pt x="2757" y="1411"/>
                      <a:pt x="2757" y="1411"/>
                    </a:cubicBezTo>
                    <a:cubicBezTo>
                      <a:pt x="2810" y="1405"/>
                      <a:pt x="2810" y="1405"/>
                      <a:pt x="2810" y="1405"/>
                    </a:cubicBezTo>
                    <a:cubicBezTo>
                      <a:pt x="2846" y="1429"/>
                      <a:pt x="2846" y="1429"/>
                      <a:pt x="2846" y="1429"/>
                    </a:cubicBezTo>
                    <a:cubicBezTo>
                      <a:pt x="2792" y="1447"/>
                      <a:pt x="2792" y="1447"/>
                      <a:pt x="2792" y="1447"/>
                    </a:cubicBezTo>
                    <a:cubicBezTo>
                      <a:pt x="2745" y="1459"/>
                      <a:pt x="2745" y="1459"/>
                      <a:pt x="2745" y="1459"/>
                    </a:cubicBezTo>
                    <a:cubicBezTo>
                      <a:pt x="2721" y="1482"/>
                      <a:pt x="2721" y="1482"/>
                      <a:pt x="2721" y="1482"/>
                    </a:cubicBezTo>
                    <a:cubicBezTo>
                      <a:pt x="2787" y="1506"/>
                      <a:pt x="2787" y="1506"/>
                      <a:pt x="2787" y="1506"/>
                    </a:cubicBezTo>
                    <a:cubicBezTo>
                      <a:pt x="2846" y="1506"/>
                      <a:pt x="2846" y="1506"/>
                      <a:pt x="2846" y="1506"/>
                    </a:cubicBezTo>
                    <a:cubicBezTo>
                      <a:pt x="2917" y="1500"/>
                      <a:pt x="2917" y="1500"/>
                      <a:pt x="2917" y="1500"/>
                    </a:cubicBezTo>
                    <a:cubicBezTo>
                      <a:pt x="2976" y="1500"/>
                      <a:pt x="2976" y="1500"/>
                      <a:pt x="2976" y="1500"/>
                    </a:cubicBezTo>
                    <a:cubicBezTo>
                      <a:pt x="2976" y="1500"/>
                      <a:pt x="3012" y="1518"/>
                      <a:pt x="3024" y="1518"/>
                    </a:cubicBezTo>
                    <a:cubicBezTo>
                      <a:pt x="3036" y="1524"/>
                      <a:pt x="3018" y="1548"/>
                      <a:pt x="3018" y="1548"/>
                    </a:cubicBezTo>
                    <a:cubicBezTo>
                      <a:pt x="2917" y="1548"/>
                      <a:pt x="2917" y="1548"/>
                      <a:pt x="2917" y="1548"/>
                    </a:cubicBezTo>
                    <a:cubicBezTo>
                      <a:pt x="2828" y="1548"/>
                      <a:pt x="2828" y="1548"/>
                      <a:pt x="2828" y="1548"/>
                    </a:cubicBezTo>
                    <a:cubicBezTo>
                      <a:pt x="2763" y="1571"/>
                      <a:pt x="2763" y="1571"/>
                      <a:pt x="2763" y="1571"/>
                    </a:cubicBezTo>
                    <a:lnTo>
                      <a:pt x="2799" y="1631"/>
                    </a:lnTo>
                    <a:close/>
                    <a:moveTo>
                      <a:pt x="3279" y="1743"/>
                    </a:moveTo>
                    <a:lnTo>
                      <a:pt x="3279" y="1743"/>
                    </a:lnTo>
                    <a:cubicBezTo>
                      <a:pt x="3326" y="1720"/>
                      <a:pt x="3326" y="1720"/>
                      <a:pt x="3326" y="1720"/>
                    </a:cubicBezTo>
                    <a:cubicBezTo>
                      <a:pt x="3368" y="1714"/>
                      <a:pt x="3368" y="1714"/>
                      <a:pt x="3368" y="1714"/>
                    </a:cubicBezTo>
                    <a:cubicBezTo>
                      <a:pt x="3374" y="1672"/>
                      <a:pt x="3374" y="1672"/>
                      <a:pt x="3374" y="1672"/>
                    </a:cubicBezTo>
                    <a:cubicBezTo>
                      <a:pt x="3297" y="1696"/>
                      <a:pt x="3297" y="1696"/>
                      <a:pt x="3297" y="1696"/>
                    </a:cubicBezTo>
                    <a:cubicBezTo>
                      <a:pt x="3219" y="1731"/>
                      <a:pt x="3219" y="1731"/>
                      <a:pt x="3219" y="1731"/>
                    </a:cubicBezTo>
                    <a:lnTo>
                      <a:pt x="3279" y="1743"/>
                    </a:lnTo>
                    <a:close/>
                    <a:moveTo>
                      <a:pt x="2484" y="1435"/>
                    </a:moveTo>
                    <a:lnTo>
                      <a:pt x="2484" y="1435"/>
                    </a:lnTo>
                    <a:cubicBezTo>
                      <a:pt x="2544" y="1435"/>
                      <a:pt x="2544" y="1435"/>
                      <a:pt x="2544" y="1435"/>
                    </a:cubicBezTo>
                    <a:cubicBezTo>
                      <a:pt x="2579" y="1405"/>
                      <a:pt x="2579" y="1405"/>
                      <a:pt x="2579" y="1405"/>
                    </a:cubicBezTo>
                    <a:cubicBezTo>
                      <a:pt x="2591" y="1352"/>
                      <a:pt x="2591" y="1352"/>
                      <a:pt x="2591" y="1352"/>
                    </a:cubicBezTo>
                    <a:cubicBezTo>
                      <a:pt x="2591" y="1352"/>
                      <a:pt x="2644" y="1328"/>
                      <a:pt x="2644" y="1316"/>
                    </a:cubicBezTo>
                    <a:cubicBezTo>
                      <a:pt x="2650" y="1304"/>
                      <a:pt x="2686" y="1281"/>
                      <a:pt x="2686" y="1281"/>
                    </a:cubicBezTo>
                    <a:cubicBezTo>
                      <a:pt x="2787" y="1239"/>
                      <a:pt x="2787" y="1239"/>
                      <a:pt x="2787" y="1239"/>
                    </a:cubicBezTo>
                    <a:cubicBezTo>
                      <a:pt x="2852" y="1221"/>
                      <a:pt x="2852" y="1221"/>
                      <a:pt x="2852" y="1221"/>
                    </a:cubicBezTo>
                    <a:cubicBezTo>
                      <a:pt x="2846" y="1186"/>
                      <a:pt x="2846" y="1186"/>
                      <a:pt x="2846" y="1186"/>
                    </a:cubicBezTo>
                    <a:cubicBezTo>
                      <a:pt x="2763" y="1138"/>
                      <a:pt x="2763" y="1138"/>
                      <a:pt x="2763" y="1138"/>
                    </a:cubicBezTo>
                    <a:cubicBezTo>
                      <a:pt x="2721" y="1132"/>
                      <a:pt x="2721" y="1132"/>
                      <a:pt x="2721" y="1132"/>
                    </a:cubicBezTo>
                    <a:cubicBezTo>
                      <a:pt x="2662" y="1156"/>
                      <a:pt x="2662" y="1156"/>
                      <a:pt x="2662" y="1156"/>
                    </a:cubicBezTo>
                    <a:cubicBezTo>
                      <a:pt x="2603" y="1132"/>
                      <a:pt x="2603" y="1132"/>
                      <a:pt x="2603" y="1132"/>
                    </a:cubicBezTo>
                    <a:cubicBezTo>
                      <a:pt x="2538" y="1109"/>
                      <a:pt x="2538" y="1109"/>
                      <a:pt x="2538" y="1109"/>
                    </a:cubicBezTo>
                    <a:cubicBezTo>
                      <a:pt x="2460" y="1109"/>
                      <a:pt x="2460" y="1109"/>
                      <a:pt x="2460" y="1109"/>
                    </a:cubicBezTo>
                    <a:cubicBezTo>
                      <a:pt x="2360" y="1115"/>
                      <a:pt x="2360" y="1115"/>
                      <a:pt x="2360" y="1115"/>
                    </a:cubicBezTo>
                    <a:cubicBezTo>
                      <a:pt x="2360" y="1144"/>
                      <a:pt x="2360" y="1144"/>
                      <a:pt x="2360" y="1144"/>
                    </a:cubicBezTo>
                    <a:cubicBezTo>
                      <a:pt x="2378" y="1192"/>
                      <a:pt x="2378" y="1192"/>
                      <a:pt x="2378" y="1192"/>
                    </a:cubicBezTo>
                    <a:cubicBezTo>
                      <a:pt x="2360" y="1269"/>
                      <a:pt x="2360" y="1269"/>
                      <a:pt x="2360" y="1269"/>
                    </a:cubicBezTo>
                    <a:cubicBezTo>
                      <a:pt x="2277" y="1370"/>
                      <a:pt x="2277" y="1370"/>
                      <a:pt x="2277" y="1370"/>
                    </a:cubicBezTo>
                    <a:cubicBezTo>
                      <a:pt x="2378" y="1399"/>
                      <a:pt x="2378" y="1399"/>
                      <a:pt x="2378" y="1399"/>
                    </a:cubicBezTo>
                    <a:cubicBezTo>
                      <a:pt x="2431" y="1476"/>
                      <a:pt x="2431" y="1476"/>
                      <a:pt x="2431" y="1476"/>
                    </a:cubicBezTo>
                    <a:lnTo>
                      <a:pt x="2484" y="1435"/>
                    </a:lnTo>
                    <a:close/>
                    <a:moveTo>
                      <a:pt x="107" y="2466"/>
                    </a:moveTo>
                    <a:lnTo>
                      <a:pt x="107" y="2466"/>
                    </a:lnTo>
                    <a:cubicBezTo>
                      <a:pt x="89" y="2425"/>
                      <a:pt x="89" y="2425"/>
                      <a:pt x="89" y="2425"/>
                    </a:cubicBezTo>
                    <a:cubicBezTo>
                      <a:pt x="41" y="2425"/>
                      <a:pt x="41" y="2425"/>
                      <a:pt x="41" y="2425"/>
                    </a:cubicBezTo>
                    <a:cubicBezTo>
                      <a:pt x="24" y="2443"/>
                      <a:pt x="24" y="2443"/>
                      <a:pt x="24" y="2443"/>
                    </a:cubicBezTo>
                    <a:cubicBezTo>
                      <a:pt x="30" y="2478"/>
                      <a:pt x="30" y="2478"/>
                      <a:pt x="30" y="2478"/>
                    </a:cubicBezTo>
                    <a:cubicBezTo>
                      <a:pt x="83" y="2478"/>
                      <a:pt x="83" y="2478"/>
                      <a:pt x="83" y="2478"/>
                    </a:cubicBezTo>
                    <a:lnTo>
                      <a:pt x="107" y="2466"/>
                    </a:lnTo>
                    <a:close/>
                    <a:moveTo>
                      <a:pt x="1061" y="2407"/>
                    </a:moveTo>
                    <a:lnTo>
                      <a:pt x="1061" y="2407"/>
                    </a:lnTo>
                    <a:cubicBezTo>
                      <a:pt x="1061" y="2407"/>
                      <a:pt x="1049" y="2395"/>
                      <a:pt x="1049" y="2384"/>
                    </a:cubicBezTo>
                    <a:cubicBezTo>
                      <a:pt x="1049" y="2372"/>
                      <a:pt x="1079" y="2372"/>
                      <a:pt x="1079" y="2372"/>
                    </a:cubicBezTo>
                    <a:cubicBezTo>
                      <a:pt x="1150" y="2378"/>
                      <a:pt x="1150" y="2378"/>
                      <a:pt x="1150" y="2378"/>
                    </a:cubicBezTo>
                    <a:cubicBezTo>
                      <a:pt x="1210" y="2419"/>
                      <a:pt x="1210" y="2419"/>
                      <a:pt x="1210" y="2419"/>
                    </a:cubicBezTo>
                    <a:cubicBezTo>
                      <a:pt x="1275" y="2455"/>
                      <a:pt x="1275" y="2455"/>
                      <a:pt x="1275" y="2455"/>
                    </a:cubicBezTo>
                    <a:cubicBezTo>
                      <a:pt x="1346" y="2473"/>
                      <a:pt x="1346" y="2473"/>
                      <a:pt x="1346" y="2473"/>
                    </a:cubicBezTo>
                    <a:cubicBezTo>
                      <a:pt x="1405" y="2455"/>
                      <a:pt x="1405" y="2455"/>
                      <a:pt x="1405" y="2455"/>
                    </a:cubicBezTo>
                    <a:cubicBezTo>
                      <a:pt x="1453" y="2478"/>
                      <a:pt x="1453" y="2478"/>
                      <a:pt x="1453" y="2478"/>
                    </a:cubicBezTo>
                    <a:cubicBezTo>
                      <a:pt x="1494" y="2478"/>
                      <a:pt x="1494" y="2478"/>
                      <a:pt x="1494" y="2478"/>
                    </a:cubicBezTo>
                    <a:cubicBezTo>
                      <a:pt x="1542" y="2514"/>
                      <a:pt x="1542" y="2514"/>
                      <a:pt x="1542" y="2514"/>
                    </a:cubicBezTo>
                    <a:cubicBezTo>
                      <a:pt x="1613" y="2550"/>
                      <a:pt x="1613" y="2550"/>
                      <a:pt x="1613" y="2550"/>
                    </a:cubicBezTo>
                    <a:cubicBezTo>
                      <a:pt x="1648" y="2585"/>
                      <a:pt x="1648" y="2585"/>
                      <a:pt x="1648" y="2585"/>
                    </a:cubicBezTo>
                    <a:cubicBezTo>
                      <a:pt x="1648" y="2585"/>
                      <a:pt x="1696" y="2603"/>
                      <a:pt x="1708" y="2603"/>
                    </a:cubicBezTo>
                    <a:cubicBezTo>
                      <a:pt x="1719" y="2603"/>
                      <a:pt x="1731" y="2591"/>
                      <a:pt x="1731" y="2591"/>
                    </a:cubicBezTo>
                    <a:cubicBezTo>
                      <a:pt x="1779" y="2615"/>
                      <a:pt x="1779" y="2615"/>
                      <a:pt x="1779" y="2615"/>
                    </a:cubicBezTo>
                    <a:cubicBezTo>
                      <a:pt x="1802" y="2656"/>
                      <a:pt x="1802" y="2656"/>
                      <a:pt x="1802" y="2656"/>
                    </a:cubicBezTo>
                    <a:cubicBezTo>
                      <a:pt x="1874" y="2674"/>
                      <a:pt x="1874" y="2674"/>
                      <a:pt x="1874" y="2674"/>
                    </a:cubicBezTo>
                    <a:cubicBezTo>
                      <a:pt x="1862" y="2710"/>
                      <a:pt x="1862" y="2710"/>
                      <a:pt x="1862" y="2710"/>
                    </a:cubicBezTo>
                    <a:cubicBezTo>
                      <a:pt x="1921" y="2733"/>
                      <a:pt x="1921" y="2733"/>
                      <a:pt x="1921" y="2733"/>
                    </a:cubicBezTo>
                    <a:cubicBezTo>
                      <a:pt x="1909" y="2769"/>
                      <a:pt x="1909" y="2769"/>
                      <a:pt x="1909" y="2769"/>
                    </a:cubicBezTo>
                    <a:cubicBezTo>
                      <a:pt x="1951" y="2787"/>
                      <a:pt x="1951" y="2787"/>
                      <a:pt x="1951" y="2787"/>
                    </a:cubicBezTo>
                    <a:cubicBezTo>
                      <a:pt x="1992" y="2793"/>
                      <a:pt x="1992" y="2793"/>
                      <a:pt x="1992" y="2793"/>
                    </a:cubicBezTo>
                    <a:cubicBezTo>
                      <a:pt x="1992" y="2828"/>
                      <a:pt x="1992" y="2828"/>
                      <a:pt x="1992" y="2828"/>
                    </a:cubicBezTo>
                    <a:cubicBezTo>
                      <a:pt x="2028" y="2876"/>
                      <a:pt x="2028" y="2876"/>
                      <a:pt x="2028" y="2876"/>
                    </a:cubicBezTo>
                    <a:cubicBezTo>
                      <a:pt x="2034" y="2923"/>
                      <a:pt x="2034" y="2923"/>
                      <a:pt x="2034" y="2923"/>
                    </a:cubicBezTo>
                    <a:cubicBezTo>
                      <a:pt x="2051" y="2965"/>
                      <a:pt x="2051" y="2965"/>
                      <a:pt x="2051" y="2965"/>
                    </a:cubicBezTo>
                    <a:cubicBezTo>
                      <a:pt x="2105" y="2971"/>
                      <a:pt x="2105" y="2971"/>
                      <a:pt x="2105" y="2971"/>
                    </a:cubicBezTo>
                    <a:cubicBezTo>
                      <a:pt x="2117" y="3030"/>
                      <a:pt x="2117" y="3030"/>
                      <a:pt x="2117" y="3030"/>
                    </a:cubicBezTo>
                    <a:cubicBezTo>
                      <a:pt x="2170" y="3077"/>
                      <a:pt x="2170" y="3077"/>
                      <a:pt x="2170" y="3077"/>
                    </a:cubicBezTo>
                    <a:cubicBezTo>
                      <a:pt x="2182" y="3113"/>
                      <a:pt x="2182" y="3113"/>
                      <a:pt x="2182" y="3113"/>
                    </a:cubicBezTo>
                    <a:cubicBezTo>
                      <a:pt x="2241" y="3142"/>
                      <a:pt x="2241" y="3142"/>
                      <a:pt x="2241" y="3142"/>
                    </a:cubicBezTo>
                    <a:cubicBezTo>
                      <a:pt x="2294" y="3166"/>
                      <a:pt x="2294" y="3166"/>
                      <a:pt x="2294" y="3166"/>
                    </a:cubicBezTo>
                    <a:cubicBezTo>
                      <a:pt x="2336" y="3178"/>
                      <a:pt x="2336" y="3178"/>
                      <a:pt x="2336" y="3178"/>
                    </a:cubicBezTo>
                    <a:cubicBezTo>
                      <a:pt x="2348" y="3208"/>
                      <a:pt x="2348" y="3208"/>
                      <a:pt x="2348" y="3208"/>
                    </a:cubicBezTo>
                    <a:cubicBezTo>
                      <a:pt x="2407" y="3243"/>
                      <a:pt x="2407" y="3243"/>
                      <a:pt x="2407" y="3243"/>
                    </a:cubicBezTo>
                    <a:cubicBezTo>
                      <a:pt x="2449" y="3273"/>
                      <a:pt x="2449" y="3273"/>
                      <a:pt x="2449" y="3273"/>
                    </a:cubicBezTo>
                    <a:cubicBezTo>
                      <a:pt x="2472" y="3344"/>
                      <a:pt x="2472" y="3344"/>
                      <a:pt x="2472" y="3344"/>
                    </a:cubicBezTo>
                    <a:cubicBezTo>
                      <a:pt x="2472" y="3397"/>
                      <a:pt x="2472" y="3397"/>
                      <a:pt x="2472" y="3397"/>
                    </a:cubicBezTo>
                    <a:cubicBezTo>
                      <a:pt x="2437" y="3362"/>
                      <a:pt x="2437" y="3362"/>
                      <a:pt x="2437" y="3362"/>
                    </a:cubicBezTo>
                    <a:cubicBezTo>
                      <a:pt x="2401" y="3320"/>
                      <a:pt x="2401" y="3320"/>
                      <a:pt x="2401" y="3320"/>
                    </a:cubicBezTo>
                    <a:cubicBezTo>
                      <a:pt x="2395" y="3291"/>
                      <a:pt x="2395" y="3291"/>
                      <a:pt x="2395" y="3291"/>
                    </a:cubicBezTo>
                    <a:cubicBezTo>
                      <a:pt x="2348" y="3261"/>
                      <a:pt x="2348" y="3261"/>
                      <a:pt x="2348" y="3261"/>
                    </a:cubicBezTo>
                    <a:cubicBezTo>
                      <a:pt x="2318" y="3249"/>
                      <a:pt x="2318" y="3249"/>
                      <a:pt x="2318" y="3249"/>
                    </a:cubicBezTo>
                    <a:cubicBezTo>
                      <a:pt x="2312" y="3202"/>
                      <a:pt x="2312" y="3202"/>
                      <a:pt x="2312" y="3202"/>
                    </a:cubicBezTo>
                    <a:cubicBezTo>
                      <a:pt x="2271" y="3202"/>
                      <a:pt x="2271" y="3202"/>
                      <a:pt x="2271" y="3202"/>
                    </a:cubicBezTo>
                    <a:cubicBezTo>
                      <a:pt x="2241" y="3184"/>
                      <a:pt x="2241" y="3184"/>
                      <a:pt x="2241" y="3184"/>
                    </a:cubicBezTo>
                    <a:cubicBezTo>
                      <a:pt x="2212" y="3172"/>
                      <a:pt x="2212" y="3172"/>
                      <a:pt x="2212" y="3172"/>
                    </a:cubicBezTo>
                    <a:cubicBezTo>
                      <a:pt x="2182" y="3160"/>
                      <a:pt x="2182" y="3160"/>
                      <a:pt x="2182" y="3160"/>
                    </a:cubicBezTo>
                    <a:cubicBezTo>
                      <a:pt x="2152" y="3166"/>
                      <a:pt x="2152" y="3166"/>
                      <a:pt x="2152" y="3166"/>
                    </a:cubicBezTo>
                    <a:cubicBezTo>
                      <a:pt x="2182" y="3202"/>
                      <a:pt x="2182" y="3202"/>
                      <a:pt x="2182" y="3202"/>
                    </a:cubicBezTo>
                    <a:cubicBezTo>
                      <a:pt x="2217" y="3225"/>
                      <a:pt x="2217" y="3225"/>
                      <a:pt x="2217" y="3225"/>
                    </a:cubicBezTo>
                    <a:cubicBezTo>
                      <a:pt x="2253" y="3261"/>
                      <a:pt x="2253" y="3261"/>
                      <a:pt x="2253" y="3261"/>
                    </a:cubicBezTo>
                    <a:cubicBezTo>
                      <a:pt x="2330" y="3309"/>
                      <a:pt x="2330" y="3309"/>
                      <a:pt x="2330" y="3309"/>
                    </a:cubicBezTo>
                    <a:cubicBezTo>
                      <a:pt x="2354" y="3362"/>
                      <a:pt x="2354" y="3362"/>
                      <a:pt x="2354" y="3362"/>
                    </a:cubicBezTo>
                    <a:cubicBezTo>
                      <a:pt x="2383" y="3433"/>
                      <a:pt x="2383" y="3433"/>
                      <a:pt x="2383" y="3433"/>
                    </a:cubicBezTo>
                    <a:cubicBezTo>
                      <a:pt x="2383" y="3486"/>
                      <a:pt x="2383" y="3486"/>
                      <a:pt x="2383" y="3486"/>
                    </a:cubicBezTo>
                    <a:cubicBezTo>
                      <a:pt x="2378" y="3563"/>
                      <a:pt x="2378" y="3563"/>
                      <a:pt x="2378" y="3563"/>
                    </a:cubicBezTo>
                    <a:cubicBezTo>
                      <a:pt x="2378" y="3646"/>
                      <a:pt x="2378" y="3646"/>
                      <a:pt x="2378" y="3646"/>
                    </a:cubicBezTo>
                    <a:cubicBezTo>
                      <a:pt x="2348" y="3664"/>
                      <a:pt x="2348" y="3664"/>
                      <a:pt x="2348" y="3664"/>
                    </a:cubicBezTo>
                    <a:cubicBezTo>
                      <a:pt x="2348" y="3718"/>
                      <a:pt x="2348" y="3718"/>
                      <a:pt x="2348" y="3718"/>
                    </a:cubicBezTo>
                    <a:cubicBezTo>
                      <a:pt x="2383" y="3777"/>
                      <a:pt x="2383" y="3777"/>
                      <a:pt x="2383" y="3777"/>
                    </a:cubicBezTo>
                    <a:cubicBezTo>
                      <a:pt x="2372" y="3830"/>
                      <a:pt x="2372" y="3830"/>
                      <a:pt x="2372" y="3830"/>
                    </a:cubicBezTo>
                    <a:cubicBezTo>
                      <a:pt x="2378" y="3872"/>
                      <a:pt x="2378" y="3872"/>
                      <a:pt x="2378" y="3872"/>
                    </a:cubicBezTo>
                    <a:cubicBezTo>
                      <a:pt x="2401" y="3907"/>
                      <a:pt x="2401" y="3907"/>
                      <a:pt x="2401" y="3907"/>
                    </a:cubicBezTo>
                    <a:cubicBezTo>
                      <a:pt x="2401" y="3961"/>
                      <a:pt x="2401" y="3961"/>
                      <a:pt x="2401" y="3961"/>
                    </a:cubicBezTo>
                    <a:cubicBezTo>
                      <a:pt x="2431" y="4008"/>
                      <a:pt x="2431" y="4008"/>
                      <a:pt x="2431" y="4008"/>
                    </a:cubicBezTo>
                    <a:cubicBezTo>
                      <a:pt x="2472" y="4044"/>
                      <a:pt x="2472" y="4044"/>
                      <a:pt x="2472" y="4044"/>
                    </a:cubicBezTo>
                    <a:cubicBezTo>
                      <a:pt x="2496" y="4121"/>
                      <a:pt x="2496" y="4121"/>
                      <a:pt x="2496" y="4121"/>
                    </a:cubicBezTo>
                    <a:cubicBezTo>
                      <a:pt x="2538" y="4156"/>
                      <a:pt x="2538" y="4156"/>
                      <a:pt x="2538" y="4156"/>
                    </a:cubicBezTo>
                    <a:cubicBezTo>
                      <a:pt x="2544" y="4192"/>
                      <a:pt x="2544" y="4192"/>
                      <a:pt x="2544" y="4192"/>
                    </a:cubicBezTo>
                    <a:cubicBezTo>
                      <a:pt x="2579" y="4239"/>
                      <a:pt x="2579" y="4239"/>
                      <a:pt x="2579" y="4239"/>
                    </a:cubicBezTo>
                    <a:cubicBezTo>
                      <a:pt x="2633" y="4239"/>
                      <a:pt x="2633" y="4239"/>
                      <a:pt x="2633" y="4239"/>
                    </a:cubicBezTo>
                    <a:cubicBezTo>
                      <a:pt x="2668" y="4269"/>
                      <a:pt x="2668" y="4269"/>
                      <a:pt x="2668" y="4269"/>
                    </a:cubicBezTo>
                    <a:cubicBezTo>
                      <a:pt x="2721" y="4299"/>
                      <a:pt x="2721" y="4299"/>
                      <a:pt x="2721" y="4299"/>
                    </a:cubicBezTo>
                    <a:cubicBezTo>
                      <a:pt x="2763" y="4340"/>
                      <a:pt x="2763" y="4340"/>
                      <a:pt x="2763" y="4340"/>
                    </a:cubicBezTo>
                    <a:cubicBezTo>
                      <a:pt x="2775" y="4387"/>
                      <a:pt x="2775" y="4387"/>
                      <a:pt x="2775" y="4387"/>
                    </a:cubicBezTo>
                    <a:cubicBezTo>
                      <a:pt x="2799" y="4435"/>
                      <a:pt x="2799" y="4435"/>
                      <a:pt x="2799" y="4435"/>
                    </a:cubicBezTo>
                    <a:cubicBezTo>
                      <a:pt x="2822" y="4512"/>
                      <a:pt x="2822" y="4512"/>
                      <a:pt x="2822" y="4512"/>
                    </a:cubicBezTo>
                    <a:cubicBezTo>
                      <a:pt x="2858" y="4548"/>
                      <a:pt x="2858" y="4548"/>
                      <a:pt x="2858" y="4548"/>
                    </a:cubicBezTo>
                    <a:cubicBezTo>
                      <a:pt x="2899" y="4589"/>
                      <a:pt x="2899" y="4589"/>
                      <a:pt x="2899" y="4589"/>
                    </a:cubicBezTo>
                    <a:cubicBezTo>
                      <a:pt x="2911" y="4619"/>
                      <a:pt x="2911" y="4619"/>
                      <a:pt x="2911" y="4619"/>
                    </a:cubicBezTo>
                    <a:cubicBezTo>
                      <a:pt x="2876" y="4642"/>
                      <a:pt x="2876" y="4642"/>
                      <a:pt x="2876" y="4642"/>
                    </a:cubicBezTo>
                    <a:cubicBezTo>
                      <a:pt x="2899" y="4672"/>
                      <a:pt x="2899" y="4672"/>
                      <a:pt x="2899" y="4672"/>
                    </a:cubicBezTo>
                    <a:cubicBezTo>
                      <a:pt x="2941" y="4708"/>
                      <a:pt x="2941" y="4708"/>
                      <a:pt x="2941" y="4708"/>
                    </a:cubicBezTo>
                    <a:cubicBezTo>
                      <a:pt x="2994" y="4737"/>
                      <a:pt x="2994" y="4737"/>
                      <a:pt x="2994" y="4737"/>
                    </a:cubicBezTo>
                    <a:cubicBezTo>
                      <a:pt x="3030" y="4779"/>
                      <a:pt x="3030" y="4779"/>
                      <a:pt x="3030" y="4779"/>
                    </a:cubicBezTo>
                    <a:cubicBezTo>
                      <a:pt x="3024" y="4809"/>
                      <a:pt x="3024" y="4809"/>
                      <a:pt x="3024" y="4809"/>
                    </a:cubicBezTo>
                    <a:cubicBezTo>
                      <a:pt x="3030" y="4832"/>
                      <a:pt x="3030" y="4832"/>
                      <a:pt x="3030" y="4832"/>
                    </a:cubicBezTo>
                    <a:cubicBezTo>
                      <a:pt x="3077" y="4850"/>
                      <a:pt x="3077" y="4850"/>
                      <a:pt x="3077" y="4850"/>
                    </a:cubicBezTo>
                    <a:cubicBezTo>
                      <a:pt x="3113" y="4886"/>
                      <a:pt x="3113" y="4886"/>
                      <a:pt x="3113" y="4886"/>
                    </a:cubicBezTo>
                    <a:cubicBezTo>
                      <a:pt x="3142" y="4915"/>
                      <a:pt x="3142" y="4915"/>
                      <a:pt x="3142" y="4915"/>
                    </a:cubicBezTo>
                    <a:cubicBezTo>
                      <a:pt x="3148" y="4951"/>
                      <a:pt x="3148" y="4951"/>
                      <a:pt x="3148" y="4951"/>
                    </a:cubicBezTo>
                    <a:cubicBezTo>
                      <a:pt x="3172" y="4939"/>
                      <a:pt x="3172" y="4939"/>
                      <a:pt x="3172" y="4939"/>
                    </a:cubicBezTo>
                    <a:cubicBezTo>
                      <a:pt x="3178" y="4897"/>
                      <a:pt x="3178" y="4897"/>
                      <a:pt x="3178" y="4897"/>
                    </a:cubicBezTo>
                    <a:cubicBezTo>
                      <a:pt x="3160" y="4856"/>
                      <a:pt x="3160" y="4856"/>
                      <a:pt x="3160" y="4856"/>
                    </a:cubicBezTo>
                    <a:cubicBezTo>
                      <a:pt x="3119" y="4838"/>
                      <a:pt x="3119" y="4838"/>
                      <a:pt x="3119" y="4838"/>
                    </a:cubicBezTo>
                    <a:cubicBezTo>
                      <a:pt x="3113" y="4803"/>
                      <a:pt x="3113" y="4803"/>
                      <a:pt x="3113" y="4803"/>
                    </a:cubicBezTo>
                    <a:cubicBezTo>
                      <a:pt x="3071" y="4773"/>
                      <a:pt x="3071" y="4773"/>
                      <a:pt x="3071" y="4773"/>
                    </a:cubicBezTo>
                    <a:cubicBezTo>
                      <a:pt x="3053" y="4726"/>
                      <a:pt x="3053" y="4726"/>
                      <a:pt x="3053" y="4726"/>
                    </a:cubicBezTo>
                    <a:cubicBezTo>
                      <a:pt x="3036" y="4678"/>
                      <a:pt x="3036" y="4678"/>
                      <a:pt x="3036" y="4678"/>
                    </a:cubicBezTo>
                    <a:cubicBezTo>
                      <a:pt x="3000" y="4642"/>
                      <a:pt x="3000" y="4642"/>
                      <a:pt x="3000" y="4642"/>
                    </a:cubicBezTo>
                    <a:cubicBezTo>
                      <a:pt x="2988" y="4595"/>
                      <a:pt x="2988" y="4595"/>
                      <a:pt x="2988" y="4595"/>
                    </a:cubicBezTo>
                    <a:cubicBezTo>
                      <a:pt x="2953" y="4583"/>
                      <a:pt x="2953" y="4583"/>
                      <a:pt x="2953" y="4583"/>
                    </a:cubicBezTo>
                    <a:cubicBezTo>
                      <a:pt x="2929" y="4524"/>
                      <a:pt x="2929" y="4524"/>
                      <a:pt x="2929" y="4524"/>
                    </a:cubicBezTo>
                    <a:cubicBezTo>
                      <a:pt x="2887" y="4476"/>
                      <a:pt x="2887" y="4476"/>
                      <a:pt x="2887" y="4476"/>
                    </a:cubicBezTo>
                    <a:cubicBezTo>
                      <a:pt x="2881" y="4417"/>
                      <a:pt x="2881" y="4417"/>
                      <a:pt x="2881" y="4417"/>
                    </a:cubicBezTo>
                    <a:cubicBezTo>
                      <a:pt x="2917" y="4411"/>
                      <a:pt x="2917" y="4411"/>
                      <a:pt x="2917" y="4411"/>
                    </a:cubicBezTo>
                    <a:cubicBezTo>
                      <a:pt x="2965" y="4429"/>
                      <a:pt x="2965" y="4429"/>
                      <a:pt x="2965" y="4429"/>
                    </a:cubicBezTo>
                    <a:cubicBezTo>
                      <a:pt x="2994" y="4465"/>
                      <a:pt x="2994" y="4465"/>
                      <a:pt x="2994" y="4465"/>
                    </a:cubicBezTo>
                    <a:cubicBezTo>
                      <a:pt x="2994" y="4518"/>
                      <a:pt x="2994" y="4518"/>
                      <a:pt x="2994" y="4518"/>
                    </a:cubicBezTo>
                    <a:cubicBezTo>
                      <a:pt x="3047" y="4589"/>
                      <a:pt x="3047" y="4589"/>
                      <a:pt x="3047" y="4589"/>
                    </a:cubicBezTo>
                    <a:cubicBezTo>
                      <a:pt x="3101" y="4648"/>
                      <a:pt x="3101" y="4648"/>
                      <a:pt x="3101" y="4648"/>
                    </a:cubicBezTo>
                    <a:cubicBezTo>
                      <a:pt x="3148" y="4690"/>
                      <a:pt x="3148" y="4690"/>
                      <a:pt x="3148" y="4690"/>
                    </a:cubicBezTo>
                    <a:cubicBezTo>
                      <a:pt x="3184" y="4731"/>
                      <a:pt x="3184" y="4731"/>
                      <a:pt x="3184" y="4731"/>
                    </a:cubicBezTo>
                    <a:cubicBezTo>
                      <a:pt x="3190" y="4773"/>
                      <a:pt x="3190" y="4773"/>
                      <a:pt x="3190" y="4773"/>
                    </a:cubicBezTo>
                    <a:cubicBezTo>
                      <a:pt x="3243" y="4803"/>
                      <a:pt x="3243" y="4803"/>
                      <a:pt x="3243" y="4803"/>
                    </a:cubicBezTo>
                    <a:cubicBezTo>
                      <a:pt x="3279" y="4844"/>
                      <a:pt x="3279" y="4844"/>
                      <a:pt x="3279" y="4844"/>
                    </a:cubicBezTo>
                    <a:cubicBezTo>
                      <a:pt x="3308" y="4892"/>
                      <a:pt x="3308" y="4892"/>
                      <a:pt x="3308" y="4892"/>
                    </a:cubicBezTo>
                    <a:cubicBezTo>
                      <a:pt x="3368" y="4957"/>
                      <a:pt x="3368" y="4957"/>
                      <a:pt x="3368" y="4957"/>
                    </a:cubicBezTo>
                    <a:cubicBezTo>
                      <a:pt x="3391" y="5010"/>
                      <a:pt x="3391" y="5010"/>
                      <a:pt x="3391" y="5010"/>
                    </a:cubicBezTo>
                    <a:cubicBezTo>
                      <a:pt x="3421" y="5034"/>
                      <a:pt x="3421" y="5034"/>
                      <a:pt x="3421" y="5034"/>
                    </a:cubicBezTo>
                    <a:cubicBezTo>
                      <a:pt x="3391" y="5052"/>
                      <a:pt x="3391" y="5052"/>
                      <a:pt x="3391" y="5052"/>
                    </a:cubicBezTo>
                    <a:cubicBezTo>
                      <a:pt x="3385" y="5087"/>
                      <a:pt x="3385" y="5087"/>
                      <a:pt x="3385" y="5087"/>
                    </a:cubicBezTo>
                    <a:cubicBezTo>
                      <a:pt x="3451" y="5141"/>
                      <a:pt x="3451" y="5141"/>
                      <a:pt x="3451" y="5141"/>
                    </a:cubicBezTo>
                    <a:cubicBezTo>
                      <a:pt x="3504" y="5182"/>
                      <a:pt x="3504" y="5182"/>
                      <a:pt x="3504" y="5182"/>
                    </a:cubicBezTo>
                    <a:cubicBezTo>
                      <a:pt x="3569" y="5200"/>
                      <a:pt x="3569" y="5200"/>
                      <a:pt x="3569" y="5200"/>
                    </a:cubicBezTo>
                    <a:cubicBezTo>
                      <a:pt x="3640" y="5241"/>
                      <a:pt x="3640" y="5241"/>
                      <a:pt x="3640" y="5241"/>
                    </a:cubicBezTo>
                    <a:cubicBezTo>
                      <a:pt x="3717" y="5277"/>
                      <a:pt x="3717" y="5277"/>
                      <a:pt x="3717" y="5277"/>
                    </a:cubicBezTo>
                    <a:cubicBezTo>
                      <a:pt x="3806" y="5318"/>
                      <a:pt x="3806" y="5318"/>
                      <a:pt x="3806" y="5318"/>
                    </a:cubicBezTo>
                    <a:cubicBezTo>
                      <a:pt x="3878" y="5342"/>
                      <a:pt x="3878" y="5342"/>
                      <a:pt x="3878" y="5342"/>
                    </a:cubicBezTo>
                    <a:cubicBezTo>
                      <a:pt x="3925" y="5336"/>
                      <a:pt x="3925" y="5336"/>
                      <a:pt x="3925" y="5336"/>
                    </a:cubicBezTo>
                    <a:cubicBezTo>
                      <a:pt x="3937" y="5312"/>
                      <a:pt x="3937" y="5312"/>
                      <a:pt x="3937" y="5312"/>
                    </a:cubicBezTo>
                    <a:cubicBezTo>
                      <a:pt x="3990" y="5307"/>
                      <a:pt x="3990" y="5307"/>
                      <a:pt x="3990" y="5307"/>
                    </a:cubicBezTo>
                    <a:cubicBezTo>
                      <a:pt x="4044" y="5336"/>
                      <a:pt x="4044" y="5336"/>
                      <a:pt x="4044" y="5336"/>
                    </a:cubicBezTo>
                    <a:cubicBezTo>
                      <a:pt x="4109" y="5384"/>
                      <a:pt x="4109" y="5384"/>
                      <a:pt x="4109" y="5384"/>
                    </a:cubicBezTo>
                    <a:cubicBezTo>
                      <a:pt x="4144" y="5425"/>
                      <a:pt x="4144" y="5425"/>
                      <a:pt x="4144" y="5425"/>
                    </a:cubicBezTo>
                    <a:cubicBezTo>
                      <a:pt x="4192" y="5425"/>
                      <a:pt x="4192" y="5425"/>
                      <a:pt x="4192" y="5425"/>
                    </a:cubicBezTo>
                    <a:cubicBezTo>
                      <a:pt x="4215" y="5425"/>
                      <a:pt x="4215" y="5425"/>
                      <a:pt x="4215" y="5425"/>
                    </a:cubicBezTo>
                    <a:cubicBezTo>
                      <a:pt x="4245" y="5437"/>
                      <a:pt x="4245" y="5437"/>
                      <a:pt x="4245" y="5437"/>
                    </a:cubicBezTo>
                    <a:cubicBezTo>
                      <a:pt x="4275" y="5478"/>
                      <a:pt x="4275" y="5478"/>
                      <a:pt x="4275" y="5478"/>
                    </a:cubicBezTo>
                    <a:cubicBezTo>
                      <a:pt x="4340" y="5496"/>
                      <a:pt x="4340" y="5496"/>
                      <a:pt x="4340" y="5496"/>
                    </a:cubicBezTo>
                    <a:cubicBezTo>
                      <a:pt x="4340" y="5473"/>
                      <a:pt x="4340" y="5473"/>
                      <a:pt x="4340" y="5473"/>
                    </a:cubicBezTo>
                    <a:cubicBezTo>
                      <a:pt x="4376" y="5490"/>
                      <a:pt x="4376" y="5490"/>
                      <a:pt x="4376" y="5490"/>
                    </a:cubicBezTo>
                    <a:cubicBezTo>
                      <a:pt x="4411" y="5538"/>
                      <a:pt x="4411" y="5538"/>
                      <a:pt x="4411" y="5538"/>
                    </a:cubicBezTo>
                    <a:cubicBezTo>
                      <a:pt x="4411" y="5538"/>
                      <a:pt x="4459" y="5591"/>
                      <a:pt x="4470" y="5603"/>
                    </a:cubicBezTo>
                    <a:cubicBezTo>
                      <a:pt x="4482" y="5609"/>
                      <a:pt x="4465" y="5651"/>
                      <a:pt x="4465" y="5651"/>
                    </a:cubicBezTo>
                    <a:cubicBezTo>
                      <a:pt x="4488" y="5674"/>
                      <a:pt x="4488" y="5674"/>
                      <a:pt x="4488" y="5674"/>
                    </a:cubicBezTo>
                    <a:cubicBezTo>
                      <a:pt x="4512" y="5662"/>
                      <a:pt x="4512" y="5662"/>
                      <a:pt x="4512" y="5662"/>
                    </a:cubicBezTo>
                    <a:cubicBezTo>
                      <a:pt x="4547" y="5680"/>
                      <a:pt x="4547" y="5680"/>
                      <a:pt x="4547" y="5680"/>
                    </a:cubicBezTo>
                    <a:cubicBezTo>
                      <a:pt x="4595" y="5728"/>
                      <a:pt x="4595" y="5728"/>
                      <a:pt x="4595" y="5728"/>
                    </a:cubicBezTo>
                    <a:cubicBezTo>
                      <a:pt x="4595" y="5728"/>
                      <a:pt x="4631" y="5757"/>
                      <a:pt x="4648" y="5739"/>
                    </a:cubicBezTo>
                    <a:cubicBezTo>
                      <a:pt x="4731" y="5787"/>
                      <a:pt x="4731" y="5787"/>
                      <a:pt x="4731" y="5787"/>
                    </a:cubicBezTo>
                    <a:cubicBezTo>
                      <a:pt x="4779" y="5805"/>
                      <a:pt x="4779" y="5805"/>
                      <a:pt x="4779" y="5805"/>
                    </a:cubicBezTo>
                    <a:cubicBezTo>
                      <a:pt x="4773" y="5757"/>
                      <a:pt x="4773" y="5757"/>
                      <a:pt x="4773" y="5757"/>
                    </a:cubicBezTo>
                    <a:cubicBezTo>
                      <a:pt x="4797" y="5728"/>
                      <a:pt x="4797" y="5728"/>
                      <a:pt x="4797" y="5728"/>
                    </a:cubicBezTo>
                    <a:cubicBezTo>
                      <a:pt x="4880" y="5733"/>
                      <a:pt x="4880" y="5733"/>
                      <a:pt x="4880" y="5733"/>
                    </a:cubicBezTo>
                    <a:cubicBezTo>
                      <a:pt x="4886" y="5763"/>
                      <a:pt x="4886" y="5763"/>
                      <a:pt x="4886" y="5763"/>
                    </a:cubicBezTo>
                    <a:cubicBezTo>
                      <a:pt x="4909" y="5763"/>
                      <a:pt x="4909" y="5763"/>
                      <a:pt x="4909" y="5763"/>
                    </a:cubicBezTo>
                    <a:cubicBezTo>
                      <a:pt x="4927" y="5728"/>
                      <a:pt x="4927" y="5728"/>
                      <a:pt x="4927" y="5728"/>
                    </a:cubicBezTo>
                    <a:cubicBezTo>
                      <a:pt x="4897" y="5692"/>
                      <a:pt x="4897" y="5692"/>
                      <a:pt x="4897" y="5692"/>
                    </a:cubicBezTo>
                    <a:cubicBezTo>
                      <a:pt x="4814" y="5692"/>
                      <a:pt x="4814" y="5692"/>
                      <a:pt x="4814" y="5692"/>
                    </a:cubicBezTo>
                    <a:cubicBezTo>
                      <a:pt x="4761" y="5686"/>
                      <a:pt x="4761" y="5686"/>
                      <a:pt x="4761" y="5686"/>
                    </a:cubicBezTo>
                    <a:cubicBezTo>
                      <a:pt x="4678" y="5680"/>
                      <a:pt x="4678" y="5680"/>
                      <a:pt x="4678" y="5680"/>
                    </a:cubicBezTo>
                    <a:cubicBezTo>
                      <a:pt x="4642" y="5656"/>
                      <a:pt x="4642" y="5656"/>
                      <a:pt x="4642" y="5656"/>
                    </a:cubicBezTo>
                    <a:cubicBezTo>
                      <a:pt x="4589" y="5603"/>
                      <a:pt x="4589" y="5603"/>
                      <a:pt x="4589" y="5603"/>
                    </a:cubicBezTo>
                    <a:cubicBezTo>
                      <a:pt x="4595" y="5562"/>
                      <a:pt x="4595" y="5562"/>
                      <a:pt x="4595" y="5562"/>
                    </a:cubicBezTo>
                    <a:cubicBezTo>
                      <a:pt x="4595" y="5502"/>
                      <a:pt x="4595" y="5502"/>
                      <a:pt x="4595" y="5502"/>
                    </a:cubicBezTo>
                    <a:cubicBezTo>
                      <a:pt x="4613" y="5431"/>
                      <a:pt x="4613" y="5431"/>
                      <a:pt x="4613" y="5431"/>
                    </a:cubicBezTo>
                    <a:cubicBezTo>
                      <a:pt x="4613" y="5384"/>
                      <a:pt x="4613" y="5384"/>
                      <a:pt x="4613" y="5384"/>
                    </a:cubicBezTo>
                    <a:cubicBezTo>
                      <a:pt x="4583" y="5342"/>
                      <a:pt x="4583" y="5342"/>
                      <a:pt x="4583" y="5342"/>
                    </a:cubicBezTo>
                    <a:cubicBezTo>
                      <a:pt x="4536" y="5318"/>
                      <a:pt x="4536" y="5318"/>
                      <a:pt x="4536" y="5318"/>
                    </a:cubicBezTo>
                    <a:cubicBezTo>
                      <a:pt x="4459" y="5324"/>
                      <a:pt x="4459" y="5324"/>
                      <a:pt x="4459" y="5324"/>
                    </a:cubicBezTo>
                    <a:cubicBezTo>
                      <a:pt x="4405" y="5312"/>
                      <a:pt x="4405" y="5312"/>
                      <a:pt x="4405" y="5312"/>
                    </a:cubicBezTo>
                    <a:cubicBezTo>
                      <a:pt x="4340" y="5336"/>
                      <a:pt x="4340" y="5336"/>
                      <a:pt x="4340" y="5336"/>
                    </a:cubicBezTo>
                    <a:cubicBezTo>
                      <a:pt x="4304" y="5312"/>
                      <a:pt x="4304" y="5312"/>
                      <a:pt x="4304" y="5312"/>
                    </a:cubicBezTo>
                    <a:cubicBezTo>
                      <a:pt x="4340" y="5283"/>
                      <a:pt x="4340" y="5283"/>
                      <a:pt x="4340" y="5283"/>
                    </a:cubicBezTo>
                    <a:cubicBezTo>
                      <a:pt x="4340" y="5230"/>
                      <a:pt x="4340" y="5230"/>
                      <a:pt x="4340" y="5230"/>
                    </a:cubicBezTo>
                    <a:cubicBezTo>
                      <a:pt x="4352" y="5200"/>
                      <a:pt x="4352" y="5200"/>
                      <a:pt x="4352" y="5200"/>
                    </a:cubicBezTo>
                    <a:cubicBezTo>
                      <a:pt x="4376" y="5146"/>
                      <a:pt x="4376" y="5146"/>
                      <a:pt x="4376" y="5146"/>
                    </a:cubicBezTo>
                    <a:cubicBezTo>
                      <a:pt x="4376" y="5093"/>
                      <a:pt x="4376" y="5093"/>
                      <a:pt x="4376" y="5093"/>
                    </a:cubicBezTo>
                    <a:cubicBezTo>
                      <a:pt x="4411" y="5069"/>
                      <a:pt x="4411" y="5069"/>
                      <a:pt x="4411" y="5069"/>
                    </a:cubicBezTo>
                    <a:cubicBezTo>
                      <a:pt x="4417" y="5028"/>
                      <a:pt x="4417" y="5028"/>
                      <a:pt x="4417" y="5028"/>
                    </a:cubicBezTo>
                    <a:cubicBezTo>
                      <a:pt x="4388" y="5010"/>
                      <a:pt x="4388" y="5010"/>
                      <a:pt x="4388" y="5010"/>
                    </a:cubicBezTo>
                    <a:cubicBezTo>
                      <a:pt x="4304" y="5016"/>
                      <a:pt x="4304" y="5016"/>
                      <a:pt x="4304" y="5016"/>
                    </a:cubicBezTo>
                    <a:cubicBezTo>
                      <a:pt x="4251" y="5022"/>
                      <a:pt x="4251" y="5022"/>
                      <a:pt x="4251" y="5022"/>
                    </a:cubicBezTo>
                    <a:cubicBezTo>
                      <a:pt x="4227" y="5063"/>
                      <a:pt x="4227" y="5063"/>
                      <a:pt x="4227" y="5063"/>
                    </a:cubicBezTo>
                    <a:cubicBezTo>
                      <a:pt x="4204" y="5123"/>
                      <a:pt x="4204" y="5123"/>
                      <a:pt x="4204" y="5123"/>
                    </a:cubicBezTo>
                    <a:cubicBezTo>
                      <a:pt x="4180" y="5176"/>
                      <a:pt x="4180" y="5176"/>
                      <a:pt x="4180" y="5176"/>
                    </a:cubicBezTo>
                    <a:cubicBezTo>
                      <a:pt x="4133" y="5182"/>
                      <a:pt x="4133" y="5182"/>
                      <a:pt x="4133" y="5182"/>
                    </a:cubicBezTo>
                    <a:cubicBezTo>
                      <a:pt x="4067" y="5200"/>
                      <a:pt x="4067" y="5200"/>
                      <a:pt x="4067" y="5200"/>
                    </a:cubicBezTo>
                    <a:cubicBezTo>
                      <a:pt x="3996" y="5206"/>
                      <a:pt x="3996" y="5206"/>
                      <a:pt x="3996" y="5206"/>
                    </a:cubicBezTo>
                    <a:cubicBezTo>
                      <a:pt x="3967" y="5170"/>
                      <a:pt x="3967" y="5170"/>
                      <a:pt x="3967" y="5170"/>
                    </a:cubicBezTo>
                    <a:cubicBezTo>
                      <a:pt x="3907" y="5141"/>
                      <a:pt x="3907" y="5141"/>
                      <a:pt x="3907" y="5141"/>
                    </a:cubicBezTo>
                    <a:cubicBezTo>
                      <a:pt x="3890" y="5093"/>
                      <a:pt x="3890" y="5093"/>
                      <a:pt x="3890" y="5093"/>
                    </a:cubicBezTo>
                    <a:cubicBezTo>
                      <a:pt x="3848" y="5034"/>
                      <a:pt x="3848" y="5034"/>
                      <a:pt x="3848" y="5034"/>
                    </a:cubicBezTo>
                    <a:cubicBezTo>
                      <a:pt x="3824" y="4933"/>
                      <a:pt x="3824" y="4933"/>
                      <a:pt x="3824" y="4933"/>
                    </a:cubicBezTo>
                    <a:cubicBezTo>
                      <a:pt x="3818" y="4856"/>
                      <a:pt x="3818" y="4856"/>
                      <a:pt x="3818" y="4856"/>
                    </a:cubicBezTo>
                    <a:cubicBezTo>
                      <a:pt x="3848" y="4803"/>
                      <a:pt x="3848" y="4803"/>
                      <a:pt x="3848" y="4803"/>
                    </a:cubicBezTo>
                    <a:cubicBezTo>
                      <a:pt x="3860" y="4731"/>
                      <a:pt x="3860" y="4731"/>
                      <a:pt x="3860" y="4731"/>
                    </a:cubicBezTo>
                    <a:cubicBezTo>
                      <a:pt x="3830" y="4666"/>
                      <a:pt x="3830" y="4666"/>
                      <a:pt x="3830" y="4666"/>
                    </a:cubicBezTo>
                    <a:cubicBezTo>
                      <a:pt x="3883" y="4601"/>
                      <a:pt x="3883" y="4601"/>
                      <a:pt x="3883" y="4601"/>
                    </a:cubicBezTo>
                    <a:cubicBezTo>
                      <a:pt x="3925" y="4595"/>
                      <a:pt x="3925" y="4595"/>
                      <a:pt x="3925" y="4595"/>
                    </a:cubicBezTo>
                    <a:cubicBezTo>
                      <a:pt x="3967" y="4565"/>
                      <a:pt x="3967" y="4565"/>
                      <a:pt x="3967" y="4565"/>
                    </a:cubicBezTo>
                    <a:cubicBezTo>
                      <a:pt x="4014" y="4524"/>
                      <a:pt x="4014" y="4524"/>
                      <a:pt x="4014" y="4524"/>
                    </a:cubicBezTo>
                    <a:cubicBezTo>
                      <a:pt x="4073" y="4530"/>
                      <a:pt x="4073" y="4530"/>
                      <a:pt x="4073" y="4530"/>
                    </a:cubicBezTo>
                    <a:cubicBezTo>
                      <a:pt x="4115" y="4548"/>
                      <a:pt x="4115" y="4548"/>
                      <a:pt x="4115" y="4548"/>
                    </a:cubicBezTo>
                    <a:cubicBezTo>
                      <a:pt x="4150" y="4530"/>
                      <a:pt x="4150" y="4530"/>
                      <a:pt x="4150" y="4530"/>
                    </a:cubicBezTo>
                    <a:cubicBezTo>
                      <a:pt x="4180" y="4571"/>
                      <a:pt x="4180" y="4571"/>
                      <a:pt x="4180" y="4571"/>
                    </a:cubicBezTo>
                    <a:cubicBezTo>
                      <a:pt x="4227" y="4571"/>
                      <a:pt x="4227" y="4571"/>
                      <a:pt x="4227" y="4571"/>
                    </a:cubicBezTo>
                    <a:cubicBezTo>
                      <a:pt x="4269" y="4565"/>
                      <a:pt x="4269" y="4565"/>
                      <a:pt x="4269" y="4565"/>
                    </a:cubicBezTo>
                    <a:cubicBezTo>
                      <a:pt x="4263" y="4536"/>
                      <a:pt x="4263" y="4536"/>
                      <a:pt x="4263" y="4536"/>
                    </a:cubicBezTo>
                    <a:cubicBezTo>
                      <a:pt x="4275" y="4494"/>
                      <a:pt x="4275" y="4494"/>
                      <a:pt x="4275" y="4494"/>
                    </a:cubicBezTo>
                    <a:cubicBezTo>
                      <a:pt x="4340" y="4488"/>
                      <a:pt x="4340" y="4488"/>
                      <a:pt x="4340" y="4488"/>
                    </a:cubicBezTo>
                    <a:cubicBezTo>
                      <a:pt x="4381" y="4482"/>
                      <a:pt x="4381" y="4482"/>
                      <a:pt x="4381" y="4482"/>
                    </a:cubicBezTo>
                    <a:cubicBezTo>
                      <a:pt x="4459" y="4494"/>
                      <a:pt x="4459" y="4494"/>
                      <a:pt x="4459" y="4494"/>
                    </a:cubicBezTo>
                    <a:cubicBezTo>
                      <a:pt x="4494" y="4530"/>
                      <a:pt x="4494" y="4530"/>
                      <a:pt x="4494" y="4530"/>
                    </a:cubicBezTo>
                    <a:cubicBezTo>
                      <a:pt x="4518" y="4530"/>
                      <a:pt x="4518" y="4530"/>
                      <a:pt x="4518" y="4530"/>
                    </a:cubicBezTo>
                    <a:cubicBezTo>
                      <a:pt x="4536" y="4506"/>
                      <a:pt x="4536" y="4506"/>
                      <a:pt x="4536" y="4506"/>
                    </a:cubicBezTo>
                    <a:cubicBezTo>
                      <a:pt x="4559" y="4500"/>
                      <a:pt x="4559" y="4500"/>
                      <a:pt x="4559" y="4500"/>
                    </a:cubicBezTo>
                    <a:cubicBezTo>
                      <a:pt x="4595" y="4536"/>
                      <a:pt x="4595" y="4536"/>
                      <a:pt x="4595" y="4536"/>
                    </a:cubicBezTo>
                    <a:cubicBezTo>
                      <a:pt x="4631" y="4577"/>
                      <a:pt x="4631" y="4577"/>
                      <a:pt x="4631" y="4577"/>
                    </a:cubicBezTo>
                    <a:cubicBezTo>
                      <a:pt x="4631" y="4631"/>
                      <a:pt x="4631" y="4631"/>
                      <a:pt x="4631" y="4631"/>
                    </a:cubicBezTo>
                    <a:cubicBezTo>
                      <a:pt x="4648" y="4654"/>
                      <a:pt x="4648" y="4654"/>
                      <a:pt x="4648" y="4654"/>
                    </a:cubicBezTo>
                    <a:cubicBezTo>
                      <a:pt x="4654" y="4690"/>
                      <a:pt x="4654" y="4690"/>
                      <a:pt x="4654" y="4690"/>
                    </a:cubicBezTo>
                    <a:cubicBezTo>
                      <a:pt x="4684" y="4714"/>
                      <a:pt x="4684" y="4714"/>
                      <a:pt x="4684" y="4714"/>
                    </a:cubicBezTo>
                    <a:cubicBezTo>
                      <a:pt x="4696" y="4743"/>
                      <a:pt x="4696" y="4743"/>
                      <a:pt x="4696" y="4743"/>
                    </a:cubicBezTo>
                    <a:cubicBezTo>
                      <a:pt x="4725" y="4761"/>
                      <a:pt x="4725" y="4761"/>
                      <a:pt x="4725" y="4761"/>
                    </a:cubicBezTo>
                    <a:cubicBezTo>
                      <a:pt x="4731" y="4803"/>
                      <a:pt x="4731" y="4803"/>
                      <a:pt x="4731" y="4803"/>
                    </a:cubicBezTo>
                    <a:cubicBezTo>
                      <a:pt x="4761" y="4809"/>
                      <a:pt x="4761" y="4809"/>
                      <a:pt x="4761" y="4809"/>
                    </a:cubicBezTo>
                    <a:cubicBezTo>
                      <a:pt x="4779" y="4785"/>
                      <a:pt x="4779" y="4785"/>
                      <a:pt x="4779" y="4785"/>
                    </a:cubicBezTo>
                    <a:cubicBezTo>
                      <a:pt x="4791" y="4743"/>
                      <a:pt x="4791" y="4743"/>
                      <a:pt x="4791" y="4743"/>
                    </a:cubicBezTo>
                    <a:cubicBezTo>
                      <a:pt x="4773" y="4696"/>
                      <a:pt x="4773" y="4696"/>
                      <a:pt x="4773" y="4696"/>
                    </a:cubicBezTo>
                    <a:cubicBezTo>
                      <a:pt x="4755" y="4619"/>
                      <a:pt x="4755" y="4619"/>
                      <a:pt x="4755" y="4619"/>
                    </a:cubicBezTo>
                    <a:cubicBezTo>
                      <a:pt x="4720" y="4554"/>
                      <a:pt x="4720" y="4554"/>
                      <a:pt x="4720" y="4554"/>
                    </a:cubicBezTo>
                    <a:cubicBezTo>
                      <a:pt x="4720" y="4471"/>
                      <a:pt x="4720" y="4471"/>
                      <a:pt x="4720" y="4471"/>
                    </a:cubicBezTo>
                    <a:cubicBezTo>
                      <a:pt x="4720" y="4459"/>
                      <a:pt x="4737" y="4411"/>
                      <a:pt x="4737" y="4411"/>
                    </a:cubicBezTo>
                    <a:cubicBezTo>
                      <a:pt x="4773" y="4346"/>
                      <a:pt x="4773" y="4346"/>
                      <a:pt x="4773" y="4346"/>
                    </a:cubicBezTo>
                    <a:cubicBezTo>
                      <a:pt x="4820" y="4328"/>
                      <a:pt x="4820" y="4328"/>
                      <a:pt x="4820" y="4328"/>
                    </a:cubicBezTo>
                    <a:cubicBezTo>
                      <a:pt x="4880" y="4275"/>
                      <a:pt x="4880" y="4275"/>
                      <a:pt x="4880" y="4275"/>
                    </a:cubicBezTo>
                    <a:cubicBezTo>
                      <a:pt x="4933" y="4239"/>
                      <a:pt x="4933" y="4239"/>
                      <a:pt x="4933" y="4239"/>
                    </a:cubicBezTo>
                    <a:cubicBezTo>
                      <a:pt x="4980" y="4221"/>
                      <a:pt x="4980" y="4221"/>
                      <a:pt x="4980" y="4221"/>
                    </a:cubicBezTo>
                    <a:cubicBezTo>
                      <a:pt x="4992" y="4186"/>
                      <a:pt x="4992" y="4186"/>
                      <a:pt x="4992" y="4186"/>
                    </a:cubicBezTo>
                    <a:cubicBezTo>
                      <a:pt x="5034" y="4162"/>
                      <a:pt x="5034" y="4162"/>
                      <a:pt x="5034" y="4162"/>
                    </a:cubicBezTo>
                    <a:cubicBezTo>
                      <a:pt x="4998" y="4097"/>
                      <a:pt x="4998" y="4097"/>
                      <a:pt x="4998" y="4097"/>
                    </a:cubicBezTo>
                    <a:cubicBezTo>
                      <a:pt x="4969" y="4067"/>
                      <a:pt x="4969" y="4067"/>
                      <a:pt x="4969" y="4067"/>
                    </a:cubicBezTo>
                    <a:cubicBezTo>
                      <a:pt x="4980" y="4038"/>
                      <a:pt x="4980" y="4038"/>
                      <a:pt x="4980" y="4038"/>
                    </a:cubicBezTo>
                    <a:cubicBezTo>
                      <a:pt x="4957" y="4002"/>
                      <a:pt x="4957" y="4002"/>
                      <a:pt x="4957" y="4002"/>
                    </a:cubicBezTo>
                    <a:cubicBezTo>
                      <a:pt x="4998" y="3984"/>
                      <a:pt x="4998" y="3984"/>
                      <a:pt x="4998" y="3984"/>
                    </a:cubicBezTo>
                    <a:cubicBezTo>
                      <a:pt x="5034" y="4032"/>
                      <a:pt x="5034" y="4032"/>
                      <a:pt x="5034" y="4032"/>
                    </a:cubicBezTo>
                    <a:cubicBezTo>
                      <a:pt x="5052" y="3984"/>
                      <a:pt x="5052" y="3984"/>
                      <a:pt x="5052" y="3984"/>
                    </a:cubicBezTo>
                    <a:cubicBezTo>
                      <a:pt x="5075" y="3943"/>
                      <a:pt x="5075" y="3943"/>
                      <a:pt x="5075" y="3943"/>
                    </a:cubicBezTo>
                    <a:cubicBezTo>
                      <a:pt x="5105" y="3919"/>
                      <a:pt x="5105" y="3919"/>
                      <a:pt x="5105" y="3919"/>
                    </a:cubicBezTo>
                    <a:cubicBezTo>
                      <a:pt x="5129" y="3830"/>
                      <a:pt x="5129" y="3830"/>
                      <a:pt x="5129" y="3830"/>
                    </a:cubicBezTo>
                    <a:cubicBezTo>
                      <a:pt x="5206" y="3830"/>
                      <a:pt x="5206" y="3830"/>
                      <a:pt x="5206" y="3830"/>
                    </a:cubicBezTo>
                    <a:cubicBezTo>
                      <a:pt x="5253" y="3807"/>
                      <a:pt x="5253" y="3807"/>
                      <a:pt x="5253" y="3807"/>
                    </a:cubicBezTo>
                    <a:cubicBezTo>
                      <a:pt x="5312" y="3801"/>
                      <a:pt x="5312" y="3801"/>
                      <a:pt x="5312" y="3801"/>
                    </a:cubicBezTo>
                    <a:cubicBezTo>
                      <a:pt x="5295" y="3765"/>
                      <a:pt x="5295" y="3765"/>
                      <a:pt x="5295" y="3765"/>
                    </a:cubicBezTo>
                    <a:cubicBezTo>
                      <a:pt x="5295" y="3694"/>
                      <a:pt x="5295" y="3694"/>
                      <a:pt x="5295" y="3694"/>
                    </a:cubicBezTo>
                    <a:cubicBezTo>
                      <a:pt x="5336" y="3641"/>
                      <a:pt x="5336" y="3641"/>
                      <a:pt x="5336" y="3641"/>
                    </a:cubicBezTo>
                    <a:cubicBezTo>
                      <a:pt x="5378" y="3641"/>
                      <a:pt x="5378" y="3641"/>
                      <a:pt x="5378" y="3641"/>
                    </a:cubicBezTo>
                    <a:cubicBezTo>
                      <a:pt x="5395" y="3605"/>
                      <a:pt x="5395" y="3605"/>
                      <a:pt x="5395" y="3605"/>
                    </a:cubicBezTo>
                    <a:cubicBezTo>
                      <a:pt x="5455" y="3611"/>
                      <a:pt x="5455" y="3611"/>
                      <a:pt x="5455" y="3611"/>
                    </a:cubicBezTo>
                    <a:cubicBezTo>
                      <a:pt x="5508" y="3575"/>
                      <a:pt x="5508" y="3575"/>
                      <a:pt x="5508" y="3575"/>
                    </a:cubicBezTo>
                    <a:cubicBezTo>
                      <a:pt x="5544" y="3534"/>
                      <a:pt x="5544" y="3534"/>
                      <a:pt x="5544" y="3534"/>
                    </a:cubicBezTo>
                    <a:cubicBezTo>
                      <a:pt x="5609" y="3528"/>
                      <a:pt x="5609" y="3528"/>
                      <a:pt x="5609" y="3528"/>
                    </a:cubicBezTo>
                    <a:cubicBezTo>
                      <a:pt x="5609" y="3528"/>
                      <a:pt x="5668" y="3540"/>
                      <a:pt x="5680" y="3546"/>
                    </a:cubicBezTo>
                    <a:cubicBezTo>
                      <a:pt x="5692" y="3546"/>
                      <a:pt x="5662" y="3569"/>
                      <a:pt x="5662" y="3569"/>
                    </a:cubicBezTo>
                    <a:cubicBezTo>
                      <a:pt x="5585" y="3569"/>
                      <a:pt x="5585" y="3569"/>
                      <a:pt x="5585" y="3569"/>
                    </a:cubicBezTo>
                    <a:cubicBezTo>
                      <a:pt x="5585" y="3569"/>
                      <a:pt x="5561" y="3587"/>
                      <a:pt x="5550" y="3593"/>
                    </a:cubicBezTo>
                    <a:cubicBezTo>
                      <a:pt x="5538" y="3599"/>
                      <a:pt x="5550" y="3646"/>
                      <a:pt x="5550" y="3646"/>
                    </a:cubicBezTo>
                    <a:cubicBezTo>
                      <a:pt x="5579" y="3658"/>
                      <a:pt x="5579" y="3658"/>
                      <a:pt x="5579" y="3658"/>
                    </a:cubicBezTo>
                    <a:cubicBezTo>
                      <a:pt x="5615" y="3629"/>
                      <a:pt x="5615" y="3629"/>
                      <a:pt x="5615" y="3629"/>
                    </a:cubicBezTo>
                    <a:cubicBezTo>
                      <a:pt x="5638" y="3611"/>
                      <a:pt x="5638" y="3611"/>
                      <a:pt x="5638" y="3611"/>
                    </a:cubicBezTo>
                    <a:cubicBezTo>
                      <a:pt x="5686" y="3599"/>
                      <a:pt x="5686" y="3599"/>
                      <a:pt x="5686" y="3599"/>
                    </a:cubicBezTo>
                    <a:cubicBezTo>
                      <a:pt x="5739" y="3575"/>
                      <a:pt x="5739" y="3575"/>
                      <a:pt x="5739" y="3575"/>
                    </a:cubicBezTo>
                    <a:cubicBezTo>
                      <a:pt x="5793" y="3563"/>
                      <a:pt x="5793" y="3563"/>
                      <a:pt x="5793" y="3563"/>
                    </a:cubicBezTo>
                    <a:cubicBezTo>
                      <a:pt x="5828" y="3510"/>
                      <a:pt x="5828" y="3510"/>
                      <a:pt x="5828" y="3510"/>
                    </a:cubicBezTo>
                    <a:cubicBezTo>
                      <a:pt x="5870" y="3480"/>
                      <a:pt x="5870" y="3480"/>
                      <a:pt x="5870" y="3480"/>
                    </a:cubicBezTo>
                    <a:cubicBezTo>
                      <a:pt x="5876" y="3439"/>
                      <a:pt x="5876" y="3439"/>
                      <a:pt x="5876" y="3439"/>
                    </a:cubicBezTo>
                    <a:cubicBezTo>
                      <a:pt x="5822" y="3451"/>
                      <a:pt x="5822" y="3451"/>
                      <a:pt x="5822" y="3451"/>
                    </a:cubicBezTo>
                    <a:cubicBezTo>
                      <a:pt x="5787" y="3510"/>
                      <a:pt x="5787" y="3510"/>
                      <a:pt x="5787" y="3510"/>
                    </a:cubicBezTo>
                    <a:cubicBezTo>
                      <a:pt x="5722" y="3516"/>
                      <a:pt x="5722" y="3516"/>
                      <a:pt x="5722" y="3516"/>
                    </a:cubicBezTo>
                    <a:cubicBezTo>
                      <a:pt x="5668" y="3492"/>
                      <a:pt x="5668" y="3492"/>
                      <a:pt x="5668" y="3492"/>
                    </a:cubicBezTo>
                    <a:cubicBezTo>
                      <a:pt x="5615" y="3445"/>
                      <a:pt x="5615" y="3445"/>
                      <a:pt x="5615" y="3445"/>
                    </a:cubicBezTo>
                    <a:cubicBezTo>
                      <a:pt x="5585" y="3374"/>
                      <a:pt x="5585" y="3374"/>
                      <a:pt x="5585" y="3374"/>
                    </a:cubicBezTo>
                    <a:cubicBezTo>
                      <a:pt x="5638" y="3338"/>
                      <a:pt x="5638" y="3338"/>
                      <a:pt x="5638" y="3338"/>
                    </a:cubicBezTo>
                    <a:cubicBezTo>
                      <a:pt x="5633" y="3273"/>
                      <a:pt x="5633" y="3273"/>
                      <a:pt x="5633" y="3273"/>
                    </a:cubicBezTo>
                    <a:cubicBezTo>
                      <a:pt x="5561" y="3267"/>
                      <a:pt x="5561" y="3267"/>
                      <a:pt x="5561" y="3267"/>
                    </a:cubicBezTo>
                    <a:cubicBezTo>
                      <a:pt x="5484" y="3291"/>
                      <a:pt x="5484" y="3291"/>
                      <a:pt x="5484" y="3291"/>
                    </a:cubicBezTo>
                    <a:cubicBezTo>
                      <a:pt x="5401" y="3344"/>
                      <a:pt x="5401" y="3344"/>
                      <a:pt x="5401" y="3344"/>
                    </a:cubicBezTo>
                    <a:cubicBezTo>
                      <a:pt x="5318" y="3421"/>
                      <a:pt x="5318" y="3421"/>
                      <a:pt x="5318" y="3421"/>
                    </a:cubicBezTo>
                    <a:cubicBezTo>
                      <a:pt x="5253" y="3468"/>
                      <a:pt x="5253" y="3468"/>
                      <a:pt x="5253" y="3468"/>
                    </a:cubicBezTo>
                    <a:cubicBezTo>
                      <a:pt x="5277" y="3421"/>
                      <a:pt x="5277" y="3421"/>
                      <a:pt x="5277" y="3421"/>
                    </a:cubicBezTo>
                    <a:cubicBezTo>
                      <a:pt x="5318" y="3380"/>
                      <a:pt x="5318" y="3380"/>
                      <a:pt x="5318" y="3380"/>
                    </a:cubicBezTo>
                    <a:cubicBezTo>
                      <a:pt x="5342" y="3356"/>
                      <a:pt x="5342" y="3356"/>
                      <a:pt x="5342" y="3356"/>
                    </a:cubicBezTo>
                    <a:cubicBezTo>
                      <a:pt x="5277" y="3338"/>
                      <a:pt x="5277" y="3338"/>
                      <a:pt x="5277" y="3338"/>
                    </a:cubicBezTo>
                    <a:cubicBezTo>
                      <a:pt x="5360" y="3338"/>
                      <a:pt x="5360" y="3338"/>
                      <a:pt x="5360" y="3338"/>
                    </a:cubicBezTo>
                    <a:cubicBezTo>
                      <a:pt x="5378" y="3297"/>
                      <a:pt x="5378" y="3297"/>
                      <a:pt x="5378" y="3297"/>
                    </a:cubicBezTo>
                    <a:cubicBezTo>
                      <a:pt x="5425" y="3261"/>
                      <a:pt x="5425" y="3261"/>
                      <a:pt x="5425" y="3261"/>
                    </a:cubicBezTo>
                    <a:cubicBezTo>
                      <a:pt x="5479" y="3261"/>
                      <a:pt x="5479" y="3261"/>
                      <a:pt x="5479" y="3261"/>
                    </a:cubicBezTo>
                    <a:cubicBezTo>
                      <a:pt x="5502" y="3214"/>
                      <a:pt x="5502" y="3214"/>
                      <a:pt x="5502" y="3214"/>
                    </a:cubicBezTo>
                    <a:cubicBezTo>
                      <a:pt x="5550" y="3196"/>
                      <a:pt x="5550" y="3196"/>
                      <a:pt x="5550" y="3196"/>
                    </a:cubicBezTo>
                    <a:cubicBezTo>
                      <a:pt x="5621" y="3196"/>
                      <a:pt x="5621" y="3196"/>
                      <a:pt x="5621" y="3196"/>
                    </a:cubicBezTo>
                    <a:cubicBezTo>
                      <a:pt x="5745" y="3190"/>
                      <a:pt x="5745" y="3190"/>
                      <a:pt x="5745" y="3190"/>
                    </a:cubicBezTo>
                    <a:cubicBezTo>
                      <a:pt x="5811" y="3202"/>
                      <a:pt x="5811" y="3202"/>
                      <a:pt x="5811" y="3202"/>
                    </a:cubicBezTo>
                    <a:cubicBezTo>
                      <a:pt x="5864" y="3202"/>
                      <a:pt x="5864" y="3202"/>
                      <a:pt x="5864" y="3202"/>
                    </a:cubicBezTo>
                    <a:cubicBezTo>
                      <a:pt x="5917" y="3166"/>
                      <a:pt x="5917" y="3166"/>
                      <a:pt x="5917" y="3166"/>
                    </a:cubicBezTo>
                    <a:cubicBezTo>
                      <a:pt x="5959" y="3113"/>
                      <a:pt x="5959" y="3113"/>
                      <a:pt x="5959" y="3113"/>
                    </a:cubicBezTo>
                    <a:cubicBezTo>
                      <a:pt x="6042" y="3107"/>
                      <a:pt x="6042" y="3107"/>
                      <a:pt x="6042" y="3107"/>
                    </a:cubicBezTo>
                    <a:cubicBezTo>
                      <a:pt x="6089" y="3089"/>
                      <a:pt x="6089" y="3089"/>
                      <a:pt x="6089" y="3089"/>
                    </a:cubicBezTo>
                    <a:cubicBezTo>
                      <a:pt x="6113" y="3065"/>
                      <a:pt x="6113" y="3065"/>
                      <a:pt x="6113" y="3065"/>
                    </a:cubicBezTo>
                    <a:cubicBezTo>
                      <a:pt x="6083" y="3042"/>
                      <a:pt x="6083" y="3042"/>
                      <a:pt x="6083" y="3042"/>
                    </a:cubicBezTo>
                    <a:cubicBezTo>
                      <a:pt x="6101" y="3018"/>
                      <a:pt x="6101" y="3018"/>
                      <a:pt x="6101" y="3018"/>
                    </a:cubicBezTo>
                    <a:cubicBezTo>
                      <a:pt x="6107" y="2971"/>
                      <a:pt x="6107" y="2971"/>
                      <a:pt x="6107" y="2971"/>
                    </a:cubicBezTo>
                    <a:cubicBezTo>
                      <a:pt x="6042" y="2959"/>
                      <a:pt x="6042" y="2959"/>
                      <a:pt x="6042" y="2959"/>
                    </a:cubicBezTo>
                    <a:cubicBezTo>
                      <a:pt x="6036" y="2935"/>
                      <a:pt x="6036" y="2935"/>
                      <a:pt x="6036" y="2935"/>
                    </a:cubicBezTo>
                    <a:cubicBezTo>
                      <a:pt x="5965" y="2935"/>
                      <a:pt x="5965" y="2935"/>
                      <a:pt x="5965" y="2935"/>
                    </a:cubicBezTo>
                    <a:cubicBezTo>
                      <a:pt x="5917" y="2959"/>
                      <a:pt x="5917" y="2959"/>
                      <a:pt x="5917" y="2959"/>
                    </a:cubicBezTo>
                    <a:cubicBezTo>
                      <a:pt x="5882" y="2982"/>
                      <a:pt x="5882" y="2982"/>
                      <a:pt x="5882" y="2982"/>
                    </a:cubicBezTo>
                    <a:cubicBezTo>
                      <a:pt x="5852" y="2971"/>
                      <a:pt x="5852" y="2971"/>
                      <a:pt x="5852" y="2971"/>
                    </a:cubicBezTo>
                    <a:cubicBezTo>
                      <a:pt x="5864" y="2941"/>
                      <a:pt x="5864" y="2941"/>
                      <a:pt x="5864" y="2941"/>
                    </a:cubicBezTo>
                    <a:cubicBezTo>
                      <a:pt x="5923" y="2917"/>
                      <a:pt x="5923" y="2917"/>
                      <a:pt x="5923" y="2917"/>
                    </a:cubicBezTo>
                    <a:cubicBezTo>
                      <a:pt x="5994" y="2899"/>
                      <a:pt x="5994" y="2899"/>
                      <a:pt x="5994" y="2899"/>
                    </a:cubicBezTo>
                    <a:cubicBezTo>
                      <a:pt x="6030" y="2876"/>
                      <a:pt x="6030" y="2876"/>
                      <a:pt x="6030" y="2876"/>
                    </a:cubicBezTo>
                    <a:cubicBezTo>
                      <a:pt x="5982" y="2870"/>
                      <a:pt x="5982" y="2870"/>
                      <a:pt x="5982" y="2870"/>
                    </a:cubicBezTo>
                    <a:cubicBezTo>
                      <a:pt x="5935" y="2846"/>
                      <a:pt x="5935" y="2846"/>
                      <a:pt x="5935" y="2846"/>
                    </a:cubicBezTo>
                    <a:cubicBezTo>
                      <a:pt x="5876" y="2828"/>
                      <a:pt x="5876" y="2828"/>
                      <a:pt x="5876" y="2828"/>
                    </a:cubicBezTo>
                    <a:cubicBezTo>
                      <a:pt x="5840" y="2799"/>
                      <a:pt x="5840" y="2799"/>
                      <a:pt x="5840" y="2799"/>
                    </a:cubicBezTo>
                    <a:cubicBezTo>
                      <a:pt x="5799" y="2763"/>
                      <a:pt x="5799" y="2763"/>
                      <a:pt x="5799" y="2763"/>
                    </a:cubicBezTo>
                    <a:cubicBezTo>
                      <a:pt x="5781" y="2727"/>
                      <a:pt x="5781" y="2727"/>
                      <a:pt x="5781" y="2727"/>
                    </a:cubicBezTo>
                    <a:cubicBezTo>
                      <a:pt x="5804" y="2727"/>
                      <a:pt x="5804" y="2727"/>
                      <a:pt x="5804" y="2727"/>
                    </a:cubicBezTo>
                    <a:cubicBezTo>
                      <a:pt x="5811" y="2704"/>
                      <a:pt x="5811" y="2704"/>
                      <a:pt x="5811" y="2704"/>
                    </a:cubicBezTo>
                    <a:cubicBezTo>
                      <a:pt x="5775" y="2650"/>
                      <a:pt x="5775" y="2650"/>
                      <a:pt x="5775" y="2650"/>
                    </a:cubicBezTo>
                    <a:cubicBezTo>
                      <a:pt x="5727" y="2585"/>
                      <a:pt x="5727" y="2585"/>
                      <a:pt x="5727" y="2585"/>
                    </a:cubicBezTo>
                    <a:cubicBezTo>
                      <a:pt x="5656" y="2484"/>
                      <a:pt x="5656" y="2484"/>
                      <a:pt x="5656" y="2484"/>
                    </a:cubicBezTo>
                    <a:cubicBezTo>
                      <a:pt x="5633" y="2431"/>
                      <a:pt x="5633" y="2431"/>
                      <a:pt x="5633" y="2431"/>
                    </a:cubicBezTo>
                    <a:cubicBezTo>
                      <a:pt x="5579" y="2496"/>
                      <a:pt x="5579" y="2496"/>
                      <a:pt x="5579" y="2496"/>
                    </a:cubicBezTo>
                    <a:cubicBezTo>
                      <a:pt x="5579" y="2550"/>
                      <a:pt x="5579" y="2550"/>
                      <a:pt x="5579" y="2550"/>
                    </a:cubicBezTo>
                    <a:cubicBezTo>
                      <a:pt x="5526" y="2573"/>
                      <a:pt x="5526" y="2573"/>
                      <a:pt x="5526" y="2573"/>
                    </a:cubicBezTo>
                    <a:cubicBezTo>
                      <a:pt x="5496" y="2609"/>
                      <a:pt x="5496" y="2609"/>
                      <a:pt x="5496" y="2609"/>
                    </a:cubicBezTo>
                    <a:cubicBezTo>
                      <a:pt x="5443" y="2603"/>
                      <a:pt x="5443" y="2603"/>
                      <a:pt x="5443" y="2603"/>
                    </a:cubicBezTo>
                    <a:cubicBezTo>
                      <a:pt x="5431" y="2573"/>
                      <a:pt x="5431" y="2573"/>
                      <a:pt x="5431" y="2573"/>
                    </a:cubicBezTo>
                    <a:cubicBezTo>
                      <a:pt x="5395" y="2544"/>
                      <a:pt x="5395" y="2544"/>
                      <a:pt x="5395" y="2544"/>
                    </a:cubicBezTo>
                    <a:cubicBezTo>
                      <a:pt x="5342" y="2555"/>
                      <a:pt x="5342" y="2555"/>
                      <a:pt x="5342" y="2555"/>
                    </a:cubicBezTo>
                    <a:cubicBezTo>
                      <a:pt x="5360" y="2496"/>
                      <a:pt x="5360" y="2496"/>
                      <a:pt x="5360" y="2496"/>
                    </a:cubicBezTo>
                    <a:cubicBezTo>
                      <a:pt x="5360" y="2419"/>
                      <a:pt x="5360" y="2419"/>
                      <a:pt x="5360" y="2419"/>
                    </a:cubicBezTo>
                    <a:cubicBezTo>
                      <a:pt x="5354" y="2372"/>
                      <a:pt x="5354" y="2372"/>
                      <a:pt x="5354" y="2372"/>
                    </a:cubicBezTo>
                    <a:cubicBezTo>
                      <a:pt x="5295" y="2372"/>
                      <a:pt x="5295" y="2372"/>
                      <a:pt x="5295" y="2372"/>
                    </a:cubicBezTo>
                    <a:cubicBezTo>
                      <a:pt x="5247" y="2342"/>
                      <a:pt x="5247" y="2342"/>
                      <a:pt x="5247" y="2342"/>
                    </a:cubicBezTo>
                    <a:cubicBezTo>
                      <a:pt x="5200" y="2295"/>
                      <a:pt x="5200" y="2295"/>
                      <a:pt x="5200" y="2295"/>
                    </a:cubicBezTo>
                    <a:cubicBezTo>
                      <a:pt x="5117" y="2247"/>
                      <a:pt x="5117" y="2247"/>
                      <a:pt x="5117" y="2247"/>
                    </a:cubicBezTo>
                    <a:cubicBezTo>
                      <a:pt x="5093" y="2265"/>
                      <a:pt x="5093" y="2265"/>
                      <a:pt x="5093" y="2265"/>
                    </a:cubicBezTo>
                    <a:cubicBezTo>
                      <a:pt x="5022" y="2265"/>
                      <a:pt x="5022" y="2265"/>
                      <a:pt x="5022" y="2265"/>
                    </a:cubicBezTo>
                    <a:cubicBezTo>
                      <a:pt x="4992" y="2247"/>
                      <a:pt x="4992" y="2247"/>
                      <a:pt x="4992" y="2247"/>
                    </a:cubicBezTo>
                    <a:cubicBezTo>
                      <a:pt x="4915" y="2247"/>
                      <a:pt x="4915" y="2247"/>
                      <a:pt x="4915" y="2247"/>
                    </a:cubicBezTo>
                    <a:cubicBezTo>
                      <a:pt x="4886" y="2277"/>
                      <a:pt x="4886" y="2277"/>
                      <a:pt x="4886" y="2277"/>
                    </a:cubicBezTo>
                    <a:cubicBezTo>
                      <a:pt x="4915" y="2324"/>
                      <a:pt x="4915" y="2324"/>
                      <a:pt x="4915" y="2324"/>
                    </a:cubicBezTo>
                    <a:cubicBezTo>
                      <a:pt x="4903" y="2384"/>
                      <a:pt x="4903" y="2384"/>
                      <a:pt x="4903" y="2384"/>
                    </a:cubicBezTo>
                    <a:cubicBezTo>
                      <a:pt x="4909" y="2425"/>
                      <a:pt x="4909" y="2425"/>
                      <a:pt x="4909" y="2425"/>
                    </a:cubicBezTo>
                    <a:cubicBezTo>
                      <a:pt x="4939" y="2478"/>
                      <a:pt x="4939" y="2478"/>
                      <a:pt x="4939" y="2478"/>
                    </a:cubicBezTo>
                    <a:cubicBezTo>
                      <a:pt x="4897" y="2478"/>
                      <a:pt x="4897" y="2478"/>
                      <a:pt x="4897" y="2478"/>
                    </a:cubicBezTo>
                    <a:cubicBezTo>
                      <a:pt x="4897" y="2532"/>
                      <a:pt x="4897" y="2532"/>
                      <a:pt x="4897" y="2532"/>
                    </a:cubicBezTo>
                    <a:cubicBezTo>
                      <a:pt x="4874" y="2561"/>
                      <a:pt x="4874" y="2561"/>
                      <a:pt x="4874" y="2561"/>
                    </a:cubicBezTo>
                    <a:cubicBezTo>
                      <a:pt x="4909" y="2579"/>
                      <a:pt x="4909" y="2579"/>
                      <a:pt x="4909" y="2579"/>
                    </a:cubicBezTo>
                    <a:cubicBezTo>
                      <a:pt x="4957" y="2621"/>
                      <a:pt x="4957" y="2621"/>
                      <a:pt x="4957" y="2621"/>
                    </a:cubicBezTo>
                    <a:cubicBezTo>
                      <a:pt x="4974" y="2686"/>
                      <a:pt x="4974" y="2686"/>
                      <a:pt x="4974" y="2686"/>
                    </a:cubicBezTo>
                    <a:cubicBezTo>
                      <a:pt x="4974" y="2757"/>
                      <a:pt x="4974" y="2757"/>
                      <a:pt x="4974" y="2757"/>
                    </a:cubicBezTo>
                    <a:cubicBezTo>
                      <a:pt x="4939" y="2810"/>
                      <a:pt x="4939" y="2810"/>
                      <a:pt x="4939" y="2810"/>
                    </a:cubicBezTo>
                    <a:cubicBezTo>
                      <a:pt x="4886" y="2852"/>
                      <a:pt x="4886" y="2852"/>
                      <a:pt x="4886" y="2852"/>
                    </a:cubicBezTo>
                    <a:cubicBezTo>
                      <a:pt x="4814" y="2858"/>
                      <a:pt x="4814" y="2858"/>
                      <a:pt x="4814" y="2858"/>
                    </a:cubicBezTo>
                    <a:cubicBezTo>
                      <a:pt x="4856" y="2923"/>
                      <a:pt x="4856" y="2923"/>
                      <a:pt x="4856" y="2923"/>
                    </a:cubicBezTo>
                    <a:cubicBezTo>
                      <a:pt x="4856" y="3000"/>
                      <a:pt x="4856" y="3000"/>
                      <a:pt x="4856" y="3000"/>
                    </a:cubicBezTo>
                    <a:cubicBezTo>
                      <a:pt x="4874" y="3048"/>
                      <a:pt x="4874" y="3048"/>
                      <a:pt x="4874" y="3048"/>
                    </a:cubicBezTo>
                    <a:cubicBezTo>
                      <a:pt x="4862" y="3083"/>
                      <a:pt x="4862" y="3083"/>
                      <a:pt x="4862" y="3083"/>
                    </a:cubicBezTo>
                    <a:cubicBezTo>
                      <a:pt x="4832" y="3131"/>
                      <a:pt x="4832" y="3131"/>
                      <a:pt x="4832" y="3131"/>
                    </a:cubicBezTo>
                    <a:cubicBezTo>
                      <a:pt x="4761" y="3137"/>
                      <a:pt x="4761" y="3137"/>
                      <a:pt x="4761" y="3137"/>
                    </a:cubicBezTo>
                    <a:cubicBezTo>
                      <a:pt x="4725" y="3071"/>
                      <a:pt x="4725" y="3071"/>
                      <a:pt x="4725" y="3071"/>
                    </a:cubicBezTo>
                    <a:cubicBezTo>
                      <a:pt x="4672" y="3018"/>
                      <a:pt x="4672" y="3018"/>
                      <a:pt x="4672" y="3018"/>
                    </a:cubicBezTo>
                    <a:cubicBezTo>
                      <a:pt x="4672" y="2965"/>
                      <a:pt x="4672" y="2965"/>
                      <a:pt x="4672" y="2965"/>
                    </a:cubicBezTo>
                    <a:cubicBezTo>
                      <a:pt x="4660" y="2899"/>
                      <a:pt x="4660" y="2899"/>
                      <a:pt x="4660" y="2899"/>
                    </a:cubicBezTo>
                    <a:cubicBezTo>
                      <a:pt x="4666" y="2840"/>
                      <a:pt x="4666" y="2840"/>
                      <a:pt x="4666" y="2840"/>
                    </a:cubicBezTo>
                    <a:cubicBezTo>
                      <a:pt x="4577" y="2828"/>
                      <a:pt x="4577" y="2828"/>
                      <a:pt x="4577" y="2828"/>
                    </a:cubicBezTo>
                    <a:cubicBezTo>
                      <a:pt x="4512" y="2828"/>
                      <a:pt x="4512" y="2828"/>
                      <a:pt x="4512" y="2828"/>
                    </a:cubicBezTo>
                    <a:cubicBezTo>
                      <a:pt x="4482" y="2805"/>
                      <a:pt x="4482" y="2805"/>
                      <a:pt x="4482" y="2805"/>
                    </a:cubicBezTo>
                    <a:cubicBezTo>
                      <a:pt x="4399" y="2787"/>
                      <a:pt x="4399" y="2787"/>
                      <a:pt x="4399" y="2787"/>
                    </a:cubicBezTo>
                    <a:cubicBezTo>
                      <a:pt x="4364" y="2751"/>
                      <a:pt x="4364" y="2751"/>
                      <a:pt x="4364" y="2751"/>
                    </a:cubicBezTo>
                    <a:cubicBezTo>
                      <a:pt x="4293" y="2716"/>
                      <a:pt x="4293" y="2716"/>
                      <a:pt x="4293" y="2716"/>
                    </a:cubicBezTo>
                    <a:cubicBezTo>
                      <a:pt x="4222" y="2674"/>
                      <a:pt x="4222" y="2674"/>
                      <a:pt x="4222" y="2674"/>
                    </a:cubicBezTo>
                    <a:cubicBezTo>
                      <a:pt x="4121" y="2698"/>
                      <a:pt x="4121" y="2698"/>
                      <a:pt x="4121" y="2698"/>
                    </a:cubicBezTo>
                    <a:cubicBezTo>
                      <a:pt x="4103" y="2662"/>
                      <a:pt x="4103" y="2662"/>
                      <a:pt x="4103" y="2662"/>
                    </a:cubicBezTo>
                    <a:cubicBezTo>
                      <a:pt x="4061" y="2573"/>
                      <a:pt x="4061" y="2573"/>
                      <a:pt x="4061" y="2573"/>
                    </a:cubicBezTo>
                    <a:cubicBezTo>
                      <a:pt x="4014" y="2555"/>
                      <a:pt x="4014" y="2555"/>
                      <a:pt x="4014" y="2555"/>
                    </a:cubicBezTo>
                    <a:cubicBezTo>
                      <a:pt x="3978" y="2520"/>
                      <a:pt x="3978" y="2520"/>
                      <a:pt x="3978" y="2520"/>
                    </a:cubicBezTo>
                    <a:cubicBezTo>
                      <a:pt x="3990" y="2413"/>
                      <a:pt x="3990" y="2413"/>
                      <a:pt x="3990" y="2413"/>
                    </a:cubicBezTo>
                    <a:cubicBezTo>
                      <a:pt x="4038" y="2336"/>
                      <a:pt x="4038" y="2336"/>
                      <a:pt x="4038" y="2336"/>
                    </a:cubicBezTo>
                    <a:cubicBezTo>
                      <a:pt x="4091" y="2265"/>
                      <a:pt x="4091" y="2265"/>
                      <a:pt x="4091" y="2265"/>
                    </a:cubicBezTo>
                    <a:cubicBezTo>
                      <a:pt x="4150" y="2235"/>
                      <a:pt x="4150" y="2235"/>
                      <a:pt x="4150" y="2235"/>
                    </a:cubicBezTo>
                    <a:cubicBezTo>
                      <a:pt x="4198" y="2200"/>
                      <a:pt x="4198" y="2200"/>
                      <a:pt x="4198" y="2200"/>
                    </a:cubicBezTo>
                    <a:cubicBezTo>
                      <a:pt x="4180" y="2158"/>
                      <a:pt x="4180" y="2158"/>
                      <a:pt x="4180" y="2158"/>
                    </a:cubicBezTo>
                    <a:cubicBezTo>
                      <a:pt x="4103" y="2141"/>
                      <a:pt x="4103" y="2141"/>
                      <a:pt x="4103" y="2141"/>
                    </a:cubicBezTo>
                    <a:cubicBezTo>
                      <a:pt x="4014" y="2111"/>
                      <a:pt x="4014" y="2111"/>
                      <a:pt x="4014" y="2111"/>
                    </a:cubicBezTo>
                    <a:cubicBezTo>
                      <a:pt x="4115" y="2129"/>
                      <a:pt x="4115" y="2129"/>
                      <a:pt x="4115" y="2129"/>
                    </a:cubicBezTo>
                    <a:cubicBezTo>
                      <a:pt x="4198" y="2146"/>
                      <a:pt x="4198" y="2146"/>
                      <a:pt x="4198" y="2146"/>
                    </a:cubicBezTo>
                    <a:cubicBezTo>
                      <a:pt x="4239" y="2141"/>
                      <a:pt x="4239" y="2141"/>
                      <a:pt x="4239" y="2141"/>
                    </a:cubicBezTo>
                    <a:cubicBezTo>
                      <a:pt x="4245" y="2099"/>
                      <a:pt x="4245" y="2099"/>
                      <a:pt x="4245" y="2099"/>
                    </a:cubicBezTo>
                    <a:cubicBezTo>
                      <a:pt x="4316" y="2117"/>
                      <a:pt x="4316" y="2117"/>
                      <a:pt x="4316" y="2117"/>
                    </a:cubicBezTo>
                    <a:cubicBezTo>
                      <a:pt x="4352" y="2111"/>
                      <a:pt x="4352" y="2111"/>
                      <a:pt x="4352" y="2111"/>
                    </a:cubicBezTo>
                    <a:cubicBezTo>
                      <a:pt x="4358" y="2075"/>
                      <a:pt x="4358" y="2075"/>
                      <a:pt x="4358" y="2075"/>
                    </a:cubicBezTo>
                    <a:cubicBezTo>
                      <a:pt x="4381" y="2063"/>
                      <a:pt x="4381" y="2063"/>
                      <a:pt x="4381" y="2063"/>
                    </a:cubicBezTo>
                    <a:cubicBezTo>
                      <a:pt x="4399" y="2016"/>
                      <a:pt x="4399" y="2016"/>
                      <a:pt x="4399" y="2016"/>
                    </a:cubicBezTo>
                    <a:cubicBezTo>
                      <a:pt x="4346" y="2010"/>
                      <a:pt x="4346" y="2010"/>
                      <a:pt x="4346" y="2010"/>
                    </a:cubicBezTo>
                    <a:cubicBezTo>
                      <a:pt x="4287" y="2004"/>
                      <a:pt x="4287" y="2004"/>
                      <a:pt x="4287" y="2004"/>
                    </a:cubicBezTo>
                    <a:cubicBezTo>
                      <a:pt x="4263" y="1980"/>
                      <a:pt x="4263" y="1980"/>
                      <a:pt x="4263" y="1980"/>
                    </a:cubicBezTo>
                    <a:cubicBezTo>
                      <a:pt x="4192" y="1951"/>
                      <a:pt x="4192" y="1951"/>
                      <a:pt x="4192" y="1951"/>
                    </a:cubicBezTo>
                    <a:cubicBezTo>
                      <a:pt x="4239" y="1957"/>
                      <a:pt x="4239" y="1957"/>
                      <a:pt x="4239" y="1957"/>
                    </a:cubicBezTo>
                    <a:cubicBezTo>
                      <a:pt x="4316" y="1975"/>
                      <a:pt x="4316" y="1975"/>
                      <a:pt x="4316" y="1975"/>
                    </a:cubicBezTo>
                    <a:cubicBezTo>
                      <a:pt x="4370" y="1992"/>
                      <a:pt x="4370" y="1992"/>
                      <a:pt x="4370" y="1992"/>
                    </a:cubicBezTo>
                    <a:cubicBezTo>
                      <a:pt x="4417" y="1975"/>
                      <a:pt x="4417" y="1975"/>
                      <a:pt x="4417" y="1975"/>
                    </a:cubicBezTo>
                    <a:cubicBezTo>
                      <a:pt x="4453" y="1933"/>
                      <a:pt x="4453" y="1933"/>
                      <a:pt x="4453" y="1933"/>
                    </a:cubicBezTo>
                    <a:cubicBezTo>
                      <a:pt x="4417" y="1897"/>
                      <a:pt x="4417" y="1897"/>
                      <a:pt x="4417" y="1897"/>
                    </a:cubicBezTo>
                    <a:cubicBezTo>
                      <a:pt x="4470" y="1897"/>
                      <a:pt x="4470" y="1897"/>
                      <a:pt x="4470" y="1897"/>
                    </a:cubicBezTo>
                    <a:cubicBezTo>
                      <a:pt x="4500" y="1927"/>
                      <a:pt x="4500" y="1927"/>
                      <a:pt x="4500" y="1927"/>
                    </a:cubicBezTo>
                    <a:cubicBezTo>
                      <a:pt x="4476" y="1963"/>
                      <a:pt x="4476" y="1963"/>
                      <a:pt x="4476" y="1963"/>
                    </a:cubicBezTo>
                    <a:cubicBezTo>
                      <a:pt x="4453" y="2028"/>
                      <a:pt x="4453" y="2028"/>
                      <a:pt x="4453" y="2028"/>
                    </a:cubicBezTo>
                    <a:cubicBezTo>
                      <a:pt x="4453" y="2105"/>
                      <a:pt x="4453" y="2105"/>
                      <a:pt x="4453" y="2105"/>
                    </a:cubicBezTo>
                    <a:cubicBezTo>
                      <a:pt x="4399" y="2117"/>
                      <a:pt x="4399" y="2117"/>
                      <a:pt x="4399" y="2117"/>
                    </a:cubicBezTo>
                    <a:cubicBezTo>
                      <a:pt x="4417" y="2152"/>
                      <a:pt x="4417" y="2152"/>
                      <a:pt x="4417" y="2152"/>
                    </a:cubicBezTo>
                    <a:cubicBezTo>
                      <a:pt x="4470" y="2158"/>
                      <a:pt x="4470" y="2158"/>
                      <a:pt x="4470" y="2158"/>
                    </a:cubicBezTo>
                    <a:cubicBezTo>
                      <a:pt x="4470" y="2188"/>
                      <a:pt x="4470" y="2188"/>
                      <a:pt x="4470" y="2188"/>
                    </a:cubicBezTo>
                    <a:cubicBezTo>
                      <a:pt x="4470" y="2188"/>
                      <a:pt x="4524" y="2200"/>
                      <a:pt x="4542" y="2182"/>
                    </a:cubicBezTo>
                    <a:cubicBezTo>
                      <a:pt x="4559" y="2141"/>
                      <a:pt x="4559" y="2141"/>
                      <a:pt x="4559" y="2141"/>
                    </a:cubicBezTo>
                    <a:cubicBezTo>
                      <a:pt x="4631" y="2146"/>
                      <a:pt x="4631" y="2146"/>
                      <a:pt x="4631" y="2146"/>
                    </a:cubicBezTo>
                    <a:cubicBezTo>
                      <a:pt x="4666" y="2152"/>
                      <a:pt x="4666" y="2152"/>
                      <a:pt x="4666" y="2152"/>
                    </a:cubicBezTo>
                    <a:cubicBezTo>
                      <a:pt x="4702" y="2170"/>
                      <a:pt x="4702" y="2170"/>
                      <a:pt x="4702" y="2170"/>
                    </a:cubicBezTo>
                    <a:cubicBezTo>
                      <a:pt x="4755" y="2170"/>
                      <a:pt x="4755" y="2170"/>
                      <a:pt x="4755" y="2170"/>
                    </a:cubicBezTo>
                    <a:cubicBezTo>
                      <a:pt x="4761" y="2123"/>
                      <a:pt x="4761" y="2123"/>
                      <a:pt x="4761" y="2123"/>
                    </a:cubicBezTo>
                    <a:cubicBezTo>
                      <a:pt x="4708" y="2111"/>
                      <a:pt x="4708" y="2111"/>
                      <a:pt x="4708" y="2111"/>
                    </a:cubicBezTo>
                    <a:cubicBezTo>
                      <a:pt x="4684" y="2057"/>
                      <a:pt x="4684" y="2057"/>
                      <a:pt x="4684" y="2057"/>
                    </a:cubicBezTo>
                    <a:cubicBezTo>
                      <a:pt x="4619" y="2052"/>
                      <a:pt x="4619" y="2052"/>
                      <a:pt x="4619" y="2052"/>
                    </a:cubicBezTo>
                    <a:cubicBezTo>
                      <a:pt x="4565" y="2010"/>
                      <a:pt x="4565" y="2010"/>
                      <a:pt x="4565" y="2010"/>
                    </a:cubicBezTo>
                    <a:cubicBezTo>
                      <a:pt x="4518" y="1998"/>
                      <a:pt x="4518" y="1998"/>
                      <a:pt x="4518" y="1998"/>
                    </a:cubicBezTo>
                    <a:cubicBezTo>
                      <a:pt x="4518" y="1968"/>
                      <a:pt x="4518" y="1968"/>
                      <a:pt x="4518" y="1968"/>
                    </a:cubicBezTo>
                    <a:cubicBezTo>
                      <a:pt x="4565" y="1975"/>
                      <a:pt x="4565" y="1975"/>
                      <a:pt x="4565" y="1975"/>
                    </a:cubicBezTo>
                    <a:cubicBezTo>
                      <a:pt x="4583" y="1957"/>
                      <a:pt x="4583" y="1957"/>
                      <a:pt x="4583" y="1957"/>
                    </a:cubicBezTo>
                    <a:cubicBezTo>
                      <a:pt x="4577" y="1927"/>
                      <a:pt x="4577" y="1927"/>
                      <a:pt x="4577" y="1927"/>
                    </a:cubicBezTo>
                    <a:cubicBezTo>
                      <a:pt x="4631" y="1927"/>
                      <a:pt x="4631" y="1927"/>
                      <a:pt x="4631" y="1927"/>
                    </a:cubicBezTo>
                    <a:cubicBezTo>
                      <a:pt x="4648" y="1891"/>
                      <a:pt x="4648" y="1891"/>
                      <a:pt x="4648" y="1891"/>
                    </a:cubicBezTo>
                    <a:cubicBezTo>
                      <a:pt x="4702" y="1856"/>
                      <a:pt x="4702" y="1856"/>
                      <a:pt x="4702" y="1856"/>
                    </a:cubicBezTo>
                    <a:cubicBezTo>
                      <a:pt x="4720" y="1820"/>
                      <a:pt x="4720" y="1820"/>
                      <a:pt x="4720" y="1820"/>
                    </a:cubicBezTo>
                    <a:cubicBezTo>
                      <a:pt x="4690" y="1791"/>
                      <a:pt x="4690" y="1791"/>
                      <a:pt x="4690" y="1791"/>
                    </a:cubicBezTo>
                    <a:cubicBezTo>
                      <a:pt x="4666" y="1731"/>
                      <a:pt x="4666" y="1731"/>
                      <a:pt x="4666" y="1731"/>
                    </a:cubicBezTo>
                    <a:cubicBezTo>
                      <a:pt x="4714" y="1725"/>
                      <a:pt x="4714" y="1725"/>
                      <a:pt x="4714" y="1725"/>
                    </a:cubicBezTo>
                    <a:cubicBezTo>
                      <a:pt x="4725" y="1678"/>
                      <a:pt x="4725" y="1678"/>
                      <a:pt x="4725" y="1678"/>
                    </a:cubicBezTo>
                    <a:cubicBezTo>
                      <a:pt x="4690" y="1636"/>
                      <a:pt x="4690" y="1636"/>
                      <a:pt x="4690" y="1636"/>
                    </a:cubicBezTo>
                    <a:cubicBezTo>
                      <a:pt x="4642" y="1613"/>
                      <a:pt x="4642" y="1613"/>
                      <a:pt x="4642" y="1613"/>
                    </a:cubicBezTo>
                    <a:cubicBezTo>
                      <a:pt x="4571" y="1577"/>
                      <a:pt x="4571" y="1577"/>
                      <a:pt x="4571" y="1577"/>
                    </a:cubicBezTo>
                    <a:cubicBezTo>
                      <a:pt x="4648" y="1577"/>
                      <a:pt x="4648" y="1577"/>
                      <a:pt x="4648" y="1577"/>
                    </a:cubicBezTo>
                    <a:cubicBezTo>
                      <a:pt x="4654" y="1559"/>
                      <a:pt x="4654" y="1559"/>
                      <a:pt x="4654" y="1559"/>
                    </a:cubicBezTo>
                    <a:cubicBezTo>
                      <a:pt x="4714" y="1565"/>
                      <a:pt x="4714" y="1565"/>
                      <a:pt x="4714" y="1565"/>
                    </a:cubicBezTo>
                    <a:cubicBezTo>
                      <a:pt x="4755" y="1589"/>
                      <a:pt x="4755" y="1589"/>
                      <a:pt x="4755" y="1589"/>
                    </a:cubicBezTo>
                    <a:cubicBezTo>
                      <a:pt x="4814" y="1583"/>
                      <a:pt x="4814" y="1583"/>
                      <a:pt x="4814" y="1583"/>
                    </a:cubicBezTo>
                    <a:cubicBezTo>
                      <a:pt x="4868" y="1571"/>
                      <a:pt x="4868" y="1571"/>
                      <a:pt x="4868" y="1571"/>
                    </a:cubicBezTo>
                    <a:cubicBezTo>
                      <a:pt x="4820" y="1530"/>
                      <a:pt x="4820" y="1530"/>
                      <a:pt x="4820" y="1530"/>
                    </a:cubicBezTo>
                    <a:cubicBezTo>
                      <a:pt x="4856" y="1524"/>
                      <a:pt x="4856" y="1524"/>
                      <a:pt x="4856" y="1524"/>
                    </a:cubicBezTo>
                    <a:cubicBezTo>
                      <a:pt x="4903" y="1571"/>
                      <a:pt x="4903" y="1571"/>
                      <a:pt x="4903" y="1571"/>
                    </a:cubicBezTo>
                    <a:cubicBezTo>
                      <a:pt x="4957" y="1577"/>
                      <a:pt x="4957" y="1577"/>
                      <a:pt x="4957" y="1577"/>
                    </a:cubicBezTo>
                    <a:cubicBezTo>
                      <a:pt x="4980" y="1625"/>
                      <a:pt x="4980" y="1625"/>
                      <a:pt x="4980" y="1625"/>
                    </a:cubicBezTo>
                    <a:cubicBezTo>
                      <a:pt x="5022" y="1631"/>
                      <a:pt x="5022" y="1631"/>
                      <a:pt x="5022" y="1631"/>
                    </a:cubicBezTo>
                    <a:cubicBezTo>
                      <a:pt x="5040" y="1666"/>
                      <a:pt x="5040" y="1666"/>
                      <a:pt x="5040" y="1666"/>
                    </a:cubicBezTo>
                    <a:cubicBezTo>
                      <a:pt x="5087" y="1684"/>
                      <a:pt x="5087" y="1684"/>
                      <a:pt x="5087" y="1684"/>
                    </a:cubicBezTo>
                    <a:cubicBezTo>
                      <a:pt x="5111" y="1725"/>
                      <a:pt x="5111" y="1725"/>
                      <a:pt x="5111" y="1725"/>
                    </a:cubicBezTo>
                    <a:cubicBezTo>
                      <a:pt x="5158" y="1743"/>
                      <a:pt x="5158" y="1743"/>
                      <a:pt x="5158" y="1743"/>
                    </a:cubicBezTo>
                    <a:cubicBezTo>
                      <a:pt x="5194" y="1785"/>
                      <a:pt x="5194" y="1785"/>
                      <a:pt x="5194" y="1785"/>
                    </a:cubicBezTo>
                    <a:cubicBezTo>
                      <a:pt x="5206" y="1838"/>
                      <a:pt x="5206" y="1838"/>
                      <a:pt x="5206" y="1838"/>
                    </a:cubicBezTo>
                    <a:cubicBezTo>
                      <a:pt x="5146" y="1891"/>
                      <a:pt x="5146" y="1891"/>
                      <a:pt x="5146" y="1891"/>
                    </a:cubicBezTo>
                    <a:cubicBezTo>
                      <a:pt x="5099" y="1945"/>
                      <a:pt x="5099" y="1945"/>
                      <a:pt x="5099" y="1945"/>
                    </a:cubicBezTo>
                    <a:cubicBezTo>
                      <a:pt x="5123" y="1998"/>
                      <a:pt x="5123" y="1998"/>
                      <a:pt x="5123" y="1998"/>
                    </a:cubicBezTo>
                    <a:cubicBezTo>
                      <a:pt x="5040" y="2010"/>
                      <a:pt x="5040" y="2010"/>
                      <a:pt x="5040" y="2010"/>
                    </a:cubicBezTo>
                    <a:cubicBezTo>
                      <a:pt x="4992" y="1998"/>
                      <a:pt x="4992" y="1998"/>
                      <a:pt x="4992" y="1998"/>
                    </a:cubicBezTo>
                    <a:cubicBezTo>
                      <a:pt x="4945" y="1998"/>
                      <a:pt x="4945" y="1998"/>
                      <a:pt x="4945" y="1998"/>
                    </a:cubicBezTo>
                    <a:cubicBezTo>
                      <a:pt x="4886" y="2040"/>
                      <a:pt x="4886" y="2040"/>
                      <a:pt x="4886" y="2040"/>
                    </a:cubicBezTo>
                    <a:cubicBezTo>
                      <a:pt x="4886" y="2087"/>
                      <a:pt x="4886" y="2087"/>
                      <a:pt x="4886" y="2087"/>
                    </a:cubicBezTo>
                    <a:cubicBezTo>
                      <a:pt x="4957" y="2099"/>
                      <a:pt x="4957" y="2099"/>
                      <a:pt x="4957" y="2099"/>
                    </a:cubicBezTo>
                    <a:cubicBezTo>
                      <a:pt x="5016" y="2093"/>
                      <a:pt x="5016" y="2093"/>
                      <a:pt x="5016" y="2093"/>
                    </a:cubicBezTo>
                    <a:cubicBezTo>
                      <a:pt x="5028" y="2069"/>
                      <a:pt x="5028" y="2069"/>
                      <a:pt x="5028" y="2069"/>
                    </a:cubicBezTo>
                    <a:cubicBezTo>
                      <a:pt x="5052" y="2052"/>
                      <a:pt x="5052" y="2052"/>
                      <a:pt x="5052" y="2052"/>
                    </a:cubicBezTo>
                    <a:cubicBezTo>
                      <a:pt x="5093" y="2063"/>
                      <a:pt x="5093" y="2063"/>
                      <a:pt x="5093" y="2063"/>
                    </a:cubicBezTo>
                    <a:cubicBezTo>
                      <a:pt x="5158" y="2081"/>
                      <a:pt x="5158" y="2081"/>
                      <a:pt x="5158" y="2081"/>
                    </a:cubicBezTo>
                    <a:cubicBezTo>
                      <a:pt x="5224" y="2146"/>
                      <a:pt x="5224" y="2146"/>
                      <a:pt x="5224" y="2146"/>
                    </a:cubicBezTo>
                    <a:cubicBezTo>
                      <a:pt x="5241" y="2182"/>
                      <a:pt x="5241" y="2182"/>
                      <a:pt x="5241" y="2182"/>
                    </a:cubicBezTo>
                    <a:cubicBezTo>
                      <a:pt x="5277" y="2223"/>
                      <a:pt x="5277" y="2223"/>
                      <a:pt x="5277" y="2223"/>
                    </a:cubicBezTo>
                    <a:cubicBezTo>
                      <a:pt x="5336" y="2223"/>
                      <a:pt x="5336" y="2223"/>
                      <a:pt x="5336" y="2223"/>
                    </a:cubicBezTo>
                    <a:cubicBezTo>
                      <a:pt x="5395" y="2277"/>
                      <a:pt x="5395" y="2277"/>
                      <a:pt x="5395" y="2277"/>
                    </a:cubicBezTo>
                    <a:cubicBezTo>
                      <a:pt x="5484" y="2283"/>
                      <a:pt x="5484" y="2283"/>
                      <a:pt x="5484" y="2283"/>
                    </a:cubicBezTo>
                    <a:cubicBezTo>
                      <a:pt x="5544" y="2307"/>
                      <a:pt x="5544" y="2307"/>
                      <a:pt x="5544" y="2307"/>
                    </a:cubicBezTo>
                    <a:cubicBezTo>
                      <a:pt x="5550" y="2271"/>
                      <a:pt x="5550" y="2271"/>
                      <a:pt x="5550" y="2271"/>
                    </a:cubicBezTo>
                    <a:cubicBezTo>
                      <a:pt x="5455" y="2200"/>
                      <a:pt x="5455" y="2200"/>
                      <a:pt x="5455" y="2200"/>
                    </a:cubicBezTo>
                    <a:cubicBezTo>
                      <a:pt x="5413" y="2170"/>
                      <a:pt x="5413" y="2170"/>
                      <a:pt x="5413" y="2170"/>
                    </a:cubicBezTo>
                    <a:cubicBezTo>
                      <a:pt x="5395" y="2134"/>
                      <a:pt x="5395" y="2134"/>
                      <a:pt x="5395" y="2134"/>
                    </a:cubicBezTo>
                    <a:cubicBezTo>
                      <a:pt x="5455" y="2170"/>
                      <a:pt x="5455" y="2170"/>
                      <a:pt x="5455" y="2170"/>
                    </a:cubicBezTo>
                    <a:cubicBezTo>
                      <a:pt x="5561" y="2223"/>
                      <a:pt x="5561" y="2223"/>
                      <a:pt x="5561" y="2223"/>
                    </a:cubicBezTo>
                    <a:cubicBezTo>
                      <a:pt x="5615" y="2253"/>
                      <a:pt x="5615" y="2253"/>
                      <a:pt x="5615" y="2253"/>
                    </a:cubicBezTo>
                    <a:cubicBezTo>
                      <a:pt x="5615" y="2200"/>
                      <a:pt x="5615" y="2200"/>
                      <a:pt x="5615" y="2200"/>
                    </a:cubicBezTo>
                    <a:cubicBezTo>
                      <a:pt x="5650" y="2158"/>
                      <a:pt x="5650" y="2158"/>
                      <a:pt x="5650" y="2158"/>
                    </a:cubicBezTo>
                    <a:cubicBezTo>
                      <a:pt x="5597" y="2129"/>
                      <a:pt x="5597" y="2129"/>
                      <a:pt x="5597" y="2129"/>
                    </a:cubicBezTo>
                    <a:cubicBezTo>
                      <a:pt x="5585" y="2057"/>
                      <a:pt x="5585" y="2057"/>
                      <a:pt x="5585" y="2057"/>
                    </a:cubicBezTo>
                    <a:cubicBezTo>
                      <a:pt x="5514" y="2034"/>
                      <a:pt x="5514" y="2034"/>
                      <a:pt x="5514" y="2034"/>
                    </a:cubicBezTo>
                    <a:cubicBezTo>
                      <a:pt x="5425" y="1939"/>
                      <a:pt x="5425" y="1939"/>
                      <a:pt x="5425" y="1939"/>
                    </a:cubicBezTo>
                    <a:cubicBezTo>
                      <a:pt x="5455" y="1915"/>
                      <a:pt x="5455" y="1915"/>
                      <a:pt x="5455" y="1915"/>
                    </a:cubicBezTo>
                    <a:cubicBezTo>
                      <a:pt x="5484" y="1891"/>
                      <a:pt x="5484" y="1891"/>
                      <a:pt x="5484" y="1891"/>
                    </a:cubicBezTo>
                    <a:cubicBezTo>
                      <a:pt x="5597" y="1975"/>
                      <a:pt x="5597" y="1975"/>
                      <a:pt x="5597" y="1975"/>
                    </a:cubicBezTo>
                    <a:cubicBezTo>
                      <a:pt x="5638" y="2034"/>
                      <a:pt x="5638" y="2034"/>
                      <a:pt x="5638" y="2034"/>
                    </a:cubicBezTo>
                    <a:cubicBezTo>
                      <a:pt x="5686" y="2040"/>
                      <a:pt x="5686" y="2040"/>
                      <a:pt x="5686" y="2040"/>
                    </a:cubicBezTo>
                    <a:cubicBezTo>
                      <a:pt x="5704" y="1975"/>
                      <a:pt x="5704" y="1975"/>
                      <a:pt x="5704" y="1975"/>
                    </a:cubicBezTo>
                    <a:cubicBezTo>
                      <a:pt x="5763" y="1957"/>
                      <a:pt x="5763" y="1957"/>
                      <a:pt x="5763" y="1957"/>
                    </a:cubicBezTo>
                    <a:cubicBezTo>
                      <a:pt x="5769" y="1927"/>
                      <a:pt x="5769" y="1927"/>
                      <a:pt x="5769" y="1927"/>
                    </a:cubicBezTo>
                    <a:cubicBezTo>
                      <a:pt x="5811" y="1927"/>
                      <a:pt x="5811" y="1927"/>
                      <a:pt x="5811" y="1927"/>
                    </a:cubicBezTo>
                    <a:cubicBezTo>
                      <a:pt x="5828" y="1897"/>
                      <a:pt x="5828" y="1897"/>
                      <a:pt x="5828" y="1897"/>
                    </a:cubicBezTo>
                    <a:cubicBezTo>
                      <a:pt x="5822" y="1856"/>
                      <a:pt x="5822" y="1856"/>
                      <a:pt x="5822" y="1856"/>
                    </a:cubicBezTo>
                    <a:cubicBezTo>
                      <a:pt x="5745" y="1856"/>
                      <a:pt x="5745" y="1856"/>
                      <a:pt x="5745" y="1856"/>
                    </a:cubicBezTo>
                    <a:cubicBezTo>
                      <a:pt x="5745" y="1832"/>
                      <a:pt x="5745" y="1832"/>
                      <a:pt x="5745" y="1832"/>
                    </a:cubicBezTo>
                    <a:cubicBezTo>
                      <a:pt x="5698" y="1797"/>
                      <a:pt x="5698" y="1797"/>
                      <a:pt x="5698" y="1797"/>
                    </a:cubicBezTo>
                    <a:cubicBezTo>
                      <a:pt x="5662" y="1791"/>
                      <a:pt x="5662" y="1791"/>
                      <a:pt x="5662" y="1791"/>
                    </a:cubicBezTo>
                    <a:cubicBezTo>
                      <a:pt x="5609" y="1767"/>
                      <a:pt x="5609" y="1767"/>
                      <a:pt x="5609" y="1767"/>
                    </a:cubicBezTo>
                    <a:cubicBezTo>
                      <a:pt x="5573" y="1767"/>
                      <a:pt x="5573" y="1767"/>
                      <a:pt x="5573" y="1767"/>
                    </a:cubicBezTo>
                    <a:cubicBezTo>
                      <a:pt x="5561" y="1737"/>
                      <a:pt x="5561" y="1737"/>
                      <a:pt x="5561" y="1737"/>
                    </a:cubicBezTo>
                    <a:cubicBezTo>
                      <a:pt x="5544" y="1708"/>
                      <a:pt x="5544" y="1708"/>
                      <a:pt x="5544" y="1708"/>
                    </a:cubicBezTo>
                    <a:cubicBezTo>
                      <a:pt x="5479" y="1708"/>
                      <a:pt x="5479" y="1708"/>
                      <a:pt x="5479" y="1708"/>
                    </a:cubicBezTo>
                    <a:cubicBezTo>
                      <a:pt x="5449" y="1708"/>
                      <a:pt x="5449" y="1708"/>
                      <a:pt x="5449" y="1708"/>
                    </a:cubicBezTo>
                    <a:cubicBezTo>
                      <a:pt x="5449" y="1654"/>
                      <a:pt x="5449" y="1654"/>
                      <a:pt x="5449" y="1654"/>
                    </a:cubicBezTo>
                    <a:cubicBezTo>
                      <a:pt x="5496" y="1654"/>
                      <a:pt x="5496" y="1654"/>
                      <a:pt x="5496" y="1654"/>
                    </a:cubicBezTo>
                    <a:cubicBezTo>
                      <a:pt x="5520" y="1636"/>
                      <a:pt x="5520" y="1636"/>
                      <a:pt x="5520" y="1636"/>
                    </a:cubicBezTo>
                    <a:cubicBezTo>
                      <a:pt x="5455" y="1619"/>
                      <a:pt x="5455" y="1619"/>
                      <a:pt x="5455" y="1619"/>
                    </a:cubicBezTo>
                    <a:cubicBezTo>
                      <a:pt x="5467" y="1595"/>
                      <a:pt x="5467" y="1595"/>
                      <a:pt x="5467" y="1595"/>
                    </a:cubicBezTo>
                    <a:cubicBezTo>
                      <a:pt x="5496" y="1589"/>
                      <a:pt x="5496" y="1589"/>
                      <a:pt x="5496" y="1589"/>
                    </a:cubicBezTo>
                    <a:cubicBezTo>
                      <a:pt x="5461" y="1559"/>
                      <a:pt x="5461" y="1559"/>
                      <a:pt x="5461" y="1559"/>
                    </a:cubicBezTo>
                    <a:cubicBezTo>
                      <a:pt x="5407" y="1542"/>
                      <a:pt x="5407" y="1542"/>
                      <a:pt x="5407" y="1542"/>
                    </a:cubicBezTo>
                    <a:cubicBezTo>
                      <a:pt x="5425" y="1512"/>
                      <a:pt x="5425" y="1512"/>
                      <a:pt x="5425" y="1512"/>
                    </a:cubicBezTo>
                    <a:cubicBezTo>
                      <a:pt x="5372" y="1488"/>
                      <a:pt x="5372" y="1488"/>
                      <a:pt x="5372" y="1488"/>
                    </a:cubicBezTo>
                    <a:cubicBezTo>
                      <a:pt x="5312" y="1494"/>
                      <a:pt x="5312" y="1494"/>
                      <a:pt x="5312" y="1494"/>
                    </a:cubicBezTo>
                    <a:cubicBezTo>
                      <a:pt x="5306" y="1465"/>
                      <a:pt x="5306" y="1465"/>
                      <a:pt x="5306" y="1465"/>
                    </a:cubicBezTo>
                    <a:cubicBezTo>
                      <a:pt x="5259" y="1465"/>
                      <a:pt x="5259" y="1465"/>
                      <a:pt x="5259" y="1465"/>
                    </a:cubicBezTo>
                    <a:cubicBezTo>
                      <a:pt x="5235" y="1459"/>
                      <a:pt x="5235" y="1459"/>
                      <a:pt x="5235" y="1459"/>
                    </a:cubicBezTo>
                    <a:cubicBezTo>
                      <a:pt x="5277" y="1429"/>
                      <a:pt x="5277" y="1429"/>
                      <a:pt x="5277" y="1429"/>
                    </a:cubicBezTo>
                    <a:cubicBezTo>
                      <a:pt x="5224" y="1417"/>
                      <a:pt x="5224" y="1417"/>
                      <a:pt x="5224" y="1417"/>
                    </a:cubicBezTo>
                    <a:cubicBezTo>
                      <a:pt x="5152" y="1429"/>
                      <a:pt x="5152" y="1429"/>
                      <a:pt x="5152" y="1429"/>
                    </a:cubicBezTo>
                    <a:cubicBezTo>
                      <a:pt x="5111" y="1387"/>
                      <a:pt x="5111" y="1387"/>
                      <a:pt x="5111" y="1387"/>
                    </a:cubicBezTo>
                    <a:cubicBezTo>
                      <a:pt x="5105" y="1358"/>
                      <a:pt x="5105" y="1358"/>
                      <a:pt x="5105" y="1358"/>
                    </a:cubicBezTo>
                    <a:cubicBezTo>
                      <a:pt x="5057" y="1358"/>
                      <a:pt x="5057" y="1358"/>
                      <a:pt x="5057" y="1358"/>
                    </a:cubicBezTo>
                    <a:cubicBezTo>
                      <a:pt x="5057" y="1328"/>
                      <a:pt x="5057" y="1328"/>
                      <a:pt x="5057" y="1328"/>
                    </a:cubicBezTo>
                    <a:cubicBezTo>
                      <a:pt x="4986" y="1304"/>
                      <a:pt x="4986" y="1304"/>
                      <a:pt x="4986" y="1304"/>
                    </a:cubicBezTo>
                    <a:cubicBezTo>
                      <a:pt x="4897" y="1304"/>
                      <a:pt x="4897" y="1304"/>
                      <a:pt x="4897" y="1304"/>
                    </a:cubicBezTo>
                    <a:cubicBezTo>
                      <a:pt x="4886" y="1328"/>
                      <a:pt x="4886" y="1328"/>
                      <a:pt x="4886" y="1328"/>
                    </a:cubicBezTo>
                    <a:cubicBezTo>
                      <a:pt x="4844" y="1334"/>
                      <a:pt x="4844" y="1334"/>
                      <a:pt x="4844" y="1334"/>
                    </a:cubicBezTo>
                    <a:cubicBezTo>
                      <a:pt x="4802" y="1328"/>
                      <a:pt x="4802" y="1328"/>
                      <a:pt x="4802" y="1328"/>
                    </a:cubicBezTo>
                    <a:cubicBezTo>
                      <a:pt x="4785" y="1358"/>
                      <a:pt x="4785" y="1358"/>
                      <a:pt x="4785" y="1358"/>
                    </a:cubicBezTo>
                    <a:cubicBezTo>
                      <a:pt x="4743" y="1358"/>
                      <a:pt x="4743" y="1358"/>
                      <a:pt x="4743" y="1358"/>
                    </a:cubicBezTo>
                    <a:cubicBezTo>
                      <a:pt x="4737" y="1322"/>
                      <a:pt x="4737" y="1322"/>
                      <a:pt x="4737" y="1322"/>
                    </a:cubicBezTo>
                    <a:cubicBezTo>
                      <a:pt x="4767" y="1281"/>
                      <a:pt x="4767" y="1281"/>
                      <a:pt x="4767" y="1281"/>
                    </a:cubicBezTo>
                    <a:cubicBezTo>
                      <a:pt x="4725" y="1233"/>
                      <a:pt x="4725" y="1233"/>
                      <a:pt x="4725" y="1233"/>
                    </a:cubicBezTo>
                    <a:cubicBezTo>
                      <a:pt x="4702" y="1186"/>
                      <a:pt x="4702" y="1186"/>
                      <a:pt x="4702" y="1186"/>
                    </a:cubicBezTo>
                    <a:cubicBezTo>
                      <a:pt x="4625" y="1186"/>
                      <a:pt x="4625" y="1186"/>
                      <a:pt x="4625" y="1186"/>
                    </a:cubicBezTo>
                    <a:cubicBezTo>
                      <a:pt x="4583" y="1221"/>
                      <a:pt x="4583" y="1221"/>
                      <a:pt x="4583" y="1221"/>
                    </a:cubicBezTo>
                    <a:cubicBezTo>
                      <a:pt x="4530" y="1221"/>
                      <a:pt x="4530" y="1221"/>
                      <a:pt x="4530" y="1221"/>
                    </a:cubicBezTo>
                    <a:cubicBezTo>
                      <a:pt x="4494" y="1245"/>
                      <a:pt x="4494" y="1245"/>
                      <a:pt x="4494" y="1245"/>
                    </a:cubicBezTo>
                    <a:cubicBezTo>
                      <a:pt x="4488" y="1293"/>
                      <a:pt x="4488" y="1293"/>
                      <a:pt x="4488" y="1293"/>
                    </a:cubicBezTo>
                    <a:cubicBezTo>
                      <a:pt x="4518" y="1340"/>
                      <a:pt x="4518" y="1340"/>
                      <a:pt x="4518" y="1340"/>
                    </a:cubicBezTo>
                    <a:cubicBezTo>
                      <a:pt x="4494" y="1370"/>
                      <a:pt x="4494" y="1370"/>
                      <a:pt x="4494" y="1370"/>
                    </a:cubicBezTo>
                    <a:cubicBezTo>
                      <a:pt x="4542" y="1429"/>
                      <a:pt x="4542" y="1429"/>
                      <a:pt x="4542" y="1429"/>
                    </a:cubicBezTo>
                    <a:cubicBezTo>
                      <a:pt x="4506" y="1435"/>
                      <a:pt x="4506" y="1435"/>
                      <a:pt x="4506" y="1435"/>
                    </a:cubicBezTo>
                    <a:cubicBezTo>
                      <a:pt x="4453" y="1387"/>
                      <a:pt x="4453" y="1387"/>
                      <a:pt x="4453" y="1387"/>
                    </a:cubicBezTo>
                    <a:cubicBezTo>
                      <a:pt x="4435" y="1316"/>
                      <a:pt x="4435" y="1316"/>
                      <a:pt x="4435" y="1316"/>
                    </a:cubicBezTo>
                    <a:cubicBezTo>
                      <a:pt x="4429" y="1269"/>
                      <a:pt x="4429" y="1269"/>
                      <a:pt x="4429" y="1269"/>
                    </a:cubicBezTo>
                    <a:cubicBezTo>
                      <a:pt x="4470" y="1221"/>
                      <a:pt x="4470" y="1221"/>
                      <a:pt x="4470" y="1221"/>
                    </a:cubicBezTo>
                    <a:cubicBezTo>
                      <a:pt x="4524" y="1186"/>
                      <a:pt x="4524" y="1186"/>
                      <a:pt x="4524" y="1186"/>
                    </a:cubicBezTo>
                    <a:cubicBezTo>
                      <a:pt x="4447" y="1186"/>
                      <a:pt x="4447" y="1186"/>
                      <a:pt x="4447" y="1186"/>
                    </a:cubicBezTo>
                    <a:cubicBezTo>
                      <a:pt x="4370" y="1192"/>
                      <a:pt x="4370" y="1192"/>
                      <a:pt x="4370" y="1192"/>
                    </a:cubicBezTo>
                    <a:cubicBezTo>
                      <a:pt x="4299" y="1251"/>
                      <a:pt x="4299" y="1251"/>
                      <a:pt x="4299" y="1251"/>
                    </a:cubicBezTo>
                    <a:cubicBezTo>
                      <a:pt x="4257" y="1328"/>
                      <a:pt x="4257" y="1328"/>
                      <a:pt x="4257" y="1328"/>
                    </a:cubicBezTo>
                    <a:cubicBezTo>
                      <a:pt x="4251" y="1429"/>
                      <a:pt x="4251" y="1429"/>
                      <a:pt x="4251" y="1429"/>
                    </a:cubicBezTo>
                    <a:cubicBezTo>
                      <a:pt x="4316" y="1441"/>
                      <a:pt x="4316" y="1441"/>
                      <a:pt x="4316" y="1441"/>
                    </a:cubicBezTo>
                    <a:cubicBezTo>
                      <a:pt x="4364" y="1441"/>
                      <a:pt x="4364" y="1441"/>
                      <a:pt x="4364" y="1441"/>
                    </a:cubicBezTo>
                    <a:cubicBezTo>
                      <a:pt x="4381" y="1482"/>
                      <a:pt x="4381" y="1482"/>
                      <a:pt x="4381" y="1482"/>
                    </a:cubicBezTo>
                    <a:cubicBezTo>
                      <a:pt x="4334" y="1470"/>
                      <a:pt x="4334" y="1470"/>
                      <a:pt x="4334" y="1470"/>
                    </a:cubicBezTo>
                    <a:cubicBezTo>
                      <a:pt x="4275" y="1488"/>
                      <a:pt x="4275" y="1488"/>
                      <a:pt x="4275" y="1488"/>
                    </a:cubicBezTo>
                    <a:cubicBezTo>
                      <a:pt x="4322" y="1530"/>
                      <a:pt x="4322" y="1530"/>
                      <a:pt x="4322" y="1530"/>
                    </a:cubicBezTo>
                    <a:cubicBezTo>
                      <a:pt x="4388" y="1530"/>
                      <a:pt x="4388" y="1530"/>
                      <a:pt x="4388" y="1530"/>
                    </a:cubicBezTo>
                    <a:cubicBezTo>
                      <a:pt x="4417" y="1518"/>
                      <a:pt x="4417" y="1518"/>
                      <a:pt x="4417" y="1518"/>
                    </a:cubicBezTo>
                    <a:cubicBezTo>
                      <a:pt x="4459" y="1548"/>
                      <a:pt x="4459" y="1548"/>
                      <a:pt x="4459" y="1548"/>
                    </a:cubicBezTo>
                    <a:cubicBezTo>
                      <a:pt x="4542" y="1571"/>
                      <a:pt x="4542" y="1571"/>
                      <a:pt x="4542" y="1571"/>
                    </a:cubicBezTo>
                    <a:cubicBezTo>
                      <a:pt x="4494" y="1589"/>
                      <a:pt x="4494" y="1589"/>
                      <a:pt x="4494" y="1589"/>
                    </a:cubicBezTo>
                    <a:cubicBezTo>
                      <a:pt x="4488" y="1631"/>
                      <a:pt x="4488" y="1631"/>
                      <a:pt x="4488" y="1631"/>
                    </a:cubicBezTo>
                    <a:cubicBezTo>
                      <a:pt x="4524" y="1654"/>
                      <a:pt x="4524" y="1654"/>
                      <a:pt x="4524" y="1654"/>
                    </a:cubicBezTo>
                    <a:cubicBezTo>
                      <a:pt x="4470" y="1731"/>
                      <a:pt x="4470" y="1731"/>
                      <a:pt x="4470" y="1731"/>
                    </a:cubicBezTo>
                    <a:cubicBezTo>
                      <a:pt x="4441" y="1791"/>
                      <a:pt x="4441" y="1791"/>
                      <a:pt x="4441" y="1791"/>
                    </a:cubicBezTo>
                    <a:cubicBezTo>
                      <a:pt x="4405" y="1832"/>
                      <a:pt x="4405" y="1832"/>
                      <a:pt x="4405" y="1832"/>
                    </a:cubicBezTo>
                    <a:cubicBezTo>
                      <a:pt x="4364" y="1814"/>
                      <a:pt x="4364" y="1814"/>
                      <a:pt x="4364" y="1814"/>
                    </a:cubicBezTo>
                    <a:cubicBezTo>
                      <a:pt x="4340" y="1749"/>
                      <a:pt x="4340" y="1749"/>
                      <a:pt x="4340" y="1749"/>
                    </a:cubicBezTo>
                    <a:cubicBezTo>
                      <a:pt x="4364" y="1708"/>
                      <a:pt x="4364" y="1708"/>
                      <a:pt x="4364" y="1708"/>
                    </a:cubicBezTo>
                    <a:cubicBezTo>
                      <a:pt x="4293" y="1648"/>
                      <a:pt x="4293" y="1648"/>
                      <a:pt x="4293" y="1648"/>
                    </a:cubicBezTo>
                    <a:cubicBezTo>
                      <a:pt x="4239" y="1696"/>
                      <a:pt x="4239" y="1696"/>
                      <a:pt x="4239" y="1696"/>
                    </a:cubicBezTo>
                    <a:cubicBezTo>
                      <a:pt x="4156" y="1607"/>
                      <a:pt x="4156" y="1607"/>
                      <a:pt x="4156" y="1607"/>
                    </a:cubicBezTo>
                    <a:cubicBezTo>
                      <a:pt x="4127" y="1595"/>
                      <a:pt x="4127" y="1595"/>
                      <a:pt x="4127" y="1595"/>
                    </a:cubicBezTo>
                    <a:cubicBezTo>
                      <a:pt x="4133" y="1548"/>
                      <a:pt x="4133" y="1548"/>
                      <a:pt x="4133" y="1548"/>
                    </a:cubicBezTo>
                    <a:cubicBezTo>
                      <a:pt x="4121" y="1494"/>
                      <a:pt x="4121" y="1494"/>
                      <a:pt x="4121" y="1494"/>
                    </a:cubicBezTo>
                    <a:cubicBezTo>
                      <a:pt x="4085" y="1494"/>
                      <a:pt x="4085" y="1494"/>
                      <a:pt x="4085" y="1494"/>
                    </a:cubicBezTo>
                    <a:cubicBezTo>
                      <a:pt x="4085" y="1447"/>
                      <a:pt x="4085" y="1447"/>
                      <a:pt x="4085" y="1447"/>
                    </a:cubicBezTo>
                    <a:cubicBezTo>
                      <a:pt x="4026" y="1399"/>
                      <a:pt x="4026" y="1399"/>
                      <a:pt x="4026" y="1399"/>
                    </a:cubicBezTo>
                    <a:cubicBezTo>
                      <a:pt x="3955" y="1399"/>
                      <a:pt x="3955" y="1399"/>
                      <a:pt x="3955" y="1399"/>
                    </a:cubicBezTo>
                    <a:cubicBezTo>
                      <a:pt x="3943" y="1423"/>
                      <a:pt x="3943" y="1423"/>
                      <a:pt x="3943" y="1423"/>
                    </a:cubicBezTo>
                    <a:cubicBezTo>
                      <a:pt x="3907" y="1429"/>
                      <a:pt x="3907" y="1429"/>
                      <a:pt x="3907" y="1429"/>
                    </a:cubicBezTo>
                    <a:cubicBezTo>
                      <a:pt x="3878" y="1476"/>
                      <a:pt x="3878" y="1476"/>
                      <a:pt x="3878" y="1476"/>
                    </a:cubicBezTo>
                    <a:cubicBezTo>
                      <a:pt x="3895" y="1512"/>
                      <a:pt x="3895" y="1512"/>
                      <a:pt x="3895" y="1512"/>
                    </a:cubicBezTo>
                    <a:cubicBezTo>
                      <a:pt x="3883" y="1542"/>
                      <a:pt x="3883" y="1542"/>
                      <a:pt x="3883" y="1542"/>
                    </a:cubicBezTo>
                    <a:cubicBezTo>
                      <a:pt x="3943" y="1589"/>
                      <a:pt x="3943" y="1589"/>
                      <a:pt x="3943" y="1589"/>
                    </a:cubicBezTo>
                    <a:cubicBezTo>
                      <a:pt x="3996" y="1619"/>
                      <a:pt x="3996" y="1619"/>
                      <a:pt x="3996" y="1619"/>
                    </a:cubicBezTo>
                    <a:cubicBezTo>
                      <a:pt x="3978" y="1660"/>
                      <a:pt x="3978" y="1660"/>
                      <a:pt x="3978" y="1660"/>
                    </a:cubicBezTo>
                    <a:cubicBezTo>
                      <a:pt x="3919" y="1648"/>
                      <a:pt x="3919" y="1648"/>
                      <a:pt x="3919" y="1648"/>
                    </a:cubicBezTo>
                    <a:cubicBezTo>
                      <a:pt x="3937" y="1702"/>
                      <a:pt x="3937" y="1702"/>
                      <a:pt x="3937" y="1702"/>
                    </a:cubicBezTo>
                    <a:cubicBezTo>
                      <a:pt x="3990" y="1696"/>
                      <a:pt x="3990" y="1696"/>
                      <a:pt x="3990" y="1696"/>
                    </a:cubicBezTo>
                    <a:cubicBezTo>
                      <a:pt x="4044" y="1660"/>
                      <a:pt x="4044" y="1660"/>
                      <a:pt x="4044" y="1660"/>
                    </a:cubicBezTo>
                    <a:cubicBezTo>
                      <a:pt x="4044" y="1714"/>
                      <a:pt x="4044" y="1714"/>
                      <a:pt x="4044" y="1714"/>
                    </a:cubicBezTo>
                    <a:cubicBezTo>
                      <a:pt x="3949" y="1767"/>
                      <a:pt x="3949" y="1767"/>
                      <a:pt x="3949" y="1767"/>
                    </a:cubicBezTo>
                    <a:cubicBezTo>
                      <a:pt x="3955" y="1838"/>
                      <a:pt x="3955" y="1838"/>
                      <a:pt x="3955" y="1838"/>
                    </a:cubicBezTo>
                    <a:cubicBezTo>
                      <a:pt x="3890" y="1802"/>
                      <a:pt x="3890" y="1802"/>
                      <a:pt x="3890" y="1802"/>
                    </a:cubicBezTo>
                    <a:cubicBezTo>
                      <a:pt x="3907" y="1749"/>
                      <a:pt x="3907" y="1749"/>
                      <a:pt x="3907" y="1749"/>
                    </a:cubicBezTo>
                    <a:cubicBezTo>
                      <a:pt x="3872" y="1749"/>
                      <a:pt x="3872" y="1749"/>
                      <a:pt x="3872" y="1749"/>
                    </a:cubicBezTo>
                    <a:cubicBezTo>
                      <a:pt x="3866" y="1702"/>
                      <a:pt x="3866" y="1702"/>
                      <a:pt x="3866" y="1702"/>
                    </a:cubicBezTo>
                    <a:cubicBezTo>
                      <a:pt x="3901" y="1702"/>
                      <a:pt x="3901" y="1702"/>
                      <a:pt x="3901" y="1702"/>
                    </a:cubicBezTo>
                    <a:cubicBezTo>
                      <a:pt x="3890" y="1631"/>
                      <a:pt x="3890" y="1631"/>
                      <a:pt x="3890" y="1631"/>
                    </a:cubicBezTo>
                    <a:cubicBezTo>
                      <a:pt x="3801" y="1583"/>
                      <a:pt x="3801" y="1583"/>
                      <a:pt x="3801" y="1583"/>
                    </a:cubicBezTo>
                    <a:cubicBezTo>
                      <a:pt x="3783" y="1636"/>
                      <a:pt x="3783" y="1636"/>
                      <a:pt x="3783" y="1636"/>
                    </a:cubicBezTo>
                    <a:cubicBezTo>
                      <a:pt x="3729" y="1660"/>
                      <a:pt x="3729" y="1660"/>
                      <a:pt x="3729" y="1660"/>
                    </a:cubicBezTo>
                    <a:cubicBezTo>
                      <a:pt x="3812" y="1714"/>
                      <a:pt x="3812" y="1714"/>
                      <a:pt x="3812" y="1714"/>
                    </a:cubicBezTo>
                    <a:cubicBezTo>
                      <a:pt x="3777" y="1743"/>
                      <a:pt x="3777" y="1743"/>
                      <a:pt x="3777" y="1743"/>
                    </a:cubicBezTo>
                    <a:cubicBezTo>
                      <a:pt x="3759" y="1785"/>
                      <a:pt x="3759" y="1785"/>
                      <a:pt x="3759" y="1785"/>
                    </a:cubicBezTo>
                    <a:cubicBezTo>
                      <a:pt x="3605" y="1791"/>
                      <a:pt x="3605" y="1791"/>
                      <a:pt x="3605" y="1791"/>
                    </a:cubicBezTo>
                    <a:cubicBezTo>
                      <a:pt x="3528" y="1761"/>
                      <a:pt x="3528" y="1761"/>
                      <a:pt x="3528" y="1761"/>
                    </a:cubicBezTo>
                    <a:cubicBezTo>
                      <a:pt x="3474" y="1749"/>
                      <a:pt x="3474" y="1749"/>
                      <a:pt x="3474" y="1749"/>
                    </a:cubicBezTo>
                    <a:cubicBezTo>
                      <a:pt x="3397" y="1708"/>
                      <a:pt x="3397" y="1708"/>
                      <a:pt x="3397" y="1708"/>
                    </a:cubicBezTo>
                    <a:cubicBezTo>
                      <a:pt x="3344" y="1737"/>
                      <a:pt x="3344" y="1737"/>
                      <a:pt x="3344" y="1737"/>
                    </a:cubicBezTo>
                    <a:cubicBezTo>
                      <a:pt x="3267" y="1773"/>
                      <a:pt x="3267" y="1773"/>
                      <a:pt x="3267" y="1773"/>
                    </a:cubicBezTo>
                    <a:cubicBezTo>
                      <a:pt x="3285" y="1820"/>
                      <a:pt x="3285" y="1820"/>
                      <a:pt x="3285" y="1820"/>
                    </a:cubicBezTo>
                    <a:cubicBezTo>
                      <a:pt x="3273" y="1897"/>
                      <a:pt x="3273" y="1897"/>
                      <a:pt x="3273" y="1897"/>
                    </a:cubicBezTo>
                    <a:cubicBezTo>
                      <a:pt x="3225" y="1809"/>
                      <a:pt x="3225" y="1809"/>
                      <a:pt x="3225" y="1809"/>
                    </a:cubicBezTo>
                    <a:cubicBezTo>
                      <a:pt x="3148" y="1773"/>
                      <a:pt x="3148" y="1773"/>
                      <a:pt x="3148" y="1773"/>
                    </a:cubicBezTo>
                    <a:cubicBezTo>
                      <a:pt x="3065" y="1791"/>
                      <a:pt x="3065" y="1791"/>
                      <a:pt x="3065" y="1791"/>
                    </a:cubicBezTo>
                    <a:cubicBezTo>
                      <a:pt x="2876" y="1773"/>
                      <a:pt x="2876" y="1773"/>
                      <a:pt x="2876" y="1773"/>
                    </a:cubicBezTo>
                    <a:cubicBezTo>
                      <a:pt x="2876" y="1749"/>
                      <a:pt x="2876" y="1749"/>
                      <a:pt x="2876" y="1749"/>
                    </a:cubicBezTo>
                    <a:cubicBezTo>
                      <a:pt x="2941" y="1725"/>
                      <a:pt x="2941" y="1725"/>
                      <a:pt x="2941" y="1725"/>
                    </a:cubicBezTo>
                    <a:cubicBezTo>
                      <a:pt x="2846" y="1678"/>
                      <a:pt x="2846" y="1678"/>
                      <a:pt x="2846" y="1678"/>
                    </a:cubicBezTo>
                    <a:cubicBezTo>
                      <a:pt x="2787" y="1678"/>
                      <a:pt x="2787" y="1678"/>
                      <a:pt x="2787" y="1678"/>
                    </a:cubicBezTo>
                    <a:cubicBezTo>
                      <a:pt x="2615" y="1631"/>
                      <a:pt x="2615" y="1631"/>
                      <a:pt x="2615" y="1631"/>
                    </a:cubicBezTo>
                    <a:cubicBezTo>
                      <a:pt x="2573" y="1595"/>
                      <a:pt x="2573" y="1595"/>
                      <a:pt x="2573" y="1595"/>
                    </a:cubicBezTo>
                    <a:cubicBezTo>
                      <a:pt x="2496" y="1583"/>
                      <a:pt x="2496" y="1583"/>
                      <a:pt x="2496" y="1583"/>
                    </a:cubicBezTo>
                    <a:cubicBezTo>
                      <a:pt x="2449" y="1589"/>
                      <a:pt x="2449" y="1589"/>
                      <a:pt x="2449" y="1589"/>
                    </a:cubicBezTo>
                    <a:cubicBezTo>
                      <a:pt x="2431" y="1619"/>
                      <a:pt x="2431" y="1619"/>
                      <a:pt x="2431" y="1619"/>
                    </a:cubicBezTo>
                    <a:cubicBezTo>
                      <a:pt x="2389" y="1631"/>
                      <a:pt x="2389" y="1631"/>
                      <a:pt x="2389" y="1631"/>
                    </a:cubicBezTo>
                    <a:cubicBezTo>
                      <a:pt x="2342" y="1559"/>
                      <a:pt x="2342" y="1559"/>
                      <a:pt x="2342" y="1559"/>
                    </a:cubicBezTo>
                    <a:cubicBezTo>
                      <a:pt x="2318" y="1619"/>
                      <a:pt x="2318" y="1619"/>
                      <a:pt x="2318" y="1619"/>
                    </a:cubicBezTo>
                    <a:cubicBezTo>
                      <a:pt x="2265" y="1613"/>
                      <a:pt x="2265" y="1613"/>
                      <a:pt x="2265" y="1613"/>
                    </a:cubicBezTo>
                    <a:cubicBezTo>
                      <a:pt x="2217" y="1530"/>
                      <a:pt x="2217" y="1530"/>
                      <a:pt x="2217" y="1530"/>
                    </a:cubicBezTo>
                    <a:cubicBezTo>
                      <a:pt x="2158" y="1512"/>
                      <a:pt x="2158" y="1512"/>
                      <a:pt x="2158" y="1512"/>
                    </a:cubicBezTo>
                    <a:cubicBezTo>
                      <a:pt x="2140" y="1571"/>
                      <a:pt x="2140" y="1571"/>
                      <a:pt x="2140" y="1571"/>
                    </a:cubicBezTo>
                    <a:cubicBezTo>
                      <a:pt x="2105" y="1601"/>
                      <a:pt x="2105" y="1601"/>
                      <a:pt x="2105" y="1601"/>
                    </a:cubicBezTo>
                    <a:cubicBezTo>
                      <a:pt x="2045" y="1613"/>
                      <a:pt x="2045" y="1613"/>
                      <a:pt x="2045" y="1613"/>
                    </a:cubicBezTo>
                    <a:cubicBezTo>
                      <a:pt x="1974" y="1636"/>
                      <a:pt x="1974" y="1636"/>
                      <a:pt x="1974" y="1636"/>
                    </a:cubicBezTo>
                    <a:cubicBezTo>
                      <a:pt x="1897" y="1672"/>
                      <a:pt x="1897" y="1672"/>
                      <a:pt x="1897" y="1672"/>
                    </a:cubicBezTo>
                    <a:cubicBezTo>
                      <a:pt x="1957" y="1619"/>
                      <a:pt x="1957" y="1619"/>
                      <a:pt x="1957" y="1619"/>
                    </a:cubicBezTo>
                    <a:cubicBezTo>
                      <a:pt x="2022" y="1601"/>
                      <a:pt x="2022" y="1601"/>
                      <a:pt x="2022" y="1601"/>
                    </a:cubicBezTo>
                    <a:cubicBezTo>
                      <a:pt x="2069" y="1583"/>
                      <a:pt x="2069" y="1583"/>
                      <a:pt x="2069" y="1583"/>
                    </a:cubicBezTo>
                    <a:cubicBezTo>
                      <a:pt x="2087" y="1554"/>
                      <a:pt x="2087" y="1554"/>
                      <a:pt x="2087" y="1554"/>
                    </a:cubicBezTo>
                    <a:cubicBezTo>
                      <a:pt x="2063" y="1548"/>
                      <a:pt x="2063" y="1548"/>
                      <a:pt x="2063" y="1548"/>
                    </a:cubicBezTo>
                    <a:cubicBezTo>
                      <a:pt x="1986" y="1571"/>
                      <a:pt x="1986" y="1571"/>
                      <a:pt x="1986" y="1571"/>
                    </a:cubicBezTo>
                    <a:cubicBezTo>
                      <a:pt x="1897" y="1613"/>
                      <a:pt x="1897" y="1613"/>
                      <a:pt x="1897" y="1613"/>
                    </a:cubicBezTo>
                    <a:cubicBezTo>
                      <a:pt x="1850" y="1613"/>
                      <a:pt x="1850" y="1613"/>
                      <a:pt x="1850" y="1613"/>
                    </a:cubicBezTo>
                    <a:cubicBezTo>
                      <a:pt x="1802" y="1613"/>
                      <a:pt x="1802" y="1613"/>
                      <a:pt x="1802" y="1613"/>
                    </a:cubicBezTo>
                    <a:cubicBezTo>
                      <a:pt x="1713" y="1666"/>
                      <a:pt x="1713" y="1666"/>
                      <a:pt x="1713" y="1666"/>
                    </a:cubicBezTo>
                    <a:cubicBezTo>
                      <a:pt x="1624" y="1654"/>
                      <a:pt x="1624" y="1654"/>
                      <a:pt x="1624" y="1654"/>
                    </a:cubicBezTo>
                    <a:cubicBezTo>
                      <a:pt x="1553" y="1601"/>
                      <a:pt x="1553" y="1601"/>
                      <a:pt x="1553" y="1601"/>
                    </a:cubicBezTo>
                    <a:cubicBezTo>
                      <a:pt x="1423" y="1595"/>
                      <a:pt x="1423" y="1595"/>
                      <a:pt x="1423" y="1595"/>
                    </a:cubicBezTo>
                    <a:cubicBezTo>
                      <a:pt x="1376" y="1571"/>
                      <a:pt x="1376" y="1571"/>
                      <a:pt x="1376" y="1571"/>
                    </a:cubicBezTo>
                    <a:cubicBezTo>
                      <a:pt x="1310" y="1559"/>
                      <a:pt x="1310" y="1559"/>
                      <a:pt x="1310" y="1559"/>
                    </a:cubicBezTo>
                    <a:cubicBezTo>
                      <a:pt x="1233" y="1571"/>
                      <a:pt x="1233" y="1571"/>
                      <a:pt x="1233" y="1571"/>
                    </a:cubicBezTo>
                    <a:cubicBezTo>
                      <a:pt x="1180" y="1548"/>
                      <a:pt x="1180" y="1548"/>
                      <a:pt x="1180" y="1548"/>
                    </a:cubicBezTo>
                    <a:cubicBezTo>
                      <a:pt x="1097" y="1548"/>
                      <a:pt x="1097" y="1548"/>
                      <a:pt x="1097" y="1548"/>
                    </a:cubicBezTo>
                    <a:cubicBezTo>
                      <a:pt x="1008" y="1524"/>
                      <a:pt x="1008" y="1524"/>
                      <a:pt x="1008" y="1524"/>
                    </a:cubicBezTo>
                    <a:cubicBezTo>
                      <a:pt x="931" y="1524"/>
                      <a:pt x="931" y="1524"/>
                      <a:pt x="931" y="1524"/>
                    </a:cubicBezTo>
                    <a:cubicBezTo>
                      <a:pt x="866" y="1524"/>
                      <a:pt x="866" y="1524"/>
                      <a:pt x="866" y="1524"/>
                    </a:cubicBezTo>
                    <a:cubicBezTo>
                      <a:pt x="848" y="1482"/>
                      <a:pt x="848" y="1482"/>
                      <a:pt x="848" y="1482"/>
                    </a:cubicBezTo>
                    <a:cubicBezTo>
                      <a:pt x="723" y="1476"/>
                      <a:pt x="723" y="1476"/>
                      <a:pt x="723" y="1476"/>
                    </a:cubicBezTo>
                    <a:cubicBezTo>
                      <a:pt x="670" y="1482"/>
                      <a:pt x="670" y="1482"/>
                      <a:pt x="670" y="1482"/>
                    </a:cubicBezTo>
                    <a:cubicBezTo>
                      <a:pt x="688" y="1453"/>
                      <a:pt x="688" y="1453"/>
                      <a:pt x="688" y="1453"/>
                    </a:cubicBezTo>
                    <a:cubicBezTo>
                      <a:pt x="611" y="1447"/>
                      <a:pt x="611" y="1447"/>
                      <a:pt x="611" y="1447"/>
                    </a:cubicBezTo>
                    <a:cubicBezTo>
                      <a:pt x="545" y="1488"/>
                      <a:pt x="545" y="1488"/>
                      <a:pt x="545" y="1488"/>
                    </a:cubicBezTo>
                    <a:cubicBezTo>
                      <a:pt x="445" y="1488"/>
                      <a:pt x="445" y="1488"/>
                      <a:pt x="445" y="1488"/>
                    </a:cubicBezTo>
                    <a:cubicBezTo>
                      <a:pt x="368" y="1542"/>
                      <a:pt x="368" y="1542"/>
                      <a:pt x="368" y="1542"/>
                    </a:cubicBezTo>
                    <a:cubicBezTo>
                      <a:pt x="308" y="1542"/>
                      <a:pt x="308" y="1542"/>
                      <a:pt x="308" y="1542"/>
                    </a:cubicBezTo>
                    <a:cubicBezTo>
                      <a:pt x="255" y="1583"/>
                      <a:pt x="255" y="1583"/>
                      <a:pt x="255" y="1583"/>
                    </a:cubicBezTo>
                    <a:cubicBezTo>
                      <a:pt x="249" y="1636"/>
                      <a:pt x="249" y="1636"/>
                      <a:pt x="249" y="1636"/>
                    </a:cubicBezTo>
                    <a:cubicBezTo>
                      <a:pt x="184" y="1678"/>
                      <a:pt x="184" y="1678"/>
                      <a:pt x="184" y="1678"/>
                    </a:cubicBezTo>
                    <a:cubicBezTo>
                      <a:pt x="83" y="1678"/>
                      <a:pt x="83" y="1678"/>
                      <a:pt x="83" y="1678"/>
                    </a:cubicBezTo>
                    <a:cubicBezTo>
                      <a:pt x="65" y="1737"/>
                      <a:pt x="65" y="1737"/>
                      <a:pt x="65" y="1737"/>
                    </a:cubicBezTo>
                    <a:cubicBezTo>
                      <a:pt x="184" y="1791"/>
                      <a:pt x="184" y="1791"/>
                      <a:pt x="184" y="1791"/>
                    </a:cubicBezTo>
                    <a:cubicBezTo>
                      <a:pt x="219" y="1844"/>
                      <a:pt x="219" y="1844"/>
                      <a:pt x="219" y="1844"/>
                    </a:cubicBezTo>
                    <a:cubicBezTo>
                      <a:pt x="285" y="1868"/>
                      <a:pt x="285" y="1868"/>
                      <a:pt x="285" y="1868"/>
                    </a:cubicBezTo>
                    <a:cubicBezTo>
                      <a:pt x="332" y="1933"/>
                      <a:pt x="332" y="1933"/>
                      <a:pt x="332" y="1933"/>
                    </a:cubicBezTo>
                    <a:cubicBezTo>
                      <a:pt x="267" y="1945"/>
                      <a:pt x="267" y="1945"/>
                      <a:pt x="267" y="1945"/>
                    </a:cubicBezTo>
                    <a:cubicBezTo>
                      <a:pt x="207" y="1933"/>
                      <a:pt x="207" y="1933"/>
                      <a:pt x="207" y="1933"/>
                    </a:cubicBezTo>
                    <a:cubicBezTo>
                      <a:pt x="201" y="1880"/>
                      <a:pt x="201" y="1880"/>
                      <a:pt x="201" y="1880"/>
                    </a:cubicBezTo>
                    <a:cubicBezTo>
                      <a:pt x="130" y="1921"/>
                      <a:pt x="130" y="1921"/>
                      <a:pt x="130" y="1921"/>
                    </a:cubicBezTo>
                    <a:cubicBezTo>
                      <a:pt x="71" y="1927"/>
                      <a:pt x="71" y="1927"/>
                      <a:pt x="71" y="1927"/>
                    </a:cubicBezTo>
                    <a:cubicBezTo>
                      <a:pt x="0" y="1980"/>
                      <a:pt x="0" y="1980"/>
                      <a:pt x="0" y="1980"/>
                    </a:cubicBezTo>
                    <a:cubicBezTo>
                      <a:pt x="30" y="2004"/>
                      <a:pt x="30" y="2004"/>
                      <a:pt x="30" y="2004"/>
                    </a:cubicBezTo>
                    <a:cubicBezTo>
                      <a:pt x="71" y="2034"/>
                      <a:pt x="71" y="2034"/>
                      <a:pt x="71" y="2034"/>
                    </a:cubicBezTo>
                    <a:cubicBezTo>
                      <a:pt x="95" y="2093"/>
                      <a:pt x="95" y="2093"/>
                      <a:pt x="95" y="2093"/>
                    </a:cubicBezTo>
                    <a:cubicBezTo>
                      <a:pt x="279" y="2075"/>
                      <a:pt x="279" y="2075"/>
                      <a:pt x="279" y="2075"/>
                    </a:cubicBezTo>
                    <a:cubicBezTo>
                      <a:pt x="326" y="2046"/>
                      <a:pt x="326" y="2046"/>
                      <a:pt x="326" y="2046"/>
                    </a:cubicBezTo>
                    <a:cubicBezTo>
                      <a:pt x="373" y="2052"/>
                      <a:pt x="373" y="2052"/>
                      <a:pt x="373" y="2052"/>
                    </a:cubicBezTo>
                    <a:cubicBezTo>
                      <a:pt x="362" y="2105"/>
                      <a:pt x="362" y="2105"/>
                      <a:pt x="362" y="2105"/>
                    </a:cubicBezTo>
                    <a:cubicBezTo>
                      <a:pt x="362" y="2170"/>
                      <a:pt x="362" y="2170"/>
                      <a:pt x="362" y="2170"/>
                    </a:cubicBezTo>
                    <a:cubicBezTo>
                      <a:pt x="296" y="2170"/>
                      <a:pt x="296" y="2170"/>
                      <a:pt x="296" y="2170"/>
                    </a:cubicBezTo>
                    <a:cubicBezTo>
                      <a:pt x="231" y="2194"/>
                      <a:pt x="231" y="2194"/>
                      <a:pt x="231" y="2194"/>
                    </a:cubicBezTo>
                    <a:cubicBezTo>
                      <a:pt x="172" y="2188"/>
                      <a:pt x="172" y="2188"/>
                      <a:pt x="172" y="2188"/>
                    </a:cubicBezTo>
                    <a:cubicBezTo>
                      <a:pt x="154" y="2253"/>
                      <a:pt x="154" y="2253"/>
                      <a:pt x="154" y="2253"/>
                    </a:cubicBezTo>
                    <a:cubicBezTo>
                      <a:pt x="89" y="2312"/>
                      <a:pt x="89" y="2312"/>
                      <a:pt x="89" y="2312"/>
                    </a:cubicBezTo>
                    <a:cubicBezTo>
                      <a:pt x="101" y="2354"/>
                      <a:pt x="101" y="2354"/>
                      <a:pt x="101" y="2354"/>
                    </a:cubicBezTo>
                    <a:cubicBezTo>
                      <a:pt x="130" y="2360"/>
                      <a:pt x="130" y="2360"/>
                      <a:pt x="130" y="2360"/>
                    </a:cubicBezTo>
                    <a:cubicBezTo>
                      <a:pt x="142" y="2395"/>
                      <a:pt x="142" y="2395"/>
                      <a:pt x="142" y="2395"/>
                    </a:cubicBezTo>
                    <a:cubicBezTo>
                      <a:pt x="172" y="2449"/>
                      <a:pt x="172" y="2449"/>
                      <a:pt x="172" y="2449"/>
                    </a:cubicBezTo>
                    <a:cubicBezTo>
                      <a:pt x="249" y="2478"/>
                      <a:pt x="249" y="2478"/>
                      <a:pt x="249" y="2478"/>
                    </a:cubicBezTo>
                    <a:cubicBezTo>
                      <a:pt x="285" y="2431"/>
                      <a:pt x="285" y="2431"/>
                      <a:pt x="285" y="2431"/>
                    </a:cubicBezTo>
                    <a:cubicBezTo>
                      <a:pt x="326" y="2490"/>
                      <a:pt x="326" y="2490"/>
                      <a:pt x="326" y="2490"/>
                    </a:cubicBezTo>
                    <a:cubicBezTo>
                      <a:pt x="320" y="2573"/>
                      <a:pt x="320" y="2573"/>
                      <a:pt x="320" y="2573"/>
                    </a:cubicBezTo>
                    <a:cubicBezTo>
                      <a:pt x="356" y="2573"/>
                      <a:pt x="356" y="2573"/>
                      <a:pt x="356" y="2573"/>
                    </a:cubicBezTo>
                    <a:cubicBezTo>
                      <a:pt x="385" y="2555"/>
                      <a:pt x="385" y="2555"/>
                      <a:pt x="385" y="2555"/>
                    </a:cubicBezTo>
                    <a:cubicBezTo>
                      <a:pt x="445" y="2555"/>
                      <a:pt x="445" y="2555"/>
                      <a:pt x="445" y="2555"/>
                    </a:cubicBezTo>
                    <a:cubicBezTo>
                      <a:pt x="486" y="2573"/>
                      <a:pt x="486" y="2573"/>
                      <a:pt x="486" y="2573"/>
                    </a:cubicBezTo>
                    <a:cubicBezTo>
                      <a:pt x="504" y="2538"/>
                      <a:pt x="504" y="2538"/>
                      <a:pt x="504" y="2538"/>
                    </a:cubicBezTo>
                    <a:cubicBezTo>
                      <a:pt x="545" y="2567"/>
                      <a:pt x="545" y="2567"/>
                      <a:pt x="545" y="2567"/>
                    </a:cubicBezTo>
                    <a:cubicBezTo>
                      <a:pt x="587" y="2544"/>
                      <a:pt x="587" y="2544"/>
                      <a:pt x="587" y="2544"/>
                    </a:cubicBezTo>
                    <a:cubicBezTo>
                      <a:pt x="587" y="2544"/>
                      <a:pt x="563" y="2597"/>
                      <a:pt x="563" y="2615"/>
                    </a:cubicBezTo>
                    <a:cubicBezTo>
                      <a:pt x="563" y="2632"/>
                      <a:pt x="528" y="2656"/>
                      <a:pt x="510" y="2662"/>
                    </a:cubicBezTo>
                    <a:cubicBezTo>
                      <a:pt x="492" y="2674"/>
                      <a:pt x="421" y="2733"/>
                      <a:pt x="421" y="2733"/>
                    </a:cubicBezTo>
                    <a:cubicBezTo>
                      <a:pt x="391" y="2775"/>
                      <a:pt x="391" y="2775"/>
                      <a:pt x="391" y="2775"/>
                    </a:cubicBezTo>
                    <a:cubicBezTo>
                      <a:pt x="332" y="2775"/>
                      <a:pt x="332" y="2775"/>
                      <a:pt x="332" y="2775"/>
                    </a:cubicBezTo>
                    <a:cubicBezTo>
                      <a:pt x="279" y="2816"/>
                      <a:pt x="279" y="2816"/>
                      <a:pt x="279" y="2816"/>
                    </a:cubicBezTo>
                    <a:cubicBezTo>
                      <a:pt x="201" y="2834"/>
                      <a:pt x="201" y="2834"/>
                      <a:pt x="201" y="2834"/>
                    </a:cubicBezTo>
                    <a:cubicBezTo>
                      <a:pt x="136" y="2887"/>
                      <a:pt x="136" y="2887"/>
                      <a:pt x="136" y="2887"/>
                    </a:cubicBezTo>
                    <a:cubicBezTo>
                      <a:pt x="172" y="2905"/>
                      <a:pt x="172" y="2905"/>
                      <a:pt x="172" y="2905"/>
                    </a:cubicBezTo>
                    <a:cubicBezTo>
                      <a:pt x="237" y="2858"/>
                      <a:pt x="237" y="2858"/>
                      <a:pt x="237" y="2858"/>
                    </a:cubicBezTo>
                    <a:cubicBezTo>
                      <a:pt x="279" y="2852"/>
                      <a:pt x="279" y="2852"/>
                      <a:pt x="279" y="2852"/>
                    </a:cubicBezTo>
                    <a:cubicBezTo>
                      <a:pt x="350" y="2816"/>
                      <a:pt x="350" y="2816"/>
                      <a:pt x="350" y="2816"/>
                    </a:cubicBezTo>
                    <a:cubicBezTo>
                      <a:pt x="433" y="2781"/>
                      <a:pt x="433" y="2781"/>
                      <a:pt x="433" y="2781"/>
                    </a:cubicBezTo>
                    <a:cubicBezTo>
                      <a:pt x="593" y="2704"/>
                      <a:pt x="593" y="2704"/>
                      <a:pt x="593" y="2704"/>
                    </a:cubicBezTo>
                    <a:cubicBezTo>
                      <a:pt x="616" y="2656"/>
                      <a:pt x="616" y="2656"/>
                      <a:pt x="616" y="2656"/>
                    </a:cubicBezTo>
                    <a:cubicBezTo>
                      <a:pt x="789" y="2561"/>
                      <a:pt x="789" y="2561"/>
                      <a:pt x="789" y="2561"/>
                    </a:cubicBezTo>
                    <a:cubicBezTo>
                      <a:pt x="741" y="2496"/>
                      <a:pt x="741" y="2496"/>
                      <a:pt x="741" y="2496"/>
                    </a:cubicBezTo>
                    <a:cubicBezTo>
                      <a:pt x="830" y="2449"/>
                      <a:pt x="830" y="2449"/>
                      <a:pt x="830" y="2449"/>
                    </a:cubicBezTo>
                    <a:cubicBezTo>
                      <a:pt x="871" y="2372"/>
                      <a:pt x="871" y="2372"/>
                      <a:pt x="871" y="2372"/>
                    </a:cubicBezTo>
                    <a:cubicBezTo>
                      <a:pt x="949" y="2354"/>
                      <a:pt x="949" y="2354"/>
                      <a:pt x="949" y="2354"/>
                    </a:cubicBezTo>
                    <a:cubicBezTo>
                      <a:pt x="990" y="2378"/>
                      <a:pt x="990" y="2378"/>
                      <a:pt x="990" y="2378"/>
                    </a:cubicBezTo>
                    <a:cubicBezTo>
                      <a:pt x="901" y="2413"/>
                      <a:pt x="901" y="2413"/>
                      <a:pt x="901" y="2413"/>
                    </a:cubicBezTo>
                    <a:cubicBezTo>
                      <a:pt x="877" y="2461"/>
                      <a:pt x="877" y="2461"/>
                      <a:pt x="877" y="2461"/>
                    </a:cubicBezTo>
                    <a:cubicBezTo>
                      <a:pt x="889" y="2508"/>
                      <a:pt x="889" y="2508"/>
                      <a:pt x="889" y="2508"/>
                    </a:cubicBezTo>
                    <a:cubicBezTo>
                      <a:pt x="1002" y="2455"/>
                      <a:pt x="1002" y="2455"/>
                      <a:pt x="1002" y="2455"/>
                    </a:cubicBezTo>
                    <a:cubicBezTo>
                      <a:pt x="1079" y="2443"/>
                      <a:pt x="1079" y="2443"/>
                      <a:pt x="1079" y="2443"/>
                    </a:cubicBezTo>
                    <a:lnTo>
                      <a:pt x="1061" y="2407"/>
                    </a:lnTo>
                    <a:close/>
                    <a:moveTo>
                      <a:pt x="830" y="2639"/>
                    </a:moveTo>
                    <a:lnTo>
                      <a:pt x="830" y="2639"/>
                    </a:lnTo>
                    <a:cubicBezTo>
                      <a:pt x="830" y="2585"/>
                      <a:pt x="830" y="2585"/>
                      <a:pt x="830" y="2585"/>
                    </a:cubicBezTo>
                    <a:cubicBezTo>
                      <a:pt x="789" y="2615"/>
                      <a:pt x="789" y="2615"/>
                      <a:pt x="789" y="2615"/>
                    </a:cubicBezTo>
                    <a:cubicBezTo>
                      <a:pt x="711" y="2662"/>
                      <a:pt x="711" y="2662"/>
                      <a:pt x="711" y="2662"/>
                    </a:cubicBezTo>
                    <a:cubicBezTo>
                      <a:pt x="735" y="2716"/>
                      <a:pt x="735" y="2716"/>
                      <a:pt x="735" y="2716"/>
                    </a:cubicBezTo>
                    <a:cubicBezTo>
                      <a:pt x="789" y="2686"/>
                      <a:pt x="789" y="2686"/>
                      <a:pt x="789" y="2686"/>
                    </a:cubicBezTo>
                    <a:lnTo>
                      <a:pt x="830" y="263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2107"/>
              </a:p>
            </p:txBody>
          </p:sp>
          <p:sp>
            <p:nvSpPr>
              <p:cNvPr id="24" name="Freeform 593">
                <a:extLst>
                  <a:ext uri="{FF2B5EF4-FFF2-40B4-BE49-F238E27FC236}">
                    <a16:creationId xmlns:a16="http://schemas.microsoft.com/office/drawing/2014/main" id="{241C2203-DF67-4EAD-8329-A34346F930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73124" y="3146873"/>
                <a:ext cx="199395" cy="199395"/>
              </a:xfrm>
              <a:custGeom>
                <a:avLst/>
                <a:gdLst>
                  <a:gd name="T0" fmla="*/ 236 w 472"/>
                  <a:gd name="T1" fmla="*/ 470 h 471"/>
                  <a:gd name="T2" fmla="*/ 236 w 472"/>
                  <a:gd name="T3" fmla="*/ 470 h 471"/>
                  <a:gd name="T4" fmla="*/ 0 w 472"/>
                  <a:gd name="T5" fmla="*/ 235 h 471"/>
                  <a:gd name="T6" fmla="*/ 236 w 472"/>
                  <a:gd name="T7" fmla="*/ 0 h 471"/>
                  <a:gd name="T8" fmla="*/ 471 w 472"/>
                  <a:gd name="T9" fmla="*/ 235 h 471"/>
                  <a:gd name="T10" fmla="*/ 236 w 472"/>
                  <a:gd name="T11" fmla="*/ 470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2" h="471">
                    <a:moveTo>
                      <a:pt x="236" y="470"/>
                    </a:moveTo>
                    <a:lnTo>
                      <a:pt x="236" y="470"/>
                    </a:lnTo>
                    <a:cubicBezTo>
                      <a:pt x="109" y="470"/>
                      <a:pt x="0" y="362"/>
                      <a:pt x="0" y="235"/>
                    </a:cubicBezTo>
                    <a:cubicBezTo>
                      <a:pt x="0" y="102"/>
                      <a:pt x="109" y="0"/>
                      <a:pt x="236" y="0"/>
                    </a:cubicBezTo>
                    <a:cubicBezTo>
                      <a:pt x="368" y="0"/>
                      <a:pt x="471" y="102"/>
                      <a:pt x="471" y="235"/>
                    </a:cubicBezTo>
                    <a:cubicBezTo>
                      <a:pt x="471" y="362"/>
                      <a:pt x="368" y="470"/>
                      <a:pt x="236" y="470"/>
                    </a:cubicBez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2107"/>
              </a:p>
            </p:txBody>
          </p:sp>
          <p:sp>
            <p:nvSpPr>
              <p:cNvPr id="25" name="Freeform 593">
                <a:extLst>
                  <a:ext uri="{FF2B5EF4-FFF2-40B4-BE49-F238E27FC236}">
                    <a16:creationId xmlns:a16="http://schemas.microsoft.com/office/drawing/2014/main" id="{A769727A-BEC8-4307-BAEA-B693F7B5FE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9673" y="3406672"/>
                <a:ext cx="84729" cy="84729"/>
              </a:xfrm>
              <a:custGeom>
                <a:avLst/>
                <a:gdLst>
                  <a:gd name="T0" fmla="*/ 236 w 472"/>
                  <a:gd name="T1" fmla="*/ 470 h 471"/>
                  <a:gd name="T2" fmla="*/ 236 w 472"/>
                  <a:gd name="T3" fmla="*/ 470 h 471"/>
                  <a:gd name="T4" fmla="*/ 0 w 472"/>
                  <a:gd name="T5" fmla="*/ 235 h 471"/>
                  <a:gd name="T6" fmla="*/ 236 w 472"/>
                  <a:gd name="T7" fmla="*/ 0 h 471"/>
                  <a:gd name="T8" fmla="*/ 471 w 472"/>
                  <a:gd name="T9" fmla="*/ 235 h 471"/>
                  <a:gd name="T10" fmla="*/ 236 w 472"/>
                  <a:gd name="T11" fmla="*/ 470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2" h="471">
                    <a:moveTo>
                      <a:pt x="236" y="470"/>
                    </a:moveTo>
                    <a:lnTo>
                      <a:pt x="236" y="470"/>
                    </a:lnTo>
                    <a:cubicBezTo>
                      <a:pt x="109" y="470"/>
                      <a:pt x="0" y="362"/>
                      <a:pt x="0" y="235"/>
                    </a:cubicBezTo>
                    <a:cubicBezTo>
                      <a:pt x="0" y="102"/>
                      <a:pt x="109" y="0"/>
                      <a:pt x="236" y="0"/>
                    </a:cubicBezTo>
                    <a:cubicBezTo>
                      <a:pt x="368" y="0"/>
                      <a:pt x="471" y="102"/>
                      <a:pt x="471" y="235"/>
                    </a:cubicBezTo>
                    <a:cubicBezTo>
                      <a:pt x="471" y="362"/>
                      <a:pt x="368" y="470"/>
                      <a:pt x="236" y="470"/>
                    </a:cubicBez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2107"/>
              </a:p>
            </p:txBody>
          </p:sp>
          <p:sp>
            <p:nvSpPr>
              <p:cNvPr id="26" name="Freeform 593">
                <a:extLst>
                  <a:ext uri="{FF2B5EF4-FFF2-40B4-BE49-F238E27FC236}">
                    <a16:creationId xmlns:a16="http://schemas.microsoft.com/office/drawing/2014/main" id="{78D9B23D-9ECC-4BA8-94D3-8A8FB51013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06045" y="3594344"/>
                <a:ext cx="167719" cy="165816"/>
              </a:xfrm>
              <a:custGeom>
                <a:avLst/>
                <a:gdLst>
                  <a:gd name="T0" fmla="*/ 236 w 472"/>
                  <a:gd name="T1" fmla="*/ 470 h 471"/>
                  <a:gd name="T2" fmla="*/ 236 w 472"/>
                  <a:gd name="T3" fmla="*/ 470 h 471"/>
                  <a:gd name="T4" fmla="*/ 0 w 472"/>
                  <a:gd name="T5" fmla="*/ 235 h 471"/>
                  <a:gd name="T6" fmla="*/ 236 w 472"/>
                  <a:gd name="T7" fmla="*/ 0 h 471"/>
                  <a:gd name="T8" fmla="*/ 471 w 472"/>
                  <a:gd name="T9" fmla="*/ 235 h 471"/>
                  <a:gd name="T10" fmla="*/ 236 w 472"/>
                  <a:gd name="T11" fmla="*/ 470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2" h="471">
                    <a:moveTo>
                      <a:pt x="236" y="470"/>
                    </a:moveTo>
                    <a:lnTo>
                      <a:pt x="236" y="470"/>
                    </a:lnTo>
                    <a:cubicBezTo>
                      <a:pt x="109" y="470"/>
                      <a:pt x="0" y="362"/>
                      <a:pt x="0" y="235"/>
                    </a:cubicBezTo>
                    <a:cubicBezTo>
                      <a:pt x="0" y="102"/>
                      <a:pt x="109" y="0"/>
                      <a:pt x="236" y="0"/>
                    </a:cubicBezTo>
                    <a:cubicBezTo>
                      <a:pt x="368" y="0"/>
                      <a:pt x="471" y="102"/>
                      <a:pt x="471" y="235"/>
                    </a:cubicBezTo>
                    <a:cubicBezTo>
                      <a:pt x="471" y="362"/>
                      <a:pt x="368" y="470"/>
                      <a:pt x="236" y="470"/>
                    </a:cubicBez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2107"/>
              </a:p>
            </p:txBody>
          </p:sp>
          <p:sp>
            <p:nvSpPr>
              <p:cNvPr id="27" name="Freeform 593">
                <a:extLst>
                  <a:ext uri="{FF2B5EF4-FFF2-40B4-BE49-F238E27FC236}">
                    <a16:creationId xmlns:a16="http://schemas.microsoft.com/office/drawing/2014/main" id="{9B9B358D-D628-4342-9523-474E6B16D0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69216" y="3424147"/>
                <a:ext cx="105461" cy="106697"/>
              </a:xfrm>
              <a:custGeom>
                <a:avLst/>
                <a:gdLst>
                  <a:gd name="T0" fmla="*/ 236 w 472"/>
                  <a:gd name="T1" fmla="*/ 470 h 471"/>
                  <a:gd name="T2" fmla="*/ 236 w 472"/>
                  <a:gd name="T3" fmla="*/ 470 h 471"/>
                  <a:gd name="T4" fmla="*/ 0 w 472"/>
                  <a:gd name="T5" fmla="*/ 235 h 471"/>
                  <a:gd name="T6" fmla="*/ 236 w 472"/>
                  <a:gd name="T7" fmla="*/ 0 h 471"/>
                  <a:gd name="T8" fmla="*/ 471 w 472"/>
                  <a:gd name="T9" fmla="*/ 235 h 471"/>
                  <a:gd name="T10" fmla="*/ 236 w 472"/>
                  <a:gd name="T11" fmla="*/ 470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2" h="471">
                    <a:moveTo>
                      <a:pt x="236" y="470"/>
                    </a:moveTo>
                    <a:lnTo>
                      <a:pt x="236" y="470"/>
                    </a:lnTo>
                    <a:cubicBezTo>
                      <a:pt x="109" y="470"/>
                      <a:pt x="0" y="362"/>
                      <a:pt x="0" y="235"/>
                    </a:cubicBezTo>
                    <a:cubicBezTo>
                      <a:pt x="0" y="102"/>
                      <a:pt x="109" y="0"/>
                      <a:pt x="236" y="0"/>
                    </a:cubicBezTo>
                    <a:cubicBezTo>
                      <a:pt x="368" y="0"/>
                      <a:pt x="471" y="102"/>
                      <a:pt x="471" y="235"/>
                    </a:cubicBezTo>
                    <a:cubicBezTo>
                      <a:pt x="471" y="362"/>
                      <a:pt x="368" y="470"/>
                      <a:pt x="236" y="470"/>
                    </a:cubicBez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2107"/>
              </a:p>
            </p:txBody>
          </p:sp>
          <p:sp>
            <p:nvSpPr>
              <p:cNvPr id="28" name="Freeform 593">
                <a:extLst>
                  <a:ext uri="{FF2B5EF4-FFF2-40B4-BE49-F238E27FC236}">
                    <a16:creationId xmlns:a16="http://schemas.microsoft.com/office/drawing/2014/main" id="{5870439B-1C2A-4C71-96B3-81221DDCEE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18126" y="3124356"/>
                <a:ext cx="79955" cy="79955"/>
              </a:xfrm>
              <a:custGeom>
                <a:avLst/>
                <a:gdLst>
                  <a:gd name="T0" fmla="*/ 236 w 472"/>
                  <a:gd name="T1" fmla="*/ 470 h 471"/>
                  <a:gd name="T2" fmla="*/ 236 w 472"/>
                  <a:gd name="T3" fmla="*/ 470 h 471"/>
                  <a:gd name="T4" fmla="*/ 0 w 472"/>
                  <a:gd name="T5" fmla="*/ 235 h 471"/>
                  <a:gd name="T6" fmla="*/ 236 w 472"/>
                  <a:gd name="T7" fmla="*/ 0 h 471"/>
                  <a:gd name="T8" fmla="*/ 471 w 472"/>
                  <a:gd name="T9" fmla="*/ 235 h 471"/>
                  <a:gd name="T10" fmla="*/ 236 w 472"/>
                  <a:gd name="T11" fmla="*/ 470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2" h="471">
                    <a:moveTo>
                      <a:pt x="236" y="470"/>
                    </a:moveTo>
                    <a:lnTo>
                      <a:pt x="236" y="470"/>
                    </a:lnTo>
                    <a:cubicBezTo>
                      <a:pt x="109" y="470"/>
                      <a:pt x="0" y="362"/>
                      <a:pt x="0" y="235"/>
                    </a:cubicBezTo>
                    <a:cubicBezTo>
                      <a:pt x="0" y="102"/>
                      <a:pt x="109" y="0"/>
                      <a:pt x="236" y="0"/>
                    </a:cubicBezTo>
                    <a:cubicBezTo>
                      <a:pt x="368" y="0"/>
                      <a:pt x="471" y="102"/>
                      <a:pt x="471" y="235"/>
                    </a:cubicBezTo>
                    <a:cubicBezTo>
                      <a:pt x="471" y="362"/>
                      <a:pt x="368" y="470"/>
                      <a:pt x="236" y="470"/>
                    </a:cubicBez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2107"/>
              </a:p>
            </p:txBody>
          </p:sp>
          <p:sp>
            <p:nvSpPr>
              <p:cNvPr id="29" name="Freeform 593">
                <a:extLst>
                  <a:ext uri="{FF2B5EF4-FFF2-40B4-BE49-F238E27FC236}">
                    <a16:creationId xmlns:a16="http://schemas.microsoft.com/office/drawing/2014/main" id="{AC184A0D-4DAE-4A2D-BD2F-D8C6028561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9659" y="3321509"/>
                <a:ext cx="45719" cy="45719"/>
              </a:xfrm>
              <a:custGeom>
                <a:avLst/>
                <a:gdLst>
                  <a:gd name="T0" fmla="*/ 236 w 472"/>
                  <a:gd name="T1" fmla="*/ 470 h 471"/>
                  <a:gd name="T2" fmla="*/ 236 w 472"/>
                  <a:gd name="T3" fmla="*/ 470 h 471"/>
                  <a:gd name="T4" fmla="*/ 0 w 472"/>
                  <a:gd name="T5" fmla="*/ 235 h 471"/>
                  <a:gd name="T6" fmla="*/ 236 w 472"/>
                  <a:gd name="T7" fmla="*/ 0 h 471"/>
                  <a:gd name="T8" fmla="*/ 471 w 472"/>
                  <a:gd name="T9" fmla="*/ 235 h 471"/>
                  <a:gd name="T10" fmla="*/ 236 w 472"/>
                  <a:gd name="T11" fmla="*/ 470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2" h="471">
                    <a:moveTo>
                      <a:pt x="236" y="470"/>
                    </a:moveTo>
                    <a:lnTo>
                      <a:pt x="236" y="470"/>
                    </a:lnTo>
                    <a:cubicBezTo>
                      <a:pt x="109" y="470"/>
                      <a:pt x="0" y="362"/>
                      <a:pt x="0" y="235"/>
                    </a:cubicBezTo>
                    <a:cubicBezTo>
                      <a:pt x="0" y="102"/>
                      <a:pt x="109" y="0"/>
                      <a:pt x="236" y="0"/>
                    </a:cubicBezTo>
                    <a:cubicBezTo>
                      <a:pt x="368" y="0"/>
                      <a:pt x="471" y="102"/>
                      <a:pt x="471" y="235"/>
                    </a:cubicBezTo>
                    <a:cubicBezTo>
                      <a:pt x="471" y="362"/>
                      <a:pt x="368" y="470"/>
                      <a:pt x="236" y="470"/>
                    </a:cubicBez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2107"/>
              </a:p>
            </p:txBody>
          </p:sp>
          <p:sp>
            <p:nvSpPr>
              <p:cNvPr id="30" name="Freeform 593">
                <a:extLst>
                  <a:ext uri="{FF2B5EF4-FFF2-40B4-BE49-F238E27FC236}">
                    <a16:creationId xmlns:a16="http://schemas.microsoft.com/office/drawing/2014/main" id="{071FA7E5-374D-4E41-87FF-2405E531F0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7167" y="3353610"/>
                <a:ext cx="45719" cy="45719"/>
              </a:xfrm>
              <a:custGeom>
                <a:avLst/>
                <a:gdLst>
                  <a:gd name="T0" fmla="*/ 236 w 472"/>
                  <a:gd name="T1" fmla="*/ 470 h 471"/>
                  <a:gd name="T2" fmla="*/ 236 w 472"/>
                  <a:gd name="T3" fmla="*/ 470 h 471"/>
                  <a:gd name="T4" fmla="*/ 0 w 472"/>
                  <a:gd name="T5" fmla="*/ 235 h 471"/>
                  <a:gd name="T6" fmla="*/ 236 w 472"/>
                  <a:gd name="T7" fmla="*/ 0 h 471"/>
                  <a:gd name="T8" fmla="*/ 471 w 472"/>
                  <a:gd name="T9" fmla="*/ 235 h 471"/>
                  <a:gd name="T10" fmla="*/ 236 w 472"/>
                  <a:gd name="T11" fmla="*/ 470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2" h="471">
                    <a:moveTo>
                      <a:pt x="236" y="470"/>
                    </a:moveTo>
                    <a:lnTo>
                      <a:pt x="236" y="470"/>
                    </a:lnTo>
                    <a:cubicBezTo>
                      <a:pt x="109" y="470"/>
                      <a:pt x="0" y="362"/>
                      <a:pt x="0" y="235"/>
                    </a:cubicBezTo>
                    <a:cubicBezTo>
                      <a:pt x="0" y="102"/>
                      <a:pt x="109" y="0"/>
                      <a:pt x="236" y="0"/>
                    </a:cubicBezTo>
                    <a:cubicBezTo>
                      <a:pt x="368" y="0"/>
                      <a:pt x="471" y="102"/>
                      <a:pt x="471" y="235"/>
                    </a:cubicBezTo>
                    <a:cubicBezTo>
                      <a:pt x="471" y="362"/>
                      <a:pt x="368" y="470"/>
                      <a:pt x="236" y="470"/>
                    </a:cubicBez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2107"/>
              </a:p>
            </p:txBody>
          </p:sp>
          <p:sp>
            <p:nvSpPr>
              <p:cNvPr id="31" name="Freeform 593">
                <a:extLst>
                  <a:ext uri="{FF2B5EF4-FFF2-40B4-BE49-F238E27FC236}">
                    <a16:creationId xmlns:a16="http://schemas.microsoft.com/office/drawing/2014/main" id="{801416E8-6CFD-41DA-9D7A-0AB5F4E6C7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17203" y="2868896"/>
                <a:ext cx="45719" cy="45719"/>
              </a:xfrm>
              <a:custGeom>
                <a:avLst/>
                <a:gdLst>
                  <a:gd name="T0" fmla="*/ 236 w 472"/>
                  <a:gd name="T1" fmla="*/ 470 h 471"/>
                  <a:gd name="T2" fmla="*/ 236 w 472"/>
                  <a:gd name="T3" fmla="*/ 470 h 471"/>
                  <a:gd name="T4" fmla="*/ 0 w 472"/>
                  <a:gd name="T5" fmla="*/ 235 h 471"/>
                  <a:gd name="T6" fmla="*/ 236 w 472"/>
                  <a:gd name="T7" fmla="*/ 0 h 471"/>
                  <a:gd name="T8" fmla="*/ 471 w 472"/>
                  <a:gd name="T9" fmla="*/ 235 h 471"/>
                  <a:gd name="T10" fmla="*/ 236 w 472"/>
                  <a:gd name="T11" fmla="*/ 470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2" h="471">
                    <a:moveTo>
                      <a:pt x="236" y="470"/>
                    </a:moveTo>
                    <a:lnTo>
                      <a:pt x="236" y="470"/>
                    </a:lnTo>
                    <a:cubicBezTo>
                      <a:pt x="109" y="470"/>
                      <a:pt x="0" y="362"/>
                      <a:pt x="0" y="235"/>
                    </a:cubicBezTo>
                    <a:cubicBezTo>
                      <a:pt x="0" y="102"/>
                      <a:pt x="109" y="0"/>
                      <a:pt x="236" y="0"/>
                    </a:cubicBezTo>
                    <a:cubicBezTo>
                      <a:pt x="368" y="0"/>
                      <a:pt x="471" y="102"/>
                      <a:pt x="471" y="235"/>
                    </a:cubicBezTo>
                    <a:cubicBezTo>
                      <a:pt x="471" y="362"/>
                      <a:pt x="368" y="470"/>
                      <a:pt x="236" y="470"/>
                    </a:cubicBez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2107"/>
              </a:p>
            </p:txBody>
          </p:sp>
          <p:sp>
            <p:nvSpPr>
              <p:cNvPr id="32" name="Freeform 593">
                <a:extLst>
                  <a:ext uri="{FF2B5EF4-FFF2-40B4-BE49-F238E27FC236}">
                    <a16:creationId xmlns:a16="http://schemas.microsoft.com/office/drawing/2014/main" id="{F9020405-B52A-4B38-AF56-7C429904FE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21496" y="2711813"/>
                <a:ext cx="45719" cy="45719"/>
              </a:xfrm>
              <a:custGeom>
                <a:avLst/>
                <a:gdLst>
                  <a:gd name="T0" fmla="*/ 236 w 472"/>
                  <a:gd name="T1" fmla="*/ 470 h 471"/>
                  <a:gd name="T2" fmla="*/ 236 w 472"/>
                  <a:gd name="T3" fmla="*/ 470 h 471"/>
                  <a:gd name="T4" fmla="*/ 0 w 472"/>
                  <a:gd name="T5" fmla="*/ 235 h 471"/>
                  <a:gd name="T6" fmla="*/ 236 w 472"/>
                  <a:gd name="T7" fmla="*/ 0 h 471"/>
                  <a:gd name="T8" fmla="*/ 471 w 472"/>
                  <a:gd name="T9" fmla="*/ 235 h 471"/>
                  <a:gd name="T10" fmla="*/ 236 w 472"/>
                  <a:gd name="T11" fmla="*/ 470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2" h="471">
                    <a:moveTo>
                      <a:pt x="236" y="470"/>
                    </a:moveTo>
                    <a:lnTo>
                      <a:pt x="236" y="470"/>
                    </a:lnTo>
                    <a:cubicBezTo>
                      <a:pt x="109" y="470"/>
                      <a:pt x="0" y="362"/>
                      <a:pt x="0" y="235"/>
                    </a:cubicBezTo>
                    <a:cubicBezTo>
                      <a:pt x="0" y="102"/>
                      <a:pt x="109" y="0"/>
                      <a:pt x="236" y="0"/>
                    </a:cubicBezTo>
                    <a:cubicBezTo>
                      <a:pt x="368" y="0"/>
                      <a:pt x="471" y="102"/>
                      <a:pt x="471" y="235"/>
                    </a:cubicBezTo>
                    <a:cubicBezTo>
                      <a:pt x="471" y="362"/>
                      <a:pt x="368" y="470"/>
                      <a:pt x="236" y="470"/>
                    </a:cubicBez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2107"/>
              </a:p>
            </p:txBody>
          </p:sp>
          <p:sp>
            <p:nvSpPr>
              <p:cNvPr id="33" name="Freeform 593">
                <a:extLst>
                  <a:ext uri="{FF2B5EF4-FFF2-40B4-BE49-F238E27FC236}">
                    <a16:creationId xmlns:a16="http://schemas.microsoft.com/office/drawing/2014/main" id="{97FDB8F7-7AE6-412F-B795-2B30CA3972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75778" y="2907282"/>
                <a:ext cx="45719" cy="45719"/>
              </a:xfrm>
              <a:custGeom>
                <a:avLst/>
                <a:gdLst>
                  <a:gd name="T0" fmla="*/ 236 w 472"/>
                  <a:gd name="T1" fmla="*/ 470 h 471"/>
                  <a:gd name="T2" fmla="*/ 236 w 472"/>
                  <a:gd name="T3" fmla="*/ 470 h 471"/>
                  <a:gd name="T4" fmla="*/ 0 w 472"/>
                  <a:gd name="T5" fmla="*/ 235 h 471"/>
                  <a:gd name="T6" fmla="*/ 236 w 472"/>
                  <a:gd name="T7" fmla="*/ 0 h 471"/>
                  <a:gd name="T8" fmla="*/ 471 w 472"/>
                  <a:gd name="T9" fmla="*/ 235 h 471"/>
                  <a:gd name="T10" fmla="*/ 236 w 472"/>
                  <a:gd name="T11" fmla="*/ 470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2" h="471">
                    <a:moveTo>
                      <a:pt x="236" y="470"/>
                    </a:moveTo>
                    <a:lnTo>
                      <a:pt x="236" y="470"/>
                    </a:lnTo>
                    <a:cubicBezTo>
                      <a:pt x="109" y="470"/>
                      <a:pt x="0" y="362"/>
                      <a:pt x="0" y="235"/>
                    </a:cubicBezTo>
                    <a:cubicBezTo>
                      <a:pt x="0" y="102"/>
                      <a:pt x="109" y="0"/>
                      <a:pt x="236" y="0"/>
                    </a:cubicBezTo>
                    <a:cubicBezTo>
                      <a:pt x="368" y="0"/>
                      <a:pt x="471" y="102"/>
                      <a:pt x="471" y="235"/>
                    </a:cubicBezTo>
                    <a:cubicBezTo>
                      <a:pt x="471" y="362"/>
                      <a:pt x="368" y="470"/>
                      <a:pt x="236" y="470"/>
                    </a:cubicBez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2107"/>
              </a:p>
            </p:txBody>
          </p:sp>
        </p:grpSp>
        <p:sp>
          <p:nvSpPr>
            <p:cNvPr id="11" name="Freeform 593">
              <a:extLst>
                <a:ext uri="{FF2B5EF4-FFF2-40B4-BE49-F238E27FC236}">
                  <a16:creationId xmlns:a16="http://schemas.microsoft.com/office/drawing/2014/main" id="{DC0211C9-829D-45EC-86F0-286E3F0371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59732" y="3059874"/>
              <a:ext cx="39424" cy="39424"/>
            </a:xfrm>
            <a:custGeom>
              <a:avLst/>
              <a:gdLst>
                <a:gd name="T0" fmla="*/ 236 w 472"/>
                <a:gd name="T1" fmla="*/ 470 h 471"/>
                <a:gd name="T2" fmla="*/ 236 w 472"/>
                <a:gd name="T3" fmla="*/ 470 h 471"/>
                <a:gd name="T4" fmla="*/ 0 w 472"/>
                <a:gd name="T5" fmla="*/ 235 h 471"/>
                <a:gd name="T6" fmla="*/ 236 w 472"/>
                <a:gd name="T7" fmla="*/ 0 h 471"/>
                <a:gd name="T8" fmla="*/ 471 w 472"/>
                <a:gd name="T9" fmla="*/ 235 h 471"/>
                <a:gd name="T10" fmla="*/ 236 w 472"/>
                <a:gd name="T11" fmla="*/ 47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2" h="471">
                  <a:moveTo>
                    <a:pt x="236" y="470"/>
                  </a:moveTo>
                  <a:lnTo>
                    <a:pt x="236" y="470"/>
                  </a:lnTo>
                  <a:cubicBezTo>
                    <a:pt x="109" y="470"/>
                    <a:pt x="0" y="362"/>
                    <a:pt x="0" y="235"/>
                  </a:cubicBezTo>
                  <a:cubicBezTo>
                    <a:pt x="0" y="102"/>
                    <a:pt x="109" y="0"/>
                    <a:pt x="236" y="0"/>
                  </a:cubicBezTo>
                  <a:cubicBezTo>
                    <a:pt x="368" y="0"/>
                    <a:pt x="471" y="102"/>
                    <a:pt x="471" y="235"/>
                  </a:cubicBezTo>
                  <a:cubicBezTo>
                    <a:pt x="471" y="362"/>
                    <a:pt x="368" y="470"/>
                    <a:pt x="236" y="47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2107"/>
            </a:p>
          </p:txBody>
        </p:sp>
        <p:sp>
          <p:nvSpPr>
            <p:cNvPr id="12" name="Freeform 593">
              <a:extLst>
                <a:ext uri="{FF2B5EF4-FFF2-40B4-BE49-F238E27FC236}">
                  <a16:creationId xmlns:a16="http://schemas.microsoft.com/office/drawing/2014/main" id="{010BB654-CCC2-49B5-848D-30FC7F1892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8825" y="2930039"/>
              <a:ext cx="39424" cy="39424"/>
            </a:xfrm>
            <a:custGeom>
              <a:avLst/>
              <a:gdLst>
                <a:gd name="T0" fmla="*/ 236 w 472"/>
                <a:gd name="T1" fmla="*/ 470 h 471"/>
                <a:gd name="T2" fmla="*/ 236 w 472"/>
                <a:gd name="T3" fmla="*/ 470 h 471"/>
                <a:gd name="T4" fmla="*/ 0 w 472"/>
                <a:gd name="T5" fmla="*/ 235 h 471"/>
                <a:gd name="T6" fmla="*/ 236 w 472"/>
                <a:gd name="T7" fmla="*/ 0 h 471"/>
                <a:gd name="T8" fmla="*/ 471 w 472"/>
                <a:gd name="T9" fmla="*/ 235 h 471"/>
                <a:gd name="T10" fmla="*/ 236 w 472"/>
                <a:gd name="T11" fmla="*/ 47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2" h="471">
                  <a:moveTo>
                    <a:pt x="236" y="470"/>
                  </a:moveTo>
                  <a:lnTo>
                    <a:pt x="236" y="470"/>
                  </a:lnTo>
                  <a:cubicBezTo>
                    <a:pt x="109" y="470"/>
                    <a:pt x="0" y="362"/>
                    <a:pt x="0" y="235"/>
                  </a:cubicBezTo>
                  <a:cubicBezTo>
                    <a:pt x="0" y="102"/>
                    <a:pt x="109" y="0"/>
                    <a:pt x="236" y="0"/>
                  </a:cubicBezTo>
                  <a:cubicBezTo>
                    <a:pt x="368" y="0"/>
                    <a:pt x="471" y="102"/>
                    <a:pt x="471" y="235"/>
                  </a:cubicBezTo>
                  <a:cubicBezTo>
                    <a:pt x="471" y="362"/>
                    <a:pt x="368" y="470"/>
                    <a:pt x="236" y="47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2107"/>
            </a:p>
          </p:txBody>
        </p:sp>
        <p:sp>
          <p:nvSpPr>
            <p:cNvPr id="13" name="Freeform 593">
              <a:extLst>
                <a:ext uri="{FF2B5EF4-FFF2-40B4-BE49-F238E27FC236}">
                  <a16:creationId xmlns:a16="http://schemas.microsoft.com/office/drawing/2014/main" id="{411C3D04-4CDE-4844-B89C-587AC135FC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05662" y="3118408"/>
              <a:ext cx="39424" cy="39424"/>
            </a:xfrm>
            <a:custGeom>
              <a:avLst/>
              <a:gdLst>
                <a:gd name="T0" fmla="*/ 236 w 472"/>
                <a:gd name="T1" fmla="*/ 470 h 471"/>
                <a:gd name="T2" fmla="*/ 236 w 472"/>
                <a:gd name="T3" fmla="*/ 470 h 471"/>
                <a:gd name="T4" fmla="*/ 0 w 472"/>
                <a:gd name="T5" fmla="*/ 235 h 471"/>
                <a:gd name="T6" fmla="*/ 236 w 472"/>
                <a:gd name="T7" fmla="*/ 0 h 471"/>
                <a:gd name="T8" fmla="*/ 471 w 472"/>
                <a:gd name="T9" fmla="*/ 235 h 471"/>
                <a:gd name="T10" fmla="*/ 236 w 472"/>
                <a:gd name="T11" fmla="*/ 47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2" h="471">
                  <a:moveTo>
                    <a:pt x="236" y="470"/>
                  </a:moveTo>
                  <a:lnTo>
                    <a:pt x="236" y="470"/>
                  </a:lnTo>
                  <a:cubicBezTo>
                    <a:pt x="109" y="470"/>
                    <a:pt x="0" y="362"/>
                    <a:pt x="0" y="235"/>
                  </a:cubicBezTo>
                  <a:cubicBezTo>
                    <a:pt x="0" y="102"/>
                    <a:pt x="109" y="0"/>
                    <a:pt x="236" y="0"/>
                  </a:cubicBezTo>
                  <a:cubicBezTo>
                    <a:pt x="368" y="0"/>
                    <a:pt x="471" y="102"/>
                    <a:pt x="471" y="235"/>
                  </a:cubicBezTo>
                  <a:cubicBezTo>
                    <a:pt x="471" y="362"/>
                    <a:pt x="368" y="470"/>
                    <a:pt x="236" y="47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2107"/>
            </a:p>
          </p:txBody>
        </p:sp>
        <p:sp>
          <p:nvSpPr>
            <p:cNvPr id="14" name="Freeform 593">
              <a:extLst>
                <a:ext uri="{FF2B5EF4-FFF2-40B4-BE49-F238E27FC236}">
                  <a16:creationId xmlns:a16="http://schemas.microsoft.com/office/drawing/2014/main" id="{BBE689D2-35E5-4F12-9FA0-38F8D294A7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35229" y="2829372"/>
              <a:ext cx="39424" cy="39424"/>
            </a:xfrm>
            <a:custGeom>
              <a:avLst/>
              <a:gdLst>
                <a:gd name="T0" fmla="*/ 236 w 472"/>
                <a:gd name="T1" fmla="*/ 470 h 471"/>
                <a:gd name="T2" fmla="*/ 236 w 472"/>
                <a:gd name="T3" fmla="*/ 470 h 471"/>
                <a:gd name="T4" fmla="*/ 0 w 472"/>
                <a:gd name="T5" fmla="*/ 235 h 471"/>
                <a:gd name="T6" fmla="*/ 236 w 472"/>
                <a:gd name="T7" fmla="*/ 0 h 471"/>
                <a:gd name="T8" fmla="*/ 471 w 472"/>
                <a:gd name="T9" fmla="*/ 235 h 471"/>
                <a:gd name="T10" fmla="*/ 236 w 472"/>
                <a:gd name="T11" fmla="*/ 47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2" h="471">
                  <a:moveTo>
                    <a:pt x="236" y="470"/>
                  </a:moveTo>
                  <a:lnTo>
                    <a:pt x="236" y="470"/>
                  </a:lnTo>
                  <a:cubicBezTo>
                    <a:pt x="109" y="470"/>
                    <a:pt x="0" y="362"/>
                    <a:pt x="0" y="235"/>
                  </a:cubicBezTo>
                  <a:cubicBezTo>
                    <a:pt x="0" y="102"/>
                    <a:pt x="109" y="0"/>
                    <a:pt x="236" y="0"/>
                  </a:cubicBezTo>
                  <a:cubicBezTo>
                    <a:pt x="368" y="0"/>
                    <a:pt x="471" y="102"/>
                    <a:pt x="471" y="235"/>
                  </a:cubicBezTo>
                  <a:cubicBezTo>
                    <a:pt x="471" y="362"/>
                    <a:pt x="368" y="470"/>
                    <a:pt x="236" y="47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2107"/>
            </a:p>
          </p:txBody>
        </p:sp>
        <p:sp>
          <p:nvSpPr>
            <p:cNvPr id="15" name="Freeform 593">
              <a:extLst>
                <a:ext uri="{FF2B5EF4-FFF2-40B4-BE49-F238E27FC236}">
                  <a16:creationId xmlns:a16="http://schemas.microsoft.com/office/drawing/2014/main" id="{57072E7F-DD25-4246-971C-256941C76F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0475" y="3446251"/>
              <a:ext cx="39424" cy="39424"/>
            </a:xfrm>
            <a:custGeom>
              <a:avLst/>
              <a:gdLst>
                <a:gd name="T0" fmla="*/ 236 w 472"/>
                <a:gd name="T1" fmla="*/ 470 h 471"/>
                <a:gd name="T2" fmla="*/ 236 w 472"/>
                <a:gd name="T3" fmla="*/ 470 h 471"/>
                <a:gd name="T4" fmla="*/ 0 w 472"/>
                <a:gd name="T5" fmla="*/ 235 h 471"/>
                <a:gd name="T6" fmla="*/ 236 w 472"/>
                <a:gd name="T7" fmla="*/ 0 h 471"/>
                <a:gd name="T8" fmla="*/ 471 w 472"/>
                <a:gd name="T9" fmla="*/ 235 h 471"/>
                <a:gd name="T10" fmla="*/ 236 w 472"/>
                <a:gd name="T11" fmla="*/ 47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2" h="471">
                  <a:moveTo>
                    <a:pt x="236" y="470"/>
                  </a:moveTo>
                  <a:lnTo>
                    <a:pt x="236" y="470"/>
                  </a:lnTo>
                  <a:cubicBezTo>
                    <a:pt x="109" y="470"/>
                    <a:pt x="0" y="362"/>
                    <a:pt x="0" y="235"/>
                  </a:cubicBezTo>
                  <a:cubicBezTo>
                    <a:pt x="0" y="102"/>
                    <a:pt x="109" y="0"/>
                    <a:pt x="236" y="0"/>
                  </a:cubicBezTo>
                  <a:cubicBezTo>
                    <a:pt x="368" y="0"/>
                    <a:pt x="471" y="102"/>
                    <a:pt x="471" y="235"/>
                  </a:cubicBezTo>
                  <a:cubicBezTo>
                    <a:pt x="471" y="362"/>
                    <a:pt x="368" y="470"/>
                    <a:pt x="236" y="47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2107"/>
            </a:p>
          </p:txBody>
        </p:sp>
        <p:sp>
          <p:nvSpPr>
            <p:cNvPr id="16" name="Freeform 593">
              <a:extLst>
                <a:ext uri="{FF2B5EF4-FFF2-40B4-BE49-F238E27FC236}">
                  <a16:creationId xmlns:a16="http://schemas.microsoft.com/office/drawing/2014/main" id="{31B918CB-B324-4F3B-9A5B-70297108F1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08255" y="2969463"/>
              <a:ext cx="39424" cy="39424"/>
            </a:xfrm>
            <a:custGeom>
              <a:avLst/>
              <a:gdLst>
                <a:gd name="T0" fmla="*/ 236 w 472"/>
                <a:gd name="T1" fmla="*/ 470 h 471"/>
                <a:gd name="T2" fmla="*/ 236 w 472"/>
                <a:gd name="T3" fmla="*/ 470 h 471"/>
                <a:gd name="T4" fmla="*/ 0 w 472"/>
                <a:gd name="T5" fmla="*/ 235 h 471"/>
                <a:gd name="T6" fmla="*/ 236 w 472"/>
                <a:gd name="T7" fmla="*/ 0 h 471"/>
                <a:gd name="T8" fmla="*/ 471 w 472"/>
                <a:gd name="T9" fmla="*/ 235 h 471"/>
                <a:gd name="T10" fmla="*/ 236 w 472"/>
                <a:gd name="T11" fmla="*/ 47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2" h="471">
                  <a:moveTo>
                    <a:pt x="236" y="470"/>
                  </a:moveTo>
                  <a:lnTo>
                    <a:pt x="236" y="470"/>
                  </a:lnTo>
                  <a:cubicBezTo>
                    <a:pt x="109" y="470"/>
                    <a:pt x="0" y="362"/>
                    <a:pt x="0" y="235"/>
                  </a:cubicBezTo>
                  <a:cubicBezTo>
                    <a:pt x="0" y="102"/>
                    <a:pt x="109" y="0"/>
                    <a:pt x="236" y="0"/>
                  </a:cubicBezTo>
                  <a:cubicBezTo>
                    <a:pt x="368" y="0"/>
                    <a:pt x="471" y="102"/>
                    <a:pt x="471" y="235"/>
                  </a:cubicBezTo>
                  <a:cubicBezTo>
                    <a:pt x="471" y="362"/>
                    <a:pt x="368" y="470"/>
                    <a:pt x="236" y="47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2107"/>
            </a:p>
          </p:txBody>
        </p:sp>
        <p:sp>
          <p:nvSpPr>
            <p:cNvPr id="17" name="Freeform 593">
              <a:extLst>
                <a:ext uri="{FF2B5EF4-FFF2-40B4-BE49-F238E27FC236}">
                  <a16:creationId xmlns:a16="http://schemas.microsoft.com/office/drawing/2014/main" id="{00FBF473-07CC-4427-97FD-114B085B95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14787" y="3312552"/>
              <a:ext cx="39424" cy="39424"/>
            </a:xfrm>
            <a:custGeom>
              <a:avLst/>
              <a:gdLst>
                <a:gd name="T0" fmla="*/ 236 w 472"/>
                <a:gd name="T1" fmla="*/ 470 h 471"/>
                <a:gd name="T2" fmla="*/ 236 w 472"/>
                <a:gd name="T3" fmla="*/ 470 h 471"/>
                <a:gd name="T4" fmla="*/ 0 w 472"/>
                <a:gd name="T5" fmla="*/ 235 h 471"/>
                <a:gd name="T6" fmla="*/ 236 w 472"/>
                <a:gd name="T7" fmla="*/ 0 h 471"/>
                <a:gd name="T8" fmla="*/ 471 w 472"/>
                <a:gd name="T9" fmla="*/ 235 h 471"/>
                <a:gd name="T10" fmla="*/ 236 w 472"/>
                <a:gd name="T11" fmla="*/ 47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2" h="471">
                  <a:moveTo>
                    <a:pt x="236" y="470"/>
                  </a:moveTo>
                  <a:lnTo>
                    <a:pt x="236" y="470"/>
                  </a:lnTo>
                  <a:cubicBezTo>
                    <a:pt x="109" y="470"/>
                    <a:pt x="0" y="362"/>
                    <a:pt x="0" y="235"/>
                  </a:cubicBezTo>
                  <a:cubicBezTo>
                    <a:pt x="0" y="102"/>
                    <a:pt x="109" y="0"/>
                    <a:pt x="236" y="0"/>
                  </a:cubicBezTo>
                  <a:cubicBezTo>
                    <a:pt x="368" y="0"/>
                    <a:pt x="471" y="102"/>
                    <a:pt x="471" y="235"/>
                  </a:cubicBezTo>
                  <a:cubicBezTo>
                    <a:pt x="471" y="362"/>
                    <a:pt x="368" y="470"/>
                    <a:pt x="236" y="47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2107"/>
            </a:p>
          </p:txBody>
        </p:sp>
        <p:sp>
          <p:nvSpPr>
            <p:cNvPr id="18" name="Freeform 593">
              <a:extLst>
                <a:ext uri="{FF2B5EF4-FFF2-40B4-BE49-F238E27FC236}">
                  <a16:creationId xmlns:a16="http://schemas.microsoft.com/office/drawing/2014/main" id="{5CDA675B-DD29-4A2A-B539-6457A18712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03801" y="3071015"/>
              <a:ext cx="39424" cy="39424"/>
            </a:xfrm>
            <a:custGeom>
              <a:avLst/>
              <a:gdLst>
                <a:gd name="T0" fmla="*/ 236 w 472"/>
                <a:gd name="T1" fmla="*/ 470 h 471"/>
                <a:gd name="T2" fmla="*/ 236 w 472"/>
                <a:gd name="T3" fmla="*/ 470 h 471"/>
                <a:gd name="T4" fmla="*/ 0 w 472"/>
                <a:gd name="T5" fmla="*/ 235 h 471"/>
                <a:gd name="T6" fmla="*/ 236 w 472"/>
                <a:gd name="T7" fmla="*/ 0 h 471"/>
                <a:gd name="T8" fmla="*/ 471 w 472"/>
                <a:gd name="T9" fmla="*/ 235 h 471"/>
                <a:gd name="T10" fmla="*/ 236 w 472"/>
                <a:gd name="T11" fmla="*/ 47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2" h="471">
                  <a:moveTo>
                    <a:pt x="236" y="470"/>
                  </a:moveTo>
                  <a:lnTo>
                    <a:pt x="236" y="470"/>
                  </a:lnTo>
                  <a:cubicBezTo>
                    <a:pt x="109" y="470"/>
                    <a:pt x="0" y="362"/>
                    <a:pt x="0" y="235"/>
                  </a:cubicBezTo>
                  <a:cubicBezTo>
                    <a:pt x="0" y="102"/>
                    <a:pt x="109" y="0"/>
                    <a:pt x="236" y="0"/>
                  </a:cubicBezTo>
                  <a:cubicBezTo>
                    <a:pt x="368" y="0"/>
                    <a:pt x="471" y="102"/>
                    <a:pt x="471" y="235"/>
                  </a:cubicBezTo>
                  <a:cubicBezTo>
                    <a:pt x="471" y="362"/>
                    <a:pt x="368" y="470"/>
                    <a:pt x="236" y="47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2107"/>
            </a:p>
          </p:txBody>
        </p:sp>
        <p:sp>
          <p:nvSpPr>
            <p:cNvPr id="19" name="Freeform 593">
              <a:extLst>
                <a:ext uri="{FF2B5EF4-FFF2-40B4-BE49-F238E27FC236}">
                  <a16:creationId xmlns:a16="http://schemas.microsoft.com/office/drawing/2014/main" id="{7EB8B2AD-F65E-46FF-AC8C-A475FBA411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2728" y="2849084"/>
              <a:ext cx="39424" cy="39424"/>
            </a:xfrm>
            <a:custGeom>
              <a:avLst/>
              <a:gdLst>
                <a:gd name="T0" fmla="*/ 236 w 472"/>
                <a:gd name="T1" fmla="*/ 470 h 471"/>
                <a:gd name="T2" fmla="*/ 236 w 472"/>
                <a:gd name="T3" fmla="*/ 470 h 471"/>
                <a:gd name="T4" fmla="*/ 0 w 472"/>
                <a:gd name="T5" fmla="*/ 235 h 471"/>
                <a:gd name="T6" fmla="*/ 236 w 472"/>
                <a:gd name="T7" fmla="*/ 0 h 471"/>
                <a:gd name="T8" fmla="*/ 471 w 472"/>
                <a:gd name="T9" fmla="*/ 235 h 471"/>
                <a:gd name="T10" fmla="*/ 236 w 472"/>
                <a:gd name="T11" fmla="*/ 47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2" h="471">
                  <a:moveTo>
                    <a:pt x="236" y="470"/>
                  </a:moveTo>
                  <a:lnTo>
                    <a:pt x="236" y="470"/>
                  </a:lnTo>
                  <a:cubicBezTo>
                    <a:pt x="109" y="470"/>
                    <a:pt x="0" y="362"/>
                    <a:pt x="0" y="235"/>
                  </a:cubicBezTo>
                  <a:cubicBezTo>
                    <a:pt x="0" y="102"/>
                    <a:pt x="109" y="0"/>
                    <a:pt x="236" y="0"/>
                  </a:cubicBezTo>
                  <a:cubicBezTo>
                    <a:pt x="368" y="0"/>
                    <a:pt x="471" y="102"/>
                    <a:pt x="471" y="235"/>
                  </a:cubicBezTo>
                  <a:cubicBezTo>
                    <a:pt x="471" y="362"/>
                    <a:pt x="368" y="470"/>
                    <a:pt x="236" y="47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2107"/>
            </a:p>
          </p:txBody>
        </p:sp>
        <p:sp>
          <p:nvSpPr>
            <p:cNvPr id="20" name="Freeform 593">
              <a:extLst>
                <a:ext uri="{FF2B5EF4-FFF2-40B4-BE49-F238E27FC236}">
                  <a16:creationId xmlns:a16="http://schemas.microsoft.com/office/drawing/2014/main" id="{E12CC9C6-9F96-4F91-9B97-DCCA76E9D8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16775" y="3406827"/>
              <a:ext cx="39424" cy="39424"/>
            </a:xfrm>
            <a:custGeom>
              <a:avLst/>
              <a:gdLst>
                <a:gd name="T0" fmla="*/ 236 w 472"/>
                <a:gd name="T1" fmla="*/ 470 h 471"/>
                <a:gd name="T2" fmla="*/ 236 w 472"/>
                <a:gd name="T3" fmla="*/ 470 h 471"/>
                <a:gd name="T4" fmla="*/ 0 w 472"/>
                <a:gd name="T5" fmla="*/ 235 h 471"/>
                <a:gd name="T6" fmla="*/ 236 w 472"/>
                <a:gd name="T7" fmla="*/ 0 h 471"/>
                <a:gd name="T8" fmla="*/ 471 w 472"/>
                <a:gd name="T9" fmla="*/ 235 h 471"/>
                <a:gd name="T10" fmla="*/ 236 w 472"/>
                <a:gd name="T11" fmla="*/ 47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2" h="471">
                  <a:moveTo>
                    <a:pt x="236" y="470"/>
                  </a:moveTo>
                  <a:lnTo>
                    <a:pt x="236" y="470"/>
                  </a:lnTo>
                  <a:cubicBezTo>
                    <a:pt x="109" y="470"/>
                    <a:pt x="0" y="362"/>
                    <a:pt x="0" y="235"/>
                  </a:cubicBezTo>
                  <a:cubicBezTo>
                    <a:pt x="0" y="102"/>
                    <a:pt x="109" y="0"/>
                    <a:pt x="236" y="0"/>
                  </a:cubicBezTo>
                  <a:cubicBezTo>
                    <a:pt x="368" y="0"/>
                    <a:pt x="471" y="102"/>
                    <a:pt x="471" y="235"/>
                  </a:cubicBezTo>
                  <a:cubicBezTo>
                    <a:pt x="471" y="362"/>
                    <a:pt x="368" y="470"/>
                    <a:pt x="236" y="47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2107"/>
            </a:p>
          </p:txBody>
        </p:sp>
        <p:sp>
          <p:nvSpPr>
            <p:cNvPr id="21" name="Freeform 593">
              <a:extLst>
                <a:ext uri="{FF2B5EF4-FFF2-40B4-BE49-F238E27FC236}">
                  <a16:creationId xmlns:a16="http://schemas.microsoft.com/office/drawing/2014/main" id="{1664C5F0-7847-4165-B0BD-B69EEB88A3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46068" y="4258933"/>
              <a:ext cx="39424" cy="39424"/>
            </a:xfrm>
            <a:custGeom>
              <a:avLst/>
              <a:gdLst>
                <a:gd name="T0" fmla="*/ 236 w 472"/>
                <a:gd name="T1" fmla="*/ 470 h 471"/>
                <a:gd name="T2" fmla="*/ 236 w 472"/>
                <a:gd name="T3" fmla="*/ 470 h 471"/>
                <a:gd name="T4" fmla="*/ 0 w 472"/>
                <a:gd name="T5" fmla="*/ 235 h 471"/>
                <a:gd name="T6" fmla="*/ 236 w 472"/>
                <a:gd name="T7" fmla="*/ 0 h 471"/>
                <a:gd name="T8" fmla="*/ 471 w 472"/>
                <a:gd name="T9" fmla="*/ 235 h 471"/>
                <a:gd name="T10" fmla="*/ 236 w 472"/>
                <a:gd name="T11" fmla="*/ 47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2" h="471">
                  <a:moveTo>
                    <a:pt x="236" y="470"/>
                  </a:moveTo>
                  <a:lnTo>
                    <a:pt x="236" y="470"/>
                  </a:lnTo>
                  <a:cubicBezTo>
                    <a:pt x="109" y="470"/>
                    <a:pt x="0" y="362"/>
                    <a:pt x="0" y="235"/>
                  </a:cubicBezTo>
                  <a:cubicBezTo>
                    <a:pt x="0" y="102"/>
                    <a:pt x="109" y="0"/>
                    <a:pt x="236" y="0"/>
                  </a:cubicBezTo>
                  <a:cubicBezTo>
                    <a:pt x="368" y="0"/>
                    <a:pt x="471" y="102"/>
                    <a:pt x="471" y="235"/>
                  </a:cubicBezTo>
                  <a:cubicBezTo>
                    <a:pt x="471" y="362"/>
                    <a:pt x="368" y="470"/>
                    <a:pt x="236" y="47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2107"/>
            </a:p>
          </p:txBody>
        </p:sp>
        <p:sp>
          <p:nvSpPr>
            <p:cNvPr id="22" name="Freeform 593">
              <a:extLst>
                <a:ext uri="{FF2B5EF4-FFF2-40B4-BE49-F238E27FC236}">
                  <a16:creationId xmlns:a16="http://schemas.microsoft.com/office/drawing/2014/main" id="{CE902057-6DB2-4D26-A1F7-B18D9CACA6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5492" y="3910647"/>
              <a:ext cx="39424" cy="39424"/>
            </a:xfrm>
            <a:custGeom>
              <a:avLst/>
              <a:gdLst>
                <a:gd name="T0" fmla="*/ 236 w 472"/>
                <a:gd name="T1" fmla="*/ 470 h 471"/>
                <a:gd name="T2" fmla="*/ 236 w 472"/>
                <a:gd name="T3" fmla="*/ 470 h 471"/>
                <a:gd name="T4" fmla="*/ 0 w 472"/>
                <a:gd name="T5" fmla="*/ 235 h 471"/>
                <a:gd name="T6" fmla="*/ 236 w 472"/>
                <a:gd name="T7" fmla="*/ 0 h 471"/>
                <a:gd name="T8" fmla="*/ 471 w 472"/>
                <a:gd name="T9" fmla="*/ 235 h 471"/>
                <a:gd name="T10" fmla="*/ 236 w 472"/>
                <a:gd name="T11" fmla="*/ 47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2" h="471">
                  <a:moveTo>
                    <a:pt x="236" y="470"/>
                  </a:moveTo>
                  <a:lnTo>
                    <a:pt x="236" y="470"/>
                  </a:lnTo>
                  <a:cubicBezTo>
                    <a:pt x="109" y="470"/>
                    <a:pt x="0" y="362"/>
                    <a:pt x="0" y="235"/>
                  </a:cubicBezTo>
                  <a:cubicBezTo>
                    <a:pt x="0" y="102"/>
                    <a:pt x="109" y="0"/>
                    <a:pt x="236" y="0"/>
                  </a:cubicBezTo>
                  <a:cubicBezTo>
                    <a:pt x="368" y="0"/>
                    <a:pt x="471" y="102"/>
                    <a:pt x="471" y="235"/>
                  </a:cubicBezTo>
                  <a:cubicBezTo>
                    <a:pt x="471" y="362"/>
                    <a:pt x="368" y="470"/>
                    <a:pt x="236" y="47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2107"/>
            </a:p>
          </p:txBody>
        </p:sp>
      </p:grpSp>
      <p:sp>
        <p:nvSpPr>
          <p:cNvPr id="35" name="Rounded Rectangle 54">
            <a:extLst>
              <a:ext uri="{FF2B5EF4-FFF2-40B4-BE49-F238E27FC236}">
                <a16:creationId xmlns:a16="http://schemas.microsoft.com/office/drawing/2014/main" id="{4A4FD460-FBC9-45EF-AEFD-B9DC8BDBB2FB}"/>
              </a:ext>
            </a:extLst>
          </p:cNvPr>
          <p:cNvSpPr/>
          <p:nvPr/>
        </p:nvSpPr>
        <p:spPr>
          <a:xfrm>
            <a:off x="-191103" y="4582870"/>
            <a:ext cx="3072360" cy="1157610"/>
          </a:xfrm>
          <a:prstGeom prst="roundRect">
            <a:avLst>
              <a:gd name="adj" fmla="val 7163"/>
            </a:avLst>
          </a:prstGeom>
          <a:solidFill>
            <a:srgbClr val="FF9900">
              <a:alpha val="70000"/>
            </a:srgbClr>
          </a:solidFill>
        </p:spPr>
        <p:txBody>
          <a:bodyPr lIns="180000" rIns="288000" anchor="ctr"/>
          <a:lstStyle/>
          <a:p>
            <a:pPr algn="r" defTabSz="457220" fontAlgn="auto">
              <a:spcAft>
                <a:spcPts val="0"/>
              </a:spcAft>
              <a:tabLst>
                <a:tab pos="2870200" algn="l"/>
              </a:tabLst>
            </a:pPr>
            <a:r>
              <a:rPr lang="et-EE" sz="3200" b="1" dirty="0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Patented </a:t>
            </a:r>
            <a:endParaRPr lang="ru-RU" sz="3200" b="1" dirty="0">
              <a:solidFill>
                <a:srgbClr val="FFFFFF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algn="r" defTabSz="457220" fontAlgn="auto">
              <a:spcAft>
                <a:spcPts val="0"/>
              </a:spcAft>
              <a:tabLst>
                <a:tab pos="2870200" algn="l"/>
              </a:tabLst>
            </a:pPr>
            <a:r>
              <a:rPr lang="et-EE" sz="3200" b="1" dirty="0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in 2013</a:t>
            </a:r>
          </a:p>
        </p:txBody>
      </p:sp>
      <p:sp>
        <p:nvSpPr>
          <p:cNvPr id="36" name="Rounded Rectangle 55">
            <a:extLst>
              <a:ext uri="{FF2B5EF4-FFF2-40B4-BE49-F238E27FC236}">
                <a16:creationId xmlns:a16="http://schemas.microsoft.com/office/drawing/2014/main" id="{54FDDA32-6421-418B-B67D-F2CEED22781F}"/>
              </a:ext>
            </a:extLst>
          </p:cNvPr>
          <p:cNvSpPr/>
          <p:nvPr/>
        </p:nvSpPr>
        <p:spPr>
          <a:xfrm>
            <a:off x="8756650" y="1625107"/>
            <a:ext cx="3587268" cy="1245293"/>
          </a:xfrm>
          <a:prstGeom prst="roundRect">
            <a:avLst>
              <a:gd name="adj" fmla="val 5436"/>
            </a:avLst>
          </a:prstGeom>
          <a:solidFill>
            <a:schemeClr val="tx2">
              <a:lumMod val="75000"/>
              <a:alpha val="70000"/>
            </a:schemeClr>
          </a:solidFill>
        </p:spPr>
        <p:txBody>
          <a:bodyPr rIns="180000" anchor="ctr"/>
          <a:lstStyle/>
          <a:p>
            <a:pPr marL="177800" defTabSz="457220" fontAlgn="auto">
              <a:spcAft>
                <a:spcPts val="0"/>
              </a:spcAft>
            </a:pPr>
            <a:r>
              <a:rPr lang="en-US" sz="3200" b="1" dirty="0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Solutions in</a:t>
            </a:r>
          </a:p>
          <a:p>
            <a:pPr marL="177800" defTabSz="457220" fontAlgn="auto">
              <a:spcAft>
                <a:spcPts val="0"/>
              </a:spcAft>
            </a:pPr>
            <a:r>
              <a:rPr lang="en-US" sz="3200" b="1" dirty="0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20+ countries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5E608CC-B594-4DF8-9EBF-7320602F037C}"/>
              </a:ext>
            </a:extLst>
          </p:cNvPr>
          <p:cNvGrpSpPr/>
          <p:nvPr/>
        </p:nvGrpSpPr>
        <p:grpSpPr>
          <a:xfrm>
            <a:off x="10546632" y="5229243"/>
            <a:ext cx="1624354" cy="1619075"/>
            <a:chOff x="10546632" y="5229243"/>
            <a:chExt cx="1624354" cy="1619075"/>
          </a:xfrm>
        </p:grpSpPr>
        <p:sp>
          <p:nvSpPr>
            <p:cNvPr id="38" name="Freeform 165">
              <a:extLst>
                <a:ext uri="{FF2B5EF4-FFF2-40B4-BE49-F238E27FC236}">
                  <a16:creationId xmlns:a16="http://schemas.microsoft.com/office/drawing/2014/main" id="{7B4D6336-D7D1-4170-922E-D0F56EFE3EE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9788" y="6619294"/>
              <a:ext cx="56681" cy="57256"/>
            </a:xfrm>
            <a:custGeom>
              <a:avLst/>
              <a:gdLst>
                <a:gd name="T0" fmla="*/ 38 w 38"/>
                <a:gd name="T1" fmla="*/ 16 h 36"/>
                <a:gd name="T2" fmla="*/ 17 w 38"/>
                <a:gd name="T3" fmla="*/ 0 h 36"/>
                <a:gd name="T4" fmla="*/ 0 w 38"/>
                <a:gd name="T5" fmla="*/ 16 h 36"/>
                <a:gd name="T6" fmla="*/ 17 w 38"/>
                <a:gd name="T7" fmla="*/ 36 h 36"/>
                <a:gd name="T8" fmla="*/ 38 w 38"/>
                <a:gd name="T9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38" y="16"/>
                  </a:moveTo>
                  <a:lnTo>
                    <a:pt x="17" y="0"/>
                  </a:lnTo>
                  <a:lnTo>
                    <a:pt x="0" y="16"/>
                  </a:lnTo>
                  <a:lnTo>
                    <a:pt x="17" y="36"/>
                  </a:lnTo>
                  <a:lnTo>
                    <a:pt x="38" y="1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9" name="Freeform 47">
              <a:extLst>
                <a:ext uri="{FF2B5EF4-FFF2-40B4-BE49-F238E27FC236}">
                  <a16:creationId xmlns:a16="http://schemas.microsoft.com/office/drawing/2014/main" id="{4A00A2F5-41CD-4104-9CD8-34D99DDBBC3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9788" y="6331423"/>
              <a:ext cx="56681" cy="55666"/>
            </a:xfrm>
            <a:custGeom>
              <a:avLst/>
              <a:gdLst>
                <a:gd name="T0" fmla="*/ 17 w 38"/>
                <a:gd name="T1" fmla="*/ 35 h 35"/>
                <a:gd name="T2" fmla="*/ 38 w 38"/>
                <a:gd name="T3" fmla="*/ 16 h 35"/>
                <a:gd name="T4" fmla="*/ 17 w 38"/>
                <a:gd name="T5" fmla="*/ 0 h 35"/>
                <a:gd name="T6" fmla="*/ 0 w 38"/>
                <a:gd name="T7" fmla="*/ 16 h 35"/>
                <a:gd name="T8" fmla="*/ 17 w 38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17" y="35"/>
                  </a:moveTo>
                  <a:lnTo>
                    <a:pt x="38" y="16"/>
                  </a:lnTo>
                  <a:lnTo>
                    <a:pt x="17" y="0"/>
                  </a:lnTo>
                  <a:lnTo>
                    <a:pt x="0" y="16"/>
                  </a:lnTo>
                  <a:lnTo>
                    <a:pt x="17" y="35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0" name="Freeform 167">
              <a:extLst>
                <a:ext uri="{FF2B5EF4-FFF2-40B4-BE49-F238E27FC236}">
                  <a16:creationId xmlns:a16="http://schemas.microsoft.com/office/drawing/2014/main" id="{2F70E859-9CCD-47EA-8D4D-8D4C8D992A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96469" y="6562038"/>
              <a:ext cx="56681" cy="57256"/>
            </a:xfrm>
            <a:custGeom>
              <a:avLst/>
              <a:gdLst>
                <a:gd name="T0" fmla="*/ 38 w 38"/>
                <a:gd name="T1" fmla="*/ 17 h 36"/>
                <a:gd name="T2" fmla="*/ 17 w 38"/>
                <a:gd name="T3" fmla="*/ 0 h 36"/>
                <a:gd name="T4" fmla="*/ 0 w 38"/>
                <a:gd name="T5" fmla="*/ 17 h 36"/>
                <a:gd name="T6" fmla="*/ 17 w 38"/>
                <a:gd name="T7" fmla="*/ 36 h 36"/>
                <a:gd name="T8" fmla="*/ 38 w 38"/>
                <a:gd name="T9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38" y="17"/>
                  </a:moveTo>
                  <a:lnTo>
                    <a:pt x="17" y="0"/>
                  </a:lnTo>
                  <a:lnTo>
                    <a:pt x="0" y="17"/>
                  </a:lnTo>
                  <a:lnTo>
                    <a:pt x="17" y="36"/>
                  </a:lnTo>
                  <a:lnTo>
                    <a:pt x="38" y="17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1" name="Freeform 53">
              <a:extLst>
                <a:ext uri="{FF2B5EF4-FFF2-40B4-BE49-F238E27FC236}">
                  <a16:creationId xmlns:a16="http://schemas.microsoft.com/office/drawing/2014/main" id="{C194D079-543D-4074-BA88-EF56474AE53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96469" y="6387089"/>
              <a:ext cx="56681" cy="57256"/>
            </a:xfrm>
            <a:custGeom>
              <a:avLst/>
              <a:gdLst>
                <a:gd name="T0" fmla="*/ 17 w 38"/>
                <a:gd name="T1" fmla="*/ 36 h 36"/>
                <a:gd name="T2" fmla="*/ 38 w 38"/>
                <a:gd name="T3" fmla="*/ 20 h 36"/>
                <a:gd name="T4" fmla="*/ 17 w 38"/>
                <a:gd name="T5" fmla="*/ 0 h 36"/>
                <a:gd name="T6" fmla="*/ 0 w 38"/>
                <a:gd name="T7" fmla="*/ 20 h 36"/>
                <a:gd name="T8" fmla="*/ 17 w 38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7" y="36"/>
                  </a:moveTo>
                  <a:lnTo>
                    <a:pt x="38" y="20"/>
                  </a:lnTo>
                  <a:lnTo>
                    <a:pt x="17" y="0"/>
                  </a:lnTo>
                  <a:lnTo>
                    <a:pt x="0" y="20"/>
                  </a:lnTo>
                  <a:lnTo>
                    <a:pt x="17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2" name="Freeform 54">
              <a:extLst>
                <a:ext uri="{FF2B5EF4-FFF2-40B4-BE49-F238E27FC236}">
                  <a16:creationId xmlns:a16="http://schemas.microsoft.com/office/drawing/2014/main" id="{FE2A1518-0985-475F-B909-0E588016384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89261" y="6269396"/>
              <a:ext cx="463888" cy="462820"/>
            </a:xfrm>
            <a:custGeom>
              <a:avLst/>
              <a:gdLst>
                <a:gd name="T0" fmla="*/ 0 w 311"/>
                <a:gd name="T1" fmla="*/ 146 h 291"/>
                <a:gd name="T2" fmla="*/ 155 w 311"/>
                <a:gd name="T3" fmla="*/ 291 h 291"/>
                <a:gd name="T4" fmla="*/ 311 w 311"/>
                <a:gd name="T5" fmla="*/ 146 h 291"/>
                <a:gd name="T6" fmla="*/ 155 w 311"/>
                <a:gd name="T7" fmla="*/ 0 h 291"/>
                <a:gd name="T8" fmla="*/ 0 w 311"/>
                <a:gd name="T9" fmla="*/ 146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1" h="291">
                  <a:moveTo>
                    <a:pt x="0" y="146"/>
                  </a:moveTo>
                  <a:lnTo>
                    <a:pt x="155" y="291"/>
                  </a:lnTo>
                  <a:lnTo>
                    <a:pt x="311" y="146"/>
                  </a:lnTo>
                  <a:lnTo>
                    <a:pt x="155" y="0"/>
                  </a:lnTo>
                  <a:lnTo>
                    <a:pt x="0" y="146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9357E2A4-7D56-4451-9358-5575DFD7EC0C}"/>
                </a:ext>
              </a:extLst>
            </p:cNvPr>
            <p:cNvSpPr/>
            <p:nvPr userDrawn="1"/>
          </p:nvSpPr>
          <p:spPr>
            <a:xfrm>
              <a:off x="11803755" y="6369596"/>
              <a:ext cx="266382" cy="266400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Freeform 11">
              <a:extLst>
                <a:ext uri="{FF2B5EF4-FFF2-40B4-BE49-F238E27FC236}">
                  <a16:creationId xmlns:a16="http://schemas.microsoft.com/office/drawing/2014/main" id="{918CAB11-3E8C-488F-9BD2-1821EF8B701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96469" y="5575961"/>
              <a:ext cx="56681" cy="55666"/>
            </a:xfrm>
            <a:custGeom>
              <a:avLst/>
              <a:gdLst>
                <a:gd name="T0" fmla="*/ 0 w 38"/>
                <a:gd name="T1" fmla="*/ 19 h 35"/>
                <a:gd name="T2" fmla="*/ 20 w 38"/>
                <a:gd name="T3" fmla="*/ 35 h 35"/>
                <a:gd name="T4" fmla="*/ 38 w 38"/>
                <a:gd name="T5" fmla="*/ 19 h 35"/>
                <a:gd name="T6" fmla="*/ 20 w 38"/>
                <a:gd name="T7" fmla="*/ 0 h 35"/>
                <a:gd name="T8" fmla="*/ 0 w 38"/>
                <a:gd name="T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0" y="19"/>
                  </a:moveTo>
                  <a:lnTo>
                    <a:pt x="20" y="35"/>
                  </a:lnTo>
                  <a:lnTo>
                    <a:pt x="38" y="19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5" name="Freeform 12">
              <a:extLst>
                <a:ext uri="{FF2B5EF4-FFF2-40B4-BE49-F238E27FC236}">
                  <a16:creationId xmlns:a16="http://schemas.microsoft.com/office/drawing/2014/main" id="{1D70E716-46FB-42B6-9229-6F9F7CCCA68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053149" y="5924269"/>
              <a:ext cx="56681" cy="57256"/>
            </a:xfrm>
            <a:custGeom>
              <a:avLst/>
              <a:gdLst>
                <a:gd name="T0" fmla="*/ 0 w 38"/>
                <a:gd name="T1" fmla="*/ 17 h 36"/>
                <a:gd name="T2" fmla="*/ 20 w 38"/>
                <a:gd name="T3" fmla="*/ 36 h 36"/>
                <a:gd name="T4" fmla="*/ 38 w 38"/>
                <a:gd name="T5" fmla="*/ 17 h 36"/>
                <a:gd name="T6" fmla="*/ 20 w 38"/>
                <a:gd name="T7" fmla="*/ 0 h 36"/>
                <a:gd name="T8" fmla="*/ 0 w 38"/>
                <a:gd name="T9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7"/>
                  </a:moveTo>
                  <a:lnTo>
                    <a:pt x="20" y="36"/>
                  </a:lnTo>
                  <a:lnTo>
                    <a:pt x="38" y="17"/>
                  </a:lnTo>
                  <a:lnTo>
                    <a:pt x="20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6" name="Freeform 17">
              <a:extLst>
                <a:ext uri="{FF2B5EF4-FFF2-40B4-BE49-F238E27FC236}">
                  <a16:creationId xmlns:a16="http://schemas.microsoft.com/office/drawing/2014/main" id="{7C19A53B-3EDD-4843-B2A0-166B135515C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053149" y="5631626"/>
              <a:ext cx="56681" cy="62027"/>
            </a:xfrm>
            <a:custGeom>
              <a:avLst/>
              <a:gdLst>
                <a:gd name="T0" fmla="*/ 20 w 38"/>
                <a:gd name="T1" fmla="*/ 0 h 39"/>
                <a:gd name="T2" fmla="*/ 0 w 38"/>
                <a:gd name="T3" fmla="*/ 20 h 39"/>
                <a:gd name="T4" fmla="*/ 20 w 38"/>
                <a:gd name="T5" fmla="*/ 39 h 39"/>
                <a:gd name="T6" fmla="*/ 38 w 38"/>
                <a:gd name="T7" fmla="*/ 20 h 39"/>
                <a:gd name="T8" fmla="*/ 20 w 38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20" y="0"/>
                  </a:moveTo>
                  <a:lnTo>
                    <a:pt x="0" y="20"/>
                  </a:lnTo>
                  <a:lnTo>
                    <a:pt x="20" y="39"/>
                  </a:lnTo>
                  <a:lnTo>
                    <a:pt x="38" y="2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7" name="Freeform 23">
              <a:extLst>
                <a:ext uri="{FF2B5EF4-FFF2-40B4-BE49-F238E27FC236}">
                  <a16:creationId xmlns:a16="http://schemas.microsoft.com/office/drawing/2014/main" id="{DD3D09AB-006A-4D49-907C-67CE9EBA7F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183546" y="6676550"/>
              <a:ext cx="56681" cy="60437"/>
            </a:xfrm>
            <a:custGeom>
              <a:avLst/>
              <a:gdLst>
                <a:gd name="T0" fmla="*/ 38 w 38"/>
                <a:gd name="T1" fmla="*/ 19 h 38"/>
                <a:gd name="T2" fmla="*/ 20 w 38"/>
                <a:gd name="T3" fmla="*/ 0 h 38"/>
                <a:gd name="T4" fmla="*/ 0 w 38"/>
                <a:gd name="T5" fmla="*/ 19 h 38"/>
                <a:gd name="T6" fmla="*/ 20 w 38"/>
                <a:gd name="T7" fmla="*/ 38 h 38"/>
                <a:gd name="T8" fmla="*/ 38 w 38"/>
                <a:gd name="T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8" y="19"/>
                  </a:moveTo>
                  <a:lnTo>
                    <a:pt x="20" y="0"/>
                  </a:lnTo>
                  <a:lnTo>
                    <a:pt x="0" y="19"/>
                  </a:lnTo>
                  <a:lnTo>
                    <a:pt x="20" y="38"/>
                  </a:lnTo>
                  <a:lnTo>
                    <a:pt x="38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8" name="Freeform 24">
              <a:extLst>
                <a:ext uri="{FF2B5EF4-FFF2-40B4-BE49-F238E27FC236}">
                  <a16:creationId xmlns:a16="http://schemas.microsoft.com/office/drawing/2014/main" id="{96F2DEA9-DC8E-4F8C-9366-1FECB0DBC95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952348" y="6619294"/>
              <a:ext cx="56681" cy="57256"/>
            </a:xfrm>
            <a:custGeom>
              <a:avLst/>
              <a:gdLst>
                <a:gd name="T0" fmla="*/ 0 w 38"/>
                <a:gd name="T1" fmla="*/ 19 h 36"/>
                <a:gd name="T2" fmla="*/ 20 w 38"/>
                <a:gd name="T3" fmla="*/ 36 h 36"/>
                <a:gd name="T4" fmla="*/ 38 w 38"/>
                <a:gd name="T5" fmla="*/ 19 h 36"/>
                <a:gd name="T6" fmla="*/ 20 w 38"/>
                <a:gd name="T7" fmla="*/ 0 h 36"/>
                <a:gd name="T8" fmla="*/ 0 w 38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9"/>
                  </a:moveTo>
                  <a:lnTo>
                    <a:pt x="20" y="36"/>
                  </a:lnTo>
                  <a:lnTo>
                    <a:pt x="38" y="19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9" name="Freeform 26">
              <a:extLst>
                <a:ext uri="{FF2B5EF4-FFF2-40B4-BE49-F238E27FC236}">
                  <a16:creationId xmlns:a16="http://schemas.microsoft.com/office/drawing/2014/main" id="{E627EF8F-B159-44DA-A2DA-FEC54105714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009028" y="6676550"/>
              <a:ext cx="56681" cy="60437"/>
            </a:xfrm>
            <a:custGeom>
              <a:avLst/>
              <a:gdLst>
                <a:gd name="T0" fmla="*/ 0 w 38"/>
                <a:gd name="T1" fmla="*/ 19 h 38"/>
                <a:gd name="T2" fmla="*/ 20 w 38"/>
                <a:gd name="T3" fmla="*/ 38 h 38"/>
                <a:gd name="T4" fmla="*/ 38 w 38"/>
                <a:gd name="T5" fmla="*/ 19 h 38"/>
                <a:gd name="T6" fmla="*/ 20 w 38"/>
                <a:gd name="T7" fmla="*/ 0 h 38"/>
                <a:gd name="T8" fmla="*/ 0 w 38"/>
                <a:gd name="T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0" y="19"/>
                  </a:moveTo>
                  <a:lnTo>
                    <a:pt x="20" y="38"/>
                  </a:lnTo>
                  <a:lnTo>
                    <a:pt x="38" y="19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0" name="Freeform 31">
              <a:extLst>
                <a:ext uri="{FF2B5EF4-FFF2-40B4-BE49-F238E27FC236}">
                  <a16:creationId xmlns:a16="http://schemas.microsoft.com/office/drawing/2014/main" id="{59A5F30C-80A5-4E94-A491-D65D3E136BB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952348" y="6736987"/>
              <a:ext cx="56681" cy="57256"/>
            </a:xfrm>
            <a:custGeom>
              <a:avLst/>
              <a:gdLst>
                <a:gd name="T0" fmla="*/ 17 w 38"/>
                <a:gd name="T1" fmla="*/ 36 h 36"/>
                <a:gd name="T2" fmla="*/ 38 w 38"/>
                <a:gd name="T3" fmla="*/ 16 h 36"/>
                <a:gd name="T4" fmla="*/ 17 w 38"/>
                <a:gd name="T5" fmla="*/ 0 h 36"/>
                <a:gd name="T6" fmla="*/ 0 w 38"/>
                <a:gd name="T7" fmla="*/ 16 h 36"/>
                <a:gd name="T8" fmla="*/ 17 w 38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7" y="36"/>
                  </a:moveTo>
                  <a:lnTo>
                    <a:pt x="38" y="16"/>
                  </a:lnTo>
                  <a:lnTo>
                    <a:pt x="17" y="0"/>
                  </a:lnTo>
                  <a:lnTo>
                    <a:pt x="0" y="16"/>
                  </a:lnTo>
                  <a:lnTo>
                    <a:pt x="17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1" name="Freeform 34">
              <a:extLst>
                <a:ext uri="{FF2B5EF4-FFF2-40B4-BE49-F238E27FC236}">
                  <a16:creationId xmlns:a16="http://schemas.microsoft.com/office/drawing/2014/main" id="{2CFF7804-70CB-47B1-A087-F801D6083BC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645942" y="6736987"/>
              <a:ext cx="56681" cy="57256"/>
            </a:xfrm>
            <a:custGeom>
              <a:avLst/>
              <a:gdLst>
                <a:gd name="T0" fmla="*/ 0 w 38"/>
                <a:gd name="T1" fmla="*/ 16 h 36"/>
                <a:gd name="T2" fmla="*/ 21 w 38"/>
                <a:gd name="T3" fmla="*/ 36 h 36"/>
                <a:gd name="T4" fmla="*/ 38 w 38"/>
                <a:gd name="T5" fmla="*/ 16 h 36"/>
                <a:gd name="T6" fmla="*/ 21 w 38"/>
                <a:gd name="T7" fmla="*/ 0 h 36"/>
                <a:gd name="T8" fmla="*/ 0 w 38"/>
                <a:gd name="T9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6"/>
                  </a:moveTo>
                  <a:lnTo>
                    <a:pt x="21" y="36"/>
                  </a:lnTo>
                  <a:lnTo>
                    <a:pt x="38" y="16"/>
                  </a:lnTo>
                  <a:lnTo>
                    <a:pt x="21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2" name="Freeform 37">
              <a:extLst>
                <a:ext uri="{FF2B5EF4-FFF2-40B4-BE49-F238E27FC236}">
                  <a16:creationId xmlns:a16="http://schemas.microsoft.com/office/drawing/2014/main" id="{4A94FCE6-C334-42EB-9E57-0207CB397A7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707098" y="6676550"/>
              <a:ext cx="56681" cy="55666"/>
            </a:xfrm>
            <a:custGeom>
              <a:avLst/>
              <a:gdLst>
                <a:gd name="T0" fmla="*/ 18 w 38"/>
                <a:gd name="T1" fmla="*/ 0 h 35"/>
                <a:gd name="T2" fmla="*/ 0 w 38"/>
                <a:gd name="T3" fmla="*/ 19 h 35"/>
                <a:gd name="T4" fmla="*/ 18 w 38"/>
                <a:gd name="T5" fmla="*/ 35 h 35"/>
                <a:gd name="T6" fmla="*/ 38 w 38"/>
                <a:gd name="T7" fmla="*/ 19 h 35"/>
                <a:gd name="T8" fmla="*/ 18 w 38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18" y="0"/>
                  </a:moveTo>
                  <a:lnTo>
                    <a:pt x="0" y="19"/>
                  </a:lnTo>
                  <a:lnTo>
                    <a:pt x="18" y="35"/>
                  </a:lnTo>
                  <a:lnTo>
                    <a:pt x="38" y="19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3" name="Freeform 38">
              <a:extLst>
                <a:ext uri="{FF2B5EF4-FFF2-40B4-BE49-F238E27FC236}">
                  <a16:creationId xmlns:a16="http://schemas.microsoft.com/office/drawing/2014/main" id="{221710C1-2CC8-4721-85D4-E00D70F8D1D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645942" y="6619294"/>
              <a:ext cx="61156" cy="57256"/>
            </a:xfrm>
            <a:custGeom>
              <a:avLst/>
              <a:gdLst>
                <a:gd name="T0" fmla="*/ 21 w 41"/>
                <a:gd name="T1" fmla="*/ 0 h 36"/>
                <a:gd name="T2" fmla="*/ 0 w 41"/>
                <a:gd name="T3" fmla="*/ 16 h 36"/>
                <a:gd name="T4" fmla="*/ 21 w 41"/>
                <a:gd name="T5" fmla="*/ 36 h 36"/>
                <a:gd name="T6" fmla="*/ 41 w 41"/>
                <a:gd name="T7" fmla="*/ 16 h 36"/>
                <a:gd name="T8" fmla="*/ 21 w 41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21" y="0"/>
                  </a:moveTo>
                  <a:lnTo>
                    <a:pt x="0" y="16"/>
                  </a:lnTo>
                  <a:lnTo>
                    <a:pt x="21" y="36"/>
                  </a:lnTo>
                  <a:lnTo>
                    <a:pt x="41" y="16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4" name="Freeform 39">
              <a:extLst>
                <a:ext uri="{FF2B5EF4-FFF2-40B4-BE49-F238E27FC236}">
                  <a16:creationId xmlns:a16="http://schemas.microsoft.com/office/drawing/2014/main" id="{F49B331F-29D4-49AA-8A24-C7248C84ABD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707098" y="5981525"/>
              <a:ext cx="56681" cy="57256"/>
            </a:xfrm>
            <a:custGeom>
              <a:avLst/>
              <a:gdLst>
                <a:gd name="T0" fmla="*/ 0 w 38"/>
                <a:gd name="T1" fmla="*/ 19 h 36"/>
                <a:gd name="T2" fmla="*/ 18 w 38"/>
                <a:gd name="T3" fmla="*/ 36 h 36"/>
                <a:gd name="T4" fmla="*/ 38 w 38"/>
                <a:gd name="T5" fmla="*/ 19 h 36"/>
                <a:gd name="T6" fmla="*/ 18 w 38"/>
                <a:gd name="T7" fmla="*/ 0 h 36"/>
                <a:gd name="T8" fmla="*/ 0 w 38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9"/>
                  </a:moveTo>
                  <a:lnTo>
                    <a:pt x="18" y="36"/>
                  </a:lnTo>
                  <a:lnTo>
                    <a:pt x="38" y="19"/>
                  </a:lnTo>
                  <a:lnTo>
                    <a:pt x="18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5" name="Freeform 40">
              <a:extLst>
                <a:ext uri="{FF2B5EF4-FFF2-40B4-BE49-F238E27FC236}">
                  <a16:creationId xmlns:a16="http://schemas.microsoft.com/office/drawing/2014/main" id="{11998281-DC09-41CC-A006-D9732ACA6B1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645942" y="5924269"/>
              <a:ext cx="61156" cy="57256"/>
            </a:xfrm>
            <a:custGeom>
              <a:avLst/>
              <a:gdLst>
                <a:gd name="T0" fmla="*/ 0 w 41"/>
                <a:gd name="T1" fmla="*/ 17 h 36"/>
                <a:gd name="T2" fmla="*/ 21 w 41"/>
                <a:gd name="T3" fmla="*/ 36 h 36"/>
                <a:gd name="T4" fmla="*/ 41 w 41"/>
                <a:gd name="T5" fmla="*/ 17 h 36"/>
                <a:gd name="T6" fmla="*/ 21 w 41"/>
                <a:gd name="T7" fmla="*/ 0 h 36"/>
                <a:gd name="T8" fmla="*/ 0 w 41"/>
                <a:gd name="T9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0" y="17"/>
                  </a:moveTo>
                  <a:lnTo>
                    <a:pt x="21" y="36"/>
                  </a:lnTo>
                  <a:lnTo>
                    <a:pt x="41" y="17"/>
                  </a:lnTo>
                  <a:lnTo>
                    <a:pt x="21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6" name="Freeform 41">
              <a:extLst>
                <a:ext uri="{FF2B5EF4-FFF2-40B4-BE49-F238E27FC236}">
                  <a16:creationId xmlns:a16="http://schemas.microsoft.com/office/drawing/2014/main" id="{6121D8AA-F19C-4F53-8166-C89716CA5B6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96469" y="5693654"/>
              <a:ext cx="56681" cy="55666"/>
            </a:xfrm>
            <a:custGeom>
              <a:avLst/>
              <a:gdLst>
                <a:gd name="T0" fmla="*/ 17 w 38"/>
                <a:gd name="T1" fmla="*/ 35 h 35"/>
                <a:gd name="T2" fmla="*/ 38 w 38"/>
                <a:gd name="T3" fmla="*/ 16 h 35"/>
                <a:gd name="T4" fmla="*/ 17 w 38"/>
                <a:gd name="T5" fmla="*/ 0 h 35"/>
                <a:gd name="T6" fmla="*/ 0 w 38"/>
                <a:gd name="T7" fmla="*/ 16 h 35"/>
                <a:gd name="T8" fmla="*/ 17 w 38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17" y="35"/>
                  </a:moveTo>
                  <a:lnTo>
                    <a:pt x="38" y="16"/>
                  </a:lnTo>
                  <a:lnTo>
                    <a:pt x="17" y="0"/>
                  </a:lnTo>
                  <a:lnTo>
                    <a:pt x="0" y="16"/>
                  </a:lnTo>
                  <a:lnTo>
                    <a:pt x="17" y="35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7" name="Freeform 42">
              <a:extLst>
                <a:ext uri="{FF2B5EF4-FFF2-40B4-BE49-F238E27FC236}">
                  <a16:creationId xmlns:a16="http://schemas.microsoft.com/office/drawing/2014/main" id="{F312C4E6-DEFE-4DED-8EBA-30D503BA0ED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707098" y="6269396"/>
              <a:ext cx="56681" cy="62027"/>
            </a:xfrm>
            <a:custGeom>
              <a:avLst/>
              <a:gdLst>
                <a:gd name="T0" fmla="*/ 18 w 38"/>
                <a:gd name="T1" fmla="*/ 0 h 39"/>
                <a:gd name="T2" fmla="*/ 0 w 38"/>
                <a:gd name="T3" fmla="*/ 19 h 39"/>
                <a:gd name="T4" fmla="*/ 18 w 38"/>
                <a:gd name="T5" fmla="*/ 39 h 39"/>
                <a:gd name="T6" fmla="*/ 38 w 38"/>
                <a:gd name="T7" fmla="*/ 19 h 39"/>
                <a:gd name="T8" fmla="*/ 18 w 38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18" y="0"/>
                  </a:moveTo>
                  <a:lnTo>
                    <a:pt x="0" y="19"/>
                  </a:lnTo>
                  <a:lnTo>
                    <a:pt x="18" y="39"/>
                  </a:lnTo>
                  <a:lnTo>
                    <a:pt x="38" y="19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8" name="Freeform 43">
              <a:extLst>
                <a:ext uri="{FF2B5EF4-FFF2-40B4-BE49-F238E27FC236}">
                  <a16:creationId xmlns:a16="http://schemas.microsoft.com/office/drawing/2014/main" id="{3DFEB651-DC1C-4F25-A716-6E43CA5F892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89261" y="6387089"/>
              <a:ext cx="56681" cy="57256"/>
            </a:xfrm>
            <a:custGeom>
              <a:avLst/>
              <a:gdLst>
                <a:gd name="T0" fmla="*/ 21 w 38"/>
                <a:gd name="T1" fmla="*/ 0 h 36"/>
                <a:gd name="T2" fmla="*/ 0 w 38"/>
                <a:gd name="T3" fmla="*/ 20 h 36"/>
                <a:gd name="T4" fmla="*/ 21 w 38"/>
                <a:gd name="T5" fmla="*/ 36 h 36"/>
                <a:gd name="T6" fmla="*/ 38 w 38"/>
                <a:gd name="T7" fmla="*/ 20 h 36"/>
                <a:gd name="T8" fmla="*/ 21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1" y="0"/>
                  </a:moveTo>
                  <a:lnTo>
                    <a:pt x="0" y="20"/>
                  </a:lnTo>
                  <a:lnTo>
                    <a:pt x="21" y="36"/>
                  </a:lnTo>
                  <a:lnTo>
                    <a:pt x="38" y="2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9" name="Freeform 44">
              <a:extLst>
                <a:ext uri="{FF2B5EF4-FFF2-40B4-BE49-F238E27FC236}">
                  <a16:creationId xmlns:a16="http://schemas.microsoft.com/office/drawing/2014/main" id="{1A403990-FCD8-48C5-BC4A-CCB36AD1395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89261" y="6562038"/>
              <a:ext cx="56681" cy="57256"/>
            </a:xfrm>
            <a:custGeom>
              <a:avLst/>
              <a:gdLst>
                <a:gd name="T0" fmla="*/ 21 w 38"/>
                <a:gd name="T1" fmla="*/ 36 h 36"/>
                <a:gd name="T2" fmla="*/ 38 w 38"/>
                <a:gd name="T3" fmla="*/ 17 h 36"/>
                <a:gd name="T4" fmla="*/ 21 w 38"/>
                <a:gd name="T5" fmla="*/ 0 h 36"/>
                <a:gd name="T6" fmla="*/ 0 w 38"/>
                <a:gd name="T7" fmla="*/ 17 h 36"/>
                <a:gd name="T8" fmla="*/ 21 w 38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1" y="36"/>
                  </a:moveTo>
                  <a:lnTo>
                    <a:pt x="38" y="17"/>
                  </a:lnTo>
                  <a:lnTo>
                    <a:pt x="21" y="0"/>
                  </a:lnTo>
                  <a:lnTo>
                    <a:pt x="0" y="17"/>
                  </a:lnTo>
                  <a:lnTo>
                    <a:pt x="21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0" name="Freeform 46">
              <a:extLst>
                <a:ext uri="{FF2B5EF4-FFF2-40B4-BE49-F238E27FC236}">
                  <a16:creationId xmlns:a16="http://schemas.microsoft.com/office/drawing/2014/main" id="{447F468B-E725-4DAA-801B-116F4D3B3EB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9788" y="6038781"/>
              <a:ext cx="56681" cy="60437"/>
            </a:xfrm>
            <a:custGeom>
              <a:avLst/>
              <a:gdLst>
                <a:gd name="T0" fmla="*/ 0 w 38"/>
                <a:gd name="T1" fmla="*/ 19 h 38"/>
                <a:gd name="T2" fmla="*/ 17 w 38"/>
                <a:gd name="T3" fmla="*/ 38 h 38"/>
                <a:gd name="T4" fmla="*/ 38 w 38"/>
                <a:gd name="T5" fmla="*/ 19 h 38"/>
                <a:gd name="T6" fmla="*/ 17 w 38"/>
                <a:gd name="T7" fmla="*/ 0 h 38"/>
                <a:gd name="T8" fmla="*/ 0 w 38"/>
                <a:gd name="T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0" y="19"/>
                  </a:moveTo>
                  <a:lnTo>
                    <a:pt x="17" y="38"/>
                  </a:lnTo>
                  <a:lnTo>
                    <a:pt x="38" y="19"/>
                  </a:lnTo>
                  <a:lnTo>
                    <a:pt x="17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1" name="Freeform 49">
              <a:extLst>
                <a:ext uri="{FF2B5EF4-FFF2-40B4-BE49-F238E27FC236}">
                  <a16:creationId xmlns:a16="http://schemas.microsoft.com/office/drawing/2014/main" id="{18E3F29D-F5B2-47B7-A79B-89660598E7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96469" y="5863832"/>
              <a:ext cx="56681" cy="60437"/>
            </a:xfrm>
            <a:custGeom>
              <a:avLst/>
              <a:gdLst>
                <a:gd name="T0" fmla="*/ 0 w 38"/>
                <a:gd name="T1" fmla="*/ 19 h 38"/>
                <a:gd name="T2" fmla="*/ 17 w 38"/>
                <a:gd name="T3" fmla="*/ 38 h 38"/>
                <a:gd name="T4" fmla="*/ 38 w 38"/>
                <a:gd name="T5" fmla="*/ 19 h 38"/>
                <a:gd name="T6" fmla="*/ 17 w 38"/>
                <a:gd name="T7" fmla="*/ 0 h 38"/>
                <a:gd name="T8" fmla="*/ 0 w 38"/>
                <a:gd name="T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0" y="19"/>
                  </a:moveTo>
                  <a:lnTo>
                    <a:pt x="17" y="38"/>
                  </a:lnTo>
                  <a:lnTo>
                    <a:pt x="38" y="19"/>
                  </a:lnTo>
                  <a:lnTo>
                    <a:pt x="17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2" name="Freeform 50">
              <a:extLst>
                <a:ext uri="{FF2B5EF4-FFF2-40B4-BE49-F238E27FC236}">
                  <a16:creationId xmlns:a16="http://schemas.microsoft.com/office/drawing/2014/main" id="{425A4B19-60ED-43E4-9EA4-52B15A93437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9788" y="6213730"/>
              <a:ext cx="56681" cy="55666"/>
            </a:xfrm>
            <a:custGeom>
              <a:avLst/>
              <a:gdLst>
                <a:gd name="T0" fmla="*/ 38 w 38"/>
                <a:gd name="T1" fmla="*/ 19 h 35"/>
                <a:gd name="T2" fmla="*/ 17 w 38"/>
                <a:gd name="T3" fmla="*/ 0 h 35"/>
                <a:gd name="T4" fmla="*/ 0 w 38"/>
                <a:gd name="T5" fmla="*/ 19 h 35"/>
                <a:gd name="T6" fmla="*/ 17 w 38"/>
                <a:gd name="T7" fmla="*/ 35 h 35"/>
                <a:gd name="T8" fmla="*/ 38 w 38"/>
                <a:gd name="T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38" y="19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7" y="35"/>
                  </a:lnTo>
                  <a:lnTo>
                    <a:pt x="38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3" name="Freeform 51">
              <a:extLst>
                <a:ext uri="{FF2B5EF4-FFF2-40B4-BE49-F238E27FC236}">
                  <a16:creationId xmlns:a16="http://schemas.microsoft.com/office/drawing/2014/main" id="{BB53A3CD-89D3-4408-AEC7-C06082669F2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96469" y="5981525"/>
              <a:ext cx="56681" cy="57256"/>
            </a:xfrm>
            <a:custGeom>
              <a:avLst/>
              <a:gdLst>
                <a:gd name="T0" fmla="*/ 0 w 38"/>
                <a:gd name="T1" fmla="*/ 19 h 36"/>
                <a:gd name="T2" fmla="*/ 17 w 38"/>
                <a:gd name="T3" fmla="*/ 36 h 36"/>
                <a:gd name="T4" fmla="*/ 38 w 38"/>
                <a:gd name="T5" fmla="*/ 19 h 36"/>
                <a:gd name="T6" fmla="*/ 17 w 38"/>
                <a:gd name="T7" fmla="*/ 0 h 36"/>
                <a:gd name="T8" fmla="*/ 0 w 38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9"/>
                  </a:moveTo>
                  <a:lnTo>
                    <a:pt x="17" y="36"/>
                  </a:lnTo>
                  <a:lnTo>
                    <a:pt x="38" y="19"/>
                  </a:lnTo>
                  <a:lnTo>
                    <a:pt x="17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4" name="Freeform 52">
              <a:extLst>
                <a:ext uri="{FF2B5EF4-FFF2-40B4-BE49-F238E27FC236}">
                  <a16:creationId xmlns:a16="http://schemas.microsoft.com/office/drawing/2014/main" id="{9F38040D-C600-456D-BDF9-4C5DE07FED2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9788" y="5924269"/>
              <a:ext cx="56681" cy="57256"/>
            </a:xfrm>
            <a:custGeom>
              <a:avLst/>
              <a:gdLst>
                <a:gd name="T0" fmla="*/ 0 w 38"/>
                <a:gd name="T1" fmla="*/ 17 h 36"/>
                <a:gd name="T2" fmla="*/ 17 w 38"/>
                <a:gd name="T3" fmla="*/ 36 h 36"/>
                <a:gd name="T4" fmla="*/ 38 w 38"/>
                <a:gd name="T5" fmla="*/ 17 h 36"/>
                <a:gd name="T6" fmla="*/ 17 w 38"/>
                <a:gd name="T7" fmla="*/ 0 h 36"/>
                <a:gd name="T8" fmla="*/ 0 w 38"/>
                <a:gd name="T9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7"/>
                  </a:moveTo>
                  <a:lnTo>
                    <a:pt x="17" y="36"/>
                  </a:lnTo>
                  <a:lnTo>
                    <a:pt x="38" y="17"/>
                  </a:lnTo>
                  <a:lnTo>
                    <a:pt x="17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5" name="Freeform 172">
              <a:extLst>
                <a:ext uri="{FF2B5EF4-FFF2-40B4-BE49-F238E27FC236}">
                  <a16:creationId xmlns:a16="http://schemas.microsoft.com/office/drawing/2014/main" id="{895C0DAC-ED17-4552-A93D-F49B5E3A163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878632" y="6676550"/>
              <a:ext cx="61156" cy="55666"/>
            </a:xfrm>
            <a:custGeom>
              <a:avLst/>
              <a:gdLst>
                <a:gd name="T0" fmla="*/ 20 w 41"/>
                <a:gd name="T1" fmla="*/ 0 h 35"/>
                <a:gd name="T2" fmla="*/ 0 w 41"/>
                <a:gd name="T3" fmla="*/ 19 h 35"/>
                <a:gd name="T4" fmla="*/ 20 w 41"/>
                <a:gd name="T5" fmla="*/ 35 h 35"/>
                <a:gd name="T6" fmla="*/ 41 w 41"/>
                <a:gd name="T7" fmla="*/ 19 h 35"/>
                <a:gd name="T8" fmla="*/ 20 w 41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5">
                  <a:moveTo>
                    <a:pt x="20" y="0"/>
                  </a:moveTo>
                  <a:lnTo>
                    <a:pt x="0" y="19"/>
                  </a:lnTo>
                  <a:lnTo>
                    <a:pt x="20" y="35"/>
                  </a:lnTo>
                  <a:lnTo>
                    <a:pt x="41" y="19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6" name="Freeform 56">
              <a:extLst>
                <a:ext uri="{FF2B5EF4-FFF2-40B4-BE49-F238E27FC236}">
                  <a16:creationId xmlns:a16="http://schemas.microsoft.com/office/drawing/2014/main" id="{D6C1A733-AFCC-433D-B249-B36AF5955C7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878632" y="5981525"/>
              <a:ext cx="61156" cy="57256"/>
            </a:xfrm>
            <a:custGeom>
              <a:avLst/>
              <a:gdLst>
                <a:gd name="T0" fmla="*/ 41 w 41"/>
                <a:gd name="T1" fmla="*/ 19 h 36"/>
                <a:gd name="T2" fmla="*/ 20 w 41"/>
                <a:gd name="T3" fmla="*/ 0 h 36"/>
                <a:gd name="T4" fmla="*/ 0 w 41"/>
                <a:gd name="T5" fmla="*/ 19 h 36"/>
                <a:gd name="T6" fmla="*/ 20 w 41"/>
                <a:gd name="T7" fmla="*/ 36 h 36"/>
                <a:gd name="T8" fmla="*/ 41 w 41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41" y="19"/>
                  </a:moveTo>
                  <a:lnTo>
                    <a:pt x="20" y="0"/>
                  </a:lnTo>
                  <a:lnTo>
                    <a:pt x="0" y="19"/>
                  </a:lnTo>
                  <a:lnTo>
                    <a:pt x="20" y="36"/>
                  </a:lnTo>
                  <a:lnTo>
                    <a:pt x="41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7" name="Freeform 57">
              <a:extLst>
                <a:ext uri="{FF2B5EF4-FFF2-40B4-BE49-F238E27FC236}">
                  <a16:creationId xmlns:a16="http://schemas.microsoft.com/office/drawing/2014/main" id="{6B91599C-AF43-4418-B0DC-1CABC473DD8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878632" y="6269396"/>
              <a:ext cx="61156" cy="62027"/>
            </a:xfrm>
            <a:custGeom>
              <a:avLst/>
              <a:gdLst>
                <a:gd name="T0" fmla="*/ 20 w 41"/>
                <a:gd name="T1" fmla="*/ 39 h 39"/>
                <a:gd name="T2" fmla="*/ 41 w 41"/>
                <a:gd name="T3" fmla="*/ 19 h 39"/>
                <a:gd name="T4" fmla="*/ 20 w 41"/>
                <a:gd name="T5" fmla="*/ 0 h 39"/>
                <a:gd name="T6" fmla="*/ 0 w 41"/>
                <a:gd name="T7" fmla="*/ 19 h 39"/>
                <a:gd name="T8" fmla="*/ 20 w 41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9">
                  <a:moveTo>
                    <a:pt x="20" y="39"/>
                  </a:moveTo>
                  <a:lnTo>
                    <a:pt x="41" y="19"/>
                  </a:lnTo>
                  <a:lnTo>
                    <a:pt x="20" y="0"/>
                  </a:lnTo>
                  <a:lnTo>
                    <a:pt x="0" y="19"/>
                  </a:lnTo>
                  <a:lnTo>
                    <a:pt x="20" y="3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8" name="Freeform 58">
              <a:extLst>
                <a:ext uri="{FF2B5EF4-FFF2-40B4-BE49-F238E27FC236}">
                  <a16:creationId xmlns:a16="http://schemas.microsoft.com/office/drawing/2014/main" id="{1A1DB8A9-6E48-4531-AD2C-94CD74654F4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40227" y="6038781"/>
              <a:ext cx="61156" cy="60437"/>
            </a:xfrm>
            <a:custGeom>
              <a:avLst/>
              <a:gdLst>
                <a:gd name="T0" fmla="*/ 21 w 41"/>
                <a:gd name="T1" fmla="*/ 0 h 38"/>
                <a:gd name="T2" fmla="*/ 0 w 41"/>
                <a:gd name="T3" fmla="*/ 19 h 38"/>
                <a:gd name="T4" fmla="*/ 21 w 41"/>
                <a:gd name="T5" fmla="*/ 38 h 38"/>
                <a:gd name="T6" fmla="*/ 41 w 41"/>
                <a:gd name="T7" fmla="*/ 19 h 38"/>
                <a:gd name="T8" fmla="*/ 21 w 41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21" y="0"/>
                  </a:moveTo>
                  <a:lnTo>
                    <a:pt x="0" y="19"/>
                  </a:lnTo>
                  <a:lnTo>
                    <a:pt x="21" y="38"/>
                  </a:lnTo>
                  <a:lnTo>
                    <a:pt x="41" y="19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9" name="Freeform 59">
              <a:extLst>
                <a:ext uri="{FF2B5EF4-FFF2-40B4-BE49-F238E27FC236}">
                  <a16:creationId xmlns:a16="http://schemas.microsoft.com/office/drawing/2014/main" id="{8AD2B013-D62C-42EC-B536-2523C318F81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95667" y="6387089"/>
              <a:ext cx="56681" cy="57256"/>
            </a:xfrm>
            <a:custGeom>
              <a:avLst/>
              <a:gdLst>
                <a:gd name="T0" fmla="*/ 17 w 38"/>
                <a:gd name="T1" fmla="*/ 0 h 36"/>
                <a:gd name="T2" fmla="*/ 0 w 38"/>
                <a:gd name="T3" fmla="*/ 20 h 36"/>
                <a:gd name="T4" fmla="*/ 17 w 38"/>
                <a:gd name="T5" fmla="*/ 36 h 36"/>
                <a:gd name="T6" fmla="*/ 38 w 38"/>
                <a:gd name="T7" fmla="*/ 20 h 36"/>
                <a:gd name="T8" fmla="*/ 17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7" y="0"/>
                  </a:moveTo>
                  <a:lnTo>
                    <a:pt x="0" y="20"/>
                  </a:lnTo>
                  <a:lnTo>
                    <a:pt x="17" y="36"/>
                  </a:lnTo>
                  <a:lnTo>
                    <a:pt x="38" y="2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0" name="Freeform 60">
              <a:extLst>
                <a:ext uri="{FF2B5EF4-FFF2-40B4-BE49-F238E27FC236}">
                  <a16:creationId xmlns:a16="http://schemas.microsoft.com/office/drawing/2014/main" id="{C535D3CC-BEED-46F0-A54E-C89201E9AA1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952348" y="6331423"/>
              <a:ext cx="56681" cy="55666"/>
            </a:xfrm>
            <a:custGeom>
              <a:avLst/>
              <a:gdLst>
                <a:gd name="T0" fmla="*/ 20 w 38"/>
                <a:gd name="T1" fmla="*/ 0 h 35"/>
                <a:gd name="T2" fmla="*/ 0 w 38"/>
                <a:gd name="T3" fmla="*/ 16 h 35"/>
                <a:gd name="T4" fmla="*/ 20 w 38"/>
                <a:gd name="T5" fmla="*/ 35 h 35"/>
                <a:gd name="T6" fmla="*/ 38 w 38"/>
                <a:gd name="T7" fmla="*/ 16 h 35"/>
                <a:gd name="T8" fmla="*/ 20 w 38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20" y="0"/>
                  </a:moveTo>
                  <a:lnTo>
                    <a:pt x="0" y="16"/>
                  </a:lnTo>
                  <a:lnTo>
                    <a:pt x="20" y="35"/>
                  </a:lnTo>
                  <a:lnTo>
                    <a:pt x="38" y="1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1" name="Freeform 61">
              <a:extLst>
                <a:ext uri="{FF2B5EF4-FFF2-40B4-BE49-F238E27FC236}">
                  <a16:creationId xmlns:a16="http://schemas.microsoft.com/office/drawing/2014/main" id="{57932433-BBAD-4849-9C13-D7E0C5693B6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009028" y="6274167"/>
              <a:ext cx="56681" cy="57256"/>
            </a:xfrm>
            <a:custGeom>
              <a:avLst/>
              <a:gdLst>
                <a:gd name="T0" fmla="*/ 20 w 38"/>
                <a:gd name="T1" fmla="*/ 0 h 36"/>
                <a:gd name="T2" fmla="*/ 0 w 38"/>
                <a:gd name="T3" fmla="*/ 16 h 36"/>
                <a:gd name="T4" fmla="*/ 20 w 38"/>
                <a:gd name="T5" fmla="*/ 36 h 36"/>
                <a:gd name="T6" fmla="*/ 38 w 38"/>
                <a:gd name="T7" fmla="*/ 16 h 36"/>
                <a:gd name="T8" fmla="*/ 20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0" y="0"/>
                  </a:moveTo>
                  <a:lnTo>
                    <a:pt x="0" y="16"/>
                  </a:lnTo>
                  <a:lnTo>
                    <a:pt x="20" y="36"/>
                  </a:lnTo>
                  <a:lnTo>
                    <a:pt x="38" y="1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2" name="Freeform 62">
              <a:extLst>
                <a:ext uri="{FF2B5EF4-FFF2-40B4-BE49-F238E27FC236}">
                  <a16:creationId xmlns:a16="http://schemas.microsoft.com/office/drawing/2014/main" id="{A41A1772-BBBE-497C-9D05-7A18C8684C7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546632" y="6736987"/>
              <a:ext cx="56681" cy="57256"/>
            </a:xfrm>
            <a:custGeom>
              <a:avLst/>
              <a:gdLst>
                <a:gd name="T0" fmla="*/ 20 w 38"/>
                <a:gd name="T1" fmla="*/ 0 h 36"/>
                <a:gd name="T2" fmla="*/ 0 w 38"/>
                <a:gd name="T3" fmla="*/ 16 h 36"/>
                <a:gd name="T4" fmla="*/ 20 w 38"/>
                <a:gd name="T5" fmla="*/ 36 h 36"/>
                <a:gd name="T6" fmla="*/ 38 w 38"/>
                <a:gd name="T7" fmla="*/ 16 h 36"/>
                <a:gd name="T8" fmla="*/ 20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0" y="0"/>
                  </a:moveTo>
                  <a:lnTo>
                    <a:pt x="0" y="16"/>
                  </a:lnTo>
                  <a:lnTo>
                    <a:pt x="20" y="36"/>
                  </a:lnTo>
                  <a:lnTo>
                    <a:pt x="38" y="1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3" name="Freeform 63">
              <a:extLst>
                <a:ext uri="{FF2B5EF4-FFF2-40B4-BE49-F238E27FC236}">
                  <a16:creationId xmlns:a16="http://schemas.microsoft.com/office/drawing/2014/main" id="{29A9EE76-8223-46B5-888C-CBBDFC40E39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664469" y="6619294"/>
              <a:ext cx="56681" cy="57256"/>
            </a:xfrm>
            <a:custGeom>
              <a:avLst/>
              <a:gdLst>
                <a:gd name="T0" fmla="*/ 17 w 38"/>
                <a:gd name="T1" fmla="*/ 0 h 36"/>
                <a:gd name="T2" fmla="*/ 0 w 38"/>
                <a:gd name="T3" fmla="*/ 19 h 36"/>
                <a:gd name="T4" fmla="*/ 17 w 38"/>
                <a:gd name="T5" fmla="*/ 36 h 36"/>
                <a:gd name="T6" fmla="*/ 38 w 38"/>
                <a:gd name="T7" fmla="*/ 19 h 36"/>
                <a:gd name="T8" fmla="*/ 17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7" y="0"/>
                  </a:moveTo>
                  <a:lnTo>
                    <a:pt x="0" y="19"/>
                  </a:lnTo>
                  <a:lnTo>
                    <a:pt x="17" y="36"/>
                  </a:lnTo>
                  <a:lnTo>
                    <a:pt x="38" y="19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4" name="Freeform 64">
              <a:extLst>
                <a:ext uri="{FF2B5EF4-FFF2-40B4-BE49-F238E27FC236}">
                  <a16:creationId xmlns:a16="http://schemas.microsoft.com/office/drawing/2014/main" id="{9EAE5A51-931F-4970-8399-8C15F7B49B3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603313" y="6676550"/>
              <a:ext cx="61156" cy="60437"/>
            </a:xfrm>
            <a:custGeom>
              <a:avLst/>
              <a:gdLst>
                <a:gd name="T0" fmla="*/ 20 w 41"/>
                <a:gd name="T1" fmla="*/ 0 h 38"/>
                <a:gd name="T2" fmla="*/ 0 w 41"/>
                <a:gd name="T3" fmla="*/ 19 h 38"/>
                <a:gd name="T4" fmla="*/ 20 w 41"/>
                <a:gd name="T5" fmla="*/ 38 h 38"/>
                <a:gd name="T6" fmla="*/ 41 w 41"/>
                <a:gd name="T7" fmla="*/ 19 h 38"/>
                <a:gd name="T8" fmla="*/ 20 w 41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20" y="0"/>
                  </a:moveTo>
                  <a:lnTo>
                    <a:pt x="0" y="19"/>
                  </a:lnTo>
                  <a:lnTo>
                    <a:pt x="20" y="38"/>
                  </a:lnTo>
                  <a:lnTo>
                    <a:pt x="41" y="19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5" name="Freeform 65">
              <a:extLst>
                <a:ext uri="{FF2B5EF4-FFF2-40B4-BE49-F238E27FC236}">
                  <a16:creationId xmlns:a16="http://schemas.microsoft.com/office/drawing/2014/main" id="{EAE02FC3-1E24-45BC-A179-3B3AC0A882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95667" y="6274167"/>
              <a:ext cx="462396" cy="462820"/>
            </a:xfrm>
            <a:custGeom>
              <a:avLst/>
              <a:gdLst>
                <a:gd name="T0" fmla="*/ 155 w 310"/>
                <a:gd name="T1" fmla="*/ 291 h 291"/>
                <a:gd name="T2" fmla="*/ 310 w 310"/>
                <a:gd name="T3" fmla="*/ 145 h 291"/>
                <a:gd name="T4" fmla="*/ 155 w 310"/>
                <a:gd name="T5" fmla="*/ 0 h 291"/>
                <a:gd name="T6" fmla="*/ 0 w 310"/>
                <a:gd name="T7" fmla="*/ 145 h 291"/>
                <a:gd name="T8" fmla="*/ 155 w 310"/>
                <a:gd name="T9" fmla="*/ 2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0" h="291">
                  <a:moveTo>
                    <a:pt x="155" y="291"/>
                  </a:moveTo>
                  <a:lnTo>
                    <a:pt x="310" y="145"/>
                  </a:lnTo>
                  <a:lnTo>
                    <a:pt x="155" y="0"/>
                  </a:lnTo>
                  <a:lnTo>
                    <a:pt x="0" y="145"/>
                  </a:lnTo>
                  <a:lnTo>
                    <a:pt x="155" y="291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6" name="Freeform 66">
              <a:extLst>
                <a:ext uri="{FF2B5EF4-FFF2-40B4-BE49-F238E27FC236}">
                  <a16:creationId xmlns:a16="http://schemas.microsoft.com/office/drawing/2014/main" id="{6D841F92-AC68-4C45-A887-F31EB7E428E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40227" y="5924269"/>
              <a:ext cx="462396" cy="462820"/>
            </a:xfrm>
            <a:custGeom>
              <a:avLst/>
              <a:gdLst>
                <a:gd name="T0" fmla="*/ 155 w 310"/>
                <a:gd name="T1" fmla="*/ 291 h 291"/>
                <a:gd name="T2" fmla="*/ 310 w 310"/>
                <a:gd name="T3" fmla="*/ 146 h 291"/>
                <a:gd name="T4" fmla="*/ 155 w 310"/>
                <a:gd name="T5" fmla="*/ 0 h 291"/>
                <a:gd name="T6" fmla="*/ 0 w 310"/>
                <a:gd name="T7" fmla="*/ 146 h 291"/>
                <a:gd name="T8" fmla="*/ 155 w 310"/>
                <a:gd name="T9" fmla="*/ 2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0" h="291">
                  <a:moveTo>
                    <a:pt x="155" y="291"/>
                  </a:moveTo>
                  <a:lnTo>
                    <a:pt x="310" y="146"/>
                  </a:lnTo>
                  <a:lnTo>
                    <a:pt x="155" y="0"/>
                  </a:lnTo>
                  <a:lnTo>
                    <a:pt x="0" y="146"/>
                  </a:lnTo>
                  <a:lnTo>
                    <a:pt x="155" y="291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7" name="Freeform 67">
              <a:extLst>
                <a:ext uri="{FF2B5EF4-FFF2-40B4-BE49-F238E27FC236}">
                  <a16:creationId xmlns:a16="http://schemas.microsoft.com/office/drawing/2014/main" id="{C82DA589-6C75-4329-B875-DCE608DA1EC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358063" y="5924269"/>
              <a:ext cx="56681" cy="57256"/>
            </a:xfrm>
            <a:custGeom>
              <a:avLst/>
              <a:gdLst>
                <a:gd name="T0" fmla="*/ 21 w 38"/>
                <a:gd name="T1" fmla="*/ 0 h 36"/>
                <a:gd name="T2" fmla="*/ 0 w 38"/>
                <a:gd name="T3" fmla="*/ 17 h 36"/>
                <a:gd name="T4" fmla="*/ 21 w 38"/>
                <a:gd name="T5" fmla="*/ 36 h 36"/>
                <a:gd name="T6" fmla="*/ 38 w 38"/>
                <a:gd name="T7" fmla="*/ 17 h 36"/>
                <a:gd name="T8" fmla="*/ 21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1" y="0"/>
                  </a:moveTo>
                  <a:lnTo>
                    <a:pt x="0" y="17"/>
                  </a:lnTo>
                  <a:lnTo>
                    <a:pt x="21" y="36"/>
                  </a:lnTo>
                  <a:lnTo>
                    <a:pt x="38" y="17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8" name="Freeform 68">
              <a:extLst>
                <a:ext uri="{FF2B5EF4-FFF2-40B4-BE49-F238E27FC236}">
                  <a16:creationId xmlns:a16="http://schemas.microsoft.com/office/drawing/2014/main" id="{266923CF-D137-4AF4-ABF0-452A433633F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89261" y="5693654"/>
              <a:ext cx="56681" cy="55666"/>
            </a:xfrm>
            <a:custGeom>
              <a:avLst/>
              <a:gdLst>
                <a:gd name="T0" fmla="*/ 21 w 38"/>
                <a:gd name="T1" fmla="*/ 0 h 35"/>
                <a:gd name="T2" fmla="*/ 0 w 38"/>
                <a:gd name="T3" fmla="*/ 16 h 35"/>
                <a:gd name="T4" fmla="*/ 21 w 38"/>
                <a:gd name="T5" fmla="*/ 35 h 35"/>
                <a:gd name="T6" fmla="*/ 38 w 38"/>
                <a:gd name="T7" fmla="*/ 16 h 35"/>
                <a:gd name="T8" fmla="*/ 21 w 38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21" y="0"/>
                  </a:moveTo>
                  <a:lnTo>
                    <a:pt x="0" y="16"/>
                  </a:lnTo>
                  <a:lnTo>
                    <a:pt x="21" y="35"/>
                  </a:lnTo>
                  <a:lnTo>
                    <a:pt x="38" y="16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9" name="Freeform 69">
              <a:extLst>
                <a:ext uri="{FF2B5EF4-FFF2-40B4-BE49-F238E27FC236}">
                  <a16:creationId xmlns:a16="http://schemas.microsoft.com/office/drawing/2014/main" id="{0EE76320-E5E4-4C26-B870-354F43ECB31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89261" y="5575961"/>
              <a:ext cx="463888" cy="462820"/>
            </a:xfrm>
            <a:custGeom>
              <a:avLst/>
              <a:gdLst>
                <a:gd name="T0" fmla="*/ 155 w 311"/>
                <a:gd name="T1" fmla="*/ 291 h 291"/>
                <a:gd name="T2" fmla="*/ 311 w 311"/>
                <a:gd name="T3" fmla="*/ 145 h 291"/>
                <a:gd name="T4" fmla="*/ 155 w 311"/>
                <a:gd name="T5" fmla="*/ 0 h 291"/>
                <a:gd name="T6" fmla="*/ 0 w 311"/>
                <a:gd name="T7" fmla="*/ 145 h 291"/>
                <a:gd name="T8" fmla="*/ 155 w 311"/>
                <a:gd name="T9" fmla="*/ 2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1" h="291">
                  <a:moveTo>
                    <a:pt x="155" y="291"/>
                  </a:moveTo>
                  <a:lnTo>
                    <a:pt x="311" y="145"/>
                  </a:lnTo>
                  <a:lnTo>
                    <a:pt x="155" y="0"/>
                  </a:lnTo>
                  <a:lnTo>
                    <a:pt x="0" y="145"/>
                  </a:lnTo>
                  <a:lnTo>
                    <a:pt x="155" y="291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0" name="Freeform 70">
              <a:extLst>
                <a:ext uri="{FF2B5EF4-FFF2-40B4-BE49-F238E27FC236}">
                  <a16:creationId xmlns:a16="http://schemas.microsoft.com/office/drawing/2014/main" id="{33674DF9-AC8D-43D4-9CF3-B1466887FDC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301382" y="5981525"/>
              <a:ext cx="56681" cy="57256"/>
            </a:xfrm>
            <a:custGeom>
              <a:avLst/>
              <a:gdLst>
                <a:gd name="T0" fmla="*/ 18 w 38"/>
                <a:gd name="T1" fmla="*/ 0 h 36"/>
                <a:gd name="T2" fmla="*/ 0 w 38"/>
                <a:gd name="T3" fmla="*/ 19 h 36"/>
                <a:gd name="T4" fmla="*/ 18 w 38"/>
                <a:gd name="T5" fmla="*/ 36 h 36"/>
                <a:gd name="T6" fmla="*/ 38 w 38"/>
                <a:gd name="T7" fmla="*/ 19 h 36"/>
                <a:gd name="T8" fmla="*/ 18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8" y="0"/>
                  </a:moveTo>
                  <a:lnTo>
                    <a:pt x="0" y="19"/>
                  </a:lnTo>
                  <a:lnTo>
                    <a:pt x="18" y="36"/>
                  </a:lnTo>
                  <a:lnTo>
                    <a:pt x="38" y="19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1" name="Freeform 71">
              <a:extLst>
                <a:ext uri="{FF2B5EF4-FFF2-40B4-BE49-F238E27FC236}">
                  <a16:creationId xmlns:a16="http://schemas.microsoft.com/office/drawing/2014/main" id="{A87CA3F4-6244-4D05-A25B-2C32B2FC05C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645942" y="6038781"/>
              <a:ext cx="56681" cy="60437"/>
            </a:xfrm>
            <a:custGeom>
              <a:avLst/>
              <a:gdLst>
                <a:gd name="T0" fmla="*/ 21 w 38"/>
                <a:gd name="T1" fmla="*/ 38 h 38"/>
                <a:gd name="T2" fmla="*/ 38 w 38"/>
                <a:gd name="T3" fmla="*/ 19 h 38"/>
                <a:gd name="T4" fmla="*/ 21 w 38"/>
                <a:gd name="T5" fmla="*/ 0 h 38"/>
                <a:gd name="T6" fmla="*/ 0 w 38"/>
                <a:gd name="T7" fmla="*/ 19 h 38"/>
                <a:gd name="T8" fmla="*/ 21 w 38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21" y="38"/>
                  </a:moveTo>
                  <a:lnTo>
                    <a:pt x="38" y="19"/>
                  </a:lnTo>
                  <a:lnTo>
                    <a:pt x="21" y="0"/>
                  </a:lnTo>
                  <a:lnTo>
                    <a:pt x="0" y="19"/>
                  </a:lnTo>
                  <a:lnTo>
                    <a:pt x="21" y="38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2" name="Freeform 78">
              <a:extLst>
                <a:ext uri="{FF2B5EF4-FFF2-40B4-BE49-F238E27FC236}">
                  <a16:creationId xmlns:a16="http://schemas.microsoft.com/office/drawing/2014/main" id="{CC202E29-43B5-432B-846C-540B5AFF82A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645942" y="5631626"/>
              <a:ext cx="61156" cy="62027"/>
            </a:xfrm>
            <a:custGeom>
              <a:avLst/>
              <a:gdLst>
                <a:gd name="T0" fmla="*/ 21 w 41"/>
                <a:gd name="T1" fmla="*/ 0 h 39"/>
                <a:gd name="T2" fmla="*/ 0 w 41"/>
                <a:gd name="T3" fmla="*/ 20 h 39"/>
                <a:gd name="T4" fmla="*/ 21 w 41"/>
                <a:gd name="T5" fmla="*/ 39 h 39"/>
                <a:gd name="T6" fmla="*/ 41 w 41"/>
                <a:gd name="T7" fmla="*/ 20 h 39"/>
                <a:gd name="T8" fmla="*/ 21 w 41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9">
                  <a:moveTo>
                    <a:pt x="21" y="0"/>
                  </a:moveTo>
                  <a:lnTo>
                    <a:pt x="0" y="20"/>
                  </a:lnTo>
                  <a:lnTo>
                    <a:pt x="21" y="39"/>
                  </a:lnTo>
                  <a:lnTo>
                    <a:pt x="41" y="2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3" name="Freeform 85">
              <a:extLst>
                <a:ext uri="{FF2B5EF4-FFF2-40B4-BE49-F238E27FC236}">
                  <a16:creationId xmlns:a16="http://schemas.microsoft.com/office/drawing/2014/main" id="{6B4E95CF-4CA9-47CA-8C4C-9CD407D4EE5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40227" y="6619294"/>
              <a:ext cx="56681" cy="57256"/>
            </a:xfrm>
            <a:custGeom>
              <a:avLst/>
              <a:gdLst>
                <a:gd name="T0" fmla="*/ 0 w 38"/>
                <a:gd name="T1" fmla="*/ 19 h 36"/>
                <a:gd name="T2" fmla="*/ 21 w 38"/>
                <a:gd name="T3" fmla="*/ 36 h 36"/>
                <a:gd name="T4" fmla="*/ 38 w 38"/>
                <a:gd name="T5" fmla="*/ 19 h 36"/>
                <a:gd name="T6" fmla="*/ 21 w 38"/>
                <a:gd name="T7" fmla="*/ 0 h 36"/>
                <a:gd name="T8" fmla="*/ 0 w 38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9"/>
                  </a:moveTo>
                  <a:lnTo>
                    <a:pt x="21" y="36"/>
                  </a:lnTo>
                  <a:lnTo>
                    <a:pt x="38" y="19"/>
                  </a:lnTo>
                  <a:lnTo>
                    <a:pt x="21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4" name="Freeform 86">
              <a:extLst>
                <a:ext uri="{FF2B5EF4-FFF2-40B4-BE49-F238E27FC236}">
                  <a16:creationId xmlns:a16="http://schemas.microsoft.com/office/drawing/2014/main" id="{3CCEF836-F599-4A0A-B755-0553569C768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301382" y="6269396"/>
              <a:ext cx="56681" cy="62027"/>
            </a:xfrm>
            <a:custGeom>
              <a:avLst/>
              <a:gdLst>
                <a:gd name="T0" fmla="*/ 0 w 38"/>
                <a:gd name="T1" fmla="*/ 19 h 39"/>
                <a:gd name="T2" fmla="*/ 18 w 38"/>
                <a:gd name="T3" fmla="*/ 39 h 39"/>
                <a:gd name="T4" fmla="*/ 38 w 38"/>
                <a:gd name="T5" fmla="*/ 19 h 39"/>
                <a:gd name="T6" fmla="*/ 18 w 38"/>
                <a:gd name="T7" fmla="*/ 0 h 39"/>
                <a:gd name="T8" fmla="*/ 0 w 38"/>
                <a:gd name="T9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0" y="19"/>
                  </a:moveTo>
                  <a:lnTo>
                    <a:pt x="18" y="39"/>
                  </a:lnTo>
                  <a:lnTo>
                    <a:pt x="38" y="19"/>
                  </a:lnTo>
                  <a:lnTo>
                    <a:pt x="18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5" name="Freeform 88">
              <a:extLst>
                <a:ext uri="{FF2B5EF4-FFF2-40B4-BE49-F238E27FC236}">
                  <a16:creationId xmlns:a16="http://schemas.microsoft.com/office/drawing/2014/main" id="{380EEA68-9574-4F05-999F-4E86397D1E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96908" y="6676550"/>
              <a:ext cx="61156" cy="60437"/>
            </a:xfrm>
            <a:custGeom>
              <a:avLst/>
              <a:gdLst>
                <a:gd name="T0" fmla="*/ 0 w 41"/>
                <a:gd name="T1" fmla="*/ 19 h 38"/>
                <a:gd name="T2" fmla="*/ 21 w 41"/>
                <a:gd name="T3" fmla="*/ 38 h 38"/>
                <a:gd name="T4" fmla="*/ 41 w 41"/>
                <a:gd name="T5" fmla="*/ 19 h 38"/>
                <a:gd name="T6" fmla="*/ 21 w 41"/>
                <a:gd name="T7" fmla="*/ 0 h 38"/>
                <a:gd name="T8" fmla="*/ 0 w 41"/>
                <a:gd name="T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0" y="19"/>
                  </a:moveTo>
                  <a:lnTo>
                    <a:pt x="21" y="38"/>
                  </a:lnTo>
                  <a:lnTo>
                    <a:pt x="41" y="19"/>
                  </a:lnTo>
                  <a:lnTo>
                    <a:pt x="21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6" name="Freeform 89">
              <a:extLst>
                <a:ext uri="{FF2B5EF4-FFF2-40B4-BE49-F238E27FC236}">
                  <a16:creationId xmlns:a16="http://schemas.microsoft.com/office/drawing/2014/main" id="{DDC41AF4-C396-4560-9692-AEB2A2D0169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96908" y="6387089"/>
              <a:ext cx="61156" cy="57256"/>
            </a:xfrm>
            <a:custGeom>
              <a:avLst/>
              <a:gdLst>
                <a:gd name="T0" fmla="*/ 21 w 41"/>
                <a:gd name="T1" fmla="*/ 36 h 36"/>
                <a:gd name="T2" fmla="*/ 41 w 41"/>
                <a:gd name="T3" fmla="*/ 20 h 36"/>
                <a:gd name="T4" fmla="*/ 21 w 41"/>
                <a:gd name="T5" fmla="*/ 0 h 36"/>
                <a:gd name="T6" fmla="*/ 0 w 41"/>
                <a:gd name="T7" fmla="*/ 20 h 36"/>
                <a:gd name="T8" fmla="*/ 21 w 41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21" y="36"/>
                  </a:moveTo>
                  <a:lnTo>
                    <a:pt x="41" y="20"/>
                  </a:lnTo>
                  <a:lnTo>
                    <a:pt x="21" y="0"/>
                  </a:lnTo>
                  <a:lnTo>
                    <a:pt x="0" y="20"/>
                  </a:lnTo>
                  <a:lnTo>
                    <a:pt x="21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7" name="Freeform 90">
              <a:extLst>
                <a:ext uri="{FF2B5EF4-FFF2-40B4-BE49-F238E27FC236}">
                  <a16:creationId xmlns:a16="http://schemas.microsoft.com/office/drawing/2014/main" id="{E5A83944-8782-418F-B24B-ED61EF4733F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358063" y="6331423"/>
              <a:ext cx="56681" cy="55666"/>
            </a:xfrm>
            <a:custGeom>
              <a:avLst/>
              <a:gdLst>
                <a:gd name="T0" fmla="*/ 21 w 38"/>
                <a:gd name="T1" fmla="*/ 0 h 35"/>
                <a:gd name="T2" fmla="*/ 0 w 38"/>
                <a:gd name="T3" fmla="*/ 16 h 35"/>
                <a:gd name="T4" fmla="*/ 21 w 38"/>
                <a:gd name="T5" fmla="*/ 35 h 35"/>
                <a:gd name="T6" fmla="*/ 38 w 38"/>
                <a:gd name="T7" fmla="*/ 16 h 35"/>
                <a:gd name="T8" fmla="*/ 21 w 38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21" y="0"/>
                  </a:moveTo>
                  <a:lnTo>
                    <a:pt x="0" y="16"/>
                  </a:lnTo>
                  <a:lnTo>
                    <a:pt x="21" y="35"/>
                  </a:lnTo>
                  <a:lnTo>
                    <a:pt x="38" y="16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8" name="Freeform 92">
              <a:extLst>
                <a:ext uri="{FF2B5EF4-FFF2-40B4-BE49-F238E27FC236}">
                  <a16:creationId xmlns:a16="http://schemas.microsoft.com/office/drawing/2014/main" id="{4B0802F9-DB18-4C52-B71A-6A48FA5729C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358063" y="6619294"/>
              <a:ext cx="56681" cy="57256"/>
            </a:xfrm>
            <a:custGeom>
              <a:avLst/>
              <a:gdLst>
                <a:gd name="T0" fmla="*/ 0 w 38"/>
                <a:gd name="T1" fmla="*/ 19 h 36"/>
                <a:gd name="T2" fmla="*/ 18 w 38"/>
                <a:gd name="T3" fmla="*/ 36 h 36"/>
                <a:gd name="T4" fmla="*/ 38 w 38"/>
                <a:gd name="T5" fmla="*/ 19 h 36"/>
                <a:gd name="T6" fmla="*/ 18 w 38"/>
                <a:gd name="T7" fmla="*/ 0 h 36"/>
                <a:gd name="T8" fmla="*/ 0 w 38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9"/>
                  </a:moveTo>
                  <a:lnTo>
                    <a:pt x="18" y="36"/>
                  </a:lnTo>
                  <a:lnTo>
                    <a:pt x="38" y="19"/>
                  </a:lnTo>
                  <a:lnTo>
                    <a:pt x="18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9" name="Freeform 95">
              <a:extLst>
                <a:ext uri="{FF2B5EF4-FFF2-40B4-BE49-F238E27FC236}">
                  <a16:creationId xmlns:a16="http://schemas.microsoft.com/office/drawing/2014/main" id="{612C8CC5-CA42-4A6E-A4BA-13B492A3E6A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40227" y="6736987"/>
              <a:ext cx="56681" cy="57256"/>
            </a:xfrm>
            <a:custGeom>
              <a:avLst/>
              <a:gdLst>
                <a:gd name="T0" fmla="*/ 0 w 38"/>
                <a:gd name="T1" fmla="*/ 16 h 36"/>
                <a:gd name="T2" fmla="*/ 21 w 38"/>
                <a:gd name="T3" fmla="*/ 36 h 36"/>
                <a:gd name="T4" fmla="*/ 38 w 38"/>
                <a:gd name="T5" fmla="*/ 16 h 36"/>
                <a:gd name="T6" fmla="*/ 21 w 38"/>
                <a:gd name="T7" fmla="*/ 0 h 36"/>
                <a:gd name="T8" fmla="*/ 0 w 38"/>
                <a:gd name="T9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6"/>
                  </a:moveTo>
                  <a:lnTo>
                    <a:pt x="21" y="36"/>
                  </a:lnTo>
                  <a:lnTo>
                    <a:pt x="38" y="16"/>
                  </a:lnTo>
                  <a:lnTo>
                    <a:pt x="21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0" name="Freeform 96">
              <a:extLst>
                <a:ext uri="{FF2B5EF4-FFF2-40B4-BE49-F238E27FC236}">
                  <a16:creationId xmlns:a16="http://schemas.microsoft.com/office/drawing/2014/main" id="{5EA4F615-B672-4B96-B8D4-4D046B50115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96908" y="6562038"/>
              <a:ext cx="61156" cy="57256"/>
            </a:xfrm>
            <a:custGeom>
              <a:avLst/>
              <a:gdLst>
                <a:gd name="T0" fmla="*/ 0 w 41"/>
                <a:gd name="T1" fmla="*/ 17 h 36"/>
                <a:gd name="T2" fmla="*/ 21 w 41"/>
                <a:gd name="T3" fmla="*/ 36 h 36"/>
                <a:gd name="T4" fmla="*/ 41 w 41"/>
                <a:gd name="T5" fmla="*/ 17 h 36"/>
                <a:gd name="T6" fmla="*/ 21 w 41"/>
                <a:gd name="T7" fmla="*/ 0 h 36"/>
                <a:gd name="T8" fmla="*/ 0 w 41"/>
                <a:gd name="T9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0" y="17"/>
                  </a:moveTo>
                  <a:lnTo>
                    <a:pt x="21" y="36"/>
                  </a:lnTo>
                  <a:lnTo>
                    <a:pt x="41" y="17"/>
                  </a:lnTo>
                  <a:lnTo>
                    <a:pt x="21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1" name="Freeform 100">
              <a:extLst>
                <a:ext uri="{FF2B5EF4-FFF2-40B4-BE49-F238E27FC236}">
                  <a16:creationId xmlns:a16="http://schemas.microsoft.com/office/drawing/2014/main" id="{A11135FB-549F-4235-85A1-AA08FD9B18B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053149" y="5230833"/>
              <a:ext cx="56681" cy="55666"/>
            </a:xfrm>
            <a:custGeom>
              <a:avLst/>
              <a:gdLst>
                <a:gd name="T0" fmla="*/ 20 w 38"/>
                <a:gd name="T1" fmla="*/ 0 h 35"/>
                <a:gd name="T2" fmla="*/ 0 w 38"/>
                <a:gd name="T3" fmla="*/ 16 h 35"/>
                <a:gd name="T4" fmla="*/ 20 w 38"/>
                <a:gd name="T5" fmla="*/ 35 h 35"/>
                <a:gd name="T6" fmla="*/ 38 w 38"/>
                <a:gd name="T7" fmla="*/ 16 h 35"/>
                <a:gd name="T8" fmla="*/ 20 w 38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20" y="0"/>
                  </a:moveTo>
                  <a:lnTo>
                    <a:pt x="0" y="16"/>
                  </a:lnTo>
                  <a:lnTo>
                    <a:pt x="20" y="35"/>
                  </a:lnTo>
                  <a:lnTo>
                    <a:pt x="38" y="1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2" name="Freeform 101">
              <a:extLst>
                <a:ext uri="{FF2B5EF4-FFF2-40B4-BE49-F238E27FC236}">
                  <a16:creationId xmlns:a16="http://schemas.microsoft.com/office/drawing/2014/main" id="{69683758-EB52-414E-9A53-C0FDEB20207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6805" y="5229243"/>
              <a:ext cx="231198" cy="462820"/>
            </a:xfrm>
            <a:custGeom>
              <a:avLst/>
              <a:gdLst>
                <a:gd name="T0" fmla="*/ 0 w 155"/>
                <a:gd name="T1" fmla="*/ 145 h 291"/>
                <a:gd name="T2" fmla="*/ 155 w 155"/>
                <a:gd name="T3" fmla="*/ 291 h 291"/>
                <a:gd name="T4" fmla="*/ 155 w 155"/>
                <a:gd name="T5" fmla="*/ 291 h 291"/>
                <a:gd name="T6" fmla="*/ 155 w 155"/>
                <a:gd name="T7" fmla="*/ 0 h 291"/>
                <a:gd name="T8" fmla="*/ 155 w 155"/>
                <a:gd name="T9" fmla="*/ 0 h 291"/>
                <a:gd name="T10" fmla="*/ 0 w 155"/>
                <a:gd name="T11" fmla="*/ 145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291">
                  <a:moveTo>
                    <a:pt x="0" y="145"/>
                  </a:moveTo>
                  <a:lnTo>
                    <a:pt x="155" y="291"/>
                  </a:lnTo>
                  <a:lnTo>
                    <a:pt x="155" y="291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0" y="145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3" name="Freeform 102">
              <a:extLst>
                <a:ext uri="{FF2B5EF4-FFF2-40B4-BE49-F238E27FC236}">
                  <a16:creationId xmlns:a16="http://schemas.microsoft.com/office/drawing/2014/main" id="{E3EFC731-625D-4999-801D-0BB252880BE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96469" y="5286499"/>
              <a:ext cx="56681" cy="57256"/>
            </a:xfrm>
            <a:custGeom>
              <a:avLst/>
              <a:gdLst>
                <a:gd name="T0" fmla="*/ 20 w 38"/>
                <a:gd name="T1" fmla="*/ 0 h 36"/>
                <a:gd name="T2" fmla="*/ 0 w 38"/>
                <a:gd name="T3" fmla="*/ 17 h 36"/>
                <a:gd name="T4" fmla="*/ 20 w 38"/>
                <a:gd name="T5" fmla="*/ 36 h 36"/>
                <a:gd name="T6" fmla="*/ 38 w 38"/>
                <a:gd name="T7" fmla="*/ 17 h 36"/>
                <a:gd name="T8" fmla="*/ 20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0" y="0"/>
                  </a:moveTo>
                  <a:lnTo>
                    <a:pt x="0" y="17"/>
                  </a:lnTo>
                  <a:lnTo>
                    <a:pt x="20" y="36"/>
                  </a:lnTo>
                  <a:lnTo>
                    <a:pt x="38" y="17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4" name="Freeform 103">
              <a:extLst>
                <a:ext uri="{FF2B5EF4-FFF2-40B4-BE49-F238E27FC236}">
                  <a16:creationId xmlns:a16="http://schemas.microsoft.com/office/drawing/2014/main" id="{9B41F789-66A0-4C3D-A2F5-F9BB234BCA7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707098" y="5575961"/>
              <a:ext cx="56681" cy="55666"/>
            </a:xfrm>
            <a:custGeom>
              <a:avLst/>
              <a:gdLst>
                <a:gd name="T0" fmla="*/ 18 w 38"/>
                <a:gd name="T1" fmla="*/ 0 h 35"/>
                <a:gd name="T2" fmla="*/ 0 w 38"/>
                <a:gd name="T3" fmla="*/ 19 h 35"/>
                <a:gd name="T4" fmla="*/ 18 w 38"/>
                <a:gd name="T5" fmla="*/ 35 h 35"/>
                <a:gd name="T6" fmla="*/ 38 w 38"/>
                <a:gd name="T7" fmla="*/ 19 h 35"/>
                <a:gd name="T8" fmla="*/ 18 w 38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18" y="0"/>
                  </a:moveTo>
                  <a:lnTo>
                    <a:pt x="0" y="19"/>
                  </a:lnTo>
                  <a:lnTo>
                    <a:pt x="18" y="35"/>
                  </a:lnTo>
                  <a:lnTo>
                    <a:pt x="38" y="19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5" name="Freeform 104">
              <a:extLst>
                <a:ext uri="{FF2B5EF4-FFF2-40B4-BE49-F238E27FC236}">
                  <a16:creationId xmlns:a16="http://schemas.microsoft.com/office/drawing/2014/main" id="{47D0EE0C-2CC8-4CD9-B40C-D507FB204B6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9788" y="5343755"/>
              <a:ext cx="56681" cy="57256"/>
            </a:xfrm>
            <a:custGeom>
              <a:avLst/>
              <a:gdLst>
                <a:gd name="T0" fmla="*/ 17 w 38"/>
                <a:gd name="T1" fmla="*/ 0 h 36"/>
                <a:gd name="T2" fmla="*/ 0 w 38"/>
                <a:gd name="T3" fmla="*/ 19 h 36"/>
                <a:gd name="T4" fmla="*/ 17 w 38"/>
                <a:gd name="T5" fmla="*/ 36 h 36"/>
                <a:gd name="T6" fmla="*/ 38 w 38"/>
                <a:gd name="T7" fmla="*/ 19 h 36"/>
                <a:gd name="T8" fmla="*/ 17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7" y="0"/>
                  </a:moveTo>
                  <a:lnTo>
                    <a:pt x="0" y="19"/>
                  </a:lnTo>
                  <a:lnTo>
                    <a:pt x="17" y="36"/>
                  </a:lnTo>
                  <a:lnTo>
                    <a:pt x="38" y="19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6" name="Freeform 119">
              <a:extLst>
                <a:ext uri="{FF2B5EF4-FFF2-40B4-BE49-F238E27FC236}">
                  <a16:creationId xmlns:a16="http://schemas.microsoft.com/office/drawing/2014/main" id="{CDD5FB67-9AC9-428A-9C4D-BC4B74A47BC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546632" y="6616113"/>
              <a:ext cx="462396" cy="232205"/>
            </a:xfrm>
            <a:custGeom>
              <a:avLst/>
              <a:gdLst>
                <a:gd name="T0" fmla="*/ 155 w 310"/>
                <a:gd name="T1" fmla="*/ 0 h 146"/>
                <a:gd name="T2" fmla="*/ 0 w 310"/>
                <a:gd name="T3" fmla="*/ 146 h 146"/>
                <a:gd name="T4" fmla="*/ 3 w 310"/>
                <a:gd name="T5" fmla="*/ 146 h 146"/>
                <a:gd name="T6" fmla="*/ 310 w 310"/>
                <a:gd name="T7" fmla="*/ 146 h 146"/>
                <a:gd name="T8" fmla="*/ 310 w 310"/>
                <a:gd name="T9" fmla="*/ 146 h 146"/>
                <a:gd name="T10" fmla="*/ 155 w 310"/>
                <a:gd name="T11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0" h="146">
                  <a:moveTo>
                    <a:pt x="155" y="0"/>
                  </a:moveTo>
                  <a:lnTo>
                    <a:pt x="0" y="146"/>
                  </a:lnTo>
                  <a:lnTo>
                    <a:pt x="3" y="146"/>
                  </a:lnTo>
                  <a:lnTo>
                    <a:pt x="310" y="146"/>
                  </a:lnTo>
                  <a:lnTo>
                    <a:pt x="310" y="146"/>
                  </a:lnTo>
                  <a:lnTo>
                    <a:pt x="155" y="0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7" name="Freeform 125">
              <a:extLst>
                <a:ext uri="{FF2B5EF4-FFF2-40B4-BE49-F238E27FC236}">
                  <a16:creationId xmlns:a16="http://schemas.microsoft.com/office/drawing/2014/main" id="{08C0A374-8056-4CFC-814C-C1993FC473F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89261" y="5981525"/>
              <a:ext cx="56681" cy="57256"/>
            </a:xfrm>
            <a:custGeom>
              <a:avLst/>
              <a:gdLst>
                <a:gd name="T0" fmla="*/ 21 w 38"/>
                <a:gd name="T1" fmla="*/ 36 h 36"/>
                <a:gd name="T2" fmla="*/ 38 w 38"/>
                <a:gd name="T3" fmla="*/ 19 h 36"/>
                <a:gd name="T4" fmla="*/ 21 w 38"/>
                <a:gd name="T5" fmla="*/ 0 h 36"/>
                <a:gd name="T6" fmla="*/ 0 w 38"/>
                <a:gd name="T7" fmla="*/ 19 h 36"/>
                <a:gd name="T8" fmla="*/ 21 w 38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1" y="36"/>
                  </a:moveTo>
                  <a:lnTo>
                    <a:pt x="38" y="19"/>
                  </a:lnTo>
                  <a:lnTo>
                    <a:pt x="21" y="0"/>
                  </a:lnTo>
                  <a:lnTo>
                    <a:pt x="0" y="19"/>
                  </a:lnTo>
                  <a:lnTo>
                    <a:pt x="21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8" name="Freeform 126">
              <a:extLst>
                <a:ext uri="{FF2B5EF4-FFF2-40B4-BE49-F238E27FC236}">
                  <a16:creationId xmlns:a16="http://schemas.microsoft.com/office/drawing/2014/main" id="{C8C90F12-8386-47F8-A69D-81668DB0F75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183546" y="6274167"/>
              <a:ext cx="56681" cy="57256"/>
            </a:xfrm>
            <a:custGeom>
              <a:avLst/>
              <a:gdLst>
                <a:gd name="T0" fmla="*/ 0 w 38"/>
                <a:gd name="T1" fmla="*/ 16 h 36"/>
                <a:gd name="T2" fmla="*/ 20 w 38"/>
                <a:gd name="T3" fmla="*/ 36 h 36"/>
                <a:gd name="T4" fmla="*/ 38 w 38"/>
                <a:gd name="T5" fmla="*/ 16 h 36"/>
                <a:gd name="T6" fmla="*/ 20 w 38"/>
                <a:gd name="T7" fmla="*/ 0 h 36"/>
                <a:gd name="T8" fmla="*/ 0 w 38"/>
                <a:gd name="T9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6"/>
                  </a:moveTo>
                  <a:lnTo>
                    <a:pt x="20" y="36"/>
                  </a:lnTo>
                  <a:lnTo>
                    <a:pt x="38" y="16"/>
                  </a:lnTo>
                  <a:lnTo>
                    <a:pt x="20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9" name="Freeform 127">
              <a:extLst>
                <a:ext uri="{FF2B5EF4-FFF2-40B4-BE49-F238E27FC236}">
                  <a16:creationId xmlns:a16="http://schemas.microsoft.com/office/drawing/2014/main" id="{99B03A05-28F6-497B-BAB0-6F101722BDA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95667" y="6676550"/>
              <a:ext cx="56681" cy="60437"/>
            </a:xfrm>
            <a:custGeom>
              <a:avLst/>
              <a:gdLst>
                <a:gd name="T0" fmla="*/ 17 w 38"/>
                <a:gd name="T1" fmla="*/ 38 h 38"/>
                <a:gd name="T2" fmla="*/ 38 w 38"/>
                <a:gd name="T3" fmla="*/ 19 h 38"/>
                <a:gd name="T4" fmla="*/ 17 w 38"/>
                <a:gd name="T5" fmla="*/ 0 h 38"/>
                <a:gd name="T6" fmla="*/ 0 w 38"/>
                <a:gd name="T7" fmla="*/ 19 h 38"/>
                <a:gd name="T8" fmla="*/ 17 w 38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17" y="38"/>
                  </a:moveTo>
                  <a:lnTo>
                    <a:pt x="38" y="19"/>
                  </a:lnTo>
                  <a:lnTo>
                    <a:pt x="17" y="0"/>
                  </a:lnTo>
                  <a:lnTo>
                    <a:pt x="0" y="19"/>
                  </a:lnTo>
                  <a:lnTo>
                    <a:pt x="17" y="38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0" name="Freeform 128">
              <a:extLst>
                <a:ext uri="{FF2B5EF4-FFF2-40B4-BE49-F238E27FC236}">
                  <a16:creationId xmlns:a16="http://schemas.microsoft.com/office/drawing/2014/main" id="{D61672E2-829E-4C5A-93B7-7288F254A2C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40227" y="6331423"/>
              <a:ext cx="56681" cy="55666"/>
            </a:xfrm>
            <a:custGeom>
              <a:avLst/>
              <a:gdLst>
                <a:gd name="T0" fmla="*/ 21 w 38"/>
                <a:gd name="T1" fmla="*/ 35 h 35"/>
                <a:gd name="T2" fmla="*/ 38 w 38"/>
                <a:gd name="T3" fmla="*/ 16 h 35"/>
                <a:gd name="T4" fmla="*/ 21 w 38"/>
                <a:gd name="T5" fmla="*/ 0 h 35"/>
                <a:gd name="T6" fmla="*/ 0 w 38"/>
                <a:gd name="T7" fmla="*/ 16 h 35"/>
                <a:gd name="T8" fmla="*/ 21 w 38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21" y="35"/>
                  </a:moveTo>
                  <a:lnTo>
                    <a:pt x="38" y="16"/>
                  </a:lnTo>
                  <a:lnTo>
                    <a:pt x="21" y="0"/>
                  </a:lnTo>
                  <a:lnTo>
                    <a:pt x="0" y="16"/>
                  </a:lnTo>
                  <a:lnTo>
                    <a:pt x="21" y="35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1" name="Freeform 129">
              <a:extLst>
                <a:ext uri="{FF2B5EF4-FFF2-40B4-BE49-F238E27FC236}">
                  <a16:creationId xmlns:a16="http://schemas.microsoft.com/office/drawing/2014/main" id="{40F44AEB-7637-4768-950B-12C80F49237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95667" y="6562038"/>
              <a:ext cx="56681" cy="57256"/>
            </a:xfrm>
            <a:custGeom>
              <a:avLst/>
              <a:gdLst>
                <a:gd name="T0" fmla="*/ 17 w 38"/>
                <a:gd name="T1" fmla="*/ 36 h 36"/>
                <a:gd name="T2" fmla="*/ 38 w 38"/>
                <a:gd name="T3" fmla="*/ 17 h 36"/>
                <a:gd name="T4" fmla="*/ 17 w 38"/>
                <a:gd name="T5" fmla="*/ 0 h 36"/>
                <a:gd name="T6" fmla="*/ 0 w 38"/>
                <a:gd name="T7" fmla="*/ 17 h 36"/>
                <a:gd name="T8" fmla="*/ 17 w 38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7" y="36"/>
                  </a:moveTo>
                  <a:lnTo>
                    <a:pt x="38" y="17"/>
                  </a:lnTo>
                  <a:lnTo>
                    <a:pt x="17" y="0"/>
                  </a:lnTo>
                  <a:lnTo>
                    <a:pt x="0" y="17"/>
                  </a:lnTo>
                  <a:lnTo>
                    <a:pt x="17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2" name="Freeform 130">
              <a:extLst>
                <a:ext uri="{FF2B5EF4-FFF2-40B4-BE49-F238E27FC236}">
                  <a16:creationId xmlns:a16="http://schemas.microsoft.com/office/drawing/2014/main" id="{916D9702-7062-4EDB-8F0D-158AD640BFA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32581" y="5924269"/>
              <a:ext cx="56681" cy="57256"/>
            </a:xfrm>
            <a:custGeom>
              <a:avLst/>
              <a:gdLst>
                <a:gd name="T0" fmla="*/ 0 w 38"/>
                <a:gd name="T1" fmla="*/ 17 h 36"/>
                <a:gd name="T2" fmla="*/ 18 w 38"/>
                <a:gd name="T3" fmla="*/ 36 h 36"/>
                <a:gd name="T4" fmla="*/ 38 w 38"/>
                <a:gd name="T5" fmla="*/ 17 h 36"/>
                <a:gd name="T6" fmla="*/ 18 w 38"/>
                <a:gd name="T7" fmla="*/ 0 h 36"/>
                <a:gd name="T8" fmla="*/ 0 w 38"/>
                <a:gd name="T9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7"/>
                  </a:moveTo>
                  <a:lnTo>
                    <a:pt x="18" y="36"/>
                  </a:lnTo>
                  <a:lnTo>
                    <a:pt x="38" y="17"/>
                  </a:lnTo>
                  <a:lnTo>
                    <a:pt x="18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3" name="Freeform 131">
              <a:extLst>
                <a:ext uri="{FF2B5EF4-FFF2-40B4-BE49-F238E27FC236}">
                  <a16:creationId xmlns:a16="http://schemas.microsoft.com/office/drawing/2014/main" id="{EF2B7C3E-4C6B-4725-9A7A-48D3BA4CBA8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40227" y="6213730"/>
              <a:ext cx="61156" cy="55666"/>
            </a:xfrm>
            <a:custGeom>
              <a:avLst/>
              <a:gdLst>
                <a:gd name="T0" fmla="*/ 21 w 41"/>
                <a:gd name="T1" fmla="*/ 35 h 35"/>
                <a:gd name="T2" fmla="*/ 41 w 41"/>
                <a:gd name="T3" fmla="*/ 19 h 35"/>
                <a:gd name="T4" fmla="*/ 21 w 41"/>
                <a:gd name="T5" fmla="*/ 0 h 35"/>
                <a:gd name="T6" fmla="*/ 0 w 41"/>
                <a:gd name="T7" fmla="*/ 19 h 35"/>
                <a:gd name="T8" fmla="*/ 21 w 41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5">
                  <a:moveTo>
                    <a:pt x="21" y="35"/>
                  </a:moveTo>
                  <a:lnTo>
                    <a:pt x="41" y="19"/>
                  </a:lnTo>
                  <a:lnTo>
                    <a:pt x="21" y="0"/>
                  </a:lnTo>
                  <a:lnTo>
                    <a:pt x="0" y="19"/>
                  </a:lnTo>
                  <a:lnTo>
                    <a:pt x="21" y="35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4" name="Freeform 133">
              <a:extLst>
                <a:ext uri="{FF2B5EF4-FFF2-40B4-BE49-F238E27FC236}">
                  <a16:creationId xmlns:a16="http://schemas.microsoft.com/office/drawing/2014/main" id="{E4338C91-BEE1-4331-BE14-18BF829B4B4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34511" y="6619294"/>
              <a:ext cx="61156" cy="57256"/>
            </a:xfrm>
            <a:custGeom>
              <a:avLst/>
              <a:gdLst>
                <a:gd name="T0" fmla="*/ 0 w 41"/>
                <a:gd name="T1" fmla="*/ 19 h 36"/>
                <a:gd name="T2" fmla="*/ 20 w 41"/>
                <a:gd name="T3" fmla="*/ 36 h 36"/>
                <a:gd name="T4" fmla="*/ 41 w 41"/>
                <a:gd name="T5" fmla="*/ 19 h 36"/>
                <a:gd name="T6" fmla="*/ 20 w 41"/>
                <a:gd name="T7" fmla="*/ 0 h 36"/>
                <a:gd name="T8" fmla="*/ 0 w 41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0" y="19"/>
                  </a:moveTo>
                  <a:lnTo>
                    <a:pt x="20" y="36"/>
                  </a:lnTo>
                  <a:lnTo>
                    <a:pt x="41" y="19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5" name="Freeform 145">
              <a:extLst>
                <a:ext uri="{FF2B5EF4-FFF2-40B4-BE49-F238E27FC236}">
                  <a16:creationId xmlns:a16="http://schemas.microsoft.com/office/drawing/2014/main" id="{2A2D8A61-ECAB-42C4-9730-C1867D368C5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8200" y="5922678"/>
              <a:ext cx="231198" cy="462820"/>
            </a:xfrm>
            <a:custGeom>
              <a:avLst/>
              <a:gdLst>
                <a:gd name="T0" fmla="*/ 155 w 155"/>
                <a:gd name="T1" fmla="*/ 291 h 291"/>
                <a:gd name="T2" fmla="*/ 155 w 155"/>
                <a:gd name="T3" fmla="*/ 3 h 291"/>
                <a:gd name="T4" fmla="*/ 155 w 155"/>
                <a:gd name="T5" fmla="*/ 0 h 291"/>
                <a:gd name="T6" fmla="*/ 0 w 155"/>
                <a:gd name="T7" fmla="*/ 146 h 291"/>
                <a:gd name="T8" fmla="*/ 155 w 155"/>
                <a:gd name="T9" fmla="*/ 291 h 291"/>
                <a:gd name="T10" fmla="*/ 155 w 155"/>
                <a:gd name="T11" fmla="*/ 2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291">
                  <a:moveTo>
                    <a:pt x="155" y="291"/>
                  </a:moveTo>
                  <a:lnTo>
                    <a:pt x="155" y="3"/>
                  </a:lnTo>
                  <a:lnTo>
                    <a:pt x="155" y="0"/>
                  </a:lnTo>
                  <a:lnTo>
                    <a:pt x="0" y="146"/>
                  </a:lnTo>
                  <a:lnTo>
                    <a:pt x="155" y="291"/>
                  </a:lnTo>
                  <a:lnTo>
                    <a:pt x="155" y="291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6" name="Freeform 146">
              <a:extLst>
                <a:ext uri="{FF2B5EF4-FFF2-40B4-BE49-F238E27FC236}">
                  <a16:creationId xmlns:a16="http://schemas.microsoft.com/office/drawing/2014/main" id="{485457F5-D5B9-43E8-B31C-854E599AC47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38735" y="6616113"/>
              <a:ext cx="462396" cy="232205"/>
            </a:xfrm>
            <a:custGeom>
              <a:avLst/>
              <a:gdLst>
                <a:gd name="T0" fmla="*/ 155 w 310"/>
                <a:gd name="T1" fmla="*/ 0 h 146"/>
                <a:gd name="T2" fmla="*/ 0 w 310"/>
                <a:gd name="T3" fmla="*/ 146 h 146"/>
                <a:gd name="T4" fmla="*/ 310 w 310"/>
                <a:gd name="T5" fmla="*/ 146 h 146"/>
                <a:gd name="T6" fmla="*/ 155 w 310"/>
                <a:gd name="T7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0" h="146">
                  <a:moveTo>
                    <a:pt x="155" y="0"/>
                  </a:moveTo>
                  <a:lnTo>
                    <a:pt x="0" y="146"/>
                  </a:lnTo>
                  <a:lnTo>
                    <a:pt x="310" y="146"/>
                  </a:lnTo>
                  <a:lnTo>
                    <a:pt x="155" y="0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7" name="Freeform 147">
              <a:extLst>
                <a:ext uri="{FF2B5EF4-FFF2-40B4-BE49-F238E27FC236}">
                  <a16:creationId xmlns:a16="http://schemas.microsoft.com/office/drawing/2014/main" id="{14055017-6D04-4AA7-B31D-54CF0B38162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9788" y="6617703"/>
              <a:ext cx="231198" cy="230615"/>
            </a:xfrm>
            <a:custGeom>
              <a:avLst/>
              <a:gdLst>
                <a:gd name="T0" fmla="*/ 155 w 155"/>
                <a:gd name="T1" fmla="*/ 0 h 291"/>
                <a:gd name="T2" fmla="*/ 155 w 155"/>
                <a:gd name="T3" fmla="*/ 0 h 291"/>
                <a:gd name="T4" fmla="*/ 0 w 155"/>
                <a:gd name="T5" fmla="*/ 145 h 291"/>
                <a:gd name="T6" fmla="*/ 155 w 155"/>
                <a:gd name="T7" fmla="*/ 291 h 291"/>
                <a:gd name="T8" fmla="*/ 155 w 155"/>
                <a:gd name="T9" fmla="*/ 288 h 291"/>
                <a:gd name="T10" fmla="*/ 155 w 155"/>
                <a:gd name="T11" fmla="*/ 0 h 291"/>
                <a:gd name="connsiteX0" fmla="*/ 10000 w 10000"/>
                <a:gd name="connsiteY0" fmla="*/ 0 h 10000"/>
                <a:gd name="connsiteX1" fmla="*/ 10000 w 10000"/>
                <a:gd name="connsiteY1" fmla="*/ 0 h 10000"/>
                <a:gd name="connsiteX2" fmla="*/ 0 w 10000"/>
                <a:gd name="connsiteY2" fmla="*/ 4983 h 10000"/>
                <a:gd name="connsiteX3" fmla="*/ 10000 w 10000"/>
                <a:gd name="connsiteY3" fmla="*/ 10000 h 10000"/>
                <a:gd name="connsiteX4" fmla="*/ 9931 w 10000"/>
                <a:gd name="connsiteY4" fmla="*/ 4958 h 10000"/>
                <a:gd name="connsiteX5" fmla="*/ 10000 w 10000"/>
                <a:gd name="connsiteY5" fmla="*/ 0 h 10000"/>
                <a:gd name="connsiteX0" fmla="*/ 10000 w 10000"/>
                <a:gd name="connsiteY0" fmla="*/ 0 h 7633"/>
                <a:gd name="connsiteX1" fmla="*/ 10000 w 10000"/>
                <a:gd name="connsiteY1" fmla="*/ 0 h 7633"/>
                <a:gd name="connsiteX2" fmla="*/ 0 w 10000"/>
                <a:gd name="connsiteY2" fmla="*/ 4983 h 7633"/>
                <a:gd name="connsiteX3" fmla="*/ 8283 w 10000"/>
                <a:gd name="connsiteY3" fmla="*/ 7633 h 7633"/>
                <a:gd name="connsiteX4" fmla="*/ 9931 w 10000"/>
                <a:gd name="connsiteY4" fmla="*/ 4958 h 7633"/>
                <a:gd name="connsiteX5" fmla="*/ 10000 w 10000"/>
                <a:gd name="connsiteY5" fmla="*/ 0 h 7633"/>
                <a:gd name="connsiteX0" fmla="*/ 10000 w 10000"/>
                <a:gd name="connsiteY0" fmla="*/ 0 h 6528"/>
                <a:gd name="connsiteX1" fmla="*/ 10000 w 10000"/>
                <a:gd name="connsiteY1" fmla="*/ 0 h 6528"/>
                <a:gd name="connsiteX2" fmla="*/ 0 w 10000"/>
                <a:gd name="connsiteY2" fmla="*/ 6528 h 6528"/>
                <a:gd name="connsiteX3" fmla="*/ 9931 w 10000"/>
                <a:gd name="connsiteY3" fmla="*/ 6495 h 6528"/>
                <a:gd name="connsiteX4" fmla="*/ 10000 w 10000"/>
                <a:gd name="connsiteY4" fmla="*/ 0 h 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6528">
                  <a:moveTo>
                    <a:pt x="10000" y="0"/>
                  </a:moveTo>
                  <a:lnTo>
                    <a:pt x="10000" y="0"/>
                  </a:lnTo>
                  <a:lnTo>
                    <a:pt x="0" y="6528"/>
                  </a:lnTo>
                  <a:lnTo>
                    <a:pt x="9931" y="6495"/>
                  </a:lnTo>
                  <a:cubicBezTo>
                    <a:pt x="9954" y="4330"/>
                    <a:pt x="9977" y="2166"/>
                    <a:pt x="10000" y="0"/>
                  </a:cubicBez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8" name="Freeform 166">
              <a:extLst>
                <a:ext uri="{FF2B5EF4-FFF2-40B4-BE49-F238E27FC236}">
                  <a16:creationId xmlns:a16="http://schemas.microsoft.com/office/drawing/2014/main" id="{2CA2940A-0917-4018-8723-0900F94FC07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96469" y="6676550"/>
              <a:ext cx="56681" cy="55666"/>
            </a:xfrm>
            <a:custGeom>
              <a:avLst/>
              <a:gdLst>
                <a:gd name="T0" fmla="*/ 38 w 38"/>
                <a:gd name="T1" fmla="*/ 19 h 35"/>
                <a:gd name="T2" fmla="*/ 17 w 38"/>
                <a:gd name="T3" fmla="*/ 0 h 35"/>
                <a:gd name="T4" fmla="*/ 0 w 38"/>
                <a:gd name="T5" fmla="*/ 19 h 35"/>
                <a:gd name="T6" fmla="*/ 17 w 38"/>
                <a:gd name="T7" fmla="*/ 35 h 35"/>
                <a:gd name="T8" fmla="*/ 38 w 38"/>
                <a:gd name="T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38" y="19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7" y="35"/>
                  </a:lnTo>
                  <a:lnTo>
                    <a:pt x="38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9" name="Freeform 168">
              <a:extLst>
                <a:ext uri="{FF2B5EF4-FFF2-40B4-BE49-F238E27FC236}">
                  <a16:creationId xmlns:a16="http://schemas.microsoft.com/office/drawing/2014/main" id="{3DFA990A-D152-43E0-8279-28DA09BA6AC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9788" y="6732216"/>
              <a:ext cx="56681" cy="62027"/>
            </a:xfrm>
            <a:custGeom>
              <a:avLst/>
              <a:gdLst>
                <a:gd name="T0" fmla="*/ 38 w 38"/>
                <a:gd name="T1" fmla="*/ 19 h 39"/>
                <a:gd name="T2" fmla="*/ 17 w 38"/>
                <a:gd name="T3" fmla="*/ 0 h 39"/>
                <a:gd name="T4" fmla="*/ 0 w 38"/>
                <a:gd name="T5" fmla="*/ 19 h 39"/>
                <a:gd name="T6" fmla="*/ 17 w 38"/>
                <a:gd name="T7" fmla="*/ 39 h 39"/>
                <a:gd name="T8" fmla="*/ 38 w 38"/>
                <a:gd name="T9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38" y="19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7" y="39"/>
                  </a:lnTo>
                  <a:lnTo>
                    <a:pt x="38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10" name="Freeform 171">
              <a:extLst>
                <a:ext uri="{FF2B5EF4-FFF2-40B4-BE49-F238E27FC236}">
                  <a16:creationId xmlns:a16="http://schemas.microsoft.com/office/drawing/2014/main" id="{C3FD8F5F-2159-41AA-A1D6-78D36233B58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96469" y="6269396"/>
              <a:ext cx="56681" cy="57256"/>
            </a:xfrm>
            <a:custGeom>
              <a:avLst/>
              <a:gdLst>
                <a:gd name="T0" fmla="*/ 20 w 38"/>
                <a:gd name="T1" fmla="*/ 0 h 36"/>
                <a:gd name="T2" fmla="*/ 0 w 38"/>
                <a:gd name="T3" fmla="*/ 19 h 36"/>
                <a:gd name="T4" fmla="*/ 20 w 38"/>
                <a:gd name="T5" fmla="*/ 36 h 36"/>
                <a:gd name="T6" fmla="*/ 38 w 38"/>
                <a:gd name="T7" fmla="*/ 19 h 36"/>
                <a:gd name="T8" fmla="*/ 20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0" y="0"/>
                  </a:moveTo>
                  <a:lnTo>
                    <a:pt x="0" y="19"/>
                  </a:lnTo>
                  <a:lnTo>
                    <a:pt x="20" y="36"/>
                  </a:lnTo>
                  <a:lnTo>
                    <a:pt x="38" y="19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11" name="Freeform 176">
              <a:extLst>
                <a:ext uri="{FF2B5EF4-FFF2-40B4-BE49-F238E27FC236}">
                  <a16:creationId xmlns:a16="http://schemas.microsoft.com/office/drawing/2014/main" id="{C6106B10-043F-4D0A-ACB8-C3A20D316EA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053149" y="6619294"/>
              <a:ext cx="56681" cy="57256"/>
            </a:xfrm>
            <a:custGeom>
              <a:avLst/>
              <a:gdLst>
                <a:gd name="T0" fmla="*/ 0 w 38"/>
                <a:gd name="T1" fmla="*/ 19 h 36"/>
                <a:gd name="T2" fmla="*/ 20 w 38"/>
                <a:gd name="T3" fmla="*/ 36 h 36"/>
                <a:gd name="T4" fmla="*/ 38 w 38"/>
                <a:gd name="T5" fmla="*/ 19 h 36"/>
                <a:gd name="T6" fmla="*/ 20 w 38"/>
                <a:gd name="T7" fmla="*/ 0 h 36"/>
                <a:gd name="T8" fmla="*/ 0 w 38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9"/>
                  </a:moveTo>
                  <a:lnTo>
                    <a:pt x="20" y="36"/>
                  </a:lnTo>
                  <a:lnTo>
                    <a:pt x="38" y="19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12" name="Freeform 177">
              <a:extLst>
                <a:ext uri="{FF2B5EF4-FFF2-40B4-BE49-F238E27FC236}">
                  <a16:creationId xmlns:a16="http://schemas.microsoft.com/office/drawing/2014/main" id="{D6079FC1-AADC-4E8A-9587-7A456A79678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053149" y="6326652"/>
              <a:ext cx="56681" cy="60437"/>
            </a:xfrm>
            <a:custGeom>
              <a:avLst/>
              <a:gdLst>
                <a:gd name="T0" fmla="*/ 20 w 38"/>
                <a:gd name="T1" fmla="*/ 0 h 38"/>
                <a:gd name="T2" fmla="*/ 0 w 38"/>
                <a:gd name="T3" fmla="*/ 19 h 38"/>
                <a:gd name="T4" fmla="*/ 20 w 38"/>
                <a:gd name="T5" fmla="*/ 38 h 38"/>
                <a:gd name="T6" fmla="*/ 38 w 38"/>
                <a:gd name="T7" fmla="*/ 19 h 38"/>
                <a:gd name="T8" fmla="*/ 20 w 38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20" y="0"/>
                  </a:moveTo>
                  <a:lnTo>
                    <a:pt x="0" y="19"/>
                  </a:lnTo>
                  <a:lnTo>
                    <a:pt x="20" y="38"/>
                  </a:lnTo>
                  <a:lnTo>
                    <a:pt x="38" y="19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13" name="Freeform 181">
              <a:extLst>
                <a:ext uri="{FF2B5EF4-FFF2-40B4-BE49-F238E27FC236}">
                  <a16:creationId xmlns:a16="http://schemas.microsoft.com/office/drawing/2014/main" id="{666DB513-521D-4784-AD5F-46F33C5E42F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32581" y="6331423"/>
              <a:ext cx="56681" cy="55666"/>
            </a:xfrm>
            <a:custGeom>
              <a:avLst/>
              <a:gdLst>
                <a:gd name="T0" fmla="*/ 38 w 38"/>
                <a:gd name="T1" fmla="*/ 16 h 35"/>
                <a:gd name="T2" fmla="*/ 18 w 38"/>
                <a:gd name="T3" fmla="*/ 0 h 35"/>
                <a:gd name="T4" fmla="*/ 0 w 38"/>
                <a:gd name="T5" fmla="*/ 16 h 35"/>
                <a:gd name="T6" fmla="*/ 18 w 38"/>
                <a:gd name="T7" fmla="*/ 35 h 35"/>
                <a:gd name="T8" fmla="*/ 38 w 38"/>
                <a:gd name="T9" fmla="*/ 1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38" y="16"/>
                  </a:moveTo>
                  <a:lnTo>
                    <a:pt x="18" y="0"/>
                  </a:lnTo>
                  <a:lnTo>
                    <a:pt x="0" y="16"/>
                  </a:lnTo>
                  <a:lnTo>
                    <a:pt x="18" y="35"/>
                  </a:lnTo>
                  <a:lnTo>
                    <a:pt x="38" y="1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14" name="Freeform 182">
              <a:extLst>
                <a:ext uri="{FF2B5EF4-FFF2-40B4-BE49-F238E27FC236}">
                  <a16:creationId xmlns:a16="http://schemas.microsoft.com/office/drawing/2014/main" id="{9F7B9DF2-B542-4DF0-9A6F-47C566863CF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89261" y="6676550"/>
              <a:ext cx="56681" cy="60437"/>
            </a:xfrm>
            <a:custGeom>
              <a:avLst/>
              <a:gdLst>
                <a:gd name="T0" fmla="*/ 18 w 38"/>
                <a:gd name="T1" fmla="*/ 38 h 38"/>
                <a:gd name="T2" fmla="*/ 38 w 38"/>
                <a:gd name="T3" fmla="*/ 19 h 38"/>
                <a:gd name="T4" fmla="*/ 18 w 38"/>
                <a:gd name="T5" fmla="*/ 0 h 38"/>
                <a:gd name="T6" fmla="*/ 0 w 38"/>
                <a:gd name="T7" fmla="*/ 19 h 38"/>
                <a:gd name="T8" fmla="*/ 18 w 38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18" y="38"/>
                  </a:moveTo>
                  <a:lnTo>
                    <a:pt x="38" y="19"/>
                  </a:lnTo>
                  <a:lnTo>
                    <a:pt x="18" y="0"/>
                  </a:lnTo>
                  <a:lnTo>
                    <a:pt x="0" y="19"/>
                  </a:lnTo>
                  <a:lnTo>
                    <a:pt x="18" y="38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15" name="Freeform 183">
              <a:extLst>
                <a:ext uri="{FF2B5EF4-FFF2-40B4-BE49-F238E27FC236}">
                  <a16:creationId xmlns:a16="http://schemas.microsoft.com/office/drawing/2014/main" id="{073EFF28-8C54-4F1C-AAF6-E2783A00CDC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645942" y="6213730"/>
              <a:ext cx="56681" cy="55666"/>
            </a:xfrm>
            <a:custGeom>
              <a:avLst/>
              <a:gdLst>
                <a:gd name="T0" fmla="*/ 0 w 38"/>
                <a:gd name="T1" fmla="*/ 19 h 35"/>
                <a:gd name="T2" fmla="*/ 21 w 38"/>
                <a:gd name="T3" fmla="*/ 35 h 35"/>
                <a:gd name="T4" fmla="*/ 38 w 38"/>
                <a:gd name="T5" fmla="*/ 19 h 35"/>
                <a:gd name="T6" fmla="*/ 21 w 38"/>
                <a:gd name="T7" fmla="*/ 0 h 35"/>
                <a:gd name="T8" fmla="*/ 0 w 38"/>
                <a:gd name="T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0" y="19"/>
                  </a:moveTo>
                  <a:lnTo>
                    <a:pt x="21" y="35"/>
                  </a:lnTo>
                  <a:lnTo>
                    <a:pt x="38" y="19"/>
                  </a:lnTo>
                  <a:lnTo>
                    <a:pt x="21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16" name="Freeform 184">
              <a:extLst>
                <a:ext uri="{FF2B5EF4-FFF2-40B4-BE49-F238E27FC236}">
                  <a16:creationId xmlns:a16="http://schemas.microsoft.com/office/drawing/2014/main" id="{1E587CB8-E457-496B-9B1D-B7E5C75A51B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89261" y="6269396"/>
              <a:ext cx="56681" cy="62027"/>
            </a:xfrm>
            <a:custGeom>
              <a:avLst/>
              <a:gdLst>
                <a:gd name="T0" fmla="*/ 0 w 38"/>
                <a:gd name="T1" fmla="*/ 19 h 39"/>
                <a:gd name="T2" fmla="*/ 21 w 38"/>
                <a:gd name="T3" fmla="*/ 39 h 39"/>
                <a:gd name="T4" fmla="*/ 38 w 38"/>
                <a:gd name="T5" fmla="*/ 19 h 39"/>
                <a:gd name="T6" fmla="*/ 21 w 38"/>
                <a:gd name="T7" fmla="*/ 0 h 39"/>
                <a:gd name="T8" fmla="*/ 0 w 38"/>
                <a:gd name="T9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0" y="19"/>
                  </a:moveTo>
                  <a:lnTo>
                    <a:pt x="21" y="39"/>
                  </a:lnTo>
                  <a:lnTo>
                    <a:pt x="38" y="19"/>
                  </a:lnTo>
                  <a:lnTo>
                    <a:pt x="21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17" name="Freeform 185">
              <a:extLst>
                <a:ext uri="{FF2B5EF4-FFF2-40B4-BE49-F238E27FC236}">
                  <a16:creationId xmlns:a16="http://schemas.microsoft.com/office/drawing/2014/main" id="{022B8D73-57D9-4C0A-8CAE-AC4D2D29F80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28106" y="6619294"/>
              <a:ext cx="61156" cy="57256"/>
            </a:xfrm>
            <a:custGeom>
              <a:avLst/>
              <a:gdLst>
                <a:gd name="T0" fmla="*/ 21 w 41"/>
                <a:gd name="T1" fmla="*/ 36 h 36"/>
                <a:gd name="T2" fmla="*/ 41 w 41"/>
                <a:gd name="T3" fmla="*/ 19 h 36"/>
                <a:gd name="T4" fmla="*/ 21 w 41"/>
                <a:gd name="T5" fmla="*/ 0 h 36"/>
                <a:gd name="T6" fmla="*/ 0 w 41"/>
                <a:gd name="T7" fmla="*/ 19 h 36"/>
                <a:gd name="T8" fmla="*/ 21 w 41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21" y="36"/>
                  </a:moveTo>
                  <a:lnTo>
                    <a:pt x="41" y="19"/>
                  </a:lnTo>
                  <a:lnTo>
                    <a:pt x="21" y="0"/>
                  </a:lnTo>
                  <a:lnTo>
                    <a:pt x="0" y="19"/>
                  </a:lnTo>
                  <a:lnTo>
                    <a:pt x="21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18" name="Freeform 200">
              <a:extLst>
                <a:ext uri="{FF2B5EF4-FFF2-40B4-BE49-F238E27FC236}">
                  <a16:creationId xmlns:a16="http://schemas.microsoft.com/office/drawing/2014/main" id="{1F249BFD-8970-4B16-8CDE-0D5100A3E23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878632" y="5575961"/>
              <a:ext cx="61156" cy="55666"/>
            </a:xfrm>
            <a:custGeom>
              <a:avLst/>
              <a:gdLst>
                <a:gd name="T0" fmla="*/ 0 w 41"/>
                <a:gd name="T1" fmla="*/ 19 h 35"/>
                <a:gd name="T2" fmla="*/ 20 w 41"/>
                <a:gd name="T3" fmla="*/ 35 h 35"/>
                <a:gd name="T4" fmla="*/ 41 w 41"/>
                <a:gd name="T5" fmla="*/ 19 h 35"/>
                <a:gd name="T6" fmla="*/ 20 w 41"/>
                <a:gd name="T7" fmla="*/ 0 h 35"/>
                <a:gd name="T8" fmla="*/ 0 w 41"/>
                <a:gd name="T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5">
                  <a:moveTo>
                    <a:pt x="0" y="19"/>
                  </a:moveTo>
                  <a:lnTo>
                    <a:pt x="20" y="35"/>
                  </a:lnTo>
                  <a:lnTo>
                    <a:pt x="41" y="19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19" name="Freeform 201">
              <a:extLst>
                <a:ext uri="{FF2B5EF4-FFF2-40B4-BE49-F238E27FC236}">
                  <a16:creationId xmlns:a16="http://schemas.microsoft.com/office/drawing/2014/main" id="{487A7D4B-24FA-492A-9BA5-6AD48B60DE3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9788" y="5631626"/>
              <a:ext cx="56681" cy="62027"/>
            </a:xfrm>
            <a:custGeom>
              <a:avLst/>
              <a:gdLst>
                <a:gd name="T0" fmla="*/ 17 w 38"/>
                <a:gd name="T1" fmla="*/ 39 h 39"/>
                <a:gd name="T2" fmla="*/ 38 w 38"/>
                <a:gd name="T3" fmla="*/ 20 h 39"/>
                <a:gd name="T4" fmla="*/ 17 w 38"/>
                <a:gd name="T5" fmla="*/ 0 h 39"/>
                <a:gd name="T6" fmla="*/ 0 w 38"/>
                <a:gd name="T7" fmla="*/ 20 h 39"/>
                <a:gd name="T8" fmla="*/ 17 w 38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17" y="39"/>
                  </a:moveTo>
                  <a:lnTo>
                    <a:pt x="38" y="20"/>
                  </a:lnTo>
                  <a:lnTo>
                    <a:pt x="17" y="0"/>
                  </a:lnTo>
                  <a:lnTo>
                    <a:pt x="0" y="20"/>
                  </a:lnTo>
                  <a:lnTo>
                    <a:pt x="17" y="3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20" name="Freeform 204">
              <a:extLst>
                <a:ext uri="{FF2B5EF4-FFF2-40B4-BE49-F238E27FC236}">
                  <a16:creationId xmlns:a16="http://schemas.microsoft.com/office/drawing/2014/main" id="{A39CA04A-4900-4965-B287-2C8FE7ADBCF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9788" y="5518704"/>
              <a:ext cx="56681" cy="57256"/>
            </a:xfrm>
            <a:custGeom>
              <a:avLst/>
              <a:gdLst>
                <a:gd name="T0" fmla="*/ 17 w 38"/>
                <a:gd name="T1" fmla="*/ 36 h 36"/>
                <a:gd name="T2" fmla="*/ 38 w 38"/>
                <a:gd name="T3" fmla="*/ 16 h 36"/>
                <a:gd name="T4" fmla="*/ 17 w 38"/>
                <a:gd name="T5" fmla="*/ 0 h 36"/>
                <a:gd name="T6" fmla="*/ 0 w 38"/>
                <a:gd name="T7" fmla="*/ 16 h 36"/>
                <a:gd name="T8" fmla="*/ 17 w 38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7" y="36"/>
                  </a:moveTo>
                  <a:lnTo>
                    <a:pt x="38" y="16"/>
                  </a:lnTo>
                  <a:lnTo>
                    <a:pt x="17" y="0"/>
                  </a:lnTo>
                  <a:lnTo>
                    <a:pt x="0" y="16"/>
                  </a:lnTo>
                  <a:lnTo>
                    <a:pt x="17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21" name="Freeform 206">
              <a:extLst>
                <a:ext uri="{FF2B5EF4-FFF2-40B4-BE49-F238E27FC236}">
                  <a16:creationId xmlns:a16="http://schemas.microsoft.com/office/drawing/2014/main" id="{3A502298-4F87-4BD3-99AA-18C5C015E7C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645942" y="6331423"/>
              <a:ext cx="61156" cy="55666"/>
            </a:xfrm>
            <a:custGeom>
              <a:avLst/>
              <a:gdLst>
                <a:gd name="T0" fmla="*/ 0 w 41"/>
                <a:gd name="T1" fmla="*/ 16 h 35"/>
                <a:gd name="T2" fmla="*/ 21 w 41"/>
                <a:gd name="T3" fmla="*/ 35 h 35"/>
                <a:gd name="T4" fmla="*/ 41 w 41"/>
                <a:gd name="T5" fmla="*/ 16 h 35"/>
                <a:gd name="T6" fmla="*/ 21 w 41"/>
                <a:gd name="T7" fmla="*/ 0 h 35"/>
                <a:gd name="T8" fmla="*/ 0 w 41"/>
                <a:gd name="T9" fmla="*/ 1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5">
                  <a:moveTo>
                    <a:pt x="0" y="16"/>
                  </a:moveTo>
                  <a:lnTo>
                    <a:pt x="21" y="35"/>
                  </a:lnTo>
                  <a:lnTo>
                    <a:pt x="41" y="16"/>
                  </a:lnTo>
                  <a:lnTo>
                    <a:pt x="21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22" name="Freeform 212">
              <a:extLst>
                <a:ext uri="{FF2B5EF4-FFF2-40B4-BE49-F238E27FC236}">
                  <a16:creationId xmlns:a16="http://schemas.microsoft.com/office/drawing/2014/main" id="{E184C69F-4E1C-45C3-AE97-D08B448DE3A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89262" y="5863832"/>
              <a:ext cx="56681" cy="60437"/>
            </a:xfrm>
            <a:custGeom>
              <a:avLst/>
              <a:gdLst>
                <a:gd name="T0" fmla="*/ 21 w 38"/>
                <a:gd name="T1" fmla="*/ 38 h 38"/>
                <a:gd name="T2" fmla="*/ 38 w 38"/>
                <a:gd name="T3" fmla="*/ 19 h 38"/>
                <a:gd name="T4" fmla="*/ 21 w 38"/>
                <a:gd name="T5" fmla="*/ 0 h 38"/>
                <a:gd name="T6" fmla="*/ 0 w 38"/>
                <a:gd name="T7" fmla="*/ 19 h 38"/>
                <a:gd name="T8" fmla="*/ 21 w 38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21" y="38"/>
                  </a:moveTo>
                  <a:lnTo>
                    <a:pt x="38" y="19"/>
                  </a:lnTo>
                  <a:lnTo>
                    <a:pt x="21" y="0"/>
                  </a:lnTo>
                  <a:lnTo>
                    <a:pt x="0" y="19"/>
                  </a:lnTo>
                  <a:lnTo>
                    <a:pt x="21" y="38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23" name="Rectangle 222">
              <a:extLst>
                <a:ext uri="{FF2B5EF4-FFF2-40B4-BE49-F238E27FC236}">
                  <a16:creationId xmlns:a16="http://schemas.microsoft.com/office/drawing/2014/main" id="{7BCC6404-7AE9-4797-9F71-60AEEAF8203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931127" y="6589076"/>
              <a:ext cx="10800" cy="3817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24" name="Rectangle 223">
              <a:extLst>
                <a:ext uri="{FF2B5EF4-FFF2-40B4-BE49-F238E27FC236}">
                  <a16:creationId xmlns:a16="http://schemas.microsoft.com/office/drawing/2014/main" id="{FE4C73BE-AFC9-4B04-A799-947670DB068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932715" y="6375961"/>
              <a:ext cx="10800" cy="3976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25" name="Rectangle 224">
              <a:extLst>
                <a:ext uri="{FF2B5EF4-FFF2-40B4-BE49-F238E27FC236}">
                  <a16:creationId xmlns:a16="http://schemas.microsoft.com/office/drawing/2014/main" id="{2102793C-C201-45F3-809E-20FB032CC73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808237" y="6495235"/>
              <a:ext cx="39600" cy="10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26" name="Rectangle 225">
              <a:extLst>
                <a:ext uri="{FF2B5EF4-FFF2-40B4-BE49-F238E27FC236}">
                  <a16:creationId xmlns:a16="http://schemas.microsoft.com/office/drawing/2014/main" id="{98071137-DB5E-4196-8F56-ED477425902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2026301" y="6496823"/>
              <a:ext cx="39600" cy="10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27" name="Diamond 126">
              <a:extLst>
                <a:ext uri="{FF2B5EF4-FFF2-40B4-BE49-F238E27FC236}">
                  <a16:creationId xmlns:a16="http://schemas.microsoft.com/office/drawing/2014/main" id="{9080E928-7D19-4A0D-A9E0-F33CD2C4AADC}"/>
                </a:ext>
              </a:extLst>
            </p:cNvPr>
            <p:cNvSpPr/>
            <p:nvPr userDrawn="1"/>
          </p:nvSpPr>
          <p:spPr>
            <a:xfrm>
              <a:off x="11880736" y="6444500"/>
              <a:ext cx="115200" cy="11520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8" name="Picture 127">
            <a:extLst>
              <a:ext uri="{FF2B5EF4-FFF2-40B4-BE49-F238E27FC236}">
                <a16:creationId xmlns:a16="http://schemas.microsoft.com/office/drawing/2014/main" id="{22AF94E6-292B-4AC1-BED8-E8F339EDAE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4242" y="5982209"/>
            <a:ext cx="4969137" cy="771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862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60250" cy="68405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932"/>
            <a:ext cx="12160250" cy="1140090"/>
          </a:xfrm>
          <a:solidFill>
            <a:srgbClr val="3C598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ru-RU" dirty="0">
                <a:solidFill>
                  <a:srgbClr val="FF0000"/>
                </a:solidFill>
              </a:rPr>
              <a:t>      </a:t>
            </a:r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</a:rPr>
              <a:t>Quick</a:t>
            </a:r>
            <a:r>
              <a:rPr lang="en-US" dirty="0">
                <a:solidFill>
                  <a:schemeClr val="bg1"/>
                </a:solidFill>
              </a:rPr>
              <a:t> Defect Screening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76" y="6440102"/>
            <a:ext cx="2336416" cy="362616"/>
          </a:xfrm>
          <a:prstGeom prst="rect">
            <a:avLst/>
          </a:prstGeom>
        </p:spPr>
      </p:pic>
      <p:grpSp>
        <p:nvGrpSpPr>
          <p:cNvPr id="86" name="Group 85"/>
          <p:cNvGrpSpPr>
            <a:grpSpLocks noChangeAspect="1"/>
          </p:cNvGrpSpPr>
          <p:nvPr/>
        </p:nvGrpSpPr>
        <p:grpSpPr>
          <a:xfrm>
            <a:off x="3350399" y="3593547"/>
            <a:ext cx="2887154" cy="2887154"/>
            <a:chOff x="4847358" y="1129599"/>
            <a:chExt cx="2608229" cy="2608229"/>
          </a:xfrm>
        </p:grpSpPr>
        <p:grpSp>
          <p:nvGrpSpPr>
            <p:cNvPr id="87" name="Group 86"/>
            <p:cNvGrpSpPr/>
            <p:nvPr/>
          </p:nvGrpSpPr>
          <p:grpSpPr>
            <a:xfrm>
              <a:off x="4847358" y="1129599"/>
              <a:ext cx="2608229" cy="2608229"/>
              <a:chOff x="4847358" y="1129599"/>
              <a:chExt cx="2608229" cy="2608229"/>
            </a:xfrm>
          </p:grpSpPr>
          <p:sp>
            <p:nvSpPr>
              <p:cNvPr id="93" name="Oval 92"/>
              <p:cNvSpPr>
                <a:spLocks noChangeAspect="1"/>
              </p:cNvSpPr>
              <p:nvPr/>
            </p:nvSpPr>
            <p:spPr>
              <a:xfrm>
                <a:off x="4847358" y="1129599"/>
                <a:ext cx="2608229" cy="2608229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Freeform 93"/>
              <p:cNvSpPr/>
              <p:nvPr/>
            </p:nvSpPr>
            <p:spPr>
              <a:xfrm rot="2931046">
                <a:off x="6240578" y="1825705"/>
                <a:ext cx="939810" cy="488950"/>
              </a:xfrm>
              <a:custGeom>
                <a:avLst/>
                <a:gdLst>
                  <a:gd name="connsiteX0" fmla="*/ 939810 w 939810"/>
                  <a:gd name="connsiteY0" fmla="*/ 165100 h 803275"/>
                  <a:gd name="connsiteX1" fmla="*/ 923935 w 939810"/>
                  <a:gd name="connsiteY1" fmla="*/ 158750 h 803275"/>
                  <a:gd name="connsiteX2" fmla="*/ 901710 w 939810"/>
                  <a:gd name="connsiteY2" fmla="*/ 142875 h 803275"/>
                  <a:gd name="connsiteX3" fmla="*/ 869960 w 939810"/>
                  <a:gd name="connsiteY3" fmla="*/ 130175 h 803275"/>
                  <a:gd name="connsiteX4" fmla="*/ 860435 w 939810"/>
                  <a:gd name="connsiteY4" fmla="*/ 123825 h 803275"/>
                  <a:gd name="connsiteX5" fmla="*/ 828685 w 939810"/>
                  <a:gd name="connsiteY5" fmla="*/ 114300 h 803275"/>
                  <a:gd name="connsiteX6" fmla="*/ 819160 w 939810"/>
                  <a:gd name="connsiteY6" fmla="*/ 107950 h 803275"/>
                  <a:gd name="connsiteX7" fmla="*/ 787410 w 939810"/>
                  <a:gd name="connsiteY7" fmla="*/ 101600 h 803275"/>
                  <a:gd name="connsiteX8" fmla="*/ 771535 w 939810"/>
                  <a:gd name="connsiteY8" fmla="*/ 95250 h 803275"/>
                  <a:gd name="connsiteX9" fmla="*/ 727085 w 939810"/>
                  <a:gd name="connsiteY9" fmla="*/ 88900 h 803275"/>
                  <a:gd name="connsiteX10" fmla="*/ 711210 w 939810"/>
                  <a:gd name="connsiteY10" fmla="*/ 85725 h 803275"/>
                  <a:gd name="connsiteX11" fmla="*/ 473085 w 939810"/>
                  <a:gd name="connsiteY11" fmla="*/ 88900 h 803275"/>
                  <a:gd name="connsiteX12" fmla="*/ 384185 w 939810"/>
                  <a:gd name="connsiteY12" fmla="*/ 95250 h 803275"/>
                  <a:gd name="connsiteX13" fmla="*/ 365135 w 939810"/>
                  <a:gd name="connsiteY13" fmla="*/ 98425 h 803275"/>
                  <a:gd name="connsiteX14" fmla="*/ 349260 w 939810"/>
                  <a:gd name="connsiteY14" fmla="*/ 104775 h 803275"/>
                  <a:gd name="connsiteX15" fmla="*/ 307985 w 939810"/>
                  <a:gd name="connsiteY15" fmla="*/ 107950 h 803275"/>
                  <a:gd name="connsiteX16" fmla="*/ 295285 w 939810"/>
                  <a:gd name="connsiteY16" fmla="*/ 111125 h 803275"/>
                  <a:gd name="connsiteX17" fmla="*/ 273060 w 939810"/>
                  <a:gd name="connsiteY17" fmla="*/ 114300 h 803275"/>
                  <a:gd name="connsiteX18" fmla="*/ 238135 w 939810"/>
                  <a:gd name="connsiteY18" fmla="*/ 127000 h 803275"/>
                  <a:gd name="connsiteX19" fmla="*/ 209560 w 939810"/>
                  <a:gd name="connsiteY19" fmla="*/ 133350 h 803275"/>
                  <a:gd name="connsiteX20" fmla="*/ 184160 w 939810"/>
                  <a:gd name="connsiteY20" fmla="*/ 146050 h 803275"/>
                  <a:gd name="connsiteX21" fmla="*/ 171460 w 939810"/>
                  <a:gd name="connsiteY21" fmla="*/ 152400 h 803275"/>
                  <a:gd name="connsiteX22" fmla="*/ 123835 w 939810"/>
                  <a:gd name="connsiteY22" fmla="*/ 193675 h 803275"/>
                  <a:gd name="connsiteX23" fmla="*/ 114310 w 939810"/>
                  <a:gd name="connsiteY23" fmla="*/ 206375 h 803275"/>
                  <a:gd name="connsiteX24" fmla="*/ 107960 w 939810"/>
                  <a:gd name="connsiteY24" fmla="*/ 215900 h 803275"/>
                  <a:gd name="connsiteX25" fmla="*/ 98435 w 939810"/>
                  <a:gd name="connsiteY25" fmla="*/ 222250 h 803275"/>
                  <a:gd name="connsiteX26" fmla="*/ 76210 w 939810"/>
                  <a:gd name="connsiteY26" fmla="*/ 257175 h 803275"/>
                  <a:gd name="connsiteX27" fmla="*/ 53985 w 939810"/>
                  <a:gd name="connsiteY27" fmla="*/ 285750 h 803275"/>
                  <a:gd name="connsiteX28" fmla="*/ 31760 w 939810"/>
                  <a:gd name="connsiteY28" fmla="*/ 317500 h 803275"/>
                  <a:gd name="connsiteX29" fmla="*/ 22235 w 939810"/>
                  <a:gd name="connsiteY29" fmla="*/ 342900 h 803275"/>
                  <a:gd name="connsiteX30" fmla="*/ 15885 w 939810"/>
                  <a:gd name="connsiteY30" fmla="*/ 365125 h 803275"/>
                  <a:gd name="connsiteX31" fmla="*/ 6360 w 939810"/>
                  <a:gd name="connsiteY31" fmla="*/ 390525 h 803275"/>
                  <a:gd name="connsiteX32" fmla="*/ 3185 w 939810"/>
                  <a:gd name="connsiteY32" fmla="*/ 412750 h 803275"/>
                  <a:gd name="connsiteX33" fmla="*/ 10 w 939810"/>
                  <a:gd name="connsiteY33" fmla="*/ 431800 h 803275"/>
                  <a:gd name="connsiteX34" fmla="*/ 6360 w 939810"/>
                  <a:gd name="connsiteY34" fmla="*/ 523875 h 803275"/>
                  <a:gd name="connsiteX35" fmla="*/ 12710 w 939810"/>
                  <a:gd name="connsiteY35" fmla="*/ 574675 h 803275"/>
                  <a:gd name="connsiteX36" fmla="*/ 22235 w 939810"/>
                  <a:gd name="connsiteY36" fmla="*/ 593725 h 803275"/>
                  <a:gd name="connsiteX37" fmla="*/ 38110 w 939810"/>
                  <a:gd name="connsiteY37" fmla="*/ 641350 h 803275"/>
                  <a:gd name="connsiteX38" fmla="*/ 57160 w 939810"/>
                  <a:gd name="connsiteY38" fmla="*/ 685800 h 803275"/>
                  <a:gd name="connsiteX39" fmla="*/ 69860 w 939810"/>
                  <a:gd name="connsiteY39" fmla="*/ 704850 h 803275"/>
                  <a:gd name="connsiteX40" fmla="*/ 92085 w 939810"/>
                  <a:gd name="connsiteY40" fmla="*/ 720725 h 803275"/>
                  <a:gd name="connsiteX41" fmla="*/ 111135 w 939810"/>
                  <a:gd name="connsiteY41" fmla="*/ 727075 h 803275"/>
                  <a:gd name="connsiteX42" fmla="*/ 120660 w 939810"/>
                  <a:gd name="connsiteY42" fmla="*/ 733425 h 803275"/>
                  <a:gd name="connsiteX43" fmla="*/ 136535 w 939810"/>
                  <a:gd name="connsiteY43" fmla="*/ 736600 h 803275"/>
                  <a:gd name="connsiteX44" fmla="*/ 146060 w 939810"/>
                  <a:gd name="connsiteY44" fmla="*/ 739775 h 803275"/>
                  <a:gd name="connsiteX45" fmla="*/ 161935 w 939810"/>
                  <a:gd name="connsiteY45" fmla="*/ 742950 h 803275"/>
                  <a:gd name="connsiteX46" fmla="*/ 180985 w 939810"/>
                  <a:gd name="connsiteY46" fmla="*/ 749300 h 803275"/>
                  <a:gd name="connsiteX47" fmla="*/ 193685 w 939810"/>
                  <a:gd name="connsiteY47" fmla="*/ 752475 h 803275"/>
                  <a:gd name="connsiteX48" fmla="*/ 228610 w 939810"/>
                  <a:gd name="connsiteY48" fmla="*/ 768350 h 803275"/>
                  <a:gd name="connsiteX49" fmla="*/ 238135 w 939810"/>
                  <a:gd name="connsiteY49" fmla="*/ 771525 h 803275"/>
                  <a:gd name="connsiteX50" fmla="*/ 257185 w 939810"/>
                  <a:gd name="connsiteY50" fmla="*/ 774700 h 803275"/>
                  <a:gd name="connsiteX51" fmla="*/ 276235 w 939810"/>
                  <a:gd name="connsiteY51" fmla="*/ 781050 h 803275"/>
                  <a:gd name="connsiteX52" fmla="*/ 307985 w 939810"/>
                  <a:gd name="connsiteY52" fmla="*/ 790575 h 803275"/>
                  <a:gd name="connsiteX53" fmla="*/ 352435 w 939810"/>
                  <a:gd name="connsiteY53" fmla="*/ 800100 h 803275"/>
                  <a:gd name="connsiteX54" fmla="*/ 381010 w 939810"/>
                  <a:gd name="connsiteY54" fmla="*/ 803275 h 803275"/>
                  <a:gd name="connsiteX55" fmla="*/ 539760 w 939810"/>
                  <a:gd name="connsiteY55" fmla="*/ 800100 h 803275"/>
                  <a:gd name="connsiteX56" fmla="*/ 577860 w 939810"/>
                  <a:gd name="connsiteY56" fmla="*/ 793750 h 803275"/>
                  <a:gd name="connsiteX57" fmla="*/ 600085 w 939810"/>
                  <a:gd name="connsiteY57" fmla="*/ 787400 h 803275"/>
                  <a:gd name="connsiteX58" fmla="*/ 615960 w 939810"/>
                  <a:gd name="connsiteY58" fmla="*/ 781050 h 803275"/>
                  <a:gd name="connsiteX59" fmla="*/ 647710 w 939810"/>
                  <a:gd name="connsiteY59" fmla="*/ 771525 h 803275"/>
                  <a:gd name="connsiteX60" fmla="*/ 669935 w 939810"/>
                  <a:gd name="connsiteY60" fmla="*/ 758825 h 803275"/>
                  <a:gd name="connsiteX61" fmla="*/ 720735 w 939810"/>
                  <a:gd name="connsiteY61" fmla="*/ 730250 h 803275"/>
                  <a:gd name="connsiteX62" fmla="*/ 736610 w 939810"/>
                  <a:gd name="connsiteY62" fmla="*/ 717550 h 803275"/>
                  <a:gd name="connsiteX63" fmla="*/ 749310 w 939810"/>
                  <a:gd name="connsiteY63" fmla="*/ 711200 h 803275"/>
                  <a:gd name="connsiteX64" fmla="*/ 774710 w 939810"/>
                  <a:gd name="connsiteY64" fmla="*/ 685800 h 803275"/>
                  <a:gd name="connsiteX65" fmla="*/ 793760 w 939810"/>
                  <a:gd name="connsiteY65" fmla="*/ 669925 h 803275"/>
                  <a:gd name="connsiteX66" fmla="*/ 806460 w 939810"/>
                  <a:gd name="connsiteY66" fmla="*/ 660400 h 803275"/>
                  <a:gd name="connsiteX67" fmla="*/ 812810 w 939810"/>
                  <a:gd name="connsiteY67" fmla="*/ 647700 h 803275"/>
                  <a:gd name="connsiteX68" fmla="*/ 822335 w 939810"/>
                  <a:gd name="connsiteY68" fmla="*/ 641350 h 803275"/>
                  <a:gd name="connsiteX69" fmla="*/ 831860 w 939810"/>
                  <a:gd name="connsiteY69" fmla="*/ 631825 h 803275"/>
                  <a:gd name="connsiteX70" fmla="*/ 850910 w 939810"/>
                  <a:gd name="connsiteY70" fmla="*/ 603250 h 803275"/>
                  <a:gd name="connsiteX71" fmla="*/ 863610 w 939810"/>
                  <a:gd name="connsiteY71" fmla="*/ 587375 h 803275"/>
                  <a:gd name="connsiteX72" fmla="*/ 876310 w 939810"/>
                  <a:gd name="connsiteY72" fmla="*/ 561975 h 803275"/>
                  <a:gd name="connsiteX73" fmla="*/ 882660 w 939810"/>
                  <a:gd name="connsiteY73" fmla="*/ 546100 h 803275"/>
                  <a:gd name="connsiteX74" fmla="*/ 898535 w 939810"/>
                  <a:gd name="connsiteY74" fmla="*/ 488950 h 803275"/>
                  <a:gd name="connsiteX75" fmla="*/ 892185 w 939810"/>
                  <a:gd name="connsiteY75" fmla="*/ 422275 h 803275"/>
                  <a:gd name="connsiteX76" fmla="*/ 885835 w 939810"/>
                  <a:gd name="connsiteY76" fmla="*/ 387350 h 803275"/>
                  <a:gd name="connsiteX77" fmla="*/ 876310 w 939810"/>
                  <a:gd name="connsiteY77" fmla="*/ 346075 h 803275"/>
                  <a:gd name="connsiteX78" fmla="*/ 863610 w 939810"/>
                  <a:gd name="connsiteY78" fmla="*/ 327025 h 803275"/>
                  <a:gd name="connsiteX79" fmla="*/ 857260 w 939810"/>
                  <a:gd name="connsiteY79" fmla="*/ 311150 h 803275"/>
                  <a:gd name="connsiteX80" fmla="*/ 844560 w 939810"/>
                  <a:gd name="connsiteY80" fmla="*/ 295275 h 803275"/>
                  <a:gd name="connsiteX81" fmla="*/ 835035 w 939810"/>
                  <a:gd name="connsiteY81" fmla="*/ 273050 h 803275"/>
                  <a:gd name="connsiteX82" fmla="*/ 815985 w 939810"/>
                  <a:gd name="connsiteY82" fmla="*/ 260350 h 803275"/>
                  <a:gd name="connsiteX83" fmla="*/ 806460 w 939810"/>
                  <a:gd name="connsiteY83" fmla="*/ 250825 h 803275"/>
                  <a:gd name="connsiteX84" fmla="*/ 790585 w 939810"/>
                  <a:gd name="connsiteY84" fmla="*/ 238125 h 803275"/>
                  <a:gd name="connsiteX85" fmla="*/ 777885 w 939810"/>
                  <a:gd name="connsiteY85" fmla="*/ 225425 h 803275"/>
                  <a:gd name="connsiteX86" fmla="*/ 762010 w 939810"/>
                  <a:gd name="connsiteY86" fmla="*/ 219075 h 803275"/>
                  <a:gd name="connsiteX87" fmla="*/ 736610 w 939810"/>
                  <a:gd name="connsiteY87" fmla="*/ 200025 h 803275"/>
                  <a:gd name="connsiteX88" fmla="*/ 708035 w 939810"/>
                  <a:gd name="connsiteY88" fmla="*/ 184150 h 803275"/>
                  <a:gd name="connsiteX89" fmla="*/ 692160 w 939810"/>
                  <a:gd name="connsiteY89" fmla="*/ 177800 h 803275"/>
                  <a:gd name="connsiteX90" fmla="*/ 669935 w 939810"/>
                  <a:gd name="connsiteY90" fmla="*/ 161925 h 803275"/>
                  <a:gd name="connsiteX91" fmla="*/ 650885 w 939810"/>
                  <a:gd name="connsiteY91" fmla="*/ 155575 h 803275"/>
                  <a:gd name="connsiteX92" fmla="*/ 638185 w 939810"/>
                  <a:gd name="connsiteY92" fmla="*/ 149225 h 803275"/>
                  <a:gd name="connsiteX93" fmla="*/ 622310 w 939810"/>
                  <a:gd name="connsiteY93" fmla="*/ 139700 h 803275"/>
                  <a:gd name="connsiteX94" fmla="*/ 593735 w 939810"/>
                  <a:gd name="connsiteY94" fmla="*/ 127000 h 803275"/>
                  <a:gd name="connsiteX95" fmla="*/ 581035 w 939810"/>
                  <a:gd name="connsiteY95" fmla="*/ 117475 h 803275"/>
                  <a:gd name="connsiteX96" fmla="*/ 533410 w 939810"/>
                  <a:gd name="connsiteY96" fmla="*/ 95250 h 803275"/>
                  <a:gd name="connsiteX97" fmla="*/ 504835 w 939810"/>
                  <a:gd name="connsiteY97" fmla="*/ 79375 h 803275"/>
                  <a:gd name="connsiteX98" fmla="*/ 482610 w 939810"/>
                  <a:gd name="connsiteY98" fmla="*/ 69850 h 803275"/>
                  <a:gd name="connsiteX99" fmla="*/ 463560 w 939810"/>
                  <a:gd name="connsiteY99" fmla="*/ 60325 h 803275"/>
                  <a:gd name="connsiteX100" fmla="*/ 425460 w 939810"/>
                  <a:gd name="connsiteY100" fmla="*/ 44450 h 803275"/>
                  <a:gd name="connsiteX101" fmla="*/ 403235 w 939810"/>
                  <a:gd name="connsiteY101" fmla="*/ 34925 h 803275"/>
                  <a:gd name="connsiteX102" fmla="*/ 381010 w 939810"/>
                  <a:gd name="connsiteY102" fmla="*/ 28575 h 803275"/>
                  <a:gd name="connsiteX103" fmla="*/ 371485 w 939810"/>
                  <a:gd name="connsiteY103" fmla="*/ 22225 h 803275"/>
                  <a:gd name="connsiteX104" fmla="*/ 330210 w 939810"/>
                  <a:gd name="connsiteY104" fmla="*/ 9525 h 803275"/>
                  <a:gd name="connsiteX105" fmla="*/ 320685 w 939810"/>
                  <a:gd name="connsiteY105" fmla="*/ 3175 h 803275"/>
                  <a:gd name="connsiteX106" fmla="*/ 307985 w 939810"/>
                  <a:gd name="connsiteY106" fmla="*/ 0 h 80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939810" h="803275">
                    <a:moveTo>
                      <a:pt x="939810" y="165100"/>
                    </a:moveTo>
                    <a:cubicBezTo>
                      <a:pt x="934518" y="162983"/>
                      <a:pt x="928917" y="161518"/>
                      <a:pt x="923935" y="158750"/>
                    </a:cubicBezTo>
                    <a:cubicBezTo>
                      <a:pt x="917744" y="155310"/>
                      <a:pt x="908743" y="146121"/>
                      <a:pt x="901710" y="142875"/>
                    </a:cubicBezTo>
                    <a:cubicBezTo>
                      <a:pt x="891361" y="138098"/>
                      <a:pt x="879444" y="136498"/>
                      <a:pt x="869960" y="130175"/>
                    </a:cubicBezTo>
                    <a:cubicBezTo>
                      <a:pt x="866785" y="128058"/>
                      <a:pt x="863942" y="125328"/>
                      <a:pt x="860435" y="123825"/>
                    </a:cubicBezTo>
                    <a:cubicBezTo>
                      <a:pt x="848011" y="118500"/>
                      <a:pt x="841490" y="122837"/>
                      <a:pt x="828685" y="114300"/>
                    </a:cubicBezTo>
                    <a:cubicBezTo>
                      <a:pt x="825510" y="112183"/>
                      <a:pt x="822807" y="109072"/>
                      <a:pt x="819160" y="107950"/>
                    </a:cubicBezTo>
                    <a:cubicBezTo>
                      <a:pt x="808844" y="104776"/>
                      <a:pt x="797431" y="105608"/>
                      <a:pt x="787410" y="101600"/>
                    </a:cubicBezTo>
                    <a:cubicBezTo>
                      <a:pt x="782118" y="99483"/>
                      <a:pt x="776994" y="96888"/>
                      <a:pt x="771535" y="95250"/>
                    </a:cubicBezTo>
                    <a:cubicBezTo>
                      <a:pt x="758484" y="91335"/>
                      <a:pt x="739319" y="90648"/>
                      <a:pt x="727085" y="88900"/>
                    </a:cubicBezTo>
                    <a:cubicBezTo>
                      <a:pt x="721743" y="88137"/>
                      <a:pt x="716502" y="86783"/>
                      <a:pt x="711210" y="85725"/>
                    </a:cubicBezTo>
                    <a:lnTo>
                      <a:pt x="473085" y="88900"/>
                    </a:lnTo>
                    <a:cubicBezTo>
                      <a:pt x="461574" y="89156"/>
                      <a:pt x="398060" y="94183"/>
                      <a:pt x="384185" y="95250"/>
                    </a:cubicBezTo>
                    <a:cubicBezTo>
                      <a:pt x="377835" y="96308"/>
                      <a:pt x="371346" y="96731"/>
                      <a:pt x="365135" y="98425"/>
                    </a:cubicBezTo>
                    <a:cubicBezTo>
                      <a:pt x="359637" y="99925"/>
                      <a:pt x="354882" y="103838"/>
                      <a:pt x="349260" y="104775"/>
                    </a:cubicBezTo>
                    <a:cubicBezTo>
                      <a:pt x="335649" y="107044"/>
                      <a:pt x="321743" y="106892"/>
                      <a:pt x="307985" y="107950"/>
                    </a:cubicBezTo>
                    <a:cubicBezTo>
                      <a:pt x="303752" y="109008"/>
                      <a:pt x="299578" y="110344"/>
                      <a:pt x="295285" y="111125"/>
                    </a:cubicBezTo>
                    <a:cubicBezTo>
                      <a:pt x="287922" y="112464"/>
                      <a:pt x="280352" y="112617"/>
                      <a:pt x="273060" y="114300"/>
                    </a:cubicBezTo>
                    <a:cubicBezTo>
                      <a:pt x="247362" y="120230"/>
                      <a:pt x="261281" y="120056"/>
                      <a:pt x="238135" y="127000"/>
                    </a:cubicBezTo>
                    <a:cubicBezTo>
                      <a:pt x="212971" y="134549"/>
                      <a:pt x="231547" y="126021"/>
                      <a:pt x="209560" y="133350"/>
                    </a:cubicBezTo>
                    <a:cubicBezTo>
                      <a:pt x="187055" y="140852"/>
                      <a:pt x="200494" y="136716"/>
                      <a:pt x="184160" y="146050"/>
                    </a:cubicBezTo>
                    <a:cubicBezTo>
                      <a:pt x="180051" y="148398"/>
                      <a:pt x="175351" y="149706"/>
                      <a:pt x="171460" y="152400"/>
                    </a:cubicBezTo>
                    <a:cubicBezTo>
                      <a:pt x="159824" y="160455"/>
                      <a:pt x="133536" y="180741"/>
                      <a:pt x="123835" y="193675"/>
                    </a:cubicBezTo>
                    <a:cubicBezTo>
                      <a:pt x="120660" y="197908"/>
                      <a:pt x="117386" y="202069"/>
                      <a:pt x="114310" y="206375"/>
                    </a:cubicBezTo>
                    <a:cubicBezTo>
                      <a:pt x="112092" y="209480"/>
                      <a:pt x="110658" y="213202"/>
                      <a:pt x="107960" y="215900"/>
                    </a:cubicBezTo>
                    <a:cubicBezTo>
                      <a:pt x="105262" y="218598"/>
                      <a:pt x="101610" y="220133"/>
                      <a:pt x="98435" y="222250"/>
                    </a:cubicBezTo>
                    <a:cubicBezTo>
                      <a:pt x="92806" y="231632"/>
                      <a:pt x="82659" y="249113"/>
                      <a:pt x="76210" y="257175"/>
                    </a:cubicBezTo>
                    <a:cubicBezTo>
                      <a:pt x="33930" y="310025"/>
                      <a:pt x="92582" y="227854"/>
                      <a:pt x="53985" y="285750"/>
                    </a:cubicBezTo>
                    <a:cubicBezTo>
                      <a:pt x="46819" y="296499"/>
                      <a:pt x="36558" y="305505"/>
                      <a:pt x="31760" y="317500"/>
                    </a:cubicBezTo>
                    <a:cubicBezTo>
                      <a:pt x="27557" y="328006"/>
                      <a:pt x="25221" y="332945"/>
                      <a:pt x="22235" y="342900"/>
                    </a:cubicBezTo>
                    <a:cubicBezTo>
                      <a:pt x="20021" y="350280"/>
                      <a:pt x="18321" y="357816"/>
                      <a:pt x="15885" y="365125"/>
                    </a:cubicBezTo>
                    <a:cubicBezTo>
                      <a:pt x="13026" y="373703"/>
                      <a:pt x="9535" y="382058"/>
                      <a:pt x="6360" y="390525"/>
                    </a:cubicBezTo>
                    <a:cubicBezTo>
                      <a:pt x="5302" y="397933"/>
                      <a:pt x="4323" y="405353"/>
                      <a:pt x="3185" y="412750"/>
                    </a:cubicBezTo>
                    <a:cubicBezTo>
                      <a:pt x="2206" y="419113"/>
                      <a:pt x="-174" y="425365"/>
                      <a:pt x="10" y="431800"/>
                    </a:cubicBezTo>
                    <a:cubicBezTo>
                      <a:pt x="889" y="462552"/>
                      <a:pt x="3939" y="493206"/>
                      <a:pt x="6360" y="523875"/>
                    </a:cubicBezTo>
                    <a:cubicBezTo>
                      <a:pt x="6493" y="525559"/>
                      <a:pt x="11200" y="569769"/>
                      <a:pt x="12710" y="574675"/>
                    </a:cubicBezTo>
                    <a:cubicBezTo>
                      <a:pt x="14798" y="581461"/>
                      <a:pt x="19060" y="587375"/>
                      <a:pt x="22235" y="593725"/>
                    </a:cubicBezTo>
                    <a:cubicBezTo>
                      <a:pt x="36153" y="656356"/>
                      <a:pt x="19835" y="593836"/>
                      <a:pt x="38110" y="641350"/>
                    </a:cubicBezTo>
                    <a:cubicBezTo>
                      <a:pt x="52917" y="679847"/>
                      <a:pt x="33868" y="647951"/>
                      <a:pt x="57160" y="685800"/>
                    </a:cubicBezTo>
                    <a:cubicBezTo>
                      <a:pt x="61160" y="692300"/>
                      <a:pt x="63755" y="700271"/>
                      <a:pt x="69860" y="704850"/>
                    </a:cubicBezTo>
                    <a:cubicBezTo>
                      <a:pt x="71566" y="706129"/>
                      <a:pt x="88286" y="719037"/>
                      <a:pt x="92085" y="720725"/>
                    </a:cubicBezTo>
                    <a:cubicBezTo>
                      <a:pt x="98202" y="723443"/>
                      <a:pt x="105566" y="723362"/>
                      <a:pt x="111135" y="727075"/>
                    </a:cubicBezTo>
                    <a:cubicBezTo>
                      <a:pt x="114310" y="729192"/>
                      <a:pt x="117087" y="732085"/>
                      <a:pt x="120660" y="733425"/>
                    </a:cubicBezTo>
                    <a:cubicBezTo>
                      <a:pt x="125713" y="735320"/>
                      <a:pt x="131300" y="735291"/>
                      <a:pt x="136535" y="736600"/>
                    </a:cubicBezTo>
                    <a:cubicBezTo>
                      <a:pt x="139782" y="737412"/>
                      <a:pt x="142813" y="738963"/>
                      <a:pt x="146060" y="739775"/>
                    </a:cubicBezTo>
                    <a:cubicBezTo>
                      <a:pt x="151295" y="741084"/>
                      <a:pt x="156729" y="741530"/>
                      <a:pt x="161935" y="742950"/>
                    </a:cubicBezTo>
                    <a:cubicBezTo>
                      <a:pt x="168393" y="744711"/>
                      <a:pt x="174491" y="747677"/>
                      <a:pt x="180985" y="749300"/>
                    </a:cubicBezTo>
                    <a:lnTo>
                      <a:pt x="193685" y="752475"/>
                    </a:lnTo>
                    <a:cubicBezTo>
                      <a:pt x="215300" y="765444"/>
                      <a:pt x="203706" y="760049"/>
                      <a:pt x="228610" y="768350"/>
                    </a:cubicBezTo>
                    <a:cubicBezTo>
                      <a:pt x="231785" y="769408"/>
                      <a:pt x="234834" y="770975"/>
                      <a:pt x="238135" y="771525"/>
                    </a:cubicBezTo>
                    <a:cubicBezTo>
                      <a:pt x="244485" y="772583"/>
                      <a:pt x="250940" y="773139"/>
                      <a:pt x="257185" y="774700"/>
                    </a:cubicBezTo>
                    <a:cubicBezTo>
                      <a:pt x="263679" y="776323"/>
                      <a:pt x="269741" y="779427"/>
                      <a:pt x="276235" y="781050"/>
                    </a:cubicBezTo>
                    <a:cubicBezTo>
                      <a:pt x="305507" y="788368"/>
                      <a:pt x="269336" y="778980"/>
                      <a:pt x="307985" y="790575"/>
                    </a:cubicBezTo>
                    <a:cubicBezTo>
                      <a:pt x="318167" y="793630"/>
                      <a:pt x="348531" y="799666"/>
                      <a:pt x="352435" y="800100"/>
                    </a:cubicBezTo>
                    <a:lnTo>
                      <a:pt x="381010" y="803275"/>
                    </a:lnTo>
                    <a:lnTo>
                      <a:pt x="539760" y="800100"/>
                    </a:lnTo>
                    <a:cubicBezTo>
                      <a:pt x="554281" y="799599"/>
                      <a:pt x="564660" y="797350"/>
                      <a:pt x="577860" y="793750"/>
                    </a:cubicBezTo>
                    <a:cubicBezTo>
                      <a:pt x="585293" y="791723"/>
                      <a:pt x="592776" y="789836"/>
                      <a:pt x="600085" y="787400"/>
                    </a:cubicBezTo>
                    <a:cubicBezTo>
                      <a:pt x="605492" y="785598"/>
                      <a:pt x="610553" y="782852"/>
                      <a:pt x="615960" y="781050"/>
                    </a:cubicBezTo>
                    <a:cubicBezTo>
                      <a:pt x="632512" y="775533"/>
                      <a:pt x="628573" y="780358"/>
                      <a:pt x="647710" y="771525"/>
                    </a:cubicBezTo>
                    <a:cubicBezTo>
                      <a:pt x="655457" y="767949"/>
                      <a:pt x="662406" y="762840"/>
                      <a:pt x="669935" y="758825"/>
                    </a:cubicBezTo>
                    <a:cubicBezTo>
                      <a:pt x="687759" y="749319"/>
                      <a:pt x="704718" y="743063"/>
                      <a:pt x="720735" y="730250"/>
                    </a:cubicBezTo>
                    <a:cubicBezTo>
                      <a:pt x="726027" y="726017"/>
                      <a:pt x="730971" y="721309"/>
                      <a:pt x="736610" y="717550"/>
                    </a:cubicBezTo>
                    <a:cubicBezTo>
                      <a:pt x="740548" y="714925"/>
                      <a:pt x="745674" y="714230"/>
                      <a:pt x="749310" y="711200"/>
                    </a:cubicBezTo>
                    <a:cubicBezTo>
                      <a:pt x="758508" y="703535"/>
                      <a:pt x="764747" y="692442"/>
                      <a:pt x="774710" y="685800"/>
                    </a:cubicBezTo>
                    <a:cubicBezTo>
                      <a:pt x="795762" y="671765"/>
                      <a:pt x="772369" y="688260"/>
                      <a:pt x="793760" y="669925"/>
                    </a:cubicBezTo>
                    <a:cubicBezTo>
                      <a:pt x="797778" y="666481"/>
                      <a:pt x="802227" y="663575"/>
                      <a:pt x="806460" y="660400"/>
                    </a:cubicBezTo>
                    <a:cubicBezTo>
                      <a:pt x="808577" y="656167"/>
                      <a:pt x="809780" y="651336"/>
                      <a:pt x="812810" y="647700"/>
                    </a:cubicBezTo>
                    <a:cubicBezTo>
                      <a:pt x="815253" y="644769"/>
                      <a:pt x="819404" y="643793"/>
                      <a:pt x="822335" y="641350"/>
                    </a:cubicBezTo>
                    <a:cubicBezTo>
                      <a:pt x="825784" y="638475"/>
                      <a:pt x="829166" y="635417"/>
                      <a:pt x="831860" y="631825"/>
                    </a:cubicBezTo>
                    <a:cubicBezTo>
                      <a:pt x="838729" y="622667"/>
                      <a:pt x="843759" y="612189"/>
                      <a:pt x="850910" y="603250"/>
                    </a:cubicBezTo>
                    <a:lnTo>
                      <a:pt x="863610" y="587375"/>
                    </a:lnTo>
                    <a:cubicBezTo>
                      <a:pt x="870770" y="565896"/>
                      <a:pt x="861314" y="591967"/>
                      <a:pt x="876310" y="561975"/>
                    </a:cubicBezTo>
                    <a:cubicBezTo>
                      <a:pt x="878859" y="556877"/>
                      <a:pt x="880763" y="551474"/>
                      <a:pt x="882660" y="546100"/>
                    </a:cubicBezTo>
                    <a:cubicBezTo>
                      <a:pt x="896620" y="506546"/>
                      <a:pt x="893532" y="518967"/>
                      <a:pt x="898535" y="488950"/>
                    </a:cubicBezTo>
                    <a:cubicBezTo>
                      <a:pt x="896418" y="466725"/>
                      <a:pt x="894650" y="444464"/>
                      <a:pt x="892185" y="422275"/>
                    </a:cubicBezTo>
                    <a:cubicBezTo>
                      <a:pt x="890420" y="406394"/>
                      <a:pt x="888346" y="402419"/>
                      <a:pt x="885835" y="387350"/>
                    </a:cubicBezTo>
                    <a:cubicBezTo>
                      <a:pt x="883119" y="371056"/>
                      <a:pt x="883769" y="360993"/>
                      <a:pt x="876310" y="346075"/>
                    </a:cubicBezTo>
                    <a:cubicBezTo>
                      <a:pt x="872897" y="339249"/>
                      <a:pt x="867264" y="333725"/>
                      <a:pt x="863610" y="327025"/>
                    </a:cubicBezTo>
                    <a:cubicBezTo>
                      <a:pt x="860881" y="322022"/>
                      <a:pt x="860192" y="316037"/>
                      <a:pt x="857260" y="311150"/>
                    </a:cubicBezTo>
                    <a:cubicBezTo>
                      <a:pt x="853773" y="305339"/>
                      <a:pt x="847975" y="301129"/>
                      <a:pt x="844560" y="295275"/>
                    </a:cubicBezTo>
                    <a:cubicBezTo>
                      <a:pt x="840499" y="288313"/>
                      <a:pt x="840139" y="279288"/>
                      <a:pt x="835035" y="273050"/>
                    </a:cubicBezTo>
                    <a:cubicBezTo>
                      <a:pt x="830202" y="267143"/>
                      <a:pt x="822009" y="265035"/>
                      <a:pt x="815985" y="260350"/>
                    </a:cubicBezTo>
                    <a:cubicBezTo>
                      <a:pt x="812441" y="257593"/>
                      <a:pt x="809839" y="253782"/>
                      <a:pt x="806460" y="250825"/>
                    </a:cubicBezTo>
                    <a:cubicBezTo>
                      <a:pt x="801360" y="246363"/>
                      <a:pt x="795650" y="242627"/>
                      <a:pt x="790585" y="238125"/>
                    </a:cubicBezTo>
                    <a:cubicBezTo>
                      <a:pt x="786110" y="234148"/>
                      <a:pt x="782866" y="228746"/>
                      <a:pt x="777885" y="225425"/>
                    </a:cubicBezTo>
                    <a:cubicBezTo>
                      <a:pt x="773143" y="222264"/>
                      <a:pt x="767108" y="221624"/>
                      <a:pt x="762010" y="219075"/>
                    </a:cubicBezTo>
                    <a:cubicBezTo>
                      <a:pt x="752859" y="214499"/>
                      <a:pt x="744788" y="205282"/>
                      <a:pt x="736610" y="200025"/>
                    </a:cubicBezTo>
                    <a:cubicBezTo>
                      <a:pt x="727444" y="194133"/>
                      <a:pt x="717781" y="189023"/>
                      <a:pt x="708035" y="184150"/>
                    </a:cubicBezTo>
                    <a:cubicBezTo>
                      <a:pt x="702937" y="181601"/>
                      <a:pt x="697083" y="180672"/>
                      <a:pt x="692160" y="177800"/>
                    </a:cubicBezTo>
                    <a:cubicBezTo>
                      <a:pt x="684296" y="173213"/>
                      <a:pt x="677951" y="166241"/>
                      <a:pt x="669935" y="161925"/>
                    </a:cubicBezTo>
                    <a:cubicBezTo>
                      <a:pt x="664042" y="158752"/>
                      <a:pt x="657100" y="158061"/>
                      <a:pt x="650885" y="155575"/>
                    </a:cubicBezTo>
                    <a:cubicBezTo>
                      <a:pt x="646491" y="153817"/>
                      <a:pt x="642322" y="151524"/>
                      <a:pt x="638185" y="149225"/>
                    </a:cubicBezTo>
                    <a:cubicBezTo>
                      <a:pt x="632790" y="146228"/>
                      <a:pt x="627830" y="142460"/>
                      <a:pt x="622310" y="139700"/>
                    </a:cubicBezTo>
                    <a:cubicBezTo>
                      <a:pt x="607256" y="132173"/>
                      <a:pt x="607201" y="135416"/>
                      <a:pt x="593735" y="127000"/>
                    </a:cubicBezTo>
                    <a:cubicBezTo>
                      <a:pt x="589248" y="124195"/>
                      <a:pt x="585606" y="120141"/>
                      <a:pt x="581035" y="117475"/>
                    </a:cubicBezTo>
                    <a:cubicBezTo>
                      <a:pt x="549903" y="99315"/>
                      <a:pt x="563078" y="110084"/>
                      <a:pt x="533410" y="95250"/>
                    </a:cubicBezTo>
                    <a:cubicBezTo>
                      <a:pt x="523664" y="90377"/>
                      <a:pt x="514581" y="84248"/>
                      <a:pt x="504835" y="79375"/>
                    </a:cubicBezTo>
                    <a:cubicBezTo>
                      <a:pt x="497626" y="75770"/>
                      <a:pt x="489928" y="73228"/>
                      <a:pt x="482610" y="69850"/>
                    </a:cubicBezTo>
                    <a:cubicBezTo>
                      <a:pt x="476164" y="66875"/>
                      <a:pt x="470048" y="63208"/>
                      <a:pt x="463560" y="60325"/>
                    </a:cubicBezTo>
                    <a:cubicBezTo>
                      <a:pt x="450987" y="54737"/>
                      <a:pt x="438140" y="49789"/>
                      <a:pt x="425460" y="44450"/>
                    </a:cubicBezTo>
                    <a:cubicBezTo>
                      <a:pt x="418032" y="41322"/>
                      <a:pt x="410985" y="37139"/>
                      <a:pt x="403235" y="34925"/>
                    </a:cubicBezTo>
                    <a:lnTo>
                      <a:pt x="381010" y="28575"/>
                    </a:lnTo>
                    <a:cubicBezTo>
                      <a:pt x="377835" y="26458"/>
                      <a:pt x="374972" y="23775"/>
                      <a:pt x="371485" y="22225"/>
                    </a:cubicBezTo>
                    <a:cubicBezTo>
                      <a:pt x="363577" y="18710"/>
                      <a:pt x="337632" y="11645"/>
                      <a:pt x="330210" y="9525"/>
                    </a:cubicBezTo>
                    <a:cubicBezTo>
                      <a:pt x="327035" y="7408"/>
                      <a:pt x="324192" y="4678"/>
                      <a:pt x="320685" y="3175"/>
                    </a:cubicBezTo>
                    <a:cubicBezTo>
                      <a:pt x="316674" y="1456"/>
                      <a:pt x="307985" y="0"/>
                      <a:pt x="307985" y="0"/>
                    </a:cubicBezTo>
                  </a:path>
                </a:pathLst>
              </a:custGeom>
              <a:noFill/>
              <a:ln w="3492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0" name="Group 89"/>
            <p:cNvGrpSpPr>
              <a:grpSpLocks noChangeAspect="1"/>
            </p:cNvGrpSpPr>
            <p:nvPr/>
          </p:nvGrpSpPr>
          <p:grpSpPr>
            <a:xfrm>
              <a:off x="5925337" y="2210133"/>
              <a:ext cx="451681" cy="451711"/>
              <a:chOff x="7924753" y="2798168"/>
              <a:chExt cx="266382" cy="266400"/>
            </a:xfrm>
          </p:grpSpPr>
          <p:sp>
            <p:nvSpPr>
              <p:cNvPr id="91" name="Oval 90"/>
              <p:cNvSpPr/>
              <p:nvPr/>
            </p:nvSpPr>
            <p:spPr>
              <a:xfrm>
                <a:off x="7924753" y="2798168"/>
                <a:ext cx="266382" cy="266400"/>
              </a:xfrm>
              <a:prstGeom prst="ellipse">
                <a:avLst/>
              </a:prstGeom>
              <a:noFill/>
              <a:ln w="19050"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Diamond 91"/>
              <p:cNvSpPr/>
              <p:nvPr/>
            </p:nvSpPr>
            <p:spPr>
              <a:xfrm>
                <a:off x="8000344" y="2873768"/>
                <a:ext cx="115200" cy="115200"/>
              </a:xfrm>
              <a:prstGeom prst="diamond">
                <a:avLst/>
              </a:prstGeom>
              <a:noFill/>
              <a:ln w="12700"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95" name="Group 94"/>
          <p:cNvGrpSpPr>
            <a:grpSpLocks noChangeAspect="1"/>
          </p:cNvGrpSpPr>
          <p:nvPr/>
        </p:nvGrpSpPr>
        <p:grpSpPr>
          <a:xfrm>
            <a:off x="8076689" y="694642"/>
            <a:ext cx="3139437" cy="3139437"/>
            <a:chOff x="7231843" y="989799"/>
            <a:chExt cx="4398326" cy="4398326"/>
          </a:xfrm>
        </p:grpSpPr>
        <p:sp>
          <p:nvSpPr>
            <p:cNvPr id="96" name="Oval 95"/>
            <p:cNvSpPr>
              <a:spLocks noChangeAspect="1"/>
            </p:cNvSpPr>
            <p:nvPr/>
          </p:nvSpPr>
          <p:spPr>
            <a:xfrm>
              <a:off x="7231843" y="989799"/>
              <a:ext cx="4398326" cy="4398326"/>
            </a:xfrm>
            <a:prstGeom prst="ellipse">
              <a:avLst/>
            </a:prstGeom>
            <a:blipFill>
              <a:blip r:embed="rId5"/>
              <a:stretch>
                <a:fillRect/>
              </a:stretch>
            </a:blip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9" name="Group 98"/>
            <p:cNvGrpSpPr>
              <a:grpSpLocks noChangeAspect="1"/>
            </p:cNvGrpSpPr>
            <p:nvPr/>
          </p:nvGrpSpPr>
          <p:grpSpPr>
            <a:xfrm>
              <a:off x="9049716" y="2811936"/>
              <a:ext cx="761684" cy="761733"/>
              <a:chOff x="7924753" y="2798168"/>
              <a:chExt cx="266382" cy="266400"/>
            </a:xfrm>
          </p:grpSpPr>
          <p:sp>
            <p:nvSpPr>
              <p:cNvPr id="100" name="Oval 99"/>
              <p:cNvSpPr/>
              <p:nvPr/>
            </p:nvSpPr>
            <p:spPr>
              <a:xfrm>
                <a:off x="7924753" y="2798168"/>
                <a:ext cx="266382" cy="266400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Diamond 100"/>
              <p:cNvSpPr/>
              <p:nvPr/>
            </p:nvSpPr>
            <p:spPr>
              <a:xfrm>
                <a:off x="8000344" y="2873768"/>
                <a:ext cx="115200" cy="115200"/>
              </a:xfrm>
              <a:prstGeom prst="diamond">
                <a:avLst/>
              </a:prstGeom>
              <a:noFill/>
              <a:ln w="12700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1" name="Group 70"/>
          <p:cNvGrpSpPr>
            <a:grpSpLocks noChangeAspect="1"/>
          </p:cNvGrpSpPr>
          <p:nvPr/>
        </p:nvGrpSpPr>
        <p:grpSpPr>
          <a:xfrm>
            <a:off x="6998700" y="2982160"/>
            <a:ext cx="2608229" cy="2608229"/>
            <a:chOff x="7231843" y="989799"/>
            <a:chExt cx="4398326" cy="4398326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231843" y="989799"/>
              <a:ext cx="4398326" cy="4398326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539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5" name="Group 74"/>
            <p:cNvGrpSpPr>
              <a:grpSpLocks noChangeAspect="1"/>
            </p:cNvGrpSpPr>
            <p:nvPr/>
          </p:nvGrpSpPr>
          <p:grpSpPr>
            <a:xfrm>
              <a:off x="9049686" y="2811936"/>
              <a:ext cx="761683" cy="761732"/>
              <a:chOff x="7924753" y="2798168"/>
              <a:chExt cx="266382" cy="266400"/>
            </a:xfrm>
          </p:grpSpPr>
          <p:sp>
            <p:nvSpPr>
              <p:cNvPr id="76" name="Oval 75"/>
              <p:cNvSpPr/>
              <p:nvPr/>
            </p:nvSpPr>
            <p:spPr>
              <a:xfrm>
                <a:off x="7924753" y="2798168"/>
                <a:ext cx="266382" cy="266400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Diamond 76"/>
              <p:cNvSpPr/>
              <p:nvPr/>
            </p:nvSpPr>
            <p:spPr>
              <a:xfrm>
                <a:off x="8000344" y="2873768"/>
                <a:ext cx="115200" cy="115200"/>
              </a:xfrm>
              <a:prstGeom prst="diamond">
                <a:avLst/>
              </a:prstGeom>
              <a:noFill/>
              <a:ln w="12700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1" name="Group 60"/>
          <p:cNvGrpSpPr>
            <a:grpSpLocks noChangeAspect="1"/>
          </p:cNvGrpSpPr>
          <p:nvPr/>
        </p:nvGrpSpPr>
        <p:grpSpPr>
          <a:xfrm>
            <a:off x="9221486" y="3593547"/>
            <a:ext cx="2285223" cy="2285223"/>
            <a:chOff x="7231843" y="989799"/>
            <a:chExt cx="4398326" cy="4398326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7231843" y="989799"/>
              <a:ext cx="4398326" cy="4398326"/>
            </a:xfrm>
            <a:prstGeom prst="ellipse">
              <a:avLst/>
            </a:prstGeom>
            <a:blipFill>
              <a:blip r:embed="rId7"/>
              <a:stretch>
                <a:fillRect/>
              </a:stretch>
            </a:blip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5" name="Group 64"/>
            <p:cNvGrpSpPr>
              <a:grpSpLocks noChangeAspect="1"/>
            </p:cNvGrpSpPr>
            <p:nvPr/>
          </p:nvGrpSpPr>
          <p:grpSpPr>
            <a:xfrm>
              <a:off x="9049685" y="2811935"/>
              <a:ext cx="761683" cy="761733"/>
              <a:chOff x="7924753" y="2798168"/>
              <a:chExt cx="266382" cy="266400"/>
            </a:xfrm>
          </p:grpSpPr>
          <p:sp>
            <p:nvSpPr>
              <p:cNvPr id="66" name="Oval 65"/>
              <p:cNvSpPr/>
              <p:nvPr/>
            </p:nvSpPr>
            <p:spPr>
              <a:xfrm>
                <a:off x="7924753" y="2798168"/>
                <a:ext cx="266382" cy="266400"/>
              </a:xfrm>
              <a:prstGeom prst="ellipse">
                <a:avLst/>
              </a:prstGeom>
              <a:noFill/>
              <a:ln w="19050"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Diamond 84"/>
              <p:cNvSpPr/>
              <p:nvPr/>
            </p:nvSpPr>
            <p:spPr>
              <a:xfrm>
                <a:off x="8000344" y="2873768"/>
                <a:ext cx="115200" cy="115200"/>
              </a:xfrm>
              <a:prstGeom prst="diamond">
                <a:avLst/>
              </a:prstGeom>
              <a:noFill/>
              <a:ln w="12700"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0" name="Group 69"/>
          <p:cNvGrpSpPr>
            <a:grpSpLocks noChangeAspect="1"/>
          </p:cNvGrpSpPr>
          <p:nvPr/>
        </p:nvGrpSpPr>
        <p:grpSpPr>
          <a:xfrm>
            <a:off x="9374249" y="2001584"/>
            <a:ext cx="543675" cy="543712"/>
            <a:chOff x="11803755" y="6369596"/>
            <a:chExt cx="266382" cy="266400"/>
          </a:xfrm>
          <a:noFill/>
        </p:grpSpPr>
        <p:sp>
          <p:nvSpPr>
            <p:cNvPr id="78" name="Oval 77"/>
            <p:cNvSpPr/>
            <p:nvPr/>
          </p:nvSpPr>
          <p:spPr>
            <a:xfrm>
              <a:off x="11803755" y="6369596"/>
              <a:ext cx="266382" cy="266400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222"/>
            <p:cNvSpPr>
              <a:spLocks noChangeArrowheads="1"/>
            </p:cNvSpPr>
            <p:nvPr/>
          </p:nvSpPr>
          <p:spPr bwMode="auto">
            <a:xfrm>
              <a:off x="11931127" y="6589076"/>
              <a:ext cx="10800" cy="3817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0" name="Rectangle 223"/>
            <p:cNvSpPr>
              <a:spLocks noChangeArrowheads="1"/>
            </p:cNvSpPr>
            <p:nvPr/>
          </p:nvSpPr>
          <p:spPr bwMode="auto">
            <a:xfrm>
              <a:off x="11932715" y="6375961"/>
              <a:ext cx="10800" cy="3976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1" name="Rectangle 224"/>
            <p:cNvSpPr>
              <a:spLocks noChangeArrowheads="1"/>
            </p:cNvSpPr>
            <p:nvPr/>
          </p:nvSpPr>
          <p:spPr bwMode="auto">
            <a:xfrm>
              <a:off x="11808237" y="6495235"/>
              <a:ext cx="39600" cy="10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2" name="Rectangle 225"/>
            <p:cNvSpPr>
              <a:spLocks noChangeArrowheads="1"/>
            </p:cNvSpPr>
            <p:nvPr/>
          </p:nvSpPr>
          <p:spPr bwMode="auto">
            <a:xfrm>
              <a:off x="12026301" y="6496823"/>
              <a:ext cx="39600" cy="10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3" name="Diamond 82"/>
            <p:cNvSpPr/>
            <p:nvPr/>
          </p:nvSpPr>
          <p:spPr>
            <a:xfrm>
              <a:off x="11878619" y="6444500"/>
              <a:ext cx="115200" cy="11520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4" name="Group 83"/>
          <p:cNvGrpSpPr>
            <a:grpSpLocks noChangeAspect="1"/>
          </p:cNvGrpSpPr>
          <p:nvPr/>
        </p:nvGrpSpPr>
        <p:grpSpPr>
          <a:xfrm>
            <a:off x="10172326" y="4546617"/>
            <a:ext cx="389396" cy="389423"/>
            <a:chOff x="11803755" y="6369596"/>
            <a:chExt cx="266382" cy="266400"/>
          </a:xfrm>
          <a:noFill/>
        </p:grpSpPr>
        <p:sp>
          <p:nvSpPr>
            <p:cNvPr id="102" name="Oval 101"/>
            <p:cNvSpPr/>
            <p:nvPr/>
          </p:nvSpPr>
          <p:spPr>
            <a:xfrm>
              <a:off x="11803755" y="6369596"/>
              <a:ext cx="266382" cy="266400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Rectangle 222"/>
            <p:cNvSpPr>
              <a:spLocks noChangeArrowheads="1"/>
            </p:cNvSpPr>
            <p:nvPr/>
          </p:nvSpPr>
          <p:spPr bwMode="auto">
            <a:xfrm>
              <a:off x="11931127" y="6589076"/>
              <a:ext cx="10800" cy="3817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4" name="Rectangle 223"/>
            <p:cNvSpPr>
              <a:spLocks noChangeArrowheads="1"/>
            </p:cNvSpPr>
            <p:nvPr/>
          </p:nvSpPr>
          <p:spPr bwMode="auto">
            <a:xfrm>
              <a:off x="11932715" y="6375961"/>
              <a:ext cx="10800" cy="3976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5" name="Rectangle 224"/>
            <p:cNvSpPr>
              <a:spLocks noChangeArrowheads="1"/>
            </p:cNvSpPr>
            <p:nvPr/>
          </p:nvSpPr>
          <p:spPr bwMode="auto">
            <a:xfrm>
              <a:off x="11808237" y="6495235"/>
              <a:ext cx="39600" cy="10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6" name="Rectangle 225"/>
            <p:cNvSpPr>
              <a:spLocks noChangeArrowheads="1"/>
            </p:cNvSpPr>
            <p:nvPr/>
          </p:nvSpPr>
          <p:spPr bwMode="auto">
            <a:xfrm>
              <a:off x="12026301" y="6496823"/>
              <a:ext cx="39600" cy="10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7" name="Diamond 106"/>
            <p:cNvSpPr/>
            <p:nvPr/>
          </p:nvSpPr>
          <p:spPr>
            <a:xfrm>
              <a:off x="11878619" y="6444500"/>
              <a:ext cx="115200" cy="11520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8" name="Group 107"/>
          <p:cNvGrpSpPr>
            <a:grpSpLocks noChangeAspect="1"/>
          </p:cNvGrpSpPr>
          <p:nvPr/>
        </p:nvGrpSpPr>
        <p:grpSpPr>
          <a:xfrm>
            <a:off x="8076688" y="4069044"/>
            <a:ext cx="443171" cy="443201"/>
            <a:chOff x="11803755" y="6369596"/>
            <a:chExt cx="266382" cy="266400"/>
          </a:xfrm>
          <a:noFill/>
        </p:grpSpPr>
        <p:sp>
          <p:nvSpPr>
            <p:cNvPr id="109" name="Oval 108"/>
            <p:cNvSpPr/>
            <p:nvPr/>
          </p:nvSpPr>
          <p:spPr>
            <a:xfrm>
              <a:off x="11803755" y="6369596"/>
              <a:ext cx="266382" cy="266400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Rectangle 222"/>
            <p:cNvSpPr>
              <a:spLocks noChangeArrowheads="1"/>
            </p:cNvSpPr>
            <p:nvPr/>
          </p:nvSpPr>
          <p:spPr bwMode="auto">
            <a:xfrm>
              <a:off x="11931127" y="6589076"/>
              <a:ext cx="10800" cy="3817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11" name="Rectangle 223"/>
            <p:cNvSpPr>
              <a:spLocks noChangeArrowheads="1"/>
            </p:cNvSpPr>
            <p:nvPr/>
          </p:nvSpPr>
          <p:spPr bwMode="auto">
            <a:xfrm>
              <a:off x="11932715" y="6375961"/>
              <a:ext cx="10800" cy="3976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12" name="Rectangle 224"/>
            <p:cNvSpPr>
              <a:spLocks noChangeArrowheads="1"/>
            </p:cNvSpPr>
            <p:nvPr/>
          </p:nvSpPr>
          <p:spPr bwMode="auto">
            <a:xfrm>
              <a:off x="11808237" y="6495235"/>
              <a:ext cx="39600" cy="10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13" name="Rectangle 225"/>
            <p:cNvSpPr>
              <a:spLocks noChangeArrowheads="1"/>
            </p:cNvSpPr>
            <p:nvPr/>
          </p:nvSpPr>
          <p:spPr bwMode="auto">
            <a:xfrm>
              <a:off x="12026301" y="6496823"/>
              <a:ext cx="39600" cy="10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14" name="Diamond 113"/>
            <p:cNvSpPr/>
            <p:nvPr/>
          </p:nvSpPr>
          <p:spPr>
            <a:xfrm>
              <a:off x="11878619" y="6444500"/>
              <a:ext cx="115200" cy="11520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5" name="Group 114"/>
          <p:cNvGrpSpPr>
            <a:grpSpLocks noChangeAspect="1"/>
          </p:cNvGrpSpPr>
          <p:nvPr/>
        </p:nvGrpSpPr>
        <p:grpSpPr>
          <a:xfrm>
            <a:off x="4538631" y="4783284"/>
            <a:ext cx="506334" cy="506368"/>
            <a:chOff x="11803755" y="6369596"/>
            <a:chExt cx="266382" cy="266400"/>
          </a:xfrm>
          <a:noFill/>
        </p:grpSpPr>
        <p:sp>
          <p:nvSpPr>
            <p:cNvPr id="116" name="Oval 115"/>
            <p:cNvSpPr/>
            <p:nvPr/>
          </p:nvSpPr>
          <p:spPr>
            <a:xfrm>
              <a:off x="11803755" y="6369596"/>
              <a:ext cx="266382" cy="266400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Rectangle 222"/>
            <p:cNvSpPr>
              <a:spLocks noChangeArrowheads="1"/>
            </p:cNvSpPr>
            <p:nvPr/>
          </p:nvSpPr>
          <p:spPr bwMode="auto">
            <a:xfrm>
              <a:off x="11931127" y="6589076"/>
              <a:ext cx="10800" cy="3817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18" name="Rectangle 223"/>
            <p:cNvSpPr>
              <a:spLocks noChangeArrowheads="1"/>
            </p:cNvSpPr>
            <p:nvPr/>
          </p:nvSpPr>
          <p:spPr bwMode="auto">
            <a:xfrm>
              <a:off x="11932715" y="6375961"/>
              <a:ext cx="10800" cy="3976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19" name="Rectangle 224"/>
            <p:cNvSpPr>
              <a:spLocks noChangeArrowheads="1"/>
            </p:cNvSpPr>
            <p:nvPr/>
          </p:nvSpPr>
          <p:spPr bwMode="auto">
            <a:xfrm>
              <a:off x="11808237" y="6495235"/>
              <a:ext cx="39600" cy="10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20" name="Rectangle 225"/>
            <p:cNvSpPr>
              <a:spLocks noChangeArrowheads="1"/>
            </p:cNvSpPr>
            <p:nvPr/>
          </p:nvSpPr>
          <p:spPr bwMode="auto">
            <a:xfrm>
              <a:off x="12026301" y="6496823"/>
              <a:ext cx="39600" cy="10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21" name="Diamond 120"/>
            <p:cNvSpPr/>
            <p:nvPr/>
          </p:nvSpPr>
          <p:spPr>
            <a:xfrm>
              <a:off x="11878619" y="6444500"/>
              <a:ext cx="115200" cy="11520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257304" y="4575754"/>
            <a:ext cx="1954053" cy="1954053"/>
            <a:chOff x="1767867" y="4452953"/>
            <a:chExt cx="1954053" cy="1954053"/>
          </a:xfrm>
        </p:grpSpPr>
        <p:grpSp>
          <p:nvGrpSpPr>
            <p:cNvPr id="48" name="Group 47"/>
            <p:cNvGrpSpPr>
              <a:grpSpLocks noChangeAspect="1"/>
            </p:cNvGrpSpPr>
            <p:nvPr/>
          </p:nvGrpSpPr>
          <p:grpSpPr>
            <a:xfrm>
              <a:off x="1767867" y="4452953"/>
              <a:ext cx="1954053" cy="1954053"/>
              <a:chOff x="7231843" y="989799"/>
              <a:chExt cx="4398326" cy="4398326"/>
            </a:xfrm>
          </p:grpSpPr>
          <p:sp>
            <p:nvSpPr>
              <p:cNvPr id="49" name="Oval 48"/>
              <p:cNvSpPr>
                <a:spLocks noChangeAspect="1"/>
              </p:cNvSpPr>
              <p:nvPr/>
            </p:nvSpPr>
            <p:spPr>
              <a:xfrm>
                <a:off x="7231843" y="989799"/>
                <a:ext cx="4398326" cy="4398326"/>
              </a:xfrm>
              <a:prstGeom prst="ellipse">
                <a:avLst/>
              </a:prstGeom>
              <a:blipFill dpi="0" rotWithShape="1">
                <a:blip r:embed="rId8"/>
                <a:srcRect/>
                <a:stretch>
                  <a:fillRect t="-4000"/>
                </a:stretch>
              </a:blipFill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5" name="Group 54"/>
              <p:cNvGrpSpPr>
                <a:grpSpLocks noChangeAspect="1"/>
              </p:cNvGrpSpPr>
              <p:nvPr/>
            </p:nvGrpSpPr>
            <p:grpSpPr>
              <a:xfrm>
                <a:off x="9049687" y="2811935"/>
                <a:ext cx="761682" cy="761734"/>
                <a:chOff x="7924753" y="2798168"/>
                <a:chExt cx="266382" cy="266400"/>
              </a:xfrm>
            </p:grpSpPr>
            <p:sp>
              <p:nvSpPr>
                <p:cNvPr id="56" name="Oval 55"/>
                <p:cNvSpPr/>
                <p:nvPr/>
              </p:nvSpPr>
              <p:spPr>
                <a:xfrm>
                  <a:off x="7924753" y="2798168"/>
                  <a:ext cx="266382" cy="266400"/>
                </a:xfrm>
                <a:prstGeom prst="ellipse">
                  <a:avLst/>
                </a:prstGeom>
                <a:noFill/>
                <a:ln w="19050"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" name="Diamond 59"/>
                <p:cNvSpPr/>
                <p:nvPr/>
              </p:nvSpPr>
              <p:spPr>
                <a:xfrm>
                  <a:off x="8000344" y="2873768"/>
                  <a:ext cx="115200" cy="115200"/>
                </a:xfrm>
                <a:prstGeom prst="diamond">
                  <a:avLst/>
                </a:prstGeom>
                <a:noFill/>
                <a:ln w="12700"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22" name="Group 121"/>
            <p:cNvGrpSpPr>
              <a:grpSpLocks noChangeAspect="1"/>
            </p:cNvGrpSpPr>
            <p:nvPr/>
          </p:nvGrpSpPr>
          <p:grpSpPr>
            <a:xfrm>
              <a:off x="2570252" y="5262477"/>
              <a:ext cx="343625" cy="343648"/>
              <a:chOff x="11803755" y="6369596"/>
              <a:chExt cx="266382" cy="266400"/>
            </a:xfrm>
            <a:noFill/>
          </p:grpSpPr>
          <p:sp>
            <p:nvSpPr>
              <p:cNvPr id="123" name="Oval 122"/>
              <p:cNvSpPr/>
              <p:nvPr/>
            </p:nvSpPr>
            <p:spPr>
              <a:xfrm>
                <a:off x="11803755" y="6369596"/>
                <a:ext cx="266382" cy="266400"/>
              </a:xfrm>
              <a:prstGeom prst="ellipse">
                <a:avLst/>
              </a:prstGeom>
              <a:grpFill/>
              <a:ln w="19050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4" name="Rectangle 222"/>
              <p:cNvSpPr>
                <a:spLocks noChangeArrowheads="1"/>
              </p:cNvSpPr>
              <p:nvPr/>
            </p:nvSpPr>
            <p:spPr bwMode="auto">
              <a:xfrm>
                <a:off x="11931127" y="6589076"/>
                <a:ext cx="10800" cy="3817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25" name="Rectangle 223"/>
              <p:cNvSpPr>
                <a:spLocks noChangeArrowheads="1"/>
              </p:cNvSpPr>
              <p:nvPr/>
            </p:nvSpPr>
            <p:spPr bwMode="auto">
              <a:xfrm>
                <a:off x="11932715" y="6375961"/>
                <a:ext cx="10800" cy="3976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26" name="Rectangle 224"/>
              <p:cNvSpPr>
                <a:spLocks noChangeArrowheads="1"/>
              </p:cNvSpPr>
              <p:nvPr/>
            </p:nvSpPr>
            <p:spPr bwMode="auto">
              <a:xfrm>
                <a:off x="11808237" y="6495235"/>
                <a:ext cx="39600" cy="108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27" name="Rectangle 225"/>
              <p:cNvSpPr>
                <a:spLocks noChangeArrowheads="1"/>
              </p:cNvSpPr>
              <p:nvPr/>
            </p:nvSpPr>
            <p:spPr bwMode="auto">
              <a:xfrm>
                <a:off x="12026301" y="6496823"/>
                <a:ext cx="39600" cy="108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28" name="Diamond 127"/>
              <p:cNvSpPr/>
              <p:nvPr/>
            </p:nvSpPr>
            <p:spPr>
              <a:xfrm>
                <a:off x="11878619" y="6444500"/>
                <a:ext cx="115200" cy="115200"/>
              </a:xfrm>
              <a:prstGeom prst="diamond">
                <a:avLst/>
              </a:prstGeom>
              <a:noFill/>
              <a:ln w="12700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21" name="Content Placeholder 5"/>
          <p:cNvSpPr txBox="1">
            <a:spLocks/>
          </p:cNvSpPr>
          <p:nvPr/>
        </p:nvSpPr>
        <p:spPr>
          <a:xfrm>
            <a:off x="-458541" y="1542007"/>
            <a:ext cx="4452816" cy="2156418"/>
          </a:xfrm>
          <a:prstGeom prst="roundRect">
            <a:avLst>
              <a:gd name="adj" fmla="val 6224"/>
            </a:avLst>
          </a:prstGeom>
          <a:solidFill>
            <a:schemeClr val="tx2">
              <a:lumMod val="75000"/>
              <a:alpha val="70000"/>
            </a:schemeClr>
          </a:solidFill>
        </p:spPr>
        <p:txBody>
          <a:bodyPr lIns="792000" rIns="72000" anchor="ctr">
            <a:noAutofit/>
          </a:bodyPr>
          <a:lstStyle>
            <a:lvl1pPr marL="360363" indent="-360363" algn="l" defTabSz="45722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80000"/>
              <a:buFontTx/>
              <a:buBlip>
                <a:blip r:embed="rId9"/>
              </a:buBlip>
              <a:defRPr kumimoji="0" lang="en-US" altLang="en-US" sz="3200" i="0" u="none" strike="noStrike" kern="1200" cap="none" spc="0" normalizeH="0" baseline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Arial" panose="020B0604020202020204" pitchFamily="34" charset="0"/>
              </a:defRPr>
            </a:lvl1pPr>
            <a:lvl2pPr marL="623888" indent="-285750" algn="l" defTabSz="45722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0069B4"/>
              </a:buClr>
              <a:buSzPct val="60000"/>
              <a:buFontTx/>
              <a:buBlip>
                <a:blip r:embed="rId10"/>
              </a:buBlip>
              <a:defRPr lang="en-US" sz="2800" kern="1200" spc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895350" indent="-228600" algn="l" defTabSz="45722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1C75BC"/>
              </a:buClr>
              <a:buFont typeface="Wingdings" panose="05000000000000000000" pitchFamily="2" charset="2"/>
              <a:buChar char=""/>
              <a:defRPr lang="en-US" sz="2400" kern="1200" spc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165225" indent="-228600" algn="l" defTabSz="45722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/>
              <a:buChar char="–"/>
              <a:defRPr lang="en-US" sz="2000" kern="1200" spc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525588" indent="-228600" algn="l" defTabSz="45722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/>
              <a:buChar char="»"/>
              <a:defRPr lang="en-US" sz="2000" kern="1200" spc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711" indent="-228611" algn="l" defTabSz="45722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929" indent="-228611" algn="l" defTabSz="45722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50" indent="-228611" algn="l" defTabSz="45722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71" indent="-228611" algn="l" defTabSz="45722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</a:rPr>
              <a:t>Prototyping</a:t>
            </a:r>
          </a:p>
          <a:p>
            <a:pPr fontAlgn="auto"/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</a:rPr>
              <a:t>Production</a:t>
            </a:r>
          </a:p>
          <a:p>
            <a:pPr fontAlgn="auto"/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</a:rPr>
              <a:t>Lifetime</a:t>
            </a:r>
          </a:p>
          <a:p>
            <a:pPr fontAlgn="auto"/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</a:rPr>
              <a:t>Maintenance</a:t>
            </a:r>
          </a:p>
        </p:txBody>
      </p:sp>
      <p:grpSp>
        <p:nvGrpSpPr>
          <p:cNvPr id="222" name="Group 221"/>
          <p:cNvGrpSpPr/>
          <p:nvPr/>
        </p:nvGrpSpPr>
        <p:grpSpPr>
          <a:xfrm>
            <a:off x="10546632" y="5219618"/>
            <a:ext cx="1624354" cy="1619075"/>
            <a:chOff x="10546632" y="5229243"/>
            <a:chExt cx="1624354" cy="1619075"/>
          </a:xfrm>
        </p:grpSpPr>
        <p:sp>
          <p:nvSpPr>
            <p:cNvPr id="223" name="Freeform 165"/>
            <p:cNvSpPr>
              <a:spLocks/>
            </p:cNvSpPr>
            <p:nvPr userDrawn="1"/>
          </p:nvSpPr>
          <p:spPr bwMode="auto">
            <a:xfrm>
              <a:off x="11939788" y="6619294"/>
              <a:ext cx="56681" cy="57256"/>
            </a:xfrm>
            <a:custGeom>
              <a:avLst/>
              <a:gdLst>
                <a:gd name="T0" fmla="*/ 38 w 38"/>
                <a:gd name="T1" fmla="*/ 16 h 36"/>
                <a:gd name="T2" fmla="*/ 17 w 38"/>
                <a:gd name="T3" fmla="*/ 0 h 36"/>
                <a:gd name="T4" fmla="*/ 0 w 38"/>
                <a:gd name="T5" fmla="*/ 16 h 36"/>
                <a:gd name="T6" fmla="*/ 17 w 38"/>
                <a:gd name="T7" fmla="*/ 36 h 36"/>
                <a:gd name="T8" fmla="*/ 38 w 38"/>
                <a:gd name="T9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38" y="16"/>
                  </a:moveTo>
                  <a:lnTo>
                    <a:pt x="17" y="0"/>
                  </a:lnTo>
                  <a:lnTo>
                    <a:pt x="0" y="16"/>
                  </a:lnTo>
                  <a:lnTo>
                    <a:pt x="17" y="36"/>
                  </a:lnTo>
                  <a:lnTo>
                    <a:pt x="38" y="1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24" name="Freeform 47"/>
            <p:cNvSpPr>
              <a:spLocks/>
            </p:cNvSpPr>
            <p:nvPr userDrawn="1"/>
          </p:nvSpPr>
          <p:spPr bwMode="auto">
            <a:xfrm>
              <a:off x="11939788" y="6331423"/>
              <a:ext cx="56681" cy="55666"/>
            </a:xfrm>
            <a:custGeom>
              <a:avLst/>
              <a:gdLst>
                <a:gd name="T0" fmla="*/ 17 w 38"/>
                <a:gd name="T1" fmla="*/ 35 h 35"/>
                <a:gd name="T2" fmla="*/ 38 w 38"/>
                <a:gd name="T3" fmla="*/ 16 h 35"/>
                <a:gd name="T4" fmla="*/ 17 w 38"/>
                <a:gd name="T5" fmla="*/ 0 h 35"/>
                <a:gd name="T6" fmla="*/ 0 w 38"/>
                <a:gd name="T7" fmla="*/ 16 h 35"/>
                <a:gd name="T8" fmla="*/ 17 w 38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17" y="35"/>
                  </a:moveTo>
                  <a:lnTo>
                    <a:pt x="38" y="16"/>
                  </a:lnTo>
                  <a:lnTo>
                    <a:pt x="17" y="0"/>
                  </a:lnTo>
                  <a:lnTo>
                    <a:pt x="0" y="16"/>
                  </a:lnTo>
                  <a:lnTo>
                    <a:pt x="17" y="35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25" name="Freeform 167"/>
            <p:cNvSpPr>
              <a:spLocks/>
            </p:cNvSpPr>
            <p:nvPr userDrawn="1"/>
          </p:nvSpPr>
          <p:spPr bwMode="auto">
            <a:xfrm>
              <a:off x="11996469" y="6562038"/>
              <a:ext cx="56681" cy="57256"/>
            </a:xfrm>
            <a:custGeom>
              <a:avLst/>
              <a:gdLst>
                <a:gd name="T0" fmla="*/ 38 w 38"/>
                <a:gd name="T1" fmla="*/ 17 h 36"/>
                <a:gd name="T2" fmla="*/ 17 w 38"/>
                <a:gd name="T3" fmla="*/ 0 h 36"/>
                <a:gd name="T4" fmla="*/ 0 w 38"/>
                <a:gd name="T5" fmla="*/ 17 h 36"/>
                <a:gd name="T6" fmla="*/ 17 w 38"/>
                <a:gd name="T7" fmla="*/ 36 h 36"/>
                <a:gd name="T8" fmla="*/ 38 w 38"/>
                <a:gd name="T9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38" y="17"/>
                  </a:moveTo>
                  <a:lnTo>
                    <a:pt x="17" y="0"/>
                  </a:lnTo>
                  <a:lnTo>
                    <a:pt x="0" y="17"/>
                  </a:lnTo>
                  <a:lnTo>
                    <a:pt x="17" y="36"/>
                  </a:lnTo>
                  <a:lnTo>
                    <a:pt x="38" y="17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26" name="Freeform 53"/>
            <p:cNvSpPr>
              <a:spLocks/>
            </p:cNvSpPr>
            <p:nvPr userDrawn="1"/>
          </p:nvSpPr>
          <p:spPr bwMode="auto">
            <a:xfrm>
              <a:off x="11996469" y="6387089"/>
              <a:ext cx="56681" cy="57256"/>
            </a:xfrm>
            <a:custGeom>
              <a:avLst/>
              <a:gdLst>
                <a:gd name="T0" fmla="*/ 17 w 38"/>
                <a:gd name="T1" fmla="*/ 36 h 36"/>
                <a:gd name="T2" fmla="*/ 38 w 38"/>
                <a:gd name="T3" fmla="*/ 20 h 36"/>
                <a:gd name="T4" fmla="*/ 17 w 38"/>
                <a:gd name="T5" fmla="*/ 0 h 36"/>
                <a:gd name="T6" fmla="*/ 0 w 38"/>
                <a:gd name="T7" fmla="*/ 20 h 36"/>
                <a:gd name="T8" fmla="*/ 17 w 38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7" y="36"/>
                  </a:moveTo>
                  <a:lnTo>
                    <a:pt x="38" y="20"/>
                  </a:lnTo>
                  <a:lnTo>
                    <a:pt x="17" y="0"/>
                  </a:lnTo>
                  <a:lnTo>
                    <a:pt x="0" y="20"/>
                  </a:lnTo>
                  <a:lnTo>
                    <a:pt x="17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27" name="Freeform 54"/>
            <p:cNvSpPr>
              <a:spLocks/>
            </p:cNvSpPr>
            <p:nvPr userDrawn="1"/>
          </p:nvSpPr>
          <p:spPr bwMode="auto">
            <a:xfrm>
              <a:off x="11589261" y="6269396"/>
              <a:ext cx="463888" cy="462820"/>
            </a:xfrm>
            <a:custGeom>
              <a:avLst/>
              <a:gdLst>
                <a:gd name="T0" fmla="*/ 0 w 311"/>
                <a:gd name="T1" fmla="*/ 146 h 291"/>
                <a:gd name="T2" fmla="*/ 155 w 311"/>
                <a:gd name="T3" fmla="*/ 291 h 291"/>
                <a:gd name="T4" fmla="*/ 311 w 311"/>
                <a:gd name="T5" fmla="*/ 146 h 291"/>
                <a:gd name="T6" fmla="*/ 155 w 311"/>
                <a:gd name="T7" fmla="*/ 0 h 291"/>
                <a:gd name="T8" fmla="*/ 0 w 311"/>
                <a:gd name="T9" fmla="*/ 146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1" h="291">
                  <a:moveTo>
                    <a:pt x="0" y="146"/>
                  </a:moveTo>
                  <a:lnTo>
                    <a:pt x="155" y="291"/>
                  </a:lnTo>
                  <a:lnTo>
                    <a:pt x="311" y="146"/>
                  </a:lnTo>
                  <a:lnTo>
                    <a:pt x="155" y="0"/>
                  </a:lnTo>
                  <a:lnTo>
                    <a:pt x="0" y="146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28" name="Oval 227"/>
            <p:cNvSpPr/>
            <p:nvPr userDrawn="1"/>
          </p:nvSpPr>
          <p:spPr>
            <a:xfrm>
              <a:off x="11803755" y="6369596"/>
              <a:ext cx="266382" cy="266400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Freeform 11"/>
            <p:cNvSpPr>
              <a:spLocks/>
            </p:cNvSpPr>
            <p:nvPr userDrawn="1"/>
          </p:nvSpPr>
          <p:spPr bwMode="auto">
            <a:xfrm>
              <a:off x="11996469" y="5575961"/>
              <a:ext cx="56681" cy="55666"/>
            </a:xfrm>
            <a:custGeom>
              <a:avLst/>
              <a:gdLst>
                <a:gd name="T0" fmla="*/ 0 w 38"/>
                <a:gd name="T1" fmla="*/ 19 h 35"/>
                <a:gd name="T2" fmla="*/ 20 w 38"/>
                <a:gd name="T3" fmla="*/ 35 h 35"/>
                <a:gd name="T4" fmla="*/ 38 w 38"/>
                <a:gd name="T5" fmla="*/ 19 h 35"/>
                <a:gd name="T6" fmla="*/ 20 w 38"/>
                <a:gd name="T7" fmla="*/ 0 h 35"/>
                <a:gd name="T8" fmla="*/ 0 w 38"/>
                <a:gd name="T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0" y="19"/>
                  </a:moveTo>
                  <a:lnTo>
                    <a:pt x="20" y="35"/>
                  </a:lnTo>
                  <a:lnTo>
                    <a:pt x="38" y="19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30" name="Freeform 12"/>
            <p:cNvSpPr>
              <a:spLocks/>
            </p:cNvSpPr>
            <p:nvPr userDrawn="1"/>
          </p:nvSpPr>
          <p:spPr bwMode="auto">
            <a:xfrm>
              <a:off x="12053149" y="5924269"/>
              <a:ext cx="56681" cy="57256"/>
            </a:xfrm>
            <a:custGeom>
              <a:avLst/>
              <a:gdLst>
                <a:gd name="T0" fmla="*/ 0 w 38"/>
                <a:gd name="T1" fmla="*/ 17 h 36"/>
                <a:gd name="T2" fmla="*/ 20 w 38"/>
                <a:gd name="T3" fmla="*/ 36 h 36"/>
                <a:gd name="T4" fmla="*/ 38 w 38"/>
                <a:gd name="T5" fmla="*/ 17 h 36"/>
                <a:gd name="T6" fmla="*/ 20 w 38"/>
                <a:gd name="T7" fmla="*/ 0 h 36"/>
                <a:gd name="T8" fmla="*/ 0 w 38"/>
                <a:gd name="T9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7"/>
                  </a:moveTo>
                  <a:lnTo>
                    <a:pt x="20" y="36"/>
                  </a:lnTo>
                  <a:lnTo>
                    <a:pt x="38" y="17"/>
                  </a:lnTo>
                  <a:lnTo>
                    <a:pt x="20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31" name="Freeform 17"/>
            <p:cNvSpPr>
              <a:spLocks/>
            </p:cNvSpPr>
            <p:nvPr userDrawn="1"/>
          </p:nvSpPr>
          <p:spPr bwMode="auto">
            <a:xfrm>
              <a:off x="12053149" y="5631626"/>
              <a:ext cx="56681" cy="62027"/>
            </a:xfrm>
            <a:custGeom>
              <a:avLst/>
              <a:gdLst>
                <a:gd name="T0" fmla="*/ 20 w 38"/>
                <a:gd name="T1" fmla="*/ 0 h 39"/>
                <a:gd name="T2" fmla="*/ 0 w 38"/>
                <a:gd name="T3" fmla="*/ 20 h 39"/>
                <a:gd name="T4" fmla="*/ 20 w 38"/>
                <a:gd name="T5" fmla="*/ 39 h 39"/>
                <a:gd name="T6" fmla="*/ 38 w 38"/>
                <a:gd name="T7" fmla="*/ 20 h 39"/>
                <a:gd name="T8" fmla="*/ 20 w 38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20" y="0"/>
                  </a:moveTo>
                  <a:lnTo>
                    <a:pt x="0" y="20"/>
                  </a:lnTo>
                  <a:lnTo>
                    <a:pt x="20" y="39"/>
                  </a:lnTo>
                  <a:lnTo>
                    <a:pt x="38" y="2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32" name="Freeform 23"/>
            <p:cNvSpPr>
              <a:spLocks/>
            </p:cNvSpPr>
            <p:nvPr userDrawn="1"/>
          </p:nvSpPr>
          <p:spPr bwMode="auto">
            <a:xfrm>
              <a:off x="11183546" y="6676550"/>
              <a:ext cx="56681" cy="60437"/>
            </a:xfrm>
            <a:custGeom>
              <a:avLst/>
              <a:gdLst>
                <a:gd name="T0" fmla="*/ 38 w 38"/>
                <a:gd name="T1" fmla="*/ 19 h 38"/>
                <a:gd name="T2" fmla="*/ 20 w 38"/>
                <a:gd name="T3" fmla="*/ 0 h 38"/>
                <a:gd name="T4" fmla="*/ 0 w 38"/>
                <a:gd name="T5" fmla="*/ 19 h 38"/>
                <a:gd name="T6" fmla="*/ 20 w 38"/>
                <a:gd name="T7" fmla="*/ 38 h 38"/>
                <a:gd name="T8" fmla="*/ 38 w 38"/>
                <a:gd name="T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8" y="19"/>
                  </a:moveTo>
                  <a:lnTo>
                    <a:pt x="20" y="0"/>
                  </a:lnTo>
                  <a:lnTo>
                    <a:pt x="0" y="19"/>
                  </a:lnTo>
                  <a:lnTo>
                    <a:pt x="20" y="38"/>
                  </a:lnTo>
                  <a:lnTo>
                    <a:pt x="38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33" name="Freeform 24"/>
            <p:cNvSpPr>
              <a:spLocks/>
            </p:cNvSpPr>
            <p:nvPr userDrawn="1"/>
          </p:nvSpPr>
          <p:spPr bwMode="auto">
            <a:xfrm>
              <a:off x="10952348" y="6619294"/>
              <a:ext cx="56681" cy="57256"/>
            </a:xfrm>
            <a:custGeom>
              <a:avLst/>
              <a:gdLst>
                <a:gd name="T0" fmla="*/ 0 w 38"/>
                <a:gd name="T1" fmla="*/ 19 h 36"/>
                <a:gd name="T2" fmla="*/ 20 w 38"/>
                <a:gd name="T3" fmla="*/ 36 h 36"/>
                <a:gd name="T4" fmla="*/ 38 w 38"/>
                <a:gd name="T5" fmla="*/ 19 h 36"/>
                <a:gd name="T6" fmla="*/ 20 w 38"/>
                <a:gd name="T7" fmla="*/ 0 h 36"/>
                <a:gd name="T8" fmla="*/ 0 w 38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9"/>
                  </a:moveTo>
                  <a:lnTo>
                    <a:pt x="20" y="36"/>
                  </a:lnTo>
                  <a:lnTo>
                    <a:pt x="38" y="19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34" name="Freeform 26"/>
            <p:cNvSpPr>
              <a:spLocks/>
            </p:cNvSpPr>
            <p:nvPr userDrawn="1"/>
          </p:nvSpPr>
          <p:spPr bwMode="auto">
            <a:xfrm>
              <a:off x="11009028" y="6676550"/>
              <a:ext cx="56681" cy="60437"/>
            </a:xfrm>
            <a:custGeom>
              <a:avLst/>
              <a:gdLst>
                <a:gd name="T0" fmla="*/ 0 w 38"/>
                <a:gd name="T1" fmla="*/ 19 h 38"/>
                <a:gd name="T2" fmla="*/ 20 w 38"/>
                <a:gd name="T3" fmla="*/ 38 h 38"/>
                <a:gd name="T4" fmla="*/ 38 w 38"/>
                <a:gd name="T5" fmla="*/ 19 h 38"/>
                <a:gd name="T6" fmla="*/ 20 w 38"/>
                <a:gd name="T7" fmla="*/ 0 h 38"/>
                <a:gd name="T8" fmla="*/ 0 w 38"/>
                <a:gd name="T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0" y="19"/>
                  </a:moveTo>
                  <a:lnTo>
                    <a:pt x="20" y="38"/>
                  </a:lnTo>
                  <a:lnTo>
                    <a:pt x="38" y="19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35" name="Freeform 31"/>
            <p:cNvSpPr>
              <a:spLocks/>
            </p:cNvSpPr>
            <p:nvPr userDrawn="1"/>
          </p:nvSpPr>
          <p:spPr bwMode="auto">
            <a:xfrm>
              <a:off x="10952348" y="6736987"/>
              <a:ext cx="56681" cy="57256"/>
            </a:xfrm>
            <a:custGeom>
              <a:avLst/>
              <a:gdLst>
                <a:gd name="T0" fmla="*/ 17 w 38"/>
                <a:gd name="T1" fmla="*/ 36 h 36"/>
                <a:gd name="T2" fmla="*/ 38 w 38"/>
                <a:gd name="T3" fmla="*/ 16 h 36"/>
                <a:gd name="T4" fmla="*/ 17 w 38"/>
                <a:gd name="T5" fmla="*/ 0 h 36"/>
                <a:gd name="T6" fmla="*/ 0 w 38"/>
                <a:gd name="T7" fmla="*/ 16 h 36"/>
                <a:gd name="T8" fmla="*/ 17 w 38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7" y="36"/>
                  </a:moveTo>
                  <a:lnTo>
                    <a:pt x="38" y="16"/>
                  </a:lnTo>
                  <a:lnTo>
                    <a:pt x="17" y="0"/>
                  </a:lnTo>
                  <a:lnTo>
                    <a:pt x="0" y="16"/>
                  </a:lnTo>
                  <a:lnTo>
                    <a:pt x="17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36" name="Freeform 34"/>
            <p:cNvSpPr>
              <a:spLocks/>
            </p:cNvSpPr>
            <p:nvPr userDrawn="1"/>
          </p:nvSpPr>
          <p:spPr bwMode="auto">
            <a:xfrm>
              <a:off x="11645942" y="6736987"/>
              <a:ext cx="56681" cy="57256"/>
            </a:xfrm>
            <a:custGeom>
              <a:avLst/>
              <a:gdLst>
                <a:gd name="T0" fmla="*/ 0 w 38"/>
                <a:gd name="T1" fmla="*/ 16 h 36"/>
                <a:gd name="T2" fmla="*/ 21 w 38"/>
                <a:gd name="T3" fmla="*/ 36 h 36"/>
                <a:gd name="T4" fmla="*/ 38 w 38"/>
                <a:gd name="T5" fmla="*/ 16 h 36"/>
                <a:gd name="T6" fmla="*/ 21 w 38"/>
                <a:gd name="T7" fmla="*/ 0 h 36"/>
                <a:gd name="T8" fmla="*/ 0 w 38"/>
                <a:gd name="T9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6"/>
                  </a:moveTo>
                  <a:lnTo>
                    <a:pt x="21" y="36"/>
                  </a:lnTo>
                  <a:lnTo>
                    <a:pt x="38" y="16"/>
                  </a:lnTo>
                  <a:lnTo>
                    <a:pt x="21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37" name="Freeform 37"/>
            <p:cNvSpPr>
              <a:spLocks/>
            </p:cNvSpPr>
            <p:nvPr userDrawn="1"/>
          </p:nvSpPr>
          <p:spPr bwMode="auto">
            <a:xfrm>
              <a:off x="11707098" y="6676550"/>
              <a:ext cx="56681" cy="55666"/>
            </a:xfrm>
            <a:custGeom>
              <a:avLst/>
              <a:gdLst>
                <a:gd name="T0" fmla="*/ 18 w 38"/>
                <a:gd name="T1" fmla="*/ 0 h 35"/>
                <a:gd name="T2" fmla="*/ 0 w 38"/>
                <a:gd name="T3" fmla="*/ 19 h 35"/>
                <a:gd name="T4" fmla="*/ 18 w 38"/>
                <a:gd name="T5" fmla="*/ 35 h 35"/>
                <a:gd name="T6" fmla="*/ 38 w 38"/>
                <a:gd name="T7" fmla="*/ 19 h 35"/>
                <a:gd name="T8" fmla="*/ 18 w 38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18" y="0"/>
                  </a:moveTo>
                  <a:lnTo>
                    <a:pt x="0" y="19"/>
                  </a:lnTo>
                  <a:lnTo>
                    <a:pt x="18" y="35"/>
                  </a:lnTo>
                  <a:lnTo>
                    <a:pt x="38" y="19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38" name="Freeform 38"/>
            <p:cNvSpPr>
              <a:spLocks/>
            </p:cNvSpPr>
            <p:nvPr userDrawn="1"/>
          </p:nvSpPr>
          <p:spPr bwMode="auto">
            <a:xfrm>
              <a:off x="11645942" y="6619294"/>
              <a:ext cx="61156" cy="57256"/>
            </a:xfrm>
            <a:custGeom>
              <a:avLst/>
              <a:gdLst>
                <a:gd name="T0" fmla="*/ 21 w 41"/>
                <a:gd name="T1" fmla="*/ 0 h 36"/>
                <a:gd name="T2" fmla="*/ 0 w 41"/>
                <a:gd name="T3" fmla="*/ 16 h 36"/>
                <a:gd name="T4" fmla="*/ 21 w 41"/>
                <a:gd name="T5" fmla="*/ 36 h 36"/>
                <a:gd name="T6" fmla="*/ 41 w 41"/>
                <a:gd name="T7" fmla="*/ 16 h 36"/>
                <a:gd name="T8" fmla="*/ 21 w 41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21" y="0"/>
                  </a:moveTo>
                  <a:lnTo>
                    <a:pt x="0" y="16"/>
                  </a:lnTo>
                  <a:lnTo>
                    <a:pt x="21" y="36"/>
                  </a:lnTo>
                  <a:lnTo>
                    <a:pt x="41" y="16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39" name="Freeform 39"/>
            <p:cNvSpPr>
              <a:spLocks/>
            </p:cNvSpPr>
            <p:nvPr userDrawn="1"/>
          </p:nvSpPr>
          <p:spPr bwMode="auto">
            <a:xfrm>
              <a:off x="11707098" y="5981525"/>
              <a:ext cx="56681" cy="57256"/>
            </a:xfrm>
            <a:custGeom>
              <a:avLst/>
              <a:gdLst>
                <a:gd name="T0" fmla="*/ 0 w 38"/>
                <a:gd name="T1" fmla="*/ 19 h 36"/>
                <a:gd name="T2" fmla="*/ 18 w 38"/>
                <a:gd name="T3" fmla="*/ 36 h 36"/>
                <a:gd name="T4" fmla="*/ 38 w 38"/>
                <a:gd name="T5" fmla="*/ 19 h 36"/>
                <a:gd name="T6" fmla="*/ 18 w 38"/>
                <a:gd name="T7" fmla="*/ 0 h 36"/>
                <a:gd name="T8" fmla="*/ 0 w 38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9"/>
                  </a:moveTo>
                  <a:lnTo>
                    <a:pt x="18" y="36"/>
                  </a:lnTo>
                  <a:lnTo>
                    <a:pt x="38" y="19"/>
                  </a:lnTo>
                  <a:lnTo>
                    <a:pt x="18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40" name="Freeform 40"/>
            <p:cNvSpPr>
              <a:spLocks/>
            </p:cNvSpPr>
            <p:nvPr userDrawn="1"/>
          </p:nvSpPr>
          <p:spPr bwMode="auto">
            <a:xfrm>
              <a:off x="11645942" y="5924269"/>
              <a:ext cx="61156" cy="57256"/>
            </a:xfrm>
            <a:custGeom>
              <a:avLst/>
              <a:gdLst>
                <a:gd name="T0" fmla="*/ 0 w 41"/>
                <a:gd name="T1" fmla="*/ 17 h 36"/>
                <a:gd name="T2" fmla="*/ 21 w 41"/>
                <a:gd name="T3" fmla="*/ 36 h 36"/>
                <a:gd name="T4" fmla="*/ 41 w 41"/>
                <a:gd name="T5" fmla="*/ 17 h 36"/>
                <a:gd name="T6" fmla="*/ 21 w 41"/>
                <a:gd name="T7" fmla="*/ 0 h 36"/>
                <a:gd name="T8" fmla="*/ 0 w 41"/>
                <a:gd name="T9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0" y="17"/>
                  </a:moveTo>
                  <a:lnTo>
                    <a:pt x="21" y="36"/>
                  </a:lnTo>
                  <a:lnTo>
                    <a:pt x="41" y="17"/>
                  </a:lnTo>
                  <a:lnTo>
                    <a:pt x="21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41" name="Freeform 41"/>
            <p:cNvSpPr>
              <a:spLocks/>
            </p:cNvSpPr>
            <p:nvPr userDrawn="1"/>
          </p:nvSpPr>
          <p:spPr bwMode="auto">
            <a:xfrm>
              <a:off x="11996469" y="5693654"/>
              <a:ext cx="56681" cy="55666"/>
            </a:xfrm>
            <a:custGeom>
              <a:avLst/>
              <a:gdLst>
                <a:gd name="T0" fmla="*/ 17 w 38"/>
                <a:gd name="T1" fmla="*/ 35 h 35"/>
                <a:gd name="T2" fmla="*/ 38 w 38"/>
                <a:gd name="T3" fmla="*/ 16 h 35"/>
                <a:gd name="T4" fmla="*/ 17 w 38"/>
                <a:gd name="T5" fmla="*/ 0 h 35"/>
                <a:gd name="T6" fmla="*/ 0 w 38"/>
                <a:gd name="T7" fmla="*/ 16 h 35"/>
                <a:gd name="T8" fmla="*/ 17 w 38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17" y="35"/>
                  </a:moveTo>
                  <a:lnTo>
                    <a:pt x="38" y="16"/>
                  </a:lnTo>
                  <a:lnTo>
                    <a:pt x="17" y="0"/>
                  </a:lnTo>
                  <a:lnTo>
                    <a:pt x="0" y="16"/>
                  </a:lnTo>
                  <a:lnTo>
                    <a:pt x="17" y="35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42" name="Freeform 42"/>
            <p:cNvSpPr>
              <a:spLocks/>
            </p:cNvSpPr>
            <p:nvPr userDrawn="1"/>
          </p:nvSpPr>
          <p:spPr bwMode="auto">
            <a:xfrm>
              <a:off x="11707098" y="6269396"/>
              <a:ext cx="56681" cy="62027"/>
            </a:xfrm>
            <a:custGeom>
              <a:avLst/>
              <a:gdLst>
                <a:gd name="T0" fmla="*/ 18 w 38"/>
                <a:gd name="T1" fmla="*/ 0 h 39"/>
                <a:gd name="T2" fmla="*/ 0 w 38"/>
                <a:gd name="T3" fmla="*/ 19 h 39"/>
                <a:gd name="T4" fmla="*/ 18 w 38"/>
                <a:gd name="T5" fmla="*/ 39 h 39"/>
                <a:gd name="T6" fmla="*/ 38 w 38"/>
                <a:gd name="T7" fmla="*/ 19 h 39"/>
                <a:gd name="T8" fmla="*/ 18 w 38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18" y="0"/>
                  </a:moveTo>
                  <a:lnTo>
                    <a:pt x="0" y="19"/>
                  </a:lnTo>
                  <a:lnTo>
                    <a:pt x="18" y="39"/>
                  </a:lnTo>
                  <a:lnTo>
                    <a:pt x="38" y="19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43" name="Freeform 43"/>
            <p:cNvSpPr>
              <a:spLocks/>
            </p:cNvSpPr>
            <p:nvPr userDrawn="1"/>
          </p:nvSpPr>
          <p:spPr bwMode="auto">
            <a:xfrm>
              <a:off x="11589261" y="6387089"/>
              <a:ext cx="56681" cy="57256"/>
            </a:xfrm>
            <a:custGeom>
              <a:avLst/>
              <a:gdLst>
                <a:gd name="T0" fmla="*/ 21 w 38"/>
                <a:gd name="T1" fmla="*/ 0 h 36"/>
                <a:gd name="T2" fmla="*/ 0 w 38"/>
                <a:gd name="T3" fmla="*/ 20 h 36"/>
                <a:gd name="T4" fmla="*/ 21 w 38"/>
                <a:gd name="T5" fmla="*/ 36 h 36"/>
                <a:gd name="T6" fmla="*/ 38 w 38"/>
                <a:gd name="T7" fmla="*/ 20 h 36"/>
                <a:gd name="T8" fmla="*/ 21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1" y="0"/>
                  </a:moveTo>
                  <a:lnTo>
                    <a:pt x="0" y="20"/>
                  </a:lnTo>
                  <a:lnTo>
                    <a:pt x="21" y="36"/>
                  </a:lnTo>
                  <a:lnTo>
                    <a:pt x="38" y="2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44" name="Freeform 44"/>
            <p:cNvSpPr>
              <a:spLocks/>
            </p:cNvSpPr>
            <p:nvPr userDrawn="1"/>
          </p:nvSpPr>
          <p:spPr bwMode="auto">
            <a:xfrm>
              <a:off x="11589261" y="6562038"/>
              <a:ext cx="56681" cy="57256"/>
            </a:xfrm>
            <a:custGeom>
              <a:avLst/>
              <a:gdLst>
                <a:gd name="T0" fmla="*/ 21 w 38"/>
                <a:gd name="T1" fmla="*/ 36 h 36"/>
                <a:gd name="T2" fmla="*/ 38 w 38"/>
                <a:gd name="T3" fmla="*/ 17 h 36"/>
                <a:gd name="T4" fmla="*/ 21 w 38"/>
                <a:gd name="T5" fmla="*/ 0 h 36"/>
                <a:gd name="T6" fmla="*/ 0 w 38"/>
                <a:gd name="T7" fmla="*/ 17 h 36"/>
                <a:gd name="T8" fmla="*/ 21 w 38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1" y="36"/>
                  </a:moveTo>
                  <a:lnTo>
                    <a:pt x="38" y="17"/>
                  </a:lnTo>
                  <a:lnTo>
                    <a:pt x="21" y="0"/>
                  </a:lnTo>
                  <a:lnTo>
                    <a:pt x="0" y="17"/>
                  </a:lnTo>
                  <a:lnTo>
                    <a:pt x="21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45" name="Freeform 46"/>
            <p:cNvSpPr>
              <a:spLocks/>
            </p:cNvSpPr>
            <p:nvPr userDrawn="1"/>
          </p:nvSpPr>
          <p:spPr bwMode="auto">
            <a:xfrm>
              <a:off x="11939788" y="6038781"/>
              <a:ext cx="56681" cy="60437"/>
            </a:xfrm>
            <a:custGeom>
              <a:avLst/>
              <a:gdLst>
                <a:gd name="T0" fmla="*/ 0 w 38"/>
                <a:gd name="T1" fmla="*/ 19 h 38"/>
                <a:gd name="T2" fmla="*/ 17 w 38"/>
                <a:gd name="T3" fmla="*/ 38 h 38"/>
                <a:gd name="T4" fmla="*/ 38 w 38"/>
                <a:gd name="T5" fmla="*/ 19 h 38"/>
                <a:gd name="T6" fmla="*/ 17 w 38"/>
                <a:gd name="T7" fmla="*/ 0 h 38"/>
                <a:gd name="T8" fmla="*/ 0 w 38"/>
                <a:gd name="T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0" y="19"/>
                  </a:moveTo>
                  <a:lnTo>
                    <a:pt x="17" y="38"/>
                  </a:lnTo>
                  <a:lnTo>
                    <a:pt x="38" y="19"/>
                  </a:lnTo>
                  <a:lnTo>
                    <a:pt x="17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46" name="Freeform 49"/>
            <p:cNvSpPr>
              <a:spLocks/>
            </p:cNvSpPr>
            <p:nvPr userDrawn="1"/>
          </p:nvSpPr>
          <p:spPr bwMode="auto">
            <a:xfrm>
              <a:off x="11996469" y="5863832"/>
              <a:ext cx="56681" cy="60437"/>
            </a:xfrm>
            <a:custGeom>
              <a:avLst/>
              <a:gdLst>
                <a:gd name="T0" fmla="*/ 0 w 38"/>
                <a:gd name="T1" fmla="*/ 19 h 38"/>
                <a:gd name="T2" fmla="*/ 17 w 38"/>
                <a:gd name="T3" fmla="*/ 38 h 38"/>
                <a:gd name="T4" fmla="*/ 38 w 38"/>
                <a:gd name="T5" fmla="*/ 19 h 38"/>
                <a:gd name="T6" fmla="*/ 17 w 38"/>
                <a:gd name="T7" fmla="*/ 0 h 38"/>
                <a:gd name="T8" fmla="*/ 0 w 38"/>
                <a:gd name="T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0" y="19"/>
                  </a:moveTo>
                  <a:lnTo>
                    <a:pt x="17" y="38"/>
                  </a:lnTo>
                  <a:lnTo>
                    <a:pt x="38" y="19"/>
                  </a:lnTo>
                  <a:lnTo>
                    <a:pt x="17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47" name="Freeform 50"/>
            <p:cNvSpPr>
              <a:spLocks/>
            </p:cNvSpPr>
            <p:nvPr userDrawn="1"/>
          </p:nvSpPr>
          <p:spPr bwMode="auto">
            <a:xfrm>
              <a:off x="11939788" y="6213730"/>
              <a:ext cx="56681" cy="55666"/>
            </a:xfrm>
            <a:custGeom>
              <a:avLst/>
              <a:gdLst>
                <a:gd name="T0" fmla="*/ 38 w 38"/>
                <a:gd name="T1" fmla="*/ 19 h 35"/>
                <a:gd name="T2" fmla="*/ 17 w 38"/>
                <a:gd name="T3" fmla="*/ 0 h 35"/>
                <a:gd name="T4" fmla="*/ 0 w 38"/>
                <a:gd name="T5" fmla="*/ 19 h 35"/>
                <a:gd name="T6" fmla="*/ 17 w 38"/>
                <a:gd name="T7" fmla="*/ 35 h 35"/>
                <a:gd name="T8" fmla="*/ 38 w 38"/>
                <a:gd name="T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38" y="19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7" y="35"/>
                  </a:lnTo>
                  <a:lnTo>
                    <a:pt x="38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48" name="Freeform 51"/>
            <p:cNvSpPr>
              <a:spLocks/>
            </p:cNvSpPr>
            <p:nvPr userDrawn="1"/>
          </p:nvSpPr>
          <p:spPr bwMode="auto">
            <a:xfrm>
              <a:off x="11996469" y="5981525"/>
              <a:ext cx="56681" cy="57256"/>
            </a:xfrm>
            <a:custGeom>
              <a:avLst/>
              <a:gdLst>
                <a:gd name="T0" fmla="*/ 0 w 38"/>
                <a:gd name="T1" fmla="*/ 19 h 36"/>
                <a:gd name="T2" fmla="*/ 17 w 38"/>
                <a:gd name="T3" fmla="*/ 36 h 36"/>
                <a:gd name="T4" fmla="*/ 38 w 38"/>
                <a:gd name="T5" fmla="*/ 19 h 36"/>
                <a:gd name="T6" fmla="*/ 17 w 38"/>
                <a:gd name="T7" fmla="*/ 0 h 36"/>
                <a:gd name="T8" fmla="*/ 0 w 38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9"/>
                  </a:moveTo>
                  <a:lnTo>
                    <a:pt x="17" y="36"/>
                  </a:lnTo>
                  <a:lnTo>
                    <a:pt x="38" y="19"/>
                  </a:lnTo>
                  <a:lnTo>
                    <a:pt x="17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49" name="Freeform 52"/>
            <p:cNvSpPr>
              <a:spLocks/>
            </p:cNvSpPr>
            <p:nvPr userDrawn="1"/>
          </p:nvSpPr>
          <p:spPr bwMode="auto">
            <a:xfrm>
              <a:off x="11939788" y="5924269"/>
              <a:ext cx="56681" cy="57256"/>
            </a:xfrm>
            <a:custGeom>
              <a:avLst/>
              <a:gdLst>
                <a:gd name="T0" fmla="*/ 0 w 38"/>
                <a:gd name="T1" fmla="*/ 17 h 36"/>
                <a:gd name="T2" fmla="*/ 17 w 38"/>
                <a:gd name="T3" fmla="*/ 36 h 36"/>
                <a:gd name="T4" fmla="*/ 38 w 38"/>
                <a:gd name="T5" fmla="*/ 17 h 36"/>
                <a:gd name="T6" fmla="*/ 17 w 38"/>
                <a:gd name="T7" fmla="*/ 0 h 36"/>
                <a:gd name="T8" fmla="*/ 0 w 38"/>
                <a:gd name="T9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7"/>
                  </a:moveTo>
                  <a:lnTo>
                    <a:pt x="17" y="36"/>
                  </a:lnTo>
                  <a:lnTo>
                    <a:pt x="38" y="17"/>
                  </a:lnTo>
                  <a:lnTo>
                    <a:pt x="17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50" name="Freeform 249"/>
            <p:cNvSpPr>
              <a:spLocks/>
            </p:cNvSpPr>
            <p:nvPr userDrawn="1"/>
          </p:nvSpPr>
          <p:spPr bwMode="auto">
            <a:xfrm>
              <a:off x="11878632" y="6676550"/>
              <a:ext cx="61156" cy="55666"/>
            </a:xfrm>
            <a:custGeom>
              <a:avLst/>
              <a:gdLst>
                <a:gd name="T0" fmla="*/ 20 w 41"/>
                <a:gd name="T1" fmla="*/ 0 h 35"/>
                <a:gd name="T2" fmla="*/ 0 w 41"/>
                <a:gd name="T3" fmla="*/ 19 h 35"/>
                <a:gd name="T4" fmla="*/ 20 w 41"/>
                <a:gd name="T5" fmla="*/ 35 h 35"/>
                <a:gd name="T6" fmla="*/ 41 w 41"/>
                <a:gd name="T7" fmla="*/ 19 h 35"/>
                <a:gd name="T8" fmla="*/ 20 w 41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5">
                  <a:moveTo>
                    <a:pt x="20" y="0"/>
                  </a:moveTo>
                  <a:lnTo>
                    <a:pt x="0" y="19"/>
                  </a:lnTo>
                  <a:lnTo>
                    <a:pt x="20" y="35"/>
                  </a:lnTo>
                  <a:lnTo>
                    <a:pt x="41" y="19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51" name="Freeform 56"/>
            <p:cNvSpPr>
              <a:spLocks/>
            </p:cNvSpPr>
            <p:nvPr userDrawn="1"/>
          </p:nvSpPr>
          <p:spPr bwMode="auto">
            <a:xfrm>
              <a:off x="11878632" y="5981525"/>
              <a:ext cx="61156" cy="57256"/>
            </a:xfrm>
            <a:custGeom>
              <a:avLst/>
              <a:gdLst>
                <a:gd name="T0" fmla="*/ 41 w 41"/>
                <a:gd name="T1" fmla="*/ 19 h 36"/>
                <a:gd name="T2" fmla="*/ 20 w 41"/>
                <a:gd name="T3" fmla="*/ 0 h 36"/>
                <a:gd name="T4" fmla="*/ 0 w 41"/>
                <a:gd name="T5" fmla="*/ 19 h 36"/>
                <a:gd name="T6" fmla="*/ 20 w 41"/>
                <a:gd name="T7" fmla="*/ 36 h 36"/>
                <a:gd name="T8" fmla="*/ 41 w 41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41" y="19"/>
                  </a:moveTo>
                  <a:lnTo>
                    <a:pt x="20" y="0"/>
                  </a:lnTo>
                  <a:lnTo>
                    <a:pt x="0" y="19"/>
                  </a:lnTo>
                  <a:lnTo>
                    <a:pt x="20" y="36"/>
                  </a:lnTo>
                  <a:lnTo>
                    <a:pt x="41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52" name="Freeform 57"/>
            <p:cNvSpPr>
              <a:spLocks/>
            </p:cNvSpPr>
            <p:nvPr userDrawn="1"/>
          </p:nvSpPr>
          <p:spPr bwMode="auto">
            <a:xfrm>
              <a:off x="11878632" y="6269396"/>
              <a:ext cx="61156" cy="62027"/>
            </a:xfrm>
            <a:custGeom>
              <a:avLst/>
              <a:gdLst>
                <a:gd name="T0" fmla="*/ 20 w 41"/>
                <a:gd name="T1" fmla="*/ 39 h 39"/>
                <a:gd name="T2" fmla="*/ 41 w 41"/>
                <a:gd name="T3" fmla="*/ 19 h 39"/>
                <a:gd name="T4" fmla="*/ 20 w 41"/>
                <a:gd name="T5" fmla="*/ 0 h 39"/>
                <a:gd name="T6" fmla="*/ 0 w 41"/>
                <a:gd name="T7" fmla="*/ 19 h 39"/>
                <a:gd name="T8" fmla="*/ 20 w 41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9">
                  <a:moveTo>
                    <a:pt x="20" y="39"/>
                  </a:moveTo>
                  <a:lnTo>
                    <a:pt x="41" y="19"/>
                  </a:lnTo>
                  <a:lnTo>
                    <a:pt x="20" y="0"/>
                  </a:lnTo>
                  <a:lnTo>
                    <a:pt x="0" y="19"/>
                  </a:lnTo>
                  <a:lnTo>
                    <a:pt x="20" y="3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53" name="Freeform 58"/>
            <p:cNvSpPr>
              <a:spLocks/>
            </p:cNvSpPr>
            <p:nvPr userDrawn="1"/>
          </p:nvSpPr>
          <p:spPr bwMode="auto">
            <a:xfrm>
              <a:off x="11240227" y="6038781"/>
              <a:ext cx="61156" cy="60437"/>
            </a:xfrm>
            <a:custGeom>
              <a:avLst/>
              <a:gdLst>
                <a:gd name="T0" fmla="*/ 21 w 41"/>
                <a:gd name="T1" fmla="*/ 0 h 38"/>
                <a:gd name="T2" fmla="*/ 0 w 41"/>
                <a:gd name="T3" fmla="*/ 19 h 38"/>
                <a:gd name="T4" fmla="*/ 21 w 41"/>
                <a:gd name="T5" fmla="*/ 38 h 38"/>
                <a:gd name="T6" fmla="*/ 41 w 41"/>
                <a:gd name="T7" fmla="*/ 19 h 38"/>
                <a:gd name="T8" fmla="*/ 21 w 41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21" y="0"/>
                  </a:moveTo>
                  <a:lnTo>
                    <a:pt x="0" y="19"/>
                  </a:lnTo>
                  <a:lnTo>
                    <a:pt x="21" y="38"/>
                  </a:lnTo>
                  <a:lnTo>
                    <a:pt x="41" y="19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54" name="Freeform 59"/>
            <p:cNvSpPr>
              <a:spLocks/>
            </p:cNvSpPr>
            <p:nvPr userDrawn="1"/>
          </p:nvSpPr>
          <p:spPr bwMode="auto">
            <a:xfrm>
              <a:off x="10895667" y="6387089"/>
              <a:ext cx="56681" cy="57256"/>
            </a:xfrm>
            <a:custGeom>
              <a:avLst/>
              <a:gdLst>
                <a:gd name="T0" fmla="*/ 17 w 38"/>
                <a:gd name="T1" fmla="*/ 0 h 36"/>
                <a:gd name="T2" fmla="*/ 0 w 38"/>
                <a:gd name="T3" fmla="*/ 20 h 36"/>
                <a:gd name="T4" fmla="*/ 17 w 38"/>
                <a:gd name="T5" fmla="*/ 36 h 36"/>
                <a:gd name="T6" fmla="*/ 38 w 38"/>
                <a:gd name="T7" fmla="*/ 20 h 36"/>
                <a:gd name="T8" fmla="*/ 17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7" y="0"/>
                  </a:moveTo>
                  <a:lnTo>
                    <a:pt x="0" y="20"/>
                  </a:lnTo>
                  <a:lnTo>
                    <a:pt x="17" y="36"/>
                  </a:lnTo>
                  <a:lnTo>
                    <a:pt x="38" y="2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55" name="Freeform 60"/>
            <p:cNvSpPr>
              <a:spLocks/>
            </p:cNvSpPr>
            <p:nvPr userDrawn="1"/>
          </p:nvSpPr>
          <p:spPr bwMode="auto">
            <a:xfrm>
              <a:off x="10952348" y="6331423"/>
              <a:ext cx="56681" cy="55666"/>
            </a:xfrm>
            <a:custGeom>
              <a:avLst/>
              <a:gdLst>
                <a:gd name="T0" fmla="*/ 20 w 38"/>
                <a:gd name="T1" fmla="*/ 0 h 35"/>
                <a:gd name="T2" fmla="*/ 0 w 38"/>
                <a:gd name="T3" fmla="*/ 16 h 35"/>
                <a:gd name="T4" fmla="*/ 20 w 38"/>
                <a:gd name="T5" fmla="*/ 35 h 35"/>
                <a:gd name="T6" fmla="*/ 38 w 38"/>
                <a:gd name="T7" fmla="*/ 16 h 35"/>
                <a:gd name="T8" fmla="*/ 20 w 38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20" y="0"/>
                  </a:moveTo>
                  <a:lnTo>
                    <a:pt x="0" y="16"/>
                  </a:lnTo>
                  <a:lnTo>
                    <a:pt x="20" y="35"/>
                  </a:lnTo>
                  <a:lnTo>
                    <a:pt x="38" y="1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56" name="Freeform 61"/>
            <p:cNvSpPr>
              <a:spLocks/>
            </p:cNvSpPr>
            <p:nvPr userDrawn="1"/>
          </p:nvSpPr>
          <p:spPr bwMode="auto">
            <a:xfrm>
              <a:off x="11009028" y="6274167"/>
              <a:ext cx="56681" cy="57256"/>
            </a:xfrm>
            <a:custGeom>
              <a:avLst/>
              <a:gdLst>
                <a:gd name="T0" fmla="*/ 20 w 38"/>
                <a:gd name="T1" fmla="*/ 0 h 36"/>
                <a:gd name="T2" fmla="*/ 0 w 38"/>
                <a:gd name="T3" fmla="*/ 16 h 36"/>
                <a:gd name="T4" fmla="*/ 20 w 38"/>
                <a:gd name="T5" fmla="*/ 36 h 36"/>
                <a:gd name="T6" fmla="*/ 38 w 38"/>
                <a:gd name="T7" fmla="*/ 16 h 36"/>
                <a:gd name="T8" fmla="*/ 20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0" y="0"/>
                  </a:moveTo>
                  <a:lnTo>
                    <a:pt x="0" y="16"/>
                  </a:lnTo>
                  <a:lnTo>
                    <a:pt x="20" y="36"/>
                  </a:lnTo>
                  <a:lnTo>
                    <a:pt x="38" y="1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57" name="Freeform 62"/>
            <p:cNvSpPr>
              <a:spLocks/>
            </p:cNvSpPr>
            <p:nvPr userDrawn="1"/>
          </p:nvSpPr>
          <p:spPr bwMode="auto">
            <a:xfrm>
              <a:off x="10546632" y="6736987"/>
              <a:ext cx="56681" cy="57256"/>
            </a:xfrm>
            <a:custGeom>
              <a:avLst/>
              <a:gdLst>
                <a:gd name="T0" fmla="*/ 20 w 38"/>
                <a:gd name="T1" fmla="*/ 0 h 36"/>
                <a:gd name="T2" fmla="*/ 0 w 38"/>
                <a:gd name="T3" fmla="*/ 16 h 36"/>
                <a:gd name="T4" fmla="*/ 20 w 38"/>
                <a:gd name="T5" fmla="*/ 36 h 36"/>
                <a:gd name="T6" fmla="*/ 38 w 38"/>
                <a:gd name="T7" fmla="*/ 16 h 36"/>
                <a:gd name="T8" fmla="*/ 20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0" y="0"/>
                  </a:moveTo>
                  <a:lnTo>
                    <a:pt x="0" y="16"/>
                  </a:lnTo>
                  <a:lnTo>
                    <a:pt x="20" y="36"/>
                  </a:lnTo>
                  <a:lnTo>
                    <a:pt x="38" y="1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58" name="Freeform 63"/>
            <p:cNvSpPr>
              <a:spLocks/>
            </p:cNvSpPr>
            <p:nvPr userDrawn="1"/>
          </p:nvSpPr>
          <p:spPr bwMode="auto">
            <a:xfrm>
              <a:off x="10664469" y="6619294"/>
              <a:ext cx="56681" cy="57256"/>
            </a:xfrm>
            <a:custGeom>
              <a:avLst/>
              <a:gdLst>
                <a:gd name="T0" fmla="*/ 17 w 38"/>
                <a:gd name="T1" fmla="*/ 0 h 36"/>
                <a:gd name="T2" fmla="*/ 0 w 38"/>
                <a:gd name="T3" fmla="*/ 19 h 36"/>
                <a:gd name="T4" fmla="*/ 17 w 38"/>
                <a:gd name="T5" fmla="*/ 36 h 36"/>
                <a:gd name="T6" fmla="*/ 38 w 38"/>
                <a:gd name="T7" fmla="*/ 19 h 36"/>
                <a:gd name="T8" fmla="*/ 17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7" y="0"/>
                  </a:moveTo>
                  <a:lnTo>
                    <a:pt x="0" y="19"/>
                  </a:lnTo>
                  <a:lnTo>
                    <a:pt x="17" y="36"/>
                  </a:lnTo>
                  <a:lnTo>
                    <a:pt x="38" y="19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59" name="Freeform 64"/>
            <p:cNvSpPr>
              <a:spLocks/>
            </p:cNvSpPr>
            <p:nvPr userDrawn="1"/>
          </p:nvSpPr>
          <p:spPr bwMode="auto">
            <a:xfrm>
              <a:off x="10603313" y="6676550"/>
              <a:ext cx="61156" cy="60437"/>
            </a:xfrm>
            <a:custGeom>
              <a:avLst/>
              <a:gdLst>
                <a:gd name="T0" fmla="*/ 20 w 41"/>
                <a:gd name="T1" fmla="*/ 0 h 38"/>
                <a:gd name="T2" fmla="*/ 0 w 41"/>
                <a:gd name="T3" fmla="*/ 19 h 38"/>
                <a:gd name="T4" fmla="*/ 20 w 41"/>
                <a:gd name="T5" fmla="*/ 38 h 38"/>
                <a:gd name="T6" fmla="*/ 41 w 41"/>
                <a:gd name="T7" fmla="*/ 19 h 38"/>
                <a:gd name="T8" fmla="*/ 20 w 41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20" y="0"/>
                  </a:moveTo>
                  <a:lnTo>
                    <a:pt x="0" y="19"/>
                  </a:lnTo>
                  <a:lnTo>
                    <a:pt x="20" y="38"/>
                  </a:lnTo>
                  <a:lnTo>
                    <a:pt x="41" y="19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60" name="Freeform 65"/>
            <p:cNvSpPr>
              <a:spLocks/>
            </p:cNvSpPr>
            <p:nvPr userDrawn="1"/>
          </p:nvSpPr>
          <p:spPr bwMode="auto">
            <a:xfrm>
              <a:off x="10895667" y="6274167"/>
              <a:ext cx="462396" cy="462820"/>
            </a:xfrm>
            <a:custGeom>
              <a:avLst/>
              <a:gdLst>
                <a:gd name="T0" fmla="*/ 155 w 310"/>
                <a:gd name="T1" fmla="*/ 291 h 291"/>
                <a:gd name="T2" fmla="*/ 310 w 310"/>
                <a:gd name="T3" fmla="*/ 145 h 291"/>
                <a:gd name="T4" fmla="*/ 155 w 310"/>
                <a:gd name="T5" fmla="*/ 0 h 291"/>
                <a:gd name="T6" fmla="*/ 0 w 310"/>
                <a:gd name="T7" fmla="*/ 145 h 291"/>
                <a:gd name="T8" fmla="*/ 155 w 310"/>
                <a:gd name="T9" fmla="*/ 2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0" h="291">
                  <a:moveTo>
                    <a:pt x="155" y="291"/>
                  </a:moveTo>
                  <a:lnTo>
                    <a:pt x="310" y="145"/>
                  </a:lnTo>
                  <a:lnTo>
                    <a:pt x="155" y="0"/>
                  </a:lnTo>
                  <a:lnTo>
                    <a:pt x="0" y="145"/>
                  </a:lnTo>
                  <a:lnTo>
                    <a:pt x="155" y="291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61" name="Freeform 66"/>
            <p:cNvSpPr>
              <a:spLocks/>
            </p:cNvSpPr>
            <p:nvPr userDrawn="1"/>
          </p:nvSpPr>
          <p:spPr bwMode="auto">
            <a:xfrm>
              <a:off x="11240227" y="5924269"/>
              <a:ext cx="462396" cy="462820"/>
            </a:xfrm>
            <a:custGeom>
              <a:avLst/>
              <a:gdLst>
                <a:gd name="T0" fmla="*/ 155 w 310"/>
                <a:gd name="T1" fmla="*/ 291 h 291"/>
                <a:gd name="T2" fmla="*/ 310 w 310"/>
                <a:gd name="T3" fmla="*/ 146 h 291"/>
                <a:gd name="T4" fmla="*/ 155 w 310"/>
                <a:gd name="T5" fmla="*/ 0 h 291"/>
                <a:gd name="T6" fmla="*/ 0 w 310"/>
                <a:gd name="T7" fmla="*/ 146 h 291"/>
                <a:gd name="T8" fmla="*/ 155 w 310"/>
                <a:gd name="T9" fmla="*/ 2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0" h="291">
                  <a:moveTo>
                    <a:pt x="155" y="291"/>
                  </a:moveTo>
                  <a:lnTo>
                    <a:pt x="310" y="146"/>
                  </a:lnTo>
                  <a:lnTo>
                    <a:pt x="155" y="0"/>
                  </a:lnTo>
                  <a:lnTo>
                    <a:pt x="0" y="146"/>
                  </a:lnTo>
                  <a:lnTo>
                    <a:pt x="155" y="291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62" name="Freeform 67"/>
            <p:cNvSpPr>
              <a:spLocks/>
            </p:cNvSpPr>
            <p:nvPr userDrawn="1"/>
          </p:nvSpPr>
          <p:spPr bwMode="auto">
            <a:xfrm>
              <a:off x="11358063" y="5924269"/>
              <a:ext cx="56681" cy="57256"/>
            </a:xfrm>
            <a:custGeom>
              <a:avLst/>
              <a:gdLst>
                <a:gd name="T0" fmla="*/ 21 w 38"/>
                <a:gd name="T1" fmla="*/ 0 h 36"/>
                <a:gd name="T2" fmla="*/ 0 w 38"/>
                <a:gd name="T3" fmla="*/ 17 h 36"/>
                <a:gd name="T4" fmla="*/ 21 w 38"/>
                <a:gd name="T5" fmla="*/ 36 h 36"/>
                <a:gd name="T6" fmla="*/ 38 w 38"/>
                <a:gd name="T7" fmla="*/ 17 h 36"/>
                <a:gd name="T8" fmla="*/ 21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1" y="0"/>
                  </a:moveTo>
                  <a:lnTo>
                    <a:pt x="0" y="17"/>
                  </a:lnTo>
                  <a:lnTo>
                    <a:pt x="21" y="36"/>
                  </a:lnTo>
                  <a:lnTo>
                    <a:pt x="38" y="17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63" name="Freeform 68"/>
            <p:cNvSpPr>
              <a:spLocks/>
            </p:cNvSpPr>
            <p:nvPr userDrawn="1"/>
          </p:nvSpPr>
          <p:spPr bwMode="auto">
            <a:xfrm>
              <a:off x="11589261" y="5693654"/>
              <a:ext cx="56681" cy="55666"/>
            </a:xfrm>
            <a:custGeom>
              <a:avLst/>
              <a:gdLst>
                <a:gd name="T0" fmla="*/ 21 w 38"/>
                <a:gd name="T1" fmla="*/ 0 h 35"/>
                <a:gd name="T2" fmla="*/ 0 w 38"/>
                <a:gd name="T3" fmla="*/ 16 h 35"/>
                <a:gd name="T4" fmla="*/ 21 w 38"/>
                <a:gd name="T5" fmla="*/ 35 h 35"/>
                <a:gd name="T6" fmla="*/ 38 w 38"/>
                <a:gd name="T7" fmla="*/ 16 h 35"/>
                <a:gd name="T8" fmla="*/ 21 w 38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21" y="0"/>
                  </a:moveTo>
                  <a:lnTo>
                    <a:pt x="0" y="16"/>
                  </a:lnTo>
                  <a:lnTo>
                    <a:pt x="21" y="35"/>
                  </a:lnTo>
                  <a:lnTo>
                    <a:pt x="38" y="16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64" name="Freeform 69"/>
            <p:cNvSpPr>
              <a:spLocks/>
            </p:cNvSpPr>
            <p:nvPr userDrawn="1"/>
          </p:nvSpPr>
          <p:spPr bwMode="auto">
            <a:xfrm>
              <a:off x="11589261" y="5575961"/>
              <a:ext cx="463888" cy="462820"/>
            </a:xfrm>
            <a:custGeom>
              <a:avLst/>
              <a:gdLst>
                <a:gd name="T0" fmla="*/ 155 w 311"/>
                <a:gd name="T1" fmla="*/ 291 h 291"/>
                <a:gd name="T2" fmla="*/ 311 w 311"/>
                <a:gd name="T3" fmla="*/ 145 h 291"/>
                <a:gd name="T4" fmla="*/ 155 w 311"/>
                <a:gd name="T5" fmla="*/ 0 h 291"/>
                <a:gd name="T6" fmla="*/ 0 w 311"/>
                <a:gd name="T7" fmla="*/ 145 h 291"/>
                <a:gd name="T8" fmla="*/ 155 w 311"/>
                <a:gd name="T9" fmla="*/ 2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1" h="291">
                  <a:moveTo>
                    <a:pt x="155" y="291"/>
                  </a:moveTo>
                  <a:lnTo>
                    <a:pt x="311" y="145"/>
                  </a:lnTo>
                  <a:lnTo>
                    <a:pt x="155" y="0"/>
                  </a:lnTo>
                  <a:lnTo>
                    <a:pt x="0" y="145"/>
                  </a:lnTo>
                  <a:lnTo>
                    <a:pt x="155" y="291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65" name="Freeform 70"/>
            <p:cNvSpPr>
              <a:spLocks/>
            </p:cNvSpPr>
            <p:nvPr userDrawn="1"/>
          </p:nvSpPr>
          <p:spPr bwMode="auto">
            <a:xfrm>
              <a:off x="11301382" y="5981525"/>
              <a:ext cx="56681" cy="57256"/>
            </a:xfrm>
            <a:custGeom>
              <a:avLst/>
              <a:gdLst>
                <a:gd name="T0" fmla="*/ 18 w 38"/>
                <a:gd name="T1" fmla="*/ 0 h 36"/>
                <a:gd name="T2" fmla="*/ 0 w 38"/>
                <a:gd name="T3" fmla="*/ 19 h 36"/>
                <a:gd name="T4" fmla="*/ 18 w 38"/>
                <a:gd name="T5" fmla="*/ 36 h 36"/>
                <a:gd name="T6" fmla="*/ 38 w 38"/>
                <a:gd name="T7" fmla="*/ 19 h 36"/>
                <a:gd name="T8" fmla="*/ 18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8" y="0"/>
                  </a:moveTo>
                  <a:lnTo>
                    <a:pt x="0" y="19"/>
                  </a:lnTo>
                  <a:lnTo>
                    <a:pt x="18" y="36"/>
                  </a:lnTo>
                  <a:lnTo>
                    <a:pt x="38" y="19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66" name="Freeform 71"/>
            <p:cNvSpPr>
              <a:spLocks/>
            </p:cNvSpPr>
            <p:nvPr userDrawn="1"/>
          </p:nvSpPr>
          <p:spPr bwMode="auto">
            <a:xfrm>
              <a:off x="11645942" y="6038781"/>
              <a:ext cx="56681" cy="60437"/>
            </a:xfrm>
            <a:custGeom>
              <a:avLst/>
              <a:gdLst>
                <a:gd name="T0" fmla="*/ 21 w 38"/>
                <a:gd name="T1" fmla="*/ 38 h 38"/>
                <a:gd name="T2" fmla="*/ 38 w 38"/>
                <a:gd name="T3" fmla="*/ 19 h 38"/>
                <a:gd name="T4" fmla="*/ 21 w 38"/>
                <a:gd name="T5" fmla="*/ 0 h 38"/>
                <a:gd name="T6" fmla="*/ 0 w 38"/>
                <a:gd name="T7" fmla="*/ 19 h 38"/>
                <a:gd name="T8" fmla="*/ 21 w 38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21" y="38"/>
                  </a:moveTo>
                  <a:lnTo>
                    <a:pt x="38" y="19"/>
                  </a:lnTo>
                  <a:lnTo>
                    <a:pt x="21" y="0"/>
                  </a:lnTo>
                  <a:lnTo>
                    <a:pt x="0" y="19"/>
                  </a:lnTo>
                  <a:lnTo>
                    <a:pt x="21" y="38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67" name="Freeform 78"/>
            <p:cNvSpPr>
              <a:spLocks/>
            </p:cNvSpPr>
            <p:nvPr userDrawn="1"/>
          </p:nvSpPr>
          <p:spPr bwMode="auto">
            <a:xfrm>
              <a:off x="11645942" y="5631626"/>
              <a:ext cx="61156" cy="62027"/>
            </a:xfrm>
            <a:custGeom>
              <a:avLst/>
              <a:gdLst>
                <a:gd name="T0" fmla="*/ 21 w 41"/>
                <a:gd name="T1" fmla="*/ 0 h 39"/>
                <a:gd name="T2" fmla="*/ 0 w 41"/>
                <a:gd name="T3" fmla="*/ 20 h 39"/>
                <a:gd name="T4" fmla="*/ 21 w 41"/>
                <a:gd name="T5" fmla="*/ 39 h 39"/>
                <a:gd name="T6" fmla="*/ 41 w 41"/>
                <a:gd name="T7" fmla="*/ 20 h 39"/>
                <a:gd name="T8" fmla="*/ 21 w 41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9">
                  <a:moveTo>
                    <a:pt x="21" y="0"/>
                  </a:moveTo>
                  <a:lnTo>
                    <a:pt x="0" y="20"/>
                  </a:lnTo>
                  <a:lnTo>
                    <a:pt x="21" y="39"/>
                  </a:lnTo>
                  <a:lnTo>
                    <a:pt x="41" y="2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68" name="Freeform 85"/>
            <p:cNvSpPr>
              <a:spLocks/>
            </p:cNvSpPr>
            <p:nvPr userDrawn="1"/>
          </p:nvSpPr>
          <p:spPr bwMode="auto">
            <a:xfrm>
              <a:off x="11240227" y="6619294"/>
              <a:ext cx="56681" cy="57256"/>
            </a:xfrm>
            <a:custGeom>
              <a:avLst/>
              <a:gdLst>
                <a:gd name="T0" fmla="*/ 0 w 38"/>
                <a:gd name="T1" fmla="*/ 19 h 36"/>
                <a:gd name="T2" fmla="*/ 21 w 38"/>
                <a:gd name="T3" fmla="*/ 36 h 36"/>
                <a:gd name="T4" fmla="*/ 38 w 38"/>
                <a:gd name="T5" fmla="*/ 19 h 36"/>
                <a:gd name="T6" fmla="*/ 21 w 38"/>
                <a:gd name="T7" fmla="*/ 0 h 36"/>
                <a:gd name="T8" fmla="*/ 0 w 38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9"/>
                  </a:moveTo>
                  <a:lnTo>
                    <a:pt x="21" y="36"/>
                  </a:lnTo>
                  <a:lnTo>
                    <a:pt x="38" y="19"/>
                  </a:lnTo>
                  <a:lnTo>
                    <a:pt x="21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69" name="Freeform 86"/>
            <p:cNvSpPr>
              <a:spLocks/>
            </p:cNvSpPr>
            <p:nvPr userDrawn="1"/>
          </p:nvSpPr>
          <p:spPr bwMode="auto">
            <a:xfrm>
              <a:off x="11301382" y="6269396"/>
              <a:ext cx="56681" cy="62027"/>
            </a:xfrm>
            <a:custGeom>
              <a:avLst/>
              <a:gdLst>
                <a:gd name="T0" fmla="*/ 0 w 38"/>
                <a:gd name="T1" fmla="*/ 19 h 39"/>
                <a:gd name="T2" fmla="*/ 18 w 38"/>
                <a:gd name="T3" fmla="*/ 39 h 39"/>
                <a:gd name="T4" fmla="*/ 38 w 38"/>
                <a:gd name="T5" fmla="*/ 19 h 39"/>
                <a:gd name="T6" fmla="*/ 18 w 38"/>
                <a:gd name="T7" fmla="*/ 0 h 39"/>
                <a:gd name="T8" fmla="*/ 0 w 38"/>
                <a:gd name="T9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0" y="19"/>
                  </a:moveTo>
                  <a:lnTo>
                    <a:pt x="18" y="39"/>
                  </a:lnTo>
                  <a:lnTo>
                    <a:pt x="38" y="19"/>
                  </a:lnTo>
                  <a:lnTo>
                    <a:pt x="18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70" name="Freeform 88"/>
            <p:cNvSpPr>
              <a:spLocks/>
            </p:cNvSpPr>
            <p:nvPr userDrawn="1"/>
          </p:nvSpPr>
          <p:spPr bwMode="auto">
            <a:xfrm>
              <a:off x="11296908" y="6676550"/>
              <a:ext cx="61156" cy="60437"/>
            </a:xfrm>
            <a:custGeom>
              <a:avLst/>
              <a:gdLst>
                <a:gd name="T0" fmla="*/ 0 w 41"/>
                <a:gd name="T1" fmla="*/ 19 h 38"/>
                <a:gd name="T2" fmla="*/ 21 w 41"/>
                <a:gd name="T3" fmla="*/ 38 h 38"/>
                <a:gd name="T4" fmla="*/ 41 w 41"/>
                <a:gd name="T5" fmla="*/ 19 h 38"/>
                <a:gd name="T6" fmla="*/ 21 w 41"/>
                <a:gd name="T7" fmla="*/ 0 h 38"/>
                <a:gd name="T8" fmla="*/ 0 w 41"/>
                <a:gd name="T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0" y="19"/>
                  </a:moveTo>
                  <a:lnTo>
                    <a:pt x="21" y="38"/>
                  </a:lnTo>
                  <a:lnTo>
                    <a:pt x="41" y="19"/>
                  </a:lnTo>
                  <a:lnTo>
                    <a:pt x="21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71" name="Freeform 89"/>
            <p:cNvSpPr>
              <a:spLocks/>
            </p:cNvSpPr>
            <p:nvPr userDrawn="1"/>
          </p:nvSpPr>
          <p:spPr bwMode="auto">
            <a:xfrm>
              <a:off x="11296908" y="6387089"/>
              <a:ext cx="61156" cy="57256"/>
            </a:xfrm>
            <a:custGeom>
              <a:avLst/>
              <a:gdLst>
                <a:gd name="T0" fmla="*/ 21 w 41"/>
                <a:gd name="T1" fmla="*/ 36 h 36"/>
                <a:gd name="T2" fmla="*/ 41 w 41"/>
                <a:gd name="T3" fmla="*/ 20 h 36"/>
                <a:gd name="T4" fmla="*/ 21 w 41"/>
                <a:gd name="T5" fmla="*/ 0 h 36"/>
                <a:gd name="T6" fmla="*/ 0 w 41"/>
                <a:gd name="T7" fmla="*/ 20 h 36"/>
                <a:gd name="T8" fmla="*/ 21 w 41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21" y="36"/>
                  </a:moveTo>
                  <a:lnTo>
                    <a:pt x="41" y="20"/>
                  </a:lnTo>
                  <a:lnTo>
                    <a:pt x="21" y="0"/>
                  </a:lnTo>
                  <a:lnTo>
                    <a:pt x="0" y="20"/>
                  </a:lnTo>
                  <a:lnTo>
                    <a:pt x="21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72" name="Freeform 90"/>
            <p:cNvSpPr>
              <a:spLocks/>
            </p:cNvSpPr>
            <p:nvPr userDrawn="1"/>
          </p:nvSpPr>
          <p:spPr bwMode="auto">
            <a:xfrm>
              <a:off x="11358063" y="6331423"/>
              <a:ext cx="56681" cy="55666"/>
            </a:xfrm>
            <a:custGeom>
              <a:avLst/>
              <a:gdLst>
                <a:gd name="T0" fmla="*/ 21 w 38"/>
                <a:gd name="T1" fmla="*/ 0 h 35"/>
                <a:gd name="T2" fmla="*/ 0 w 38"/>
                <a:gd name="T3" fmla="*/ 16 h 35"/>
                <a:gd name="T4" fmla="*/ 21 w 38"/>
                <a:gd name="T5" fmla="*/ 35 h 35"/>
                <a:gd name="T6" fmla="*/ 38 w 38"/>
                <a:gd name="T7" fmla="*/ 16 h 35"/>
                <a:gd name="T8" fmla="*/ 21 w 38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21" y="0"/>
                  </a:moveTo>
                  <a:lnTo>
                    <a:pt x="0" y="16"/>
                  </a:lnTo>
                  <a:lnTo>
                    <a:pt x="21" y="35"/>
                  </a:lnTo>
                  <a:lnTo>
                    <a:pt x="38" y="16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73" name="Freeform 92"/>
            <p:cNvSpPr>
              <a:spLocks/>
            </p:cNvSpPr>
            <p:nvPr userDrawn="1"/>
          </p:nvSpPr>
          <p:spPr bwMode="auto">
            <a:xfrm>
              <a:off x="11358063" y="6619294"/>
              <a:ext cx="56681" cy="57256"/>
            </a:xfrm>
            <a:custGeom>
              <a:avLst/>
              <a:gdLst>
                <a:gd name="T0" fmla="*/ 0 w 38"/>
                <a:gd name="T1" fmla="*/ 19 h 36"/>
                <a:gd name="T2" fmla="*/ 18 w 38"/>
                <a:gd name="T3" fmla="*/ 36 h 36"/>
                <a:gd name="T4" fmla="*/ 38 w 38"/>
                <a:gd name="T5" fmla="*/ 19 h 36"/>
                <a:gd name="T6" fmla="*/ 18 w 38"/>
                <a:gd name="T7" fmla="*/ 0 h 36"/>
                <a:gd name="T8" fmla="*/ 0 w 38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9"/>
                  </a:moveTo>
                  <a:lnTo>
                    <a:pt x="18" y="36"/>
                  </a:lnTo>
                  <a:lnTo>
                    <a:pt x="38" y="19"/>
                  </a:lnTo>
                  <a:lnTo>
                    <a:pt x="18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74" name="Freeform 95"/>
            <p:cNvSpPr>
              <a:spLocks/>
            </p:cNvSpPr>
            <p:nvPr userDrawn="1"/>
          </p:nvSpPr>
          <p:spPr bwMode="auto">
            <a:xfrm>
              <a:off x="11240227" y="6736987"/>
              <a:ext cx="56681" cy="57256"/>
            </a:xfrm>
            <a:custGeom>
              <a:avLst/>
              <a:gdLst>
                <a:gd name="T0" fmla="*/ 0 w 38"/>
                <a:gd name="T1" fmla="*/ 16 h 36"/>
                <a:gd name="T2" fmla="*/ 21 w 38"/>
                <a:gd name="T3" fmla="*/ 36 h 36"/>
                <a:gd name="T4" fmla="*/ 38 w 38"/>
                <a:gd name="T5" fmla="*/ 16 h 36"/>
                <a:gd name="T6" fmla="*/ 21 w 38"/>
                <a:gd name="T7" fmla="*/ 0 h 36"/>
                <a:gd name="T8" fmla="*/ 0 w 38"/>
                <a:gd name="T9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6"/>
                  </a:moveTo>
                  <a:lnTo>
                    <a:pt x="21" y="36"/>
                  </a:lnTo>
                  <a:lnTo>
                    <a:pt x="38" y="16"/>
                  </a:lnTo>
                  <a:lnTo>
                    <a:pt x="21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75" name="Freeform 96"/>
            <p:cNvSpPr>
              <a:spLocks/>
            </p:cNvSpPr>
            <p:nvPr userDrawn="1"/>
          </p:nvSpPr>
          <p:spPr bwMode="auto">
            <a:xfrm>
              <a:off x="11296908" y="6562038"/>
              <a:ext cx="61156" cy="57256"/>
            </a:xfrm>
            <a:custGeom>
              <a:avLst/>
              <a:gdLst>
                <a:gd name="T0" fmla="*/ 0 w 41"/>
                <a:gd name="T1" fmla="*/ 17 h 36"/>
                <a:gd name="T2" fmla="*/ 21 w 41"/>
                <a:gd name="T3" fmla="*/ 36 h 36"/>
                <a:gd name="T4" fmla="*/ 41 w 41"/>
                <a:gd name="T5" fmla="*/ 17 h 36"/>
                <a:gd name="T6" fmla="*/ 21 w 41"/>
                <a:gd name="T7" fmla="*/ 0 h 36"/>
                <a:gd name="T8" fmla="*/ 0 w 41"/>
                <a:gd name="T9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0" y="17"/>
                  </a:moveTo>
                  <a:lnTo>
                    <a:pt x="21" y="36"/>
                  </a:lnTo>
                  <a:lnTo>
                    <a:pt x="41" y="17"/>
                  </a:lnTo>
                  <a:lnTo>
                    <a:pt x="21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76" name="Freeform 100"/>
            <p:cNvSpPr>
              <a:spLocks/>
            </p:cNvSpPr>
            <p:nvPr userDrawn="1"/>
          </p:nvSpPr>
          <p:spPr bwMode="auto">
            <a:xfrm>
              <a:off x="12053149" y="5230833"/>
              <a:ext cx="56681" cy="55666"/>
            </a:xfrm>
            <a:custGeom>
              <a:avLst/>
              <a:gdLst>
                <a:gd name="T0" fmla="*/ 20 w 38"/>
                <a:gd name="T1" fmla="*/ 0 h 35"/>
                <a:gd name="T2" fmla="*/ 0 w 38"/>
                <a:gd name="T3" fmla="*/ 16 h 35"/>
                <a:gd name="T4" fmla="*/ 20 w 38"/>
                <a:gd name="T5" fmla="*/ 35 h 35"/>
                <a:gd name="T6" fmla="*/ 38 w 38"/>
                <a:gd name="T7" fmla="*/ 16 h 35"/>
                <a:gd name="T8" fmla="*/ 20 w 38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20" y="0"/>
                  </a:moveTo>
                  <a:lnTo>
                    <a:pt x="0" y="16"/>
                  </a:lnTo>
                  <a:lnTo>
                    <a:pt x="20" y="35"/>
                  </a:lnTo>
                  <a:lnTo>
                    <a:pt x="38" y="1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77" name="Freeform 101"/>
            <p:cNvSpPr>
              <a:spLocks/>
            </p:cNvSpPr>
            <p:nvPr userDrawn="1"/>
          </p:nvSpPr>
          <p:spPr bwMode="auto">
            <a:xfrm>
              <a:off x="11936805" y="5229243"/>
              <a:ext cx="231198" cy="462820"/>
            </a:xfrm>
            <a:custGeom>
              <a:avLst/>
              <a:gdLst>
                <a:gd name="T0" fmla="*/ 0 w 155"/>
                <a:gd name="T1" fmla="*/ 145 h 291"/>
                <a:gd name="T2" fmla="*/ 155 w 155"/>
                <a:gd name="T3" fmla="*/ 291 h 291"/>
                <a:gd name="T4" fmla="*/ 155 w 155"/>
                <a:gd name="T5" fmla="*/ 291 h 291"/>
                <a:gd name="T6" fmla="*/ 155 w 155"/>
                <a:gd name="T7" fmla="*/ 0 h 291"/>
                <a:gd name="T8" fmla="*/ 155 w 155"/>
                <a:gd name="T9" fmla="*/ 0 h 291"/>
                <a:gd name="T10" fmla="*/ 0 w 155"/>
                <a:gd name="T11" fmla="*/ 145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291">
                  <a:moveTo>
                    <a:pt x="0" y="145"/>
                  </a:moveTo>
                  <a:lnTo>
                    <a:pt x="155" y="291"/>
                  </a:lnTo>
                  <a:lnTo>
                    <a:pt x="155" y="291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0" y="145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78" name="Freeform 102"/>
            <p:cNvSpPr>
              <a:spLocks/>
            </p:cNvSpPr>
            <p:nvPr userDrawn="1"/>
          </p:nvSpPr>
          <p:spPr bwMode="auto">
            <a:xfrm>
              <a:off x="11996469" y="5286499"/>
              <a:ext cx="56681" cy="57256"/>
            </a:xfrm>
            <a:custGeom>
              <a:avLst/>
              <a:gdLst>
                <a:gd name="T0" fmla="*/ 20 w 38"/>
                <a:gd name="T1" fmla="*/ 0 h 36"/>
                <a:gd name="T2" fmla="*/ 0 w 38"/>
                <a:gd name="T3" fmla="*/ 17 h 36"/>
                <a:gd name="T4" fmla="*/ 20 w 38"/>
                <a:gd name="T5" fmla="*/ 36 h 36"/>
                <a:gd name="T6" fmla="*/ 38 w 38"/>
                <a:gd name="T7" fmla="*/ 17 h 36"/>
                <a:gd name="T8" fmla="*/ 20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0" y="0"/>
                  </a:moveTo>
                  <a:lnTo>
                    <a:pt x="0" y="17"/>
                  </a:lnTo>
                  <a:lnTo>
                    <a:pt x="20" y="36"/>
                  </a:lnTo>
                  <a:lnTo>
                    <a:pt x="38" y="17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79" name="Freeform 103"/>
            <p:cNvSpPr>
              <a:spLocks/>
            </p:cNvSpPr>
            <p:nvPr userDrawn="1"/>
          </p:nvSpPr>
          <p:spPr bwMode="auto">
            <a:xfrm>
              <a:off x="11707098" y="5575961"/>
              <a:ext cx="56681" cy="55666"/>
            </a:xfrm>
            <a:custGeom>
              <a:avLst/>
              <a:gdLst>
                <a:gd name="T0" fmla="*/ 18 w 38"/>
                <a:gd name="T1" fmla="*/ 0 h 35"/>
                <a:gd name="T2" fmla="*/ 0 w 38"/>
                <a:gd name="T3" fmla="*/ 19 h 35"/>
                <a:gd name="T4" fmla="*/ 18 w 38"/>
                <a:gd name="T5" fmla="*/ 35 h 35"/>
                <a:gd name="T6" fmla="*/ 38 w 38"/>
                <a:gd name="T7" fmla="*/ 19 h 35"/>
                <a:gd name="T8" fmla="*/ 18 w 38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18" y="0"/>
                  </a:moveTo>
                  <a:lnTo>
                    <a:pt x="0" y="19"/>
                  </a:lnTo>
                  <a:lnTo>
                    <a:pt x="18" y="35"/>
                  </a:lnTo>
                  <a:lnTo>
                    <a:pt x="38" y="19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80" name="Freeform 104"/>
            <p:cNvSpPr>
              <a:spLocks/>
            </p:cNvSpPr>
            <p:nvPr userDrawn="1"/>
          </p:nvSpPr>
          <p:spPr bwMode="auto">
            <a:xfrm>
              <a:off x="11939788" y="5343755"/>
              <a:ext cx="56681" cy="57256"/>
            </a:xfrm>
            <a:custGeom>
              <a:avLst/>
              <a:gdLst>
                <a:gd name="T0" fmla="*/ 17 w 38"/>
                <a:gd name="T1" fmla="*/ 0 h 36"/>
                <a:gd name="T2" fmla="*/ 0 w 38"/>
                <a:gd name="T3" fmla="*/ 19 h 36"/>
                <a:gd name="T4" fmla="*/ 17 w 38"/>
                <a:gd name="T5" fmla="*/ 36 h 36"/>
                <a:gd name="T6" fmla="*/ 38 w 38"/>
                <a:gd name="T7" fmla="*/ 19 h 36"/>
                <a:gd name="T8" fmla="*/ 17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7" y="0"/>
                  </a:moveTo>
                  <a:lnTo>
                    <a:pt x="0" y="19"/>
                  </a:lnTo>
                  <a:lnTo>
                    <a:pt x="17" y="36"/>
                  </a:lnTo>
                  <a:lnTo>
                    <a:pt x="38" y="19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81" name="Freeform 119"/>
            <p:cNvSpPr>
              <a:spLocks/>
            </p:cNvSpPr>
            <p:nvPr userDrawn="1"/>
          </p:nvSpPr>
          <p:spPr bwMode="auto">
            <a:xfrm>
              <a:off x="10546632" y="6616113"/>
              <a:ext cx="462396" cy="232205"/>
            </a:xfrm>
            <a:custGeom>
              <a:avLst/>
              <a:gdLst>
                <a:gd name="T0" fmla="*/ 155 w 310"/>
                <a:gd name="T1" fmla="*/ 0 h 146"/>
                <a:gd name="T2" fmla="*/ 0 w 310"/>
                <a:gd name="T3" fmla="*/ 146 h 146"/>
                <a:gd name="T4" fmla="*/ 3 w 310"/>
                <a:gd name="T5" fmla="*/ 146 h 146"/>
                <a:gd name="T6" fmla="*/ 310 w 310"/>
                <a:gd name="T7" fmla="*/ 146 h 146"/>
                <a:gd name="T8" fmla="*/ 310 w 310"/>
                <a:gd name="T9" fmla="*/ 146 h 146"/>
                <a:gd name="T10" fmla="*/ 155 w 310"/>
                <a:gd name="T11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0" h="146">
                  <a:moveTo>
                    <a:pt x="155" y="0"/>
                  </a:moveTo>
                  <a:lnTo>
                    <a:pt x="0" y="146"/>
                  </a:lnTo>
                  <a:lnTo>
                    <a:pt x="3" y="146"/>
                  </a:lnTo>
                  <a:lnTo>
                    <a:pt x="310" y="146"/>
                  </a:lnTo>
                  <a:lnTo>
                    <a:pt x="310" y="146"/>
                  </a:lnTo>
                  <a:lnTo>
                    <a:pt x="155" y="0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82" name="Freeform 125"/>
            <p:cNvSpPr>
              <a:spLocks/>
            </p:cNvSpPr>
            <p:nvPr userDrawn="1"/>
          </p:nvSpPr>
          <p:spPr bwMode="auto">
            <a:xfrm>
              <a:off x="11589261" y="5981525"/>
              <a:ext cx="56681" cy="57256"/>
            </a:xfrm>
            <a:custGeom>
              <a:avLst/>
              <a:gdLst>
                <a:gd name="T0" fmla="*/ 21 w 38"/>
                <a:gd name="T1" fmla="*/ 36 h 36"/>
                <a:gd name="T2" fmla="*/ 38 w 38"/>
                <a:gd name="T3" fmla="*/ 19 h 36"/>
                <a:gd name="T4" fmla="*/ 21 w 38"/>
                <a:gd name="T5" fmla="*/ 0 h 36"/>
                <a:gd name="T6" fmla="*/ 0 w 38"/>
                <a:gd name="T7" fmla="*/ 19 h 36"/>
                <a:gd name="T8" fmla="*/ 21 w 38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1" y="36"/>
                  </a:moveTo>
                  <a:lnTo>
                    <a:pt x="38" y="19"/>
                  </a:lnTo>
                  <a:lnTo>
                    <a:pt x="21" y="0"/>
                  </a:lnTo>
                  <a:lnTo>
                    <a:pt x="0" y="19"/>
                  </a:lnTo>
                  <a:lnTo>
                    <a:pt x="21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83" name="Freeform 126"/>
            <p:cNvSpPr>
              <a:spLocks/>
            </p:cNvSpPr>
            <p:nvPr userDrawn="1"/>
          </p:nvSpPr>
          <p:spPr bwMode="auto">
            <a:xfrm>
              <a:off x="11183546" y="6274167"/>
              <a:ext cx="56681" cy="57256"/>
            </a:xfrm>
            <a:custGeom>
              <a:avLst/>
              <a:gdLst>
                <a:gd name="T0" fmla="*/ 0 w 38"/>
                <a:gd name="T1" fmla="*/ 16 h 36"/>
                <a:gd name="T2" fmla="*/ 20 w 38"/>
                <a:gd name="T3" fmla="*/ 36 h 36"/>
                <a:gd name="T4" fmla="*/ 38 w 38"/>
                <a:gd name="T5" fmla="*/ 16 h 36"/>
                <a:gd name="T6" fmla="*/ 20 w 38"/>
                <a:gd name="T7" fmla="*/ 0 h 36"/>
                <a:gd name="T8" fmla="*/ 0 w 38"/>
                <a:gd name="T9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6"/>
                  </a:moveTo>
                  <a:lnTo>
                    <a:pt x="20" y="36"/>
                  </a:lnTo>
                  <a:lnTo>
                    <a:pt x="38" y="16"/>
                  </a:lnTo>
                  <a:lnTo>
                    <a:pt x="20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84" name="Freeform 127"/>
            <p:cNvSpPr>
              <a:spLocks/>
            </p:cNvSpPr>
            <p:nvPr userDrawn="1"/>
          </p:nvSpPr>
          <p:spPr bwMode="auto">
            <a:xfrm>
              <a:off x="10895667" y="6676550"/>
              <a:ext cx="56681" cy="60437"/>
            </a:xfrm>
            <a:custGeom>
              <a:avLst/>
              <a:gdLst>
                <a:gd name="T0" fmla="*/ 17 w 38"/>
                <a:gd name="T1" fmla="*/ 38 h 38"/>
                <a:gd name="T2" fmla="*/ 38 w 38"/>
                <a:gd name="T3" fmla="*/ 19 h 38"/>
                <a:gd name="T4" fmla="*/ 17 w 38"/>
                <a:gd name="T5" fmla="*/ 0 h 38"/>
                <a:gd name="T6" fmla="*/ 0 w 38"/>
                <a:gd name="T7" fmla="*/ 19 h 38"/>
                <a:gd name="T8" fmla="*/ 17 w 38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17" y="38"/>
                  </a:moveTo>
                  <a:lnTo>
                    <a:pt x="38" y="19"/>
                  </a:lnTo>
                  <a:lnTo>
                    <a:pt x="17" y="0"/>
                  </a:lnTo>
                  <a:lnTo>
                    <a:pt x="0" y="19"/>
                  </a:lnTo>
                  <a:lnTo>
                    <a:pt x="17" y="38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85" name="Freeform 128"/>
            <p:cNvSpPr>
              <a:spLocks/>
            </p:cNvSpPr>
            <p:nvPr userDrawn="1"/>
          </p:nvSpPr>
          <p:spPr bwMode="auto">
            <a:xfrm>
              <a:off x="11240227" y="6331423"/>
              <a:ext cx="56681" cy="55666"/>
            </a:xfrm>
            <a:custGeom>
              <a:avLst/>
              <a:gdLst>
                <a:gd name="T0" fmla="*/ 21 w 38"/>
                <a:gd name="T1" fmla="*/ 35 h 35"/>
                <a:gd name="T2" fmla="*/ 38 w 38"/>
                <a:gd name="T3" fmla="*/ 16 h 35"/>
                <a:gd name="T4" fmla="*/ 21 w 38"/>
                <a:gd name="T5" fmla="*/ 0 h 35"/>
                <a:gd name="T6" fmla="*/ 0 w 38"/>
                <a:gd name="T7" fmla="*/ 16 h 35"/>
                <a:gd name="T8" fmla="*/ 21 w 38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21" y="35"/>
                  </a:moveTo>
                  <a:lnTo>
                    <a:pt x="38" y="16"/>
                  </a:lnTo>
                  <a:lnTo>
                    <a:pt x="21" y="0"/>
                  </a:lnTo>
                  <a:lnTo>
                    <a:pt x="0" y="16"/>
                  </a:lnTo>
                  <a:lnTo>
                    <a:pt x="21" y="35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86" name="Freeform 129"/>
            <p:cNvSpPr>
              <a:spLocks/>
            </p:cNvSpPr>
            <p:nvPr userDrawn="1"/>
          </p:nvSpPr>
          <p:spPr bwMode="auto">
            <a:xfrm>
              <a:off x="10895667" y="6562038"/>
              <a:ext cx="56681" cy="57256"/>
            </a:xfrm>
            <a:custGeom>
              <a:avLst/>
              <a:gdLst>
                <a:gd name="T0" fmla="*/ 17 w 38"/>
                <a:gd name="T1" fmla="*/ 36 h 36"/>
                <a:gd name="T2" fmla="*/ 38 w 38"/>
                <a:gd name="T3" fmla="*/ 17 h 36"/>
                <a:gd name="T4" fmla="*/ 17 w 38"/>
                <a:gd name="T5" fmla="*/ 0 h 36"/>
                <a:gd name="T6" fmla="*/ 0 w 38"/>
                <a:gd name="T7" fmla="*/ 17 h 36"/>
                <a:gd name="T8" fmla="*/ 17 w 38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7" y="36"/>
                  </a:moveTo>
                  <a:lnTo>
                    <a:pt x="38" y="17"/>
                  </a:lnTo>
                  <a:lnTo>
                    <a:pt x="17" y="0"/>
                  </a:lnTo>
                  <a:lnTo>
                    <a:pt x="0" y="17"/>
                  </a:lnTo>
                  <a:lnTo>
                    <a:pt x="17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87" name="Freeform 130"/>
            <p:cNvSpPr>
              <a:spLocks/>
            </p:cNvSpPr>
            <p:nvPr userDrawn="1"/>
          </p:nvSpPr>
          <p:spPr bwMode="auto">
            <a:xfrm>
              <a:off x="11532581" y="5924269"/>
              <a:ext cx="56681" cy="57256"/>
            </a:xfrm>
            <a:custGeom>
              <a:avLst/>
              <a:gdLst>
                <a:gd name="T0" fmla="*/ 0 w 38"/>
                <a:gd name="T1" fmla="*/ 17 h 36"/>
                <a:gd name="T2" fmla="*/ 18 w 38"/>
                <a:gd name="T3" fmla="*/ 36 h 36"/>
                <a:gd name="T4" fmla="*/ 38 w 38"/>
                <a:gd name="T5" fmla="*/ 17 h 36"/>
                <a:gd name="T6" fmla="*/ 18 w 38"/>
                <a:gd name="T7" fmla="*/ 0 h 36"/>
                <a:gd name="T8" fmla="*/ 0 w 38"/>
                <a:gd name="T9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7"/>
                  </a:moveTo>
                  <a:lnTo>
                    <a:pt x="18" y="36"/>
                  </a:lnTo>
                  <a:lnTo>
                    <a:pt x="38" y="17"/>
                  </a:lnTo>
                  <a:lnTo>
                    <a:pt x="18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88" name="Freeform 131"/>
            <p:cNvSpPr>
              <a:spLocks/>
            </p:cNvSpPr>
            <p:nvPr userDrawn="1"/>
          </p:nvSpPr>
          <p:spPr bwMode="auto">
            <a:xfrm>
              <a:off x="11240227" y="6213730"/>
              <a:ext cx="61156" cy="55666"/>
            </a:xfrm>
            <a:custGeom>
              <a:avLst/>
              <a:gdLst>
                <a:gd name="T0" fmla="*/ 21 w 41"/>
                <a:gd name="T1" fmla="*/ 35 h 35"/>
                <a:gd name="T2" fmla="*/ 41 w 41"/>
                <a:gd name="T3" fmla="*/ 19 h 35"/>
                <a:gd name="T4" fmla="*/ 21 w 41"/>
                <a:gd name="T5" fmla="*/ 0 h 35"/>
                <a:gd name="T6" fmla="*/ 0 w 41"/>
                <a:gd name="T7" fmla="*/ 19 h 35"/>
                <a:gd name="T8" fmla="*/ 21 w 41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5">
                  <a:moveTo>
                    <a:pt x="21" y="35"/>
                  </a:moveTo>
                  <a:lnTo>
                    <a:pt x="41" y="19"/>
                  </a:lnTo>
                  <a:lnTo>
                    <a:pt x="21" y="0"/>
                  </a:lnTo>
                  <a:lnTo>
                    <a:pt x="0" y="19"/>
                  </a:lnTo>
                  <a:lnTo>
                    <a:pt x="21" y="35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89" name="Freeform 133"/>
            <p:cNvSpPr>
              <a:spLocks/>
            </p:cNvSpPr>
            <p:nvPr userDrawn="1"/>
          </p:nvSpPr>
          <p:spPr bwMode="auto">
            <a:xfrm>
              <a:off x="10834511" y="6619294"/>
              <a:ext cx="61156" cy="57256"/>
            </a:xfrm>
            <a:custGeom>
              <a:avLst/>
              <a:gdLst>
                <a:gd name="T0" fmla="*/ 0 w 41"/>
                <a:gd name="T1" fmla="*/ 19 h 36"/>
                <a:gd name="T2" fmla="*/ 20 w 41"/>
                <a:gd name="T3" fmla="*/ 36 h 36"/>
                <a:gd name="T4" fmla="*/ 41 w 41"/>
                <a:gd name="T5" fmla="*/ 19 h 36"/>
                <a:gd name="T6" fmla="*/ 20 w 41"/>
                <a:gd name="T7" fmla="*/ 0 h 36"/>
                <a:gd name="T8" fmla="*/ 0 w 41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0" y="19"/>
                  </a:moveTo>
                  <a:lnTo>
                    <a:pt x="20" y="36"/>
                  </a:lnTo>
                  <a:lnTo>
                    <a:pt x="41" y="19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90" name="Freeform 145"/>
            <p:cNvSpPr>
              <a:spLocks/>
            </p:cNvSpPr>
            <p:nvPr userDrawn="1"/>
          </p:nvSpPr>
          <p:spPr bwMode="auto">
            <a:xfrm>
              <a:off x="11938200" y="5922678"/>
              <a:ext cx="231198" cy="462820"/>
            </a:xfrm>
            <a:custGeom>
              <a:avLst/>
              <a:gdLst>
                <a:gd name="T0" fmla="*/ 155 w 155"/>
                <a:gd name="T1" fmla="*/ 291 h 291"/>
                <a:gd name="T2" fmla="*/ 155 w 155"/>
                <a:gd name="T3" fmla="*/ 3 h 291"/>
                <a:gd name="T4" fmla="*/ 155 w 155"/>
                <a:gd name="T5" fmla="*/ 0 h 291"/>
                <a:gd name="T6" fmla="*/ 0 w 155"/>
                <a:gd name="T7" fmla="*/ 146 h 291"/>
                <a:gd name="T8" fmla="*/ 155 w 155"/>
                <a:gd name="T9" fmla="*/ 291 h 291"/>
                <a:gd name="T10" fmla="*/ 155 w 155"/>
                <a:gd name="T11" fmla="*/ 2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291">
                  <a:moveTo>
                    <a:pt x="155" y="291"/>
                  </a:moveTo>
                  <a:lnTo>
                    <a:pt x="155" y="3"/>
                  </a:lnTo>
                  <a:lnTo>
                    <a:pt x="155" y="0"/>
                  </a:lnTo>
                  <a:lnTo>
                    <a:pt x="0" y="146"/>
                  </a:lnTo>
                  <a:lnTo>
                    <a:pt x="155" y="291"/>
                  </a:lnTo>
                  <a:lnTo>
                    <a:pt x="155" y="291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91" name="Freeform 146"/>
            <p:cNvSpPr>
              <a:spLocks/>
            </p:cNvSpPr>
            <p:nvPr userDrawn="1"/>
          </p:nvSpPr>
          <p:spPr bwMode="auto">
            <a:xfrm>
              <a:off x="11238735" y="6616113"/>
              <a:ext cx="462396" cy="232205"/>
            </a:xfrm>
            <a:custGeom>
              <a:avLst/>
              <a:gdLst>
                <a:gd name="T0" fmla="*/ 155 w 310"/>
                <a:gd name="T1" fmla="*/ 0 h 146"/>
                <a:gd name="T2" fmla="*/ 0 w 310"/>
                <a:gd name="T3" fmla="*/ 146 h 146"/>
                <a:gd name="T4" fmla="*/ 310 w 310"/>
                <a:gd name="T5" fmla="*/ 146 h 146"/>
                <a:gd name="T6" fmla="*/ 155 w 310"/>
                <a:gd name="T7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0" h="146">
                  <a:moveTo>
                    <a:pt x="155" y="0"/>
                  </a:moveTo>
                  <a:lnTo>
                    <a:pt x="0" y="146"/>
                  </a:lnTo>
                  <a:lnTo>
                    <a:pt x="310" y="146"/>
                  </a:lnTo>
                  <a:lnTo>
                    <a:pt x="155" y="0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92" name="Freeform 147"/>
            <p:cNvSpPr>
              <a:spLocks/>
            </p:cNvSpPr>
            <p:nvPr userDrawn="1"/>
          </p:nvSpPr>
          <p:spPr bwMode="auto">
            <a:xfrm>
              <a:off x="11939788" y="6617703"/>
              <a:ext cx="231198" cy="230615"/>
            </a:xfrm>
            <a:custGeom>
              <a:avLst/>
              <a:gdLst>
                <a:gd name="T0" fmla="*/ 155 w 155"/>
                <a:gd name="T1" fmla="*/ 0 h 291"/>
                <a:gd name="T2" fmla="*/ 155 w 155"/>
                <a:gd name="T3" fmla="*/ 0 h 291"/>
                <a:gd name="T4" fmla="*/ 0 w 155"/>
                <a:gd name="T5" fmla="*/ 145 h 291"/>
                <a:gd name="T6" fmla="*/ 155 w 155"/>
                <a:gd name="T7" fmla="*/ 291 h 291"/>
                <a:gd name="T8" fmla="*/ 155 w 155"/>
                <a:gd name="T9" fmla="*/ 288 h 291"/>
                <a:gd name="T10" fmla="*/ 155 w 155"/>
                <a:gd name="T11" fmla="*/ 0 h 291"/>
                <a:gd name="connsiteX0" fmla="*/ 10000 w 10000"/>
                <a:gd name="connsiteY0" fmla="*/ 0 h 10000"/>
                <a:gd name="connsiteX1" fmla="*/ 10000 w 10000"/>
                <a:gd name="connsiteY1" fmla="*/ 0 h 10000"/>
                <a:gd name="connsiteX2" fmla="*/ 0 w 10000"/>
                <a:gd name="connsiteY2" fmla="*/ 4983 h 10000"/>
                <a:gd name="connsiteX3" fmla="*/ 10000 w 10000"/>
                <a:gd name="connsiteY3" fmla="*/ 10000 h 10000"/>
                <a:gd name="connsiteX4" fmla="*/ 9931 w 10000"/>
                <a:gd name="connsiteY4" fmla="*/ 4958 h 10000"/>
                <a:gd name="connsiteX5" fmla="*/ 10000 w 10000"/>
                <a:gd name="connsiteY5" fmla="*/ 0 h 10000"/>
                <a:gd name="connsiteX0" fmla="*/ 10000 w 10000"/>
                <a:gd name="connsiteY0" fmla="*/ 0 h 7633"/>
                <a:gd name="connsiteX1" fmla="*/ 10000 w 10000"/>
                <a:gd name="connsiteY1" fmla="*/ 0 h 7633"/>
                <a:gd name="connsiteX2" fmla="*/ 0 w 10000"/>
                <a:gd name="connsiteY2" fmla="*/ 4983 h 7633"/>
                <a:gd name="connsiteX3" fmla="*/ 8283 w 10000"/>
                <a:gd name="connsiteY3" fmla="*/ 7633 h 7633"/>
                <a:gd name="connsiteX4" fmla="*/ 9931 w 10000"/>
                <a:gd name="connsiteY4" fmla="*/ 4958 h 7633"/>
                <a:gd name="connsiteX5" fmla="*/ 10000 w 10000"/>
                <a:gd name="connsiteY5" fmla="*/ 0 h 7633"/>
                <a:gd name="connsiteX0" fmla="*/ 10000 w 10000"/>
                <a:gd name="connsiteY0" fmla="*/ 0 h 6528"/>
                <a:gd name="connsiteX1" fmla="*/ 10000 w 10000"/>
                <a:gd name="connsiteY1" fmla="*/ 0 h 6528"/>
                <a:gd name="connsiteX2" fmla="*/ 0 w 10000"/>
                <a:gd name="connsiteY2" fmla="*/ 6528 h 6528"/>
                <a:gd name="connsiteX3" fmla="*/ 9931 w 10000"/>
                <a:gd name="connsiteY3" fmla="*/ 6495 h 6528"/>
                <a:gd name="connsiteX4" fmla="*/ 10000 w 10000"/>
                <a:gd name="connsiteY4" fmla="*/ 0 h 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6528">
                  <a:moveTo>
                    <a:pt x="10000" y="0"/>
                  </a:moveTo>
                  <a:lnTo>
                    <a:pt x="10000" y="0"/>
                  </a:lnTo>
                  <a:lnTo>
                    <a:pt x="0" y="6528"/>
                  </a:lnTo>
                  <a:lnTo>
                    <a:pt x="9931" y="6495"/>
                  </a:lnTo>
                  <a:cubicBezTo>
                    <a:pt x="9954" y="4330"/>
                    <a:pt x="9977" y="2166"/>
                    <a:pt x="10000" y="0"/>
                  </a:cubicBez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93" name="Freeform 166"/>
            <p:cNvSpPr>
              <a:spLocks/>
            </p:cNvSpPr>
            <p:nvPr userDrawn="1"/>
          </p:nvSpPr>
          <p:spPr bwMode="auto">
            <a:xfrm>
              <a:off x="11996469" y="6676550"/>
              <a:ext cx="56681" cy="55666"/>
            </a:xfrm>
            <a:custGeom>
              <a:avLst/>
              <a:gdLst>
                <a:gd name="T0" fmla="*/ 38 w 38"/>
                <a:gd name="T1" fmla="*/ 19 h 35"/>
                <a:gd name="T2" fmla="*/ 17 w 38"/>
                <a:gd name="T3" fmla="*/ 0 h 35"/>
                <a:gd name="T4" fmla="*/ 0 w 38"/>
                <a:gd name="T5" fmla="*/ 19 h 35"/>
                <a:gd name="T6" fmla="*/ 17 w 38"/>
                <a:gd name="T7" fmla="*/ 35 h 35"/>
                <a:gd name="T8" fmla="*/ 38 w 38"/>
                <a:gd name="T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38" y="19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7" y="35"/>
                  </a:lnTo>
                  <a:lnTo>
                    <a:pt x="38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94" name="Freeform 168"/>
            <p:cNvSpPr>
              <a:spLocks/>
            </p:cNvSpPr>
            <p:nvPr userDrawn="1"/>
          </p:nvSpPr>
          <p:spPr bwMode="auto">
            <a:xfrm>
              <a:off x="11939788" y="6732216"/>
              <a:ext cx="56681" cy="62027"/>
            </a:xfrm>
            <a:custGeom>
              <a:avLst/>
              <a:gdLst>
                <a:gd name="T0" fmla="*/ 38 w 38"/>
                <a:gd name="T1" fmla="*/ 19 h 39"/>
                <a:gd name="T2" fmla="*/ 17 w 38"/>
                <a:gd name="T3" fmla="*/ 0 h 39"/>
                <a:gd name="T4" fmla="*/ 0 w 38"/>
                <a:gd name="T5" fmla="*/ 19 h 39"/>
                <a:gd name="T6" fmla="*/ 17 w 38"/>
                <a:gd name="T7" fmla="*/ 39 h 39"/>
                <a:gd name="T8" fmla="*/ 38 w 38"/>
                <a:gd name="T9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38" y="19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7" y="39"/>
                  </a:lnTo>
                  <a:lnTo>
                    <a:pt x="38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95" name="Freeform 171"/>
            <p:cNvSpPr>
              <a:spLocks/>
            </p:cNvSpPr>
            <p:nvPr userDrawn="1"/>
          </p:nvSpPr>
          <p:spPr bwMode="auto">
            <a:xfrm>
              <a:off x="11996469" y="6269396"/>
              <a:ext cx="56681" cy="57256"/>
            </a:xfrm>
            <a:custGeom>
              <a:avLst/>
              <a:gdLst>
                <a:gd name="T0" fmla="*/ 20 w 38"/>
                <a:gd name="T1" fmla="*/ 0 h 36"/>
                <a:gd name="T2" fmla="*/ 0 w 38"/>
                <a:gd name="T3" fmla="*/ 19 h 36"/>
                <a:gd name="T4" fmla="*/ 20 w 38"/>
                <a:gd name="T5" fmla="*/ 36 h 36"/>
                <a:gd name="T6" fmla="*/ 38 w 38"/>
                <a:gd name="T7" fmla="*/ 19 h 36"/>
                <a:gd name="T8" fmla="*/ 20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0" y="0"/>
                  </a:moveTo>
                  <a:lnTo>
                    <a:pt x="0" y="19"/>
                  </a:lnTo>
                  <a:lnTo>
                    <a:pt x="20" y="36"/>
                  </a:lnTo>
                  <a:lnTo>
                    <a:pt x="38" y="19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96" name="Freeform 176"/>
            <p:cNvSpPr>
              <a:spLocks/>
            </p:cNvSpPr>
            <p:nvPr userDrawn="1"/>
          </p:nvSpPr>
          <p:spPr bwMode="auto">
            <a:xfrm>
              <a:off x="12053149" y="6619294"/>
              <a:ext cx="56681" cy="57256"/>
            </a:xfrm>
            <a:custGeom>
              <a:avLst/>
              <a:gdLst>
                <a:gd name="T0" fmla="*/ 0 w 38"/>
                <a:gd name="T1" fmla="*/ 19 h 36"/>
                <a:gd name="T2" fmla="*/ 20 w 38"/>
                <a:gd name="T3" fmla="*/ 36 h 36"/>
                <a:gd name="T4" fmla="*/ 38 w 38"/>
                <a:gd name="T5" fmla="*/ 19 h 36"/>
                <a:gd name="T6" fmla="*/ 20 w 38"/>
                <a:gd name="T7" fmla="*/ 0 h 36"/>
                <a:gd name="T8" fmla="*/ 0 w 38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9"/>
                  </a:moveTo>
                  <a:lnTo>
                    <a:pt x="20" y="36"/>
                  </a:lnTo>
                  <a:lnTo>
                    <a:pt x="38" y="19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97" name="Freeform 177"/>
            <p:cNvSpPr>
              <a:spLocks/>
            </p:cNvSpPr>
            <p:nvPr userDrawn="1"/>
          </p:nvSpPr>
          <p:spPr bwMode="auto">
            <a:xfrm>
              <a:off x="12053149" y="6326652"/>
              <a:ext cx="56681" cy="60437"/>
            </a:xfrm>
            <a:custGeom>
              <a:avLst/>
              <a:gdLst>
                <a:gd name="T0" fmla="*/ 20 w 38"/>
                <a:gd name="T1" fmla="*/ 0 h 38"/>
                <a:gd name="T2" fmla="*/ 0 w 38"/>
                <a:gd name="T3" fmla="*/ 19 h 38"/>
                <a:gd name="T4" fmla="*/ 20 w 38"/>
                <a:gd name="T5" fmla="*/ 38 h 38"/>
                <a:gd name="T6" fmla="*/ 38 w 38"/>
                <a:gd name="T7" fmla="*/ 19 h 38"/>
                <a:gd name="T8" fmla="*/ 20 w 38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20" y="0"/>
                  </a:moveTo>
                  <a:lnTo>
                    <a:pt x="0" y="19"/>
                  </a:lnTo>
                  <a:lnTo>
                    <a:pt x="20" y="38"/>
                  </a:lnTo>
                  <a:lnTo>
                    <a:pt x="38" y="19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98" name="Freeform 181"/>
            <p:cNvSpPr>
              <a:spLocks/>
            </p:cNvSpPr>
            <p:nvPr userDrawn="1"/>
          </p:nvSpPr>
          <p:spPr bwMode="auto">
            <a:xfrm>
              <a:off x="11532581" y="6331423"/>
              <a:ext cx="56681" cy="55666"/>
            </a:xfrm>
            <a:custGeom>
              <a:avLst/>
              <a:gdLst>
                <a:gd name="T0" fmla="*/ 38 w 38"/>
                <a:gd name="T1" fmla="*/ 16 h 35"/>
                <a:gd name="T2" fmla="*/ 18 w 38"/>
                <a:gd name="T3" fmla="*/ 0 h 35"/>
                <a:gd name="T4" fmla="*/ 0 w 38"/>
                <a:gd name="T5" fmla="*/ 16 h 35"/>
                <a:gd name="T6" fmla="*/ 18 w 38"/>
                <a:gd name="T7" fmla="*/ 35 h 35"/>
                <a:gd name="T8" fmla="*/ 38 w 38"/>
                <a:gd name="T9" fmla="*/ 1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38" y="16"/>
                  </a:moveTo>
                  <a:lnTo>
                    <a:pt x="18" y="0"/>
                  </a:lnTo>
                  <a:lnTo>
                    <a:pt x="0" y="16"/>
                  </a:lnTo>
                  <a:lnTo>
                    <a:pt x="18" y="35"/>
                  </a:lnTo>
                  <a:lnTo>
                    <a:pt x="38" y="1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99" name="Freeform 182"/>
            <p:cNvSpPr>
              <a:spLocks/>
            </p:cNvSpPr>
            <p:nvPr userDrawn="1"/>
          </p:nvSpPr>
          <p:spPr bwMode="auto">
            <a:xfrm>
              <a:off x="11589261" y="6676550"/>
              <a:ext cx="56681" cy="60437"/>
            </a:xfrm>
            <a:custGeom>
              <a:avLst/>
              <a:gdLst>
                <a:gd name="T0" fmla="*/ 18 w 38"/>
                <a:gd name="T1" fmla="*/ 38 h 38"/>
                <a:gd name="T2" fmla="*/ 38 w 38"/>
                <a:gd name="T3" fmla="*/ 19 h 38"/>
                <a:gd name="T4" fmla="*/ 18 w 38"/>
                <a:gd name="T5" fmla="*/ 0 h 38"/>
                <a:gd name="T6" fmla="*/ 0 w 38"/>
                <a:gd name="T7" fmla="*/ 19 h 38"/>
                <a:gd name="T8" fmla="*/ 18 w 38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18" y="38"/>
                  </a:moveTo>
                  <a:lnTo>
                    <a:pt x="38" y="19"/>
                  </a:lnTo>
                  <a:lnTo>
                    <a:pt x="18" y="0"/>
                  </a:lnTo>
                  <a:lnTo>
                    <a:pt x="0" y="19"/>
                  </a:lnTo>
                  <a:lnTo>
                    <a:pt x="18" y="38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00" name="Freeform 183"/>
            <p:cNvSpPr>
              <a:spLocks/>
            </p:cNvSpPr>
            <p:nvPr userDrawn="1"/>
          </p:nvSpPr>
          <p:spPr bwMode="auto">
            <a:xfrm>
              <a:off x="11645942" y="6213730"/>
              <a:ext cx="56681" cy="55666"/>
            </a:xfrm>
            <a:custGeom>
              <a:avLst/>
              <a:gdLst>
                <a:gd name="T0" fmla="*/ 0 w 38"/>
                <a:gd name="T1" fmla="*/ 19 h 35"/>
                <a:gd name="T2" fmla="*/ 21 w 38"/>
                <a:gd name="T3" fmla="*/ 35 h 35"/>
                <a:gd name="T4" fmla="*/ 38 w 38"/>
                <a:gd name="T5" fmla="*/ 19 h 35"/>
                <a:gd name="T6" fmla="*/ 21 w 38"/>
                <a:gd name="T7" fmla="*/ 0 h 35"/>
                <a:gd name="T8" fmla="*/ 0 w 38"/>
                <a:gd name="T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0" y="19"/>
                  </a:moveTo>
                  <a:lnTo>
                    <a:pt x="21" y="35"/>
                  </a:lnTo>
                  <a:lnTo>
                    <a:pt x="38" y="19"/>
                  </a:lnTo>
                  <a:lnTo>
                    <a:pt x="21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01" name="Freeform 184"/>
            <p:cNvSpPr>
              <a:spLocks/>
            </p:cNvSpPr>
            <p:nvPr userDrawn="1"/>
          </p:nvSpPr>
          <p:spPr bwMode="auto">
            <a:xfrm>
              <a:off x="11589261" y="6269396"/>
              <a:ext cx="56681" cy="62027"/>
            </a:xfrm>
            <a:custGeom>
              <a:avLst/>
              <a:gdLst>
                <a:gd name="T0" fmla="*/ 0 w 38"/>
                <a:gd name="T1" fmla="*/ 19 h 39"/>
                <a:gd name="T2" fmla="*/ 21 w 38"/>
                <a:gd name="T3" fmla="*/ 39 h 39"/>
                <a:gd name="T4" fmla="*/ 38 w 38"/>
                <a:gd name="T5" fmla="*/ 19 h 39"/>
                <a:gd name="T6" fmla="*/ 21 w 38"/>
                <a:gd name="T7" fmla="*/ 0 h 39"/>
                <a:gd name="T8" fmla="*/ 0 w 38"/>
                <a:gd name="T9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0" y="19"/>
                  </a:moveTo>
                  <a:lnTo>
                    <a:pt x="21" y="39"/>
                  </a:lnTo>
                  <a:lnTo>
                    <a:pt x="38" y="19"/>
                  </a:lnTo>
                  <a:lnTo>
                    <a:pt x="21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02" name="Freeform 185"/>
            <p:cNvSpPr>
              <a:spLocks/>
            </p:cNvSpPr>
            <p:nvPr userDrawn="1"/>
          </p:nvSpPr>
          <p:spPr bwMode="auto">
            <a:xfrm>
              <a:off x="11528106" y="6619294"/>
              <a:ext cx="61156" cy="57256"/>
            </a:xfrm>
            <a:custGeom>
              <a:avLst/>
              <a:gdLst>
                <a:gd name="T0" fmla="*/ 21 w 41"/>
                <a:gd name="T1" fmla="*/ 36 h 36"/>
                <a:gd name="T2" fmla="*/ 41 w 41"/>
                <a:gd name="T3" fmla="*/ 19 h 36"/>
                <a:gd name="T4" fmla="*/ 21 w 41"/>
                <a:gd name="T5" fmla="*/ 0 h 36"/>
                <a:gd name="T6" fmla="*/ 0 w 41"/>
                <a:gd name="T7" fmla="*/ 19 h 36"/>
                <a:gd name="T8" fmla="*/ 21 w 41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21" y="36"/>
                  </a:moveTo>
                  <a:lnTo>
                    <a:pt x="41" y="19"/>
                  </a:lnTo>
                  <a:lnTo>
                    <a:pt x="21" y="0"/>
                  </a:lnTo>
                  <a:lnTo>
                    <a:pt x="0" y="19"/>
                  </a:lnTo>
                  <a:lnTo>
                    <a:pt x="21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03" name="Freeform 200"/>
            <p:cNvSpPr>
              <a:spLocks/>
            </p:cNvSpPr>
            <p:nvPr userDrawn="1"/>
          </p:nvSpPr>
          <p:spPr bwMode="auto">
            <a:xfrm>
              <a:off x="11878632" y="5575961"/>
              <a:ext cx="61156" cy="55666"/>
            </a:xfrm>
            <a:custGeom>
              <a:avLst/>
              <a:gdLst>
                <a:gd name="T0" fmla="*/ 0 w 41"/>
                <a:gd name="T1" fmla="*/ 19 h 35"/>
                <a:gd name="T2" fmla="*/ 20 w 41"/>
                <a:gd name="T3" fmla="*/ 35 h 35"/>
                <a:gd name="T4" fmla="*/ 41 w 41"/>
                <a:gd name="T5" fmla="*/ 19 h 35"/>
                <a:gd name="T6" fmla="*/ 20 w 41"/>
                <a:gd name="T7" fmla="*/ 0 h 35"/>
                <a:gd name="T8" fmla="*/ 0 w 41"/>
                <a:gd name="T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5">
                  <a:moveTo>
                    <a:pt x="0" y="19"/>
                  </a:moveTo>
                  <a:lnTo>
                    <a:pt x="20" y="35"/>
                  </a:lnTo>
                  <a:lnTo>
                    <a:pt x="41" y="19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04" name="Freeform 201"/>
            <p:cNvSpPr>
              <a:spLocks/>
            </p:cNvSpPr>
            <p:nvPr userDrawn="1"/>
          </p:nvSpPr>
          <p:spPr bwMode="auto">
            <a:xfrm>
              <a:off x="11939788" y="5631626"/>
              <a:ext cx="56681" cy="62027"/>
            </a:xfrm>
            <a:custGeom>
              <a:avLst/>
              <a:gdLst>
                <a:gd name="T0" fmla="*/ 17 w 38"/>
                <a:gd name="T1" fmla="*/ 39 h 39"/>
                <a:gd name="T2" fmla="*/ 38 w 38"/>
                <a:gd name="T3" fmla="*/ 20 h 39"/>
                <a:gd name="T4" fmla="*/ 17 w 38"/>
                <a:gd name="T5" fmla="*/ 0 h 39"/>
                <a:gd name="T6" fmla="*/ 0 w 38"/>
                <a:gd name="T7" fmla="*/ 20 h 39"/>
                <a:gd name="T8" fmla="*/ 17 w 38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17" y="39"/>
                  </a:moveTo>
                  <a:lnTo>
                    <a:pt x="38" y="20"/>
                  </a:lnTo>
                  <a:lnTo>
                    <a:pt x="17" y="0"/>
                  </a:lnTo>
                  <a:lnTo>
                    <a:pt x="0" y="20"/>
                  </a:lnTo>
                  <a:lnTo>
                    <a:pt x="17" y="3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05" name="Freeform 204"/>
            <p:cNvSpPr>
              <a:spLocks/>
            </p:cNvSpPr>
            <p:nvPr userDrawn="1"/>
          </p:nvSpPr>
          <p:spPr bwMode="auto">
            <a:xfrm>
              <a:off x="11939788" y="5518704"/>
              <a:ext cx="56681" cy="57256"/>
            </a:xfrm>
            <a:custGeom>
              <a:avLst/>
              <a:gdLst>
                <a:gd name="T0" fmla="*/ 17 w 38"/>
                <a:gd name="T1" fmla="*/ 36 h 36"/>
                <a:gd name="T2" fmla="*/ 38 w 38"/>
                <a:gd name="T3" fmla="*/ 16 h 36"/>
                <a:gd name="T4" fmla="*/ 17 w 38"/>
                <a:gd name="T5" fmla="*/ 0 h 36"/>
                <a:gd name="T6" fmla="*/ 0 w 38"/>
                <a:gd name="T7" fmla="*/ 16 h 36"/>
                <a:gd name="T8" fmla="*/ 17 w 38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7" y="36"/>
                  </a:moveTo>
                  <a:lnTo>
                    <a:pt x="38" y="16"/>
                  </a:lnTo>
                  <a:lnTo>
                    <a:pt x="17" y="0"/>
                  </a:lnTo>
                  <a:lnTo>
                    <a:pt x="0" y="16"/>
                  </a:lnTo>
                  <a:lnTo>
                    <a:pt x="17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06" name="Freeform 206"/>
            <p:cNvSpPr>
              <a:spLocks/>
            </p:cNvSpPr>
            <p:nvPr userDrawn="1"/>
          </p:nvSpPr>
          <p:spPr bwMode="auto">
            <a:xfrm>
              <a:off x="11645942" y="6331423"/>
              <a:ext cx="61156" cy="55666"/>
            </a:xfrm>
            <a:custGeom>
              <a:avLst/>
              <a:gdLst>
                <a:gd name="T0" fmla="*/ 0 w 41"/>
                <a:gd name="T1" fmla="*/ 16 h 35"/>
                <a:gd name="T2" fmla="*/ 21 w 41"/>
                <a:gd name="T3" fmla="*/ 35 h 35"/>
                <a:gd name="T4" fmla="*/ 41 w 41"/>
                <a:gd name="T5" fmla="*/ 16 h 35"/>
                <a:gd name="T6" fmla="*/ 21 w 41"/>
                <a:gd name="T7" fmla="*/ 0 h 35"/>
                <a:gd name="T8" fmla="*/ 0 w 41"/>
                <a:gd name="T9" fmla="*/ 1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5">
                  <a:moveTo>
                    <a:pt x="0" y="16"/>
                  </a:moveTo>
                  <a:lnTo>
                    <a:pt x="21" y="35"/>
                  </a:lnTo>
                  <a:lnTo>
                    <a:pt x="41" y="16"/>
                  </a:lnTo>
                  <a:lnTo>
                    <a:pt x="21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07" name="Freeform 212"/>
            <p:cNvSpPr>
              <a:spLocks/>
            </p:cNvSpPr>
            <p:nvPr userDrawn="1"/>
          </p:nvSpPr>
          <p:spPr bwMode="auto">
            <a:xfrm>
              <a:off x="11589262" y="5863832"/>
              <a:ext cx="56681" cy="60437"/>
            </a:xfrm>
            <a:custGeom>
              <a:avLst/>
              <a:gdLst>
                <a:gd name="T0" fmla="*/ 21 w 38"/>
                <a:gd name="T1" fmla="*/ 38 h 38"/>
                <a:gd name="T2" fmla="*/ 38 w 38"/>
                <a:gd name="T3" fmla="*/ 19 h 38"/>
                <a:gd name="T4" fmla="*/ 21 w 38"/>
                <a:gd name="T5" fmla="*/ 0 h 38"/>
                <a:gd name="T6" fmla="*/ 0 w 38"/>
                <a:gd name="T7" fmla="*/ 19 h 38"/>
                <a:gd name="T8" fmla="*/ 21 w 38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21" y="38"/>
                  </a:moveTo>
                  <a:lnTo>
                    <a:pt x="38" y="19"/>
                  </a:lnTo>
                  <a:lnTo>
                    <a:pt x="21" y="0"/>
                  </a:lnTo>
                  <a:lnTo>
                    <a:pt x="0" y="19"/>
                  </a:lnTo>
                  <a:lnTo>
                    <a:pt x="21" y="38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08" name="Rectangle 222"/>
            <p:cNvSpPr>
              <a:spLocks noChangeArrowheads="1"/>
            </p:cNvSpPr>
            <p:nvPr userDrawn="1"/>
          </p:nvSpPr>
          <p:spPr bwMode="auto">
            <a:xfrm>
              <a:off x="11931127" y="6589076"/>
              <a:ext cx="10800" cy="3817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09" name="Rectangle 223"/>
            <p:cNvSpPr>
              <a:spLocks noChangeArrowheads="1"/>
            </p:cNvSpPr>
            <p:nvPr userDrawn="1"/>
          </p:nvSpPr>
          <p:spPr bwMode="auto">
            <a:xfrm>
              <a:off x="11932715" y="6375961"/>
              <a:ext cx="10800" cy="3976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10" name="Rectangle 224"/>
            <p:cNvSpPr>
              <a:spLocks noChangeArrowheads="1"/>
            </p:cNvSpPr>
            <p:nvPr userDrawn="1"/>
          </p:nvSpPr>
          <p:spPr bwMode="auto">
            <a:xfrm>
              <a:off x="11808237" y="6495235"/>
              <a:ext cx="39600" cy="10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11" name="Rectangle 225"/>
            <p:cNvSpPr>
              <a:spLocks noChangeArrowheads="1"/>
            </p:cNvSpPr>
            <p:nvPr userDrawn="1"/>
          </p:nvSpPr>
          <p:spPr bwMode="auto">
            <a:xfrm>
              <a:off x="12026301" y="6496823"/>
              <a:ext cx="39600" cy="10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12" name="Diamond 311"/>
            <p:cNvSpPr/>
            <p:nvPr userDrawn="1"/>
          </p:nvSpPr>
          <p:spPr>
            <a:xfrm>
              <a:off x="11880736" y="6444500"/>
              <a:ext cx="115200" cy="11520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078F3B-BB76-4F0F-8ECC-2C85F238D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6A685-CD99-ED46-A5BE-9D088DACE75B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78131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7BF078-CFD7-44B1-B495-0508E71F5C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611058-5E71-4EF3-A6C6-56A961CA2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Testonica Lab - FCC Estonia Engagement Meeting - March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7F385D-8D27-4971-9D85-A8AF11F72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6A685-CD99-ED46-A5BE-9D088DACE75B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AE7FA88-32DF-4AF6-B052-D0AC457A0A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1678"/>
          <a:stretch/>
        </p:blipFill>
        <p:spPr>
          <a:xfrm>
            <a:off x="-1" y="198"/>
            <a:ext cx="12166601" cy="6840141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39B6CC8B-2ACB-478B-AD3B-F92C27F9C282}"/>
              </a:ext>
            </a:extLst>
          </p:cNvPr>
          <p:cNvSpPr txBox="1">
            <a:spLocks/>
          </p:cNvSpPr>
          <p:nvPr/>
        </p:nvSpPr>
        <p:spPr>
          <a:xfrm>
            <a:off x="313716" y="625642"/>
            <a:ext cx="5707781" cy="18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2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69B4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t-EE" sz="6600">
                <a:solidFill>
                  <a:schemeClr val="bg1"/>
                </a:solidFill>
              </a:rPr>
              <a:t>Thank You!</a:t>
            </a:r>
            <a:br>
              <a:rPr lang="en-US" sz="6600">
                <a:solidFill>
                  <a:schemeClr val="bg1"/>
                </a:solidFill>
              </a:rPr>
            </a:br>
            <a:r>
              <a:rPr lang="en-US" sz="2800">
                <a:solidFill>
                  <a:schemeClr val="bg1"/>
                </a:solidFill>
              </a:rPr>
              <a:t>We </a:t>
            </a:r>
            <a:r>
              <a:rPr lang="en-US" sz="2800">
                <a:solidFill>
                  <a:srgbClr val="E46C0A"/>
                </a:solidFill>
              </a:rPr>
              <a:t>love</a:t>
            </a:r>
            <a:r>
              <a:rPr lang="en-US" sz="2800">
                <a:solidFill>
                  <a:schemeClr val="bg1"/>
                </a:solidFill>
              </a:rPr>
              <a:t> solving problems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21B84BD-3354-42CC-A7B8-3639C5F6FD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76" y="6440102"/>
            <a:ext cx="2336416" cy="36261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BDDD7D6C-BE16-49FE-BD78-13D55B3D228C}"/>
              </a:ext>
            </a:extLst>
          </p:cNvPr>
          <p:cNvGrpSpPr/>
          <p:nvPr/>
        </p:nvGrpSpPr>
        <p:grpSpPr>
          <a:xfrm>
            <a:off x="10546632" y="5229243"/>
            <a:ext cx="1624354" cy="1619075"/>
            <a:chOff x="10546632" y="5229243"/>
            <a:chExt cx="1624354" cy="1619075"/>
          </a:xfrm>
        </p:grpSpPr>
        <p:sp>
          <p:nvSpPr>
            <p:cNvPr id="9" name="Freeform 165">
              <a:extLst>
                <a:ext uri="{FF2B5EF4-FFF2-40B4-BE49-F238E27FC236}">
                  <a16:creationId xmlns:a16="http://schemas.microsoft.com/office/drawing/2014/main" id="{8F4A1612-B559-4BCE-9910-B63F6BE44FB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9788" y="6619294"/>
              <a:ext cx="56681" cy="57256"/>
            </a:xfrm>
            <a:custGeom>
              <a:avLst/>
              <a:gdLst>
                <a:gd name="T0" fmla="*/ 38 w 38"/>
                <a:gd name="T1" fmla="*/ 16 h 36"/>
                <a:gd name="T2" fmla="*/ 17 w 38"/>
                <a:gd name="T3" fmla="*/ 0 h 36"/>
                <a:gd name="T4" fmla="*/ 0 w 38"/>
                <a:gd name="T5" fmla="*/ 16 h 36"/>
                <a:gd name="T6" fmla="*/ 17 w 38"/>
                <a:gd name="T7" fmla="*/ 36 h 36"/>
                <a:gd name="T8" fmla="*/ 38 w 38"/>
                <a:gd name="T9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38" y="16"/>
                  </a:moveTo>
                  <a:lnTo>
                    <a:pt x="17" y="0"/>
                  </a:lnTo>
                  <a:lnTo>
                    <a:pt x="0" y="16"/>
                  </a:lnTo>
                  <a:lnTo>
                    <a:pt x="17" y="36"/>
                  </a:lnTo>
                  <a:lnTo>
                    <a:pt x="38" y="1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" name="Freeform 47">
              <a:extLst>
                <a:ext uri="{FF2B5EF4-FFF2-40B4-BE49-F238E27FC236}">
                  <a16:creationId xmlns:a16="http://schemas.microsoft.com/office/drawing/2014/main" id="{229049A7-134E-4FA6-993D-086CFE0EF58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9788" y="6331423"/>
              <a:ext cx="56681" cy="55666"/>
            </a:xfrm>
            <a:custGeom>
              <a:avLst/>
              <a:gdLst>
                <a:gd name="T0" fmla="*/ 17 w 38"/>
                <a:gd name="T1" fmla="*/ 35 h 35"/>
                <a:gd name="T2" fmla="*/ 38 w 38"/>
                <a:gd name="T3" fmla="*/ 16 h 35"/>
                <a:gd name="T4" fmla="*/ 17 w 38"/>
                <a:gd name="T5" fmla="*/ 0 h 35"/>
                <a:gd name="T6" fmla="*/ 0 w 38"/>
                <a:gd name="T7" fmla="*/ 16 h 35"/>
                <a:gd name="T8" fmla="*/ 17 w 38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17" y="35"/>
                  </a:moveTo>
                  <a:lnTo>
                    <a:pt x="38" y="16"/>
                  </a:lnTo>
                  <a:lnTo>
                    <a:pt x="17" y="0"/>
                  </a:lnTo>
                  <a:lnTo>
                    <a:pt x="0" y="16"/>
                  </a:lnTo>
                  <a:lnTo>
                    <a:pt x="17" y="35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1" name="Freeform 167">
              <a:extLst>
                <a:ext uri="{FF2B5EF4-FFF2-40B4-BE49-F238E27FC236}">
                  <a16:creationId xmlns:a16="http://schemas.microsoft.com/office/drawing/2014/main" id="{9B654277-DEA2-435D-9BCD-67B469AA9AC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96469" y="6562038"/>
              <a:ext cx="56681" cy="57256"/>
            </a:xfrm>
            <a:custGeom>
              <a:avLst/>
              <a:gdLst>
                <a:gd name="T0" fmla="*/ 38 w 38"/>
                <a:gd name="T1" fmla="*/ 17 h 36"/>
                <a:gd name="T2" fmla="*/ 17 w 38"/>
                <a:gd name="T3" fmla="*/ 0 h 36"/>
                <a:gd name="T4" fmla="*/ 0 w 38"/>
                <a:gd name="T5" fmla="*/ 17 h 36"/>
                <a:gd name="T6" fmla="*/ 17 w 38"/>
                <a:gd name="T7" fmla="*/ 36 h 36"/>
                <a:gd name="T8" fmla="*/ 38 w 38"/>
                <a:gd name="T9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38" y="17"/>
                  </a:moveTo>
                  <a:lnTo>
                    <a:pt x="17" y="0"/>
                  </a:lnTo>
                  <a:lnTo>
                    <a:pt x="0" y="17"/>
                  </a:lnTo>
                  <a:lnTo>
                    <a:pt x="17" y="36"/>
                  </a:lnTo>
                  <a:lnTo>
                    <a:pt x="38" y="17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2" name="Freeform 53">
              <a:extLst>
                <a:ext uri="{FF2B5EF4-FFF2-40B4-BE49-F238E27FC236}">
                  <a16:creationId xmlns:a16="http://schemas.microsoft.com/office/drawing/2014/main" id="{5D78EE8C-7469-445C-A7A5-895638B129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96469" y="6387089"/>
              <a:ext cx="56681" cy="57256"/>
            </a:xfrm>
            <a:custGeom>
              <a:avLst/>
              <a:gdLst>
                <a:gd name="T0" fmla="*/ 17 w 38"/>
                <a:gd name="T1" fmla="*/ 36 h 36"/>
                <a:gd name="T2" fmla="*/ 38 w 38"/>
                <a:gd name="T3" fmla="*/ 20 h 36"/>
                <a:gd name="T4" fmla="*/ 17 w 38"/>
                <a:gd name="T5" fmla="*/ 0 h 36"/>
                <a:gd name="T6" fmla="*/ 0 w 38"/>
                <a:gd name="T7" fmla="*/ 20 h 36"/>
                <a:gd name="T8" fmla="*/ 17 w 38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7" y="36"/>
                  </a:moveTo>
                  <a:lnTo>
                    <a:pt x="38" y="20"/>
                  </a:lnTo>
                  <a:lnTo>
                    <a:pt x="17" y="0"/>
                  </a:lnTo>
                  <a:lnTo>
                    <a:pt x="0" y="20"/>
                  </a:lnTo>
                  <a:lnTo>
                    <a:pt x="17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3" name="Freeform 54">
              <a:extLst>
                <a:ext uri="{FF2B5EF4-FFF2-40B4-BE49-F238E27FC236}">
                  <a16:creationId xmlns:a16="http://schemas.microsoft.com/office/drawing/2014/main" id="{E7DF3AC5-CF89-4C0D-8156-7C9CE6415FB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89261" y="6269396"/>
              <a:ext cx="463888" cy="462820"/>
            </a:xfrm>
            <a:custGeom>
              <a:avLst/>
              <a:gdLst>
                <a:gd name="T0" fmla="*/ 0 w 311"/>
                <a:gd name="T1" fmla="*/ 146 h 291"/>
                <a:gd name="T2" fmla="*/ 155 w 311"/>
                <a:gd name="T3" fmla="*/ 291 h 291"/>
                <a:gd name="T4" fmla="*/ 311 w 311"/>
                <a:gd name="T5" fmla="*/ 146 h 291"/>
                <a:gd name="T6" fmla="*/ 155 w 311"/>
                <a:gd name="T7" fmla="*/ 0 h 291"/>
                <a:gd name="T8" fmla="*/ 0 w 311"/>
                <a:gd name="T9" fmla="*/ 146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1" h="291">
                  <a:moveTo>
                    <a:pt x="0" y="146"/>
                  </a:moveTo>
                  <a:lnTo>
                    <a:pt x="155" y="291"/>
                  </a:lnTo>
                  <a:lnTo>
                    <a:pt x="311" y="146"/>
                  </a:lnTo>
                  <a:lnTo>
                    <a:pt x="155" y="0"/>
                  </a:lnTo>
                  <a:lnTo>
                    <a:pt x="0" y="146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831CB871-A6B3-454E-8555-4146183C2C8D}"/>
                </a:ext>
              </a:extLst>
            </p:cNvPr>
            <p:cNvSpPr/>
            <p:nvPr userDrawn="1"/>
          </p:nvSpPr>
          <p:spPr>
            <a:xfrm>
              <a:off x="11803755" y="6369596"/>
              <a:ext cx="266382" cy="266400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B3760983-EF31-4FE3-B4C7-6AF84506F96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96469" y="5575961"/>
              <a:ext cx="56681" cy="55666"/>
            </a:xfrm>
            <a:custGeom>
              <a:avLst/>
              <a:gdLst>
                <a:gd name="T0" fmla="*/ 0 w 38"/>
                <a:gd name="T1" fmla="*/ 19 h 35"/>
                <a:gd name="T2" fmla="*/ 20 w 38"/>
                <a:gd name="T3" fmla="*/ 35 h 35"/>
                <a:gd name="T4" fmla="*/ 38 w 38"/>
                <a:gd name="T5" fmla="*/ 19 h 35"/>
                <a:gd name="T6" fmla="*/ 20 w 38"/>
                <a:gd name="T7" fmla="*/ 0 h 35"/>
                <a:gd name="T8" fmla="*/ 0 w 38"/>
                <a:gd name="T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0" y="19"/>
                  </a:moveTo>
                  <a:lnTo>
                    <a:pt x="20" y="35"/>
                  </a:lnTo>
                  <a:lnTo>
                    <a:pt x="38" y="19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0B6A497B-7BB1-4DBC-80A3-BA36E1741E5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053149" y="5924269"/>
              <a:ext cx="56681" cy="57256"/>
            </a:xfrm>
            <a:custGeom>
              <a:avLst/>
              <a:gdLst>
                <a:gd name="T0" fmla="*/ 0 w 38"/>
                <a:gd name="T1" fmla="*/ 17 h 36"/>
                <a:gd name="T2" fmla="*/ 20 w 38"/>
                <a:gd name="T3" fmla="*/ 36 h 36"/>
                <a:gd name="T4" fmla="*/ 38 w 38"/>
                <a:gd name="T5" fmla="*/ 17 h 36"/>
                <a:gd name="T6" fmla="*/ 20 w 38"/>
                <a:gd name="T7" fmla="*/ 0 h 36"/>
                <a:gd name="T8" fmla="*/ 0 w 38"/>
                <a:gd name="T9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7"/>
                  </a:moveTo>
                  <a:lnTo>
                    <a:pt x="20" y="36"/>
                  </a:lnTo>
                  <a:lnTo>
                    <a:pt x="38" y="17"/>
                  </a:lnTo>
                  <a:lnTo>
                    <a:pt x="20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2532D601-2192-4159-A530-0C0A7AE11A4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053149" y="5631626"/>
              <a:ext cx="56681" cy="62027"/>
            </a:xfrm>
            <a:custGeom>
              <a:avLst/>
              <a:gdLst>
                <a:gd name="T0" fmla="*/ 20 w 38"/>
                <a:gd name="T1" fmla="*/ 0 h 39"/>
                <a:gd name="T2" fmla="*/ 0 w 38"/>
                <a:gd name="T3" fmla="*/ 20 h 39"/>
                <a:gd name="T4" fmla="*/ 20 w 38"/>
                <a:gd name="T5" fmla="*/ 39 h 39"/>
                <a:gd name="T6" fmla="*/ 38 w 38"/>
                <a:gd name="T7" fmla="*/ 20 h 39"/>
                <a:gd name="T8" fmla="*/ 20 w 38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20" y="0"/>
                  </a:moveTo>
                  <a:lnTo>
                    <a:pt x="0" y="20"/>
                  </a:lnTo>
                  <a:lnTo>
                    <a:pt x="20" y="39"/>
                  </a:lnTo>
                  <a:lnTo>
                    <a:pt x="38" y="2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8" name="Freeform 23">
              <a:extLst>
                <a:ext uri="{FF2B5EF4-FFF2-40B4-BE49-F238E27FC236}">
                  <a16:creationId xmlns:a16="http://schemas.microsoft.com/office/drawing/2014/main" id="{B90F6285-D689-4493-9B0B-D02CED1D0DC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183546" y="6676550"/>
              <a:ext cx="56681" cy="60437"/>
            </a:xfrm>
            <a:custGeom>
              <a:avLst/>
              <a:gdLst>
                <a:gd name="T0" fmla="*/ 38 w 38"/>
                <a:gd name="T1" fmla="*/ 19 h 38"/>
                <a:gd name="T2" fmla="*/ 20 w 38"/>
                <a:gd name="T3" fmla="*/ 0 h 38"/>
                <a:gd name="T4" fmla="*/ 0 w 38"/>
                <a:gd name="T5" fmla="*/ 19 h 38"/>
                <a:gd name="T6" fmla="*/ 20 w 38"/>
                <a:gd name="T7" fmla="*/ 38 h 38"/>
                <a:gd name="T8" fmla="*/ 38 w 38"/>
                <a:gd name="T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8" y="19"/>
                  </a:moveTo>
                  <a:lnTo>
                    <a:pt x="20" y="0"/>
                  </a:lnTo>
                  <a:lnTo>
                    <a:pt x="0" y="19"/>
                  </a:lnTo>
                  <a:lnTo>
                    <a:pt x="20" y="38"/>
                  </a:lnTo>
                  <a:lnTo>
                    <a:pt x="38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9" name="Freeform 24">
              <a:extLst>
                <a:ext uri="{FF2B5EF4-FFF2-40B4-BE49-F238E27FC236}">
                  <a16:creationId xmlns:a16="http://schemas.microsoft.com/office/drawing/2014/main" id="{491EC7F0-3AE9-4F45-B1D3-65F5167C7BC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952348" y="6619294"/>
              <a:ext cx="56681" cy="57256"/>
            </a:xfrm>
            <a:custGeom>
              <a:avLst/>
              <a:gdLst>
                <a:gd name="T0" fmla="*/ 0 w 38"/>
                <a:gd name="T1" fmla="*/ 19 h 36"/>
                <a:gd name="T2" fmla="*/ 20 w 38"/>
                <a:gd name="T3" fmla="*/ 36 h 36"/>
                <a:gd name="T4" fmla="*/ 38 w 38"/>
                <a:gd name="T5" fmla="*/ 19 h 36"/>
                <a:gd name="T6" fmla="*/ 20 w 38"/>
                <a:gd name="T7" fmla="*/ 0 h 36"/>
                <a:gd name="T8" fmla="*/ 0 w 38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9"/>
                  </a:moveTo>
                  <a:lnTo>
                    <a:pt x="20" y="36"/>
                  </a:lnTo>
                  <a:lnTo>
                    <a:pt x="38" y="19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0" name="Freeform 26">
              <a:extLst>
                <a:ext uri="{FF2B5EF4-FFF2-40B4-BE49-F238E27FC236}">
                  <a16:creationId xmlns:a16="http://schemas.microsoft.com/office/drawing/2014/main" id="{23C3CC51-DB02-4DF6-830C-531BB8C38B6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009028" y="6676550"/>
              <a:ext cx="56681" cy="60437"/>
            </a:xfrm>
            <a:custGeom>
              <a:avLst/>
              <a:gdLst>
                <a:gd name="T0" fmla="*/ 0 w 38"/>
                <a:gd name="T1" fmla="*/ 19 h 38"/>
                <a:gd name="T2" fmla="*/ 20 w 38"/>
                <a:gd name="T3" fmla="*/ 38 h 38"/>
                <a:gd name="T4" fmla="*/ 38 w 38"/>
                <a:gd name="T5" fmla="*/ 19 h 38"/>
                <a:gd name="T6" fmla="*/ 20 w 38"/>
                <a:gd name="T7" fmla="*/ 0 h 38"/>
                <a:gd name="T8" fmla="*/ 0 w 38"/>
                <a:gd name="T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0" y="19"/>
                  </a:moveTo>
                  <a:lnTo>
                    <a:pt x="20" y="38"/>
                  </a:lnTo>
                  <a:lnTo>
                    <a:pt x="38" y="19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1" name="Freeform 31">
              <a:extLst>
                <a:ext uri="{FF2B5EF4-FFF2-40B4-BE49-F238E27FC236}">
                  <a16:creationId xmlns:a16="http://schemas.microsoft.com/office/drawing/2014/main" id="{15C24E39-3DFF-40CD-9E63-B1109EE7F1D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952348" y="6736987"/>
              <a:ext cx="56681" cy="57256"/>
            </a:xfrm>
            <a:custGeom>
              <a:avLst/>
              <a:gdLst>
                <a:gd name="T0" fmla="*/ 17 w 38"/>
                <a:gd name="T1" fmla="*/ 36 h 36"/>
                <a:gd name="T2" fmla="*/ 38 w 38"/>
                <a:gd name="T3" fmla="*/ 16 h 36"/>
                <a:gd name="T4" fmla="*/ 17 w 38"/>
                <a:gd name="T5" fmla="*/ 0 h 36"/>
                <a:gd name="T6" fmla="*/ 0 w 38"/>
                <a:gd name="T7" fmla="*/ 16 h 36"/>
                <a:gd name="T8" fmla="*/ 17 w 38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7" y="36"/>
                  </a:moveTo>
                  <a:lnTo>
                    <a:pt x="38" y="16"/>
                  </a:lnTo>
                  <a:lnTo>
                    <a:pt x="17" y="0"/>
                  </a:lnTo>
                  <a:lnTo>
                    <a:pt x="0" y="16"/>
                  </a:lnTo>
                  <a:lnTo>
                    <a:pt x="17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2" name="Freeform 34">
              <a:extLst>
                <a:ext uri="{FF2B5EF4-FFF2-40B4-BE49-F238E27FC236}">
                  <a16:creationId xmlns:a16="http://schemas.microsoft.com/office/drawing/2014/main" id="{DB6BE698-5E86-4A71-8229-6CF3733CBF5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645942" y="6736987"/>
              <a:ext cx="56681" cy="57256"/>
            </a:xfrm>
            <a:custGeom>
              <a:avLst/>
              <a:gdLst>
                <a:gd name="T0" fmla="*/ 0 w 38"/>
                <a:gd name="T1" fmla="*/ 16 h 36"/>
                <a:gd name="T2" fmla="*/ 21 w 38"/>
                <a:gd name="T3" fmla="*/ 36 h 36"/>
                <a:gd name="T4" fmla="*/ 38 w 38"/>
                <a:gd name="T5" fmla="*/ 16 h 36"/>
                <a:gd name="T6" fmla="*/ 21 w 38"/>
                <a:gd name="T7" fmla="*/ 0 h 36"/>
                <a:gd name="T8" fmla="*/ 0 w 38"/>
                <a:gd name="T9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6"/>
                  </a:moveTo>
                  <a:lnTo>
                    <a:pt x="21" y="36"/>
                  </a:lnTo>
                  <a:lnTo>
                    <a:pt x="38" y="16"/>
                  </a:lnTo>
                  <a:lnTo>
                    <a:pt x="21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3" name="Freeform 37">
              <a:extLst>
                <a:ext uri="{FF2B5EF4-FFF2-40B4-BE49-F238E27FC236}">
                  <a16:creationId xmlns:a16="http://schemas.microsoft.com/office/drawing/2014/main" id="{7E070E55-96A4-4B10-8064-7EFDFC68E3C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707098" y="6676550"/>
              <a:ext cx="56681" cy="55666"/>
            </a:xfrm>
            <a:custGeom>
              <a:avLst/>
              <a:gdLst>
                <a:gd name="T0" fmla="*/ 18 w 38"/>
                <a:gd name="T1" fmla="*/ 0 h 35"/>
                <a:gd name="T2" fmla="*/ 0 w 38"/>
                <a:gd name="T3" fmla="*/ 19 h 35"/>
                <a:gd name="T4" fmla="*/ 18 w 38"/>
                <a:gd name="T5" fmla="*/ 35 h 35"/>
                <a:gd name="T6" fmla="*/ 38 w 38"/>
                <a:gd name="T7" fmla="*/ 19 h 35"/>
                <a:gd name="T8" fmla="*/ 18 w 38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18" y="0"/>
                  </a:moveTo>
                  <a:lnTo>
                    <a:pt x="0" y="19"/>
                  </a:lnTo>
                  <a:lnTo>
                    <a:pt x="18" y="35"/>
                  </a:lnTo>
                  <a:lnTo>
                    <a:pt x="38" y="19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4" name="Freeform 38">
              <a:extLst>
                <a:ext uri="{FF2B5EF4-FFF2-40B4-BE49-F238E27FC236}">
                  <a16:creationId xmlns:a16="http://schemas.microsoft.com/office/drawing/2014/main" id="{78662B8A-642F-4656-B1DD-1F23A58D274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645942" y="6619294"/>
              <a:ext cx="61156" cy="57256"/>
            </a:xfrm>
            <a:custGeom>
              <a:avLst/>
              <a:gdLst>
                <a:gd name="T0" fmla="*/ 21 w 41"/>
                <a:gd name="T1" fmla="*/ 0 h 36"/>
                <a:gd name="T2" fmla="*/ 0 w 41"/>
                <a:gd name="T3" fmla="*/ 16 h 36"/>
                <a:gd name="T4" fmla="*/ 21 w 41"/>
                <a:gd name="T5" fmla="*/ 36 h 36"/>
                <a:gd name="T6" fmla="*/ 41 w 41"/>
                <a:gd name="T7" fmla="*/ 16 h 36"/>
                <a:gd name="T8" fmla="*/ 21 w 41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21" y="0"/>
                  </a:moveTo>
                  <a:lnTo>
                    <a:pt x="0" y="16"/>
                  </a:lnTo>
                  <a:lnTo>
                    <a:pt x="21" y="36"/>
                  </a:lnTo>
                  <a:lnTo>
                    <a:pt x="41" y="16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5" name="Freeform 39">
              <a:extLst>
                <a:ext uri="{FF2B5EF4-FFF2-40B4-BE49-F238E27FC236}">
                  <a16:creationId xmlns:a16="http://schemas.microsoft.com/office/drawing/2014/main" id="{C3DCF196-D8A2-4399-8EC5-FFA30DFF7A6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707098" y="5981525"/>
              <a:ext cx="56681" cy="57256"/>
            </a:xfrm>
            <a:custGeom>
              <a:avLst/>
              <a:gdLst>
                <a:gd name="T0" fmla="*/ 0 w 38"/>
                <a:gd name="T1" fmla="*/ 19 h 36"/>
                <a:gd name="T2" fmla="*/ 18 w 38"/>
                <a:gd name="T3" fmla="*/ 36 h 36"/>
                <a:gd name="T4" fmla="*/ 38 w 38"/>
                <a:gd name="T5" fmla="*/ 19 h 36"/>
                <a:gd name="T6" fmla="*/ 18 w 38"/>
                <a:gd name="T7" fmla="*/ 0 h 36"/>
                <a:gd name="T8" fmla="*/ 0 w 38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9"/>
                  </a:moveTo>
                  <a:lnTo>
                    <a:pt x="18" y="36"/>
                  </a:lnTo>
                  <a:lnTo>
                    <a:pt x="38" y="19"/>
                  </a:lnTo>
                  <a:lnTo>
                    <a:pt x="18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6" name="Freeform 40">
              <a:extLst>
                <a:ext uri="{FF2B5EF4-FFF2-40B4-BE49-F238E27FC236}">
                  <a16:creationId xmlns:a16="http://schemas.microsoft.com/office/drawing/2014/main" id="{AF36F1DB-5A54-4548-AE32-6A2F77A95B7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645942" y="5924269"/>
              <a:ext cx="61156" cy="57256"/>
            </a:xfrm>
            <a:custGeom>
              <a:avLst/>
              <a:gdLst>
                <a:gd name="T0" fmla="*/ 0 w 41"/>
                <a:gd name="T1" fmla="*/ 17 h 36"/>
                <a:gd name="T2" fmla="*/ 21 w 41"/>
                <a:gd name="T3" fmla="*/ 36 h 36"/>
                <a:gd name="T4" fmla="*/ 41 w 41"/>
                <a:gd name="T5" fmla="*/ 17 h 36"/>
                <a:gd name="T6" fmla="*/ 21 w 41"/>
                <a:gd name="T7" fmla="*/ 0 h 36"/>
                <a:gd name="T8" fmla="*/ 0 w 41"/>
                <a:gd name="T9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0" y="17"/>
                  </a:moveTo>
                  <a:lnTo>
                    <a:pt x="21" y="36"/>
                  </a:lnTo>
                  <a:lnTo>
                    <a:pt x="41" y="17"/>
                  </a:lnTo>
                  <a:lnTo>
                    <a:pt x="21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7" name="Freeform 41">
              <a:extLst>
                <a:ext uri="{FF2B5EF4-FFF2-40B4-BE49-F238E27FC236}">
                  <a16:creationId xmlns:a16="http://schemas.microsoft.com/office/drawing/2014/main" id="{45B01585-D537-44FC-ABB0-8CA94D5E10E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96469" y="5693654"/>
              <a:ext cx="56681" cy="55666"/>
            </a:xfrm>
            <a:custGeom>
              <a:avLst/>
              <a:gdLst>
                <a:gd name="T0" fmla="*/ 17 w 38"/>
                <a:gd name="T1" fmla="*/ 35 h 35"/>
                <a:gd name="T2" fmla="*/ 38 w 38"/>
                <a:gd name="T3" fmla="*/ 16 h 35"/>
                <a:gd name="T4" fmla="*/ 17 w 38"/>
                <a:gd name="T5" fmla="*/ 0 h 35"/>
                <a:gd name="T6" fmla="*/ 0 w 38"/>
                <a:gd name="T7" fmla="*/ 16 h 35"/>
                <a:gd name="T8" fmla="*/ 17 w 38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17" y="35"/>
                  </a:moveTo>
                  <a:lnTo>
                    <a:pt x="38" y="16"/>
                  </a:lnTo>
                  <a:lnTo>
                    <a:pt x="17" y="0"/>
                  </a:lnTo>
                  <a:lnTo>
                    <a:pt x="0" y="16"/>
                  </a:lnTo>
                  <a:lnTo>
                    <a:pt x="17" y="35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8" name="Freeform 42">
              <a:extLst>
                <a:ext uri="{FF2B5EF4-FFF2-40B4-BE49-F238E27FC236}">
                  <a16:creationId xmlns:a16="http://schemas.microsoft.com/office/drawing/2014/main" id="{992D8F86-18BB-4400-B5DB-6140000E41B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707098" y="6269396"/>
              <a:ext cx="56681" cy="62027"/>
            </a:xfrm>
            <a:custGeom>
              <a:avLst/>
              <a:gdLst>
                <a:gd name="T0" fmla="*/ 18 w 38"/>
                <a:gd name="T1" fmla="*/ 0 h 39"/>
                <a:gd name="T2" fmla="*/ 0 w 38"/>
                <a:gd name="T3" fmla="*/ 19 h 39"/>
                <a:gd name="T4" fmla="*/ 18 w 38"/>
                <a:gd name="T5" fmla="*/ 39 h 39"/>
                <a:gd name="T6" fmla="*/ 38 w 38"/>
                <a:gd name="T7" fmla="*/ 19 h 39"/>
                <a:gd name="T8" fmla="*/ 18 w 38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18" y="0"/>
                  </a:moveTo>
                  <a:lnTo>
                    <a:pt x="0" y="19"/>
                  </a:lnTo>
                  <a:lnTo>
                    <a:pt x="18" y="39"/>
                  </a:lnTo>
                  <a:lnTo>
                    <a:pt x="38" y="19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9" name="Freeform 43">
              <a:extLst>
                <a:ext uri="{FF2B5EF4-FFF2-40B4-BE49-F238E27FC236}">
                  <a16:creationId xmlns:a16="http://schemas.microsoft.com/office/drawing/2014/main" id="{0A7CA8B7-D1A0-4C67-8AEA-27F8D4CD66A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89261" y="6387089"/>
              <a:ext cx="56681" cy="57256"/>
            </a:xfrm>
            <a:custGeom>
              <a:avLst/>
              <a:gdLst>
                <a:gd name="T0" fmla="*/ 21 w 38"/>
                <a:gd name="T1" fmla="*/ 0 h 36"/>
                <a:gd name="T2" fmla="*/ 0 w 38"/>
                <a:gd name="T3" fmla="*/ 20 h 36"/>
                <a:gd name="T4" fmla="*/ 21 w 38"/>
                <a:gd name="T5" fmla="*/ 36 h 36"/>
                <a:gd name="T6" fmla="*/ 38 w 38"/>
                <a:gd name="T7" fmla="*/ 20 h 36"/>
                <a:gd name="T8" fmla="*/ 21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1" y="0"/>
                  </a:moveTo>
                  <a:lnTo>
                    <a:pt x="0" y="20"/>
                  </a:lnTo>
                  <a:lnTo>
                    <a:pt x="21" y="36"/>
                  </a:lnTo>
                  <a:lnTo>
                    <a:pt x="38" y="2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0" name="Freeform 44">
              <a:extLst>
                <a:ext uri="{FF2B5EF4-FFF2-40B4-BE49-F238E27FC236}">
                  <a16:creationId xmlns:a16="http://schemas.microsoft.com/office/drawing/2014/main" id="{167F43A2-48B8-4B40-89A2-EB37DB4F7AE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89261" y="6562038"/>
              <a:ext cx="56681" cy="57256"/>
            </a:xfrm>
            <a:custGeom>
              <a:avLst/>
              <a:gdLst>
                <a:gd name="T0" fmla="*/ 21 w 38"/>
                <a:gd name="T1" fmla="*/ 36 h 36"/>
                <a:gd name="T2" fmla="*/ 38 w 38"/>
                <a:gd name="T3" fmla="*/ 17 h 36"/>
                <a:gd name="T4" fmla="*/ 21 w 38"/>
                <a:gd name="T5" fmla="*/ 0 h 36"/>
                <a:gd name="T6" fmla="*/ 0 w 38"/>
                <a:gd name="T7" fmla="*/ 17 h 36"/>
                <a:gd name="T8" fmla="*/ 21 w 38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1" y="36"/>
                  </a:moveTo>
                  <a:lnTo>
                    <a:pt x="38" y="17"/>
                  </a:lnTo>
                  <a:lnTo>
                    <a:pt x="21" y="0"/>
                  </a:lnTo>
                  <a:lnTo>
                    <a:pt x="0" y="17"/>
                  </a:lnTo>
                  <a:lnTo>
                    <a:pt x="21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1" name="Freeform 46">
              <a:extLst>
                <a:ext uri="{FF2B5EF4-FFF2-40B4-BE49-F238E27FC236}">
                  <a16:creationId xmlns:a16="http://schemas.microsoft.com/office/drawing/2014/main" id="{234AAA01-3D2B-473D-BCF6-FA5830AB175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9788" y="6038781"/>
              <a:ext cx="56681" cy="60437"/>
            </a:xfrm>
            <a:custGeom>
              <a:avLst/>
              <a:gdLst>
                <a:gd name="T0" fmla="*/ 0 w 38"/>
                <a:gd name="T1" fmla="*/ 19 h 38"/>
                <a:gd name="T2" fmla="*/ 17 w 38"/>
                <a:gd name="T3" fmla="*/ 38 h 38"/>
                <a:gd name="T4" fmla="*/ 38 w 38"/>
                <a:gd name="T5" fmla="*/ 19 h 38"/>
                <a:gd name="T6" fmla="*/ 17 w 38"/>
                <a:gd name="T7" fmla="*/ 0 h 38"/>
                <a:gd name="T8" fmla="*/ 0 w 38"/>
                <a:gd name="T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0" y="19"/>
                  </a:moveTo>
                  <a:lnTo>
                    <a:pt x="17" y="38"/>
                  </a:lnTo>
                  <a:lnTo>
                    <a:pt x="38" y="19"/>
                  </a:lnTo>
                  <a:lnTo>
                    <a:pt x="17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2" name="Freeform 49">
              <a:extLst>
                <a:ext uri="{FF2B5EF4-FFF2-40B4-BE49-F238E27FC236}">
                  <a16:creationId xmlns:a16="http://schemas.microsoft.com/office/drawing/2014/main" id="{AF49F905-84E7-4EF8-B1B9-BC66ECAB58C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96469" y="5863832"/>
              <a:ext cx="56681" cy="60437"/>
            </a:xfrm>
            <a:custGeom>
              <a:avLst/>
              <a:gdLst>
                <a:gd name="T0" fmla="*/ 0 w 38"/>
                <a:gd name="T1" fmla="*/ 19 h 38"/>
                <a:gd name="T2" fmla="*/ 17 w 38"/>
                <a:gd name="T3" fmla="*/ 38 h 38"/>
                <a:gd name="T4" fmla="*/ 38 w 38"/>
                <a:gd name="T5" fmla="*/ 19 h 38"/>
                <a:gd name="T6" fmla="*/ 17 w 38"/>
                <a:gd name="T7" fmla="*/ 0 h 38"/>
                <a:gd name="T8" fmla="*/ 0 w 38"/>
                <a:gd name="T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0" y="19"/>
                  </a:moveTo>
                  <a:lnTo>
                    <a:pt x="17" y="38"/>
                  </a:lnTo>
                  <a:lnTo>
                    <a:pt x="38" y="19"/>
                  </a:lnTo>
                  <a:lnTo>
                    <a:pt x="17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3" name="Freeform 50">
              <a:extLst>
                <a:ext uri="{FF2B5EF4-FFF2-40B4-BE49-F238E27FC236}">
                  <a16:creationId xmlns:a16="http://schemas.microsoft.com/office/drawing/2014/main" id="{42EB9E94-D548-4B8E-8762-B8867FAE08A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9788" y="6213730"/>
              <a:ext cx="56681" cy="55666"/>
            </a:xfrm>
            <a:custGeom>
              <a:avLst/>
              <a:gdLst>
                <a:gd name="T0" fmla="*/ 38 w 38"/>
                <a:gd name="T1" fmla="*/ 19 h 35"/>
                <a:gd name="T2" fmla="*/ 17 w 38"/>
                <a:gd name="T3" fmla="*/ 0 h 35"/>
                <a:gd name="T4" fmla="*/ 0 w 38"/>
                <a:gd name="T5" fmla="*/ 19 h 35"/>
                <a:gd name="T6" fmla="*/ 17 w 38"/>
                <a:gd name="T7" fmla="*/ 35 h 35"/>
                <a:gd name="T8" fmla="*/ 38 w 38"/>
                <a:gd name="T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38" y="19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7" y="35"/>
                  </a:lnTo>
                  <a:lnTo>
                    <a:pt x="38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4" name="Freeform 51">
              <a:extLst>
                <a:ext uri="{FF2B5EF4-FFF2-40B4-BE49-F238E27FC236}">
                  <a16:creationId xmlns:a16="http://schemas.microsoft.com/office/drawing/2014/main" id="{9DE72421-DC04-4417-A49A-AC034D57ACA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96469" y="5981525"/>
              <a:ext cx="56681" cy="57256"/>
            </a:xfrm>
            <a:custGeom>
              <a:avLst/>
              <a:gdLst>
                <a:gd name="T0" fmla="*/ 0 w 38"/>
                <a:gd name="T1" fmla="*/ 19 h 36"/>
                <a:gd name="T2" fmla="*/ 17 w 38"/>
                <a:gd name="T3" fmla="*/ 36 h 36"/>
                <a:gd name="T4" fmla="*/ 38 w 38"/>
                <a:gd name="T5" fmla="*/ 19 h 36"/>
                <a:gd name="T6" fmla="*/ 17 w 38"/>
                <a:gd name="T7" fmla="*/ 0 h 36"/>
                <a:gd name="T8" fmla="*/ 0 w 38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9"/>
                  </a:moveTo>
                  <a:lnTo>
                    <a:pt x="17" y="36"/>
                  </a:lnTo>
                  <a:lnTo>
                    <a:pt x="38" y="19"/>
                  </a:lnTo>
                  <a:lnTo>
                    <a:pt x="17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5" name="Freeform 52">
              <a:extLst>
                <a:ext uri="{FF2B5EF4-FFF2-40B4-BE49-F238E27FC236}">
                  <a16:creationId xmlns:a16="http://schemas.microsoft.com/office/drawing/2014/main" id="{2F5430C5-1E02-42CA-B14D-475891BDD9D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9788" y="5924269"/>
              <a:ext cx="56681" cy="57256"/>
            </a:xfrm>
            <a:custGeom>
              <a:avLst/>
              <a:gdLst>
                <a:gd name="T0" fmla="*/ 0 w 38"/>
                <a:gd name="T1" fmla="*/ 17 h 36"/>
                <a:gd name="T2" fmla="*/ 17 w 38"/>
                <a:gd name="T3" fmla="*/ 36 h 36"/>
                <a:gd name="T4" fmla="*/ 38 w 38"/>
                <a:gd name="T5" fmla="*/ 17 h 36"/>
                <a:gd name="T6" fmla="*/ 17 w 38"/>
                <a:gd name="T7" fmla="*/ 0 h 36"/>
                <a:gd name="T8" fmla="*/ 0 w 38"/>
                <a:gd name="T9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7"/>
                  </a:moveTo>
                  <a:lnTo>
                    <a:pt x="17" y="36"/>
                  </a:lnTo>
                  <a:lnTo>
                    <a:pt x="38" y="17"/>
                  </a:lnTo>
                  <a:lnTo>
                    <a:pt x="17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6" name="Freeform 128">
              <a:extLst>
                <a:ext uri="{FF2B5EF4-FFF2-40B4-BE49-F238E27FC236}">
                  <a16:creationId xmlns:a16="http://schemas.microsoft.com/office/drawing/2014/main" id="{3217D20C-6881-43D7-8516-EC339C39B3D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878632" y="6676550"/>
              <a:ext cx="61156" cy="55666"/>
            </a:xfrm>
            <a:custGeom>
              <a:avLst/>
              <a:gdLst>
                <a:gd name="T0" fmla="*/ 20 w 41"/>
                <a:gd name="T1" fmla="*/ 0 h 35"/>
                <a:gd name="T2" fmla="*/ 0 w 41"/>
                <a:gd name="T3" fmla="*/ 19 h 35"/>
                <a:gd name="T4" fmla="*/ 20 w 41"/>
                <a:gd name="T5" fmla="*/ 35 h 35"/>
                <a:gd name="T6" fmla="*/ 41 w 41"/>
                <a:gd name="T7" fmla="*/ 19 h 35"/>
                <a:gd name="T8" fmla="*/ 20 w 41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5">
                  <a:moveTo>
                    <a:pt x="20" y="0"/>
                  </a:moveTo>
                  <a:lnTo>
                    <a:pt x="0" y="19"/>
                  </a:lnTo>
                  <a:lnTo>
                    <a:pt x="20" y="35"/>
                  </a:lnTo>
                  <a:lnTo>
                    <a:pt x="41" y="19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7" name="Freeform 56">
              <a:extLst>
                <a:ext uri="{FF2B5EF4-FFF2-40B4-BE49-F238E27FC236}">
                  <a16:creationId xmlns:a16="http://schemas.microsoft.com/office/drawing/2014/main" id="{45678A59-3F8C-44C0-83A1-EFC85314CA6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878632" y="5981525"/>
              <a:ext cx="61156" cy="57256"/>
            </a:xfrm>
            <a:custGeom>
              <a:avLst/>
              <a:gdLst>
                <a:gd name="T0" fmla="*/ 41 w 41"/>
                <a:gd name="T1" fmla="*/ 19 h 36"/>
                <a:gd name="T2" fmla="*/ 20 w 41"/>
                <a:gd name="T3" fmla="*/ 0 h 36"/>
                <a:gd name="T4" fmla="*/ 0 w 41"/>
                <a:gd name="T5" fmla="*/ 19 h 36"/>
                <a:gd name="T6" fmla="*/ 20 w 41"/>
                <a:gd name="T7" fmla="*/ 36 h 36"/>
                <a:gd name="T8" fmla="*/ 41 w 41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41" y="19"/>
                  </a:moveTo>
                  <a:lnTo>
                    <a:pt x="20" y="0"/>
                  </a:lnTo>
                  <a:lnTo>
                    <a:pt x="0" y="19"/>
                  </a:lnTo>
                  <a:lnTo>
                    <a:pt x="20" y="36"/>
                  </a:lnTo>
                  <a:lnTo>
                    <a:pt x="41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8" name="Freeform 57">
              <a:extLst>
                <a:ext uri="{FF2B5EF4-FFF2-40B4-BE49-F238E27FC236}">
                  <a16:creationId xmlns:a16="http://schemas.microsoft.com/office/drawing/2014/main" id="{2456E0B8-BA9E-4643-BA70-18A090422DA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878632" y="6269396"/>
              <a:ext cx="61156" cy="62027"/>
            </a:xfrm>
            <a:custGeom>
              <a:avLst/>
              <a:gdLst>
                <a:gd name="T0" fmla="*/ 20 w 41"/>
                <a:gd name="T1" fmla="*/ 39 h 39"/>
                <a:gd name="T2" fmla="*/ 41 w 41"/>
                <a:gd name="T3" fmla="*/ 19 h 39"/>
                <a:gd name="T4" fmla="*/ 20 w 41"/>
                <a:gd name="T5" fmla="*/ 0 h 39"/>
                <a:gd name="T6" fmla="*/ 0 w 41"/>
                <a:gd name="T7" fmla="*/ 19 h 39"/>
                <a:gd name="T8" fmla="*/ 20 w 41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9">
                  <a:moveTo>
                    <a:pt x="20" y="39"/>
                  </a:moveTo>
                  <a:lnTo>
                    <a:pt x="41" y="19"/>
                  </a:lnTo>
                  <a:lnTo>
                    <a:pt x="20" y="0"/>
                  </a:lnTo>
                  <a:lnTo>
                    <a:pt x="0" y="19"/>
                  </a:lnTo>
                  <a:lnTo>
                    <a:pt x="20" y="3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9" name="Freeform 58">
              <a:extLst>
                <a:ext uri="{FF2B5EF4-FFF2-40B4-BE49-F238E27FC236}">
                  <a16:creationId xmlns:a16="http://schemas.microsoft.com/office/drawing/2014/main" id="{22532A70-8C31-4815-84E1-2732A8DF8C4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40227" y="6038781"/>
              <a:ext cx="61156" cy="60437"/>
            </a:xfrm>
            <a:custGeom>
              <a:avLst/>
              <a:gdLst>
                <a:gd name="T0" fmla="*/ 21 w 41"/>
                <a:gd name="T1" fmla="*/ 0 h 38"/>
                <a:gd name="T2" fmla="*/ 0 w 41"/>
                <a:gd name="T3" fmla="*/ 19 h 38"/>
                <a:gd name="T4" fmla="*/ 21 w 41"/>
                <a:gd name="T5" fmla="*/ 38 h 38"/>
                <a:gd name="T6" fmla="*/ 41 w 41"/>
                <a:gd name="T7" fmla="*/ 19 h 38"/>
                <a:gd name="T8" fmla="*/ 21 w 41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21" y="0"/>
                  </a:moveTo>
                  <a:lnTo>
                    <a:pt x="0" y="19"/>
                  </a:lnTo>
                  <a:lnTo>
                    <a:pt x="21" y="38"/>
                  </a:lnTo>
                  <a:lnTo>
                    <a:pt x="41" y="19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0" name="Freeform 59">
              <a:extLst>
                <a:ext uri="{FF2B5EF4-FFF2-40B4-BE49-F238E27FC236}">
                  <a16:creationId xmlns:a16="http://schemas.microsoft.com/office/drawing/2014/main" id="{B1595AC1-0525-4D31-BB35-C5EC2C114E0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95667" y="6387089"/>
              <a:ext cx="56681" cy="57256"/>
            </a:xfrm>
            <a:custGeom>
              <a:avLst/>
              <a:gdLst>
                <a:gd name="T0" fmla="*/ 17 w 38"/>
                <a:gd name="T1" fmla="*/ 0 h 36"/>
                <a:gd name="T2" fmla="*/ 0 w 38"/>
                <a:gd name="T3" fmla="*/ 20 h 36"/>
                <a:gd name="T4" fmla="*/ 17 w 38"/>
                <a:gd name="T5" fmla="*/ 36 h 36"/>
                <a:gd name="T6" fmla="*/ 38 w 38"/>
                <a:gd name="T7" fmla="*/ 20 h 36"/>
                <a:gd name="T8" fmla="*/ 17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7" y="0"/>
                  </a:moveTo>
                  <a:lnTo>
                    <a:pt x="0" y="20"/>
                  </a:lnTo>
                  <a:lnTo>
                    <a:pt x="17" y="36"/>
                  </a:lnTo>
                  <a:lnTo>
                    <a:pt x="38" y="2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1" name="Freeform 60">
              <a:extLst>
                <a:ext uri="{FF2B5EF4-FFF2-40B4-BE49-F238E27FC236}">
                  <a16:creationId xmlns:a16="http://schemas.microsoft.com/office/drawing/2014/main" id="{E7F8704C-F1DF-4961-9F42-0C04295BD43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952348" y="6331423"/>
              <a:ext cx="56681" cy="55666"/>
            </a:xfrm>
            <a:custGeom>
              <a:avLst/>
              <a:gdLst>
                <a:gd name="T0" fmla="*/ 20 w 38"/>
                <a:gd name="T1" fmla="*/ 0 h 35"/>
                <a:gd name="T2" fmla="*/ 0 w 38"/>
                <a:gd name="T3" fmla="*/ 16 h 35"/>
                <a:gd name="T4" fmla="*/ 20 w 38"/>
                <a:gd name="T5" fmla="*/ 35 h 35"/>
                <a:gd name="T6" fmla="*/ 38 w 38"/>
                <a:gd name="T7" fmla="*/ 16 h 35"/>
                <a:gd name="T8" fmla="*/ 20 w 38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20" y="0"/>
                  </a:moveTo>
                  <a:lnTo>
                    <a:pt x="0" y="16"/>
                  </a:lnTo>
                  <a:lnTo>
                    <a:pt x="20" y="35"/>
                  </a:lnTo>
                  <a:lnTo>
                    <a:pt x="38" y="1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2" name="Freeform 61">
              <a:extLst>
                <a:ext uri="{FF2B5EF4-FFF2-40B4-BE49-F238E27FC236}">
                  <a16:creationId xmlns:a16="http://schemas.microsoft.com/office/drawing/2014/main" id="{A71CFB94-AF4E-4C1A-A31C-B7AD47E00C6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009028" y="6274167"/>
              <a:ext cx="56681" cy="57256"/>
            </a:xfrm>
            <a:custGeom>
              <a:avLst/>
              <a:gdLst>
                <a:gd name="T0" fmla="*/ 20 w 38"/>
                <a:gd name="T1" fmla="*/ 0 h 36"/>
                <a:gd name="T2" fmla="*/ 0 w 38"/>
                <a:gd name="T3" fmla="*/ 16 h 36"/>
                <a:gd name="T4" fmla="*/ 20 w 38"/>
                <a:gd name="T5" fmla="*/ 36 h 36"/>
                <a:gd name="T6" fmla="*/ 38 w 38"/>
                <a:gd name="T7" fmla="*/ 16 h 36"/>
                <a:gd name="T8" fmla="*/ 20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0" y="0"/>
                  </a:moveTo>
                  <a:lnTo>
                    <a:pt x="0" y="16"/>
                  </a:lnTo>
                  <a:lnTo>
                    <a:pt x="20" y="36"/>
                  </a:lnTo>
                  <a:lnTo>
                    <a:pt x="38" y="1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3" name="Freeform 62">
              <a:extLst>
                <a:ext uri="{FF2B5EF4-FFF2-40B4-BE49-F238E27FC236}">
                  <a16:creationId xmlns:a16="http://schemas.microsoft.com/office/drawing/2014/main" id="{964AF93E-FB63-44FA-9717-BA771642A04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546632" y="6736987"/>
              <a:ext cx="56681" cy="57256"/>
            </a:xfrm>
            <a:custGeom>
              <a:avLst/>
              <a:gdLst>
                <a:gd name="T0" fmla="*/ 20 w 38"/>
                <a:gd name="T1" fmla="*/ 0 h 36"/>
                <a:gd name="T2" fmla="*/ 0 w 38"/>
                <a:gd name="T3" fmla="*/ 16 h 36"/>
                <a:gd name="T4" fmla="*/ 20 w 38"/>
                <a:gd name="T5" fmla="*/ 36 h 36"/>
                <a:gd name="T6" fmla="*/ 38 w 38"/>
                <a:gd name="T7" fmla="*/ 16 h 36"/>
                <a:gd name="T8" fmla="*/ 20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0" y="0"/>
                  </a:moveTo>
                  <a:lnTo>
                    <a:pt x="0" y="16"/>
                  </a:lnTo>
                  <a:lnTo>
                    <a:pt x="20" y="36"/>
                  </a:lnTo>
                  <a:lnTo>
                    <a:pt x="38" y="1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4" name="Freeform 63">
              <a:extLst>
                <a:ext uri="{FF2B5EF4-FFF2-40B4-BE49-F238E27FC236}">
                  <a16:creationId xmlns:a16="http://schemas.microsoft.com/office/drawing/2014/main" id="{52E72AEF-7CDA-447E-B95F-B95C5690899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664469" y="6619294"/>
              <a:ext cx="56681" cy="57256"/>
            </a:xfrm>
            <a:custGeom>
              <a:avLst/>
              <a:gdLst>
                <a:gd name="T0" fmla="*/ 17 w 38"/>
                <a:gd name="T1" fmla="*/ 0 h 36"/>
                <a:gd name="T2" fmla="*/ 0 w 38"/>
                <a:gd name="T3" fmla="*/ 19 h 36"/>
                <a:gd name="T4" fmla="*/ 17 w 38"/>
                <a:gd name="T5" fmla="*/ 36 h 36"/>
                <a:gd name="T6" fmla="*/ 38 w 38"/>
                <a:gd name="T7" fmla="*/ 19 h 36"/>
                <a:gd name="T8" fmla="*/ 17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7" y="0"/>
                  </a:moveTo>
                  <a:lnTo>
                    <a:pt x="0" y="19"/>
                  </a:lnTo>
                  <a:lnTo>
                    <a:pt x="17" y="36"/>
                  </a:lnTo>
                  <a:lnTo>
                    <a:pt x="38" y="19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5" name="Freeform 64">
              <a:extLst>
                <a:ext uri="{FF2B5EF4-FFF2-40B4-BE49-F238E27FC236}">
                  <a16:creationId xmlns:a16="http://schemas.microsoft.com/office/drawing/2014/main" id="{3579F759-E84E-4A5B-B94A-47300214579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603313" y="6676550"/>
              <a:ext cx="61156" cy="60437"/>
            </a:xfrm>
            <a:custGeom>
              <a:avLst/>
              <a:gdLst>
                <a:gd name="T0" fmla="*/ 20 w 41"/>
                <a:gd name="T1" fmla="*/ 0 h 38"/>
                <a:gd name="T2" fmla="*/ 0 w 41"/>
                <a:gd name="T3" fmla="*/ 19 h 38"/>
                <a:gd name="T4" fmla="*/ 20 w 41"/>
                <a:gd name="T5" fmla="*/ 38 h 38"/>
                <a:gd name="T6" fmla="*/ 41 w 41"/>
                <a:gd name="T7" fmla="*/ 19 h 38"/>
                <a:gd name="T8" fmla="*/ 20 w 41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20" y="0"/>
                  </a:moveTo>
                  <a:lnTo>
                    <a:pt x="0" y="19"/>
                  </a:lnTo>
                  <a:lnTo>
                    <a:pt x="20" y="38"/>
                  </a:lnTo>
                  <a:lnTo>
                    <a:pt x="41" y="19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6" name="Freeform 65">
              <a:extLst>
                <a:ext uri="{FF2B5EF4-FFF2-40B4-BE49-F238E27FC236}">
                  <a16:creationId xmlns:a16="http://schemas.microsoft.com/office/drawing/2014/main" id="{2C8A560F-B417-48FE-BD7F-35F1BF66E71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95667" y="6274167"/>
              <a:ext cx="462396" cy="462820"/>
            </a:xfrm>
            <a:custGeom>
              <a:avLst/>
              <a:gdLst>
                <a:gd name="T0" fmla="*/ 155 w 310"/>
                <a:gd name="T1" fmla="*/ 291 h 291"/>
                <a:gd name="T2" fmla="*/ 310 w 310"/>
                <a:gd name="T3" fmla="*/ 145 h 291"/>
                <a:gd name="T4" fmla="*/ 155 w 310"/>
                <a:gd name="T5" fmla="*/ 0 h 291"/>
                <a:gd name="T6" fmla="*/ 0 w 310"/>
                <a:gd name="T7" fmla="*/ 145 h 291"/>
                <a:gd name="T8" fmla="*/ 155 w 310"/>
                <a:gd name="T9" fmla="*/ 2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0" h="291">
                  <a:moveTo>
                    <a:pt x="155" y="291"/>
                  </a:moveTo>
                  <a:lnTo>
                    <a:pt x="310" y="145"/>
                  </a:lnTo>
                  <a:lnTo>
                    <a:pt x="155" y="0"/>
                  </a:lnTo>
                  <a:lnTo>
                    <a:pt x="0" y="145"/>
                  </a:lnTo>
                  <a:lnTo>
                    <a:pt x="155" y="291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7" name="Freeform 66">
              <a:extLst>
                <a:ext uri="{FF2B5EF4-FFF2-40B4-BE49-F238E27FC236}">
                  <a16:creationId xmlns:a16="http://schemas.microsoft.com/office/drawing/2014/main" id="{6CD73720-17D5-424F-A15B-99E36FF37AA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40227" y="5924269"/>
              <a:ext cx="462396" cy="462820"/>
            </a:xfrm>
            <a:custGeom>
              <a:avLst/>
              <a:gdLst>
                <a:gd name="T0" fmla="*/ 155 w 310"/>
                <a:gd name="T1" fmla="*/ 291 h 291"/>
                <a:gd name="T2" fmla="*/ 310 w 310"/>
                <a:gd name="T3" fmla="*/ 146 h 291"/>
                <a:gd name="T4" fmla="*/ 155 w 310"/>
                <a:gd name="T5" fmla="*/ 0 h 291"/>
                <a:gd name="T6" fmla="*/ 0 w 310"/>
                <a:gd name="T7" fmla="*/ 146 h 291"/>
                <a:gd name="T8" fmla="*/ 155 w 310"/>
                <a:gd name="T9" fmla="*/ 2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0" h="291">
                  <a:moveTo>
                    <a:pt x="155" y="291"/>
                  </a:moveTo>
                  <a:lnTo>
                    <a:pt x="310" y="146"/>
                  </a:lnTo>
                  <a:lnTo>
                    <a:pt x="155" y="0"/>
                  </a:lnTo>
                  <a:lnTo>
                    <a:pt x="0" y="146"/>
                  </a:lnTo>
                  <a:lnTo>
                    <a:pt x="155" y="291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8" name="Freeform 67">
              <a:extLst>
                <a:ext uri="{FF2B5EF4-FFF2-40B4-BE49-F238E27FC236}">
                  <a16:creationId xmlns:a16="http://schemas.microsoft.com/office/drawing/2014/main" id="{36675ABB-6F96-4CF6-9BDB-E3E296B0DF8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358063" y="5924269"/>
              <a:ext cx="56681" cy="57256"/>
            </a:xfrm>
            <a:custGeom>
              <a:avLst/>
              <a:gdLst>
                <a:gd name="T0" fmla="*/ 21 w 38"/>
                <a:gd name="T1" fmla="*/ 0 h 36"/>
                <a:gd name="T2" fmla="*/ 0 w 38"/>
                <a:gd name="T3" fmla="*/ 17 h 36"/>
                <a:gd name="T4" fmla="*/ 21 w 38"/>
                <a:gd name="T5" fmla="*/ 36 h 36"/>
                <a:gd name="T6" fmla="*/ 38 w 38"/>
                <a:gd name="T7" fmla="*/ 17 h 36"/>
                <a:gd name="T8" fmla="*/ 21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1" y="0"/>
                  </a:moveTo>
                  <a:lnTo>
                    <a:pt x="0" y="17"/>
                  </a:lnTo>
                  <a:lnTo>
                    <a:pt x="21" y="36"/>
                  </a:lnTo>
                  <a:lnTo>
                    <a:pt x="38" y="17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9" name="Freeform 68">
              <a:extLst>
                <a:ext uri="{FF2B5EF4-FFF2-40B4-BE49-F238E27FC236}">
                  <a16:creationId xmlns:a16="http://schemas.microsoft.com/office/drawing/2014/main" id="{93F48A6B-B84A-44D3-BCC2-210C01F3EB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89261" y="5693654"/>
              <a:ext cx="56681" cy="55666"/>
            </a:xfrm>
            <a:custGeom>
              <a:avLst/>
              <a:gdLst>
                <a:gd name="T0" fmla="*/ 21 w 38"/>
                <a:gd name="T1" fmla="*/ 0 h 35"/>
                <a:gd name="T2" fmla="*/ 0 w 38"/>
                <a:gd name="T3" fmla="*/ 16 h 35"/>
                <a:gd name="T4" fmla="*/ 21 w 38"/>
                <a:gd name="T5" fmla="*/ 35 h 35"/>
                <a:gd name="T6" fmla="*/ 38 w 38"/>
                <a:gd name="T7" fmla="*/ 16 h 35"/>
                <a:gd name="T8" fmla="*/ 21 w 38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21" y="0"/>
                  </a:moveTo>
                  <a:lnTo>
                    <a:pt x="0" y="16"/>
                  </a:lnTo>
                  <a:lnTo>
                    <a:pt x="21" y="35"/>
                  </a:lnTo>
                  <a:lnTo>
                    <a:pt x="38" y="16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0" name="Freeform 69">
              <a:extLst>
                <a:ext uri="{FF2B5EF4-FFF2-40B4-BE49-F238E27FC236}">
                  <a16:creationId xmlns:a16="http://schemas.microsoft.com/office/drawing/2014/main" id="{BC17750A-7955-4883-93EC-6441B28A46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89261" y="5575961"/>
              <a:ext cx="463888" cy="462820"/>
            </a:xfrm>
            <a:custGeom>
              <a:avLst/>
              <a:gdLst>
                <a:gd name="T0" fmla="*/ 155 w 311"/>
                <a:gd name="T1" fmla="*/ 291 h 291"/>
                <a:gd name="T2" fmla="*/ 311 w 311"/>
                <a:gd name="T3" fmla="*/ 145 h 291"/>
                <a:gd name="T4" fmla="*/ 155 w 311"/>
                <a:gd name="T5" fmla="*/ 0 h 291"/>
                <a:gd name="T6" fmla="*/ 0 w 311"/>
                <a:gd name="T7" fmla="*/ 145 h 291"/>
                <a:gd name="T8" fmla="*/ 155 w 311"/>
                <a:gd name="T9" fmla="*/ 2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1" h="291">
                  <a:moveTo>
                    <a:pt x="155" y="291"/>
                  </a:moveTo>
                  <a:lnTo>
                    <a:pt x="311" y="145"/>
                  </a:lnTo>
                  <a:lnTo>
                    <a:pt x="155" y="0"/>
                  </a:lnTo>
                  <a:lnTo>
                    <a:pt x="0" y="145"/>
                  </a:lnTo>
                  <a:lnTo>
                    <a:pt x="155" y="291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1" name="Freeform 70">
              <a:extLst>
                <a:ext uri="{FF2B5EF4-FFF2-40B4-BE49-F238E27FC236}">
                  <a16:creationId xmlns:a16="http://schemas.microsoft.com/office/drawing/2014/main" id="{B215BE66-E31D-4F59-9579-347758C66F3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301382" y="5981525"/>
              <a:ext cx="56681" cy="57256"/>
            </a:xfrm>
            <a:custGeom>
              <a:avLst/>
              <a:gdLst>
                <a:gd name="T0" fmla="*/ 18 w 38"/>
                <a:gd name="T1" fmla="*/ 0 h 36"/>
                <a:gd name="T2" fmla="*/ 0 w 38"/>
                <a:gd name="T3" fmla="*/ 19 h 36"/>
                <a:gd name="T4" fmla="*/ 18 w 38"/>
                <a:gd name="T5" fmla="*/ 36 h 36"/>
                <a:gd name="T6" fmla="*/ 38 w 38"/>
                <a:gd name="T7" fmla="*/ 19 h 36"/>
                <a:gd name="T8" fmla="*/ 18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8" y="0"/>
                  </a:moveTo>
                  <a:lnTo>
                    <a:pt x="0" y="19"/>
                  </a:lnTo>
                  <a:lnTo>
                    <a:pt x="18" y="36"/>
                  </a:lnTo>
                  <a:lnTo>
                    <a:pt x="38" y="19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2" name="Freeform 71">
              <a:extLst>
                <a:ext uri="{FF2B5EF4-FFF2-40B4-BE49-F238E27FC236}">
                  <a16:creationId xmlns:a16="http://schemas.microsoft.com/office/drawing/2014/main" id="{7FBC703F-07FB-458B-9687-DF3C32FFDCF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645942" y="6038781"/>
              <a:ext cx="56681" cy="60437"/>
            </a:xfrm>
            <a:custGeom>
              <a:avLst/>
              <a:gdLst>
                <a:gd name="T0" fmla="*/ 21 w 38"/>
                <a:gd name="T1" fmla="*/ 38 h 38"/>
                <a:gd name="T2" fmla="*/ 38 w 38"/>
                <a:gd name="T3" fmla="*/ 19 h 38"/>
                <a:gd name="T4" fmla="*/ 21 w 38"/>
                <a:gd name="T5" fmla="*/ 0 h 38"/>
                <a:gd name="T6" fmla="*/ 0 w 38"/>
                <a:gd name="T7" fmla="*/ 19 h 38"/>
                <a:gd name="T8" fmla="*/ 21 w 38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21" y="38"/>
                  </a:moveTo>
                  <a:lnTo>
                    <a:pt x="38" y="19"/>
                  </a:lnTo>
                  <a:lnTo>
                    <a:pt x="21" y="0"/>
                  </a:lnTo>
                  <a:lnTo>
                    <a:pt x="0" y="19"/>
                  </a:lnTo>
                  <a:lnTo>
                    <a:pt x="21" y="38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3" name="Freeform 78">
              <a:extLst>
                <a:ext uri="{FF2B5EF4-FFF2-40B4-BE49-F238E27FC236}">
                  <a16:creationId xmlns:a16="http://schemas.microsoft.com/office/drawing/2014/main" id="{3324D5B9-EEF1-4B0C-B94C-8F66794F247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645942" y="5631626"/>
              <a:ext cx="61156" cy="62027"/>
            </a:xfrm>
            <a:custGeom>
              <a:avLst/>
              <a:gdLst>
                <a:gd name="T0" fmla="*/ 21 w 41"/>
                <a:gd name="T1" fmla="*/ 0 h 39"/>
                <a:gd name="T2" fmla="*/ 0 w 41"/>
                <a:gd name="T3" fmla="*/ 20 h 39"/>
                <a:gd name="T4" fmla="*/ 21 w 41"/>
                <a:gd name="T5" fmla="*/ 39 h 39"/>
                <a:gd name="T6" fmla="*/ 41 w 41"/>
                <a:gd name="T7" fmla="*/ 20 h 39"/>
                <a:gd name="T8" fmla="*/ 21 w 41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9">
                  <a:moveTo>
                    <a:pt x="21" y="0"/>
                  </a:moveTo>
                  <a:lnTo>
                    <a:pt x="0" y="20"/>
                  </a:lnTo>
                  <a:lnTo>
                    <a:pt x="21" y="39"/>
                  </a:lnTo>
                  <a:lnTo>
                    <a:pt x="41" y="2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4" name="Freeform 85">
              <a:extLst>
                <a:ext uri="{FF2B5EF4-FFF2-40B4-BE49-F238E27FC236}">
                  <a16:creationId xmlns:a16="http://schemas.microsoft.com/office/drawing/2014/main" id="{7954A3A9-9D3E-45FB-9DA7-77B5F8B3B50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40227" y="6619294"/>
              <a:ext cx="56681" cy="57256"/>
            </a:xfrm>
            <a:custGeom>
              <a:avLst/>
              <a:gdLst>
                <a:gd name="T0" fmla="*/ 0 w 38"/>
                <a:gd name="T1" fmla="*/ 19 h 36"/>
                <a:gd name="T2" fmla="*/ 21 w 38"/>
                <a:gd name="T3" fmla="*/ 36 h 36"/>
                <a:gd name="T4" fmla="*/ 38 w 38"/>
                <a:gd name="T5" fmla="*/ 19 h 36"/>
                <a:gd name="T6" fmla="*/ 21 w 38"/>
                <a:gd name="T7" fmla="*/ 0 h 36"/>
                <a:gd name="T8" fmla="*/ 0 w 38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9"/>
                  </a:moveTo>
                  <a:lnTo>
                    <a:pt x="21" y="36"/>
                  </a:lnTo>
                  <a:lnTo>
                    <a:pt x="38" y="19"/>
                  </a:lnTo>
                  <a:lnTo>
                    <a:pt x="21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5" name="Freeform 86">
              <a:extLst>
                <a:ext uri="{FF2B5EF4-FFF2-40B4-BE49-F238E27FC236}">
                  <a16:creationId xmlns:a16="http://schemas.microsoft.com/office/drawing/2014/main" id="{96AA9F00-97A2-4DC6-9249-B6D30A0580E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301382" y="6269396"/>
              <a:ext cx="56681" cy="62027"/>
            </a:xfrm>
            <a:custGeom>
              <a:avLst/>
              <a:gdLst>
                <a:gd name="T0" fmla="*/ 0 w 38"/>
                <a:gd name="T1" fmla="*/ 19 h 39"/>
                <a:gd name="T2" fmla="*/ 18 w 38"/>
                <a:gd name="T3" fmla="*/ 39 h 39"/>
                <a:gd name="T4" fmla="*/ 38 w 38"/>
                <a:gd name="T5" fmla="*/ 19 h 39"/>
                <a:gd name="T6" fmla="*/ 18 w 38"/>
                <a:gd name="T7" fmla="*/ 0 h 39"/>
                <a:gd name="T8" fmla="*/ 0 w 38"/>
                <a:gd name="T9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0" y="19"/>
                  </a:moveTo>
                  <a:lnTo>
                    <a:pt x="18" y="39"/>
                  </a:lnTo>
                  <a:lnTo>
                    <a:pt x="38" y="19"/>
                  </a:lnTo>
                  <a:lnTo>
                    <a:pt x="18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6" name="Freeform 88">
              <a:extLst>
                <a:ext uri="{FF2B5EF4-FFF2-40B4-BE49-F238E27FC236}">
                  <a16:creationId xmlns:a16="http://schemas.microsoft.com/office/drawing/2014/main" id="{5D3C67EC-E104-484A-959D-49EBEED3ED0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96908" y="6676550"/>
              <a:ext cx="61156" cy="60437"/>
            </a:xfrm>
            <a:custGeom>
              <a:avLst/>
              <a:gdLst>
                <a:gd name="T0" fmla="*/ 0 w 41"/>
                <a:gd name="T1" fmla="*/ 19 h 38"/>
                <a:gd name="T2" fmla="*/ 21 w 41"/>
                <a:gd name="T3" fmla="*/ 38 h 38"/>
                <a:gd name="T4" fmla="*/ 41 w 41"/>
                <a:gd name="T5" fmla="*/ 19 h 38"/>
                <a:gd name="T6" fmla="*/ 21 w 41"/>
                <a:gd name="T7" fmla="*/ 0 h 38"/>
                <a:gd name="T8" fmla="*/ 0 w 41"/>
                <a:gd name="T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0" y="19"/>
                  </a:moveTo>
                  <a:lnTo>
                    <a:pt x="21" y="38"/>
                  </a:lnTo>
                  <a:lnTo>
                    <a:pt x="41" y="19"/>
                  </a:lnTo>
                  <a:lnTo>
                    <a:pt x="21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7" name="Freeform 89">
              <a:extLst>
                <a:ext uri="{FF2B5EF4-FFF2-40B4-BE49-F238E27FC236}">
                  <a16:creationId xmlns:a16="http://schemas.microsoft.com/office/drawing/2014/main" id="{372A4527-24EB-42D2-ACCF-08E8E332E1F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96908" y="6387089"/>
              <a:ext cx="61156" cy="57256"/>
            </a:xfrm>
            <a:custGeom>
              <a:avLst/>
              <a:gdLst>
                <a:gd name="T0" fmla="*/ 21 w 41"/>
                <a:gd name="T1" fmla="*/ 36 h 36"/>
                <a:gd name="T2" fmla="*/ 41 w 41"/>
                <a:gd name="T3" fmla="*/ 20 h 36"/>
                <a:gd name="T4" fmla="*/ 21 w 41"/>
                <a:gd name="T5" fmla="*/ 0 h 36"/>
                <a:gd name="T6" fmla="*/ 0 w 41"/>
                <a:gd name="T7" fmla="*/ 20 h 36"/>
                <a:gd name="T8" fmla="*/ 21 w 41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21" y="36"/>
                  </a:moveTo>
                  <a:lnTo>
                    <a:pt x="41" y="20"/>
                  </a:lnTo>
                  <a:lnTo>
                    <a:pt x="21" y="0"/>
                  </a:lnTo>
                  <a:lnTo>
                    <a:pt x="0" y="20"/>
                  </a:lnTo>
                  <a:lnTo>
                    <a:pt x="21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8" name="Freeform 90">
              <a:extLst>
                <a:ext uri="{FF2B5EF4-FFF2-40B4-BE49-F238E27FC236}">
                  <a16:creationId xmlns:a16="http://schemas.microsoft.com/office/drawing/2014/main" id="{54A44F5B-96EC-4CF9-921C-0C1A7166EBB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358063" y="6331423"/>
              <a:ext cx="56681" cy="55666"/>
            </a:xfrm>
            <a:custGeom>
              <a:avLst/>
              <a:gdLst>
                <a:gd name="T0" fmla="*/ 21 w 38"/>
                <a:gd name="T1" fmla="*/ 0 h 35"/>
                <a:gd name="T2" fmla="*/ 0 w 38"/>
                <a:gd name="T3" fmla="*/ 16 h 35"/>
                <a:gd name="T4" fmla="*/ 21 w 38"/>
                <a:gd name="T5" fmla="*/ 35 h 35"/>
                <a:gd name="T6" fmla="*/ 38 w 38"/>
                <a:gd name="T7" fmla="*/ 16 h 35"/>
                <a:gd name="T8" fmla="*/ 21 w 38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21" y="0"/>
                  </a:moveTo>
                  <a:lnTo>
                    <a:pt x="0" y="16"/>
                  </a:lnTo>
                  <a:lnTo>
                    <a:pt x="21" y="35"/>
                  </a:lnTo>
                  <a:lnTo>
                    <a:pt x="38" y="16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9" name="Freeform 92">
              <a:extLst>
                <a:ext uri="{FF2B5EF4-FFF2-40B4-BE49-F238E27FC236}">
                  <a16:creationId xmlns:a16="http://schemas.microsoft.com/office/drawing/2014/main" id="{E0B01F48-7AA1-4092-8DAE-D3DA4754989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358063" y="6619294"/>
              <a:ext cx="56681" cy="57256"/>
            </a:xfrm>
            <a:custGeom>
              <a:avLst/>
              <a:gdLst>
                <a:gd name="T0" fmla="*/ 0 w 38"/>
                <a:gd name="T1" fmla="*/ 19 h 36"/>
                <a:gd name="T2" fmla="*/ 18 w 38"/>
                <a:gd name="T3" fmla="*/ 36 h 36"/>
                <a:gd name="T4" fmla="*/ 38 w 38"/>
                <a:gd name="T5" fmla="*/ 19 h 36"/>
                <a:gd name="T6" fmla="*/ 18 w 38"/>
                <a:gd name="T7" fmla="*/ 0 h 36"/>
                <a:gd name="T8" fmla="*/ 0 w 38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9"/>
                  </a:moveTo>
                  <a:lnTo>
                    <a:pt x="18" y="36"/>
                  </a:lnTo>
                  <a:lnTo>
                    <a:pt x="38" y="19"/>
                  </a:lnTo>
                  <a:lnTo>
                    <a:pt x="18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0" name="Freeform 95">
              <a:extLst>
                <a:ext uri="{FF2B5EF4-FFF2-40B4-BE49-F238E27FC236}">
                  <a16:creationId xmlns:a16="http://schemas.microsoft.com/office/drawing/2014/main" id="{0CCD38C7-10D7-4B98-9A1D-007DAB020CF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40227" y="6736987"/>
              <a:ext cx="56681" cy="57256"/>
            </a:xfrm>
            <a:custGeom>
              <a:avLst/>
              <a:gdLst>
                <a:gd name="T0" fmla="*/ 0 w 38"/>
                <a:gd name="T1" fmla="*/ 16 h 36"/>
                <a:gd name="T2" fmla="*/ 21 w 38"/>
                <a:gd name="T3" fmla="*/ 36 h 36"/>
                <a:gd name="T4" fmla="*/ 38 w 38"/>
                <a:gd name="T5" fmla="*/ 16 h 36"/>
                <a:gd name="T6" fmla="*/ 21 w 38"/>
                <a:gd name="T7" fmla="*/ 0 h 36"/>
                <a:gd name="T8" fmla="*/ 0 w 38"/>
                <a:gd name="T9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6"/>
                  </a:moveTo>
                  <a:lnTo>
                    <a:pt x="21" y="36"/>
                  </a:lnTo>
                  <a:lnTo>
                    <a:pt x="38" y="16"/>
                  </a:lnTo>
                  <a:lnTo>
                    <a:pt x="21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1" name="Freeform 96">
              <a:extLst>
                <a:ext uri="{FF2B5EF4-FFF2-40B4-BE49-F238E27FC236}">
                  <a16:creationId xmlns:a16="http://schemas.microsoft.com/office/drawing/2014/main" id="{A271C2AC-BE6E-4BE8-9C47-E16DB6E560C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96908" y="6562038"/>
              <a:ext cx="61156" cy="57256"/>
            </a:xfrm>
            <a:custGeom>
              <a:avLst/>
              <a:gdLst>
                <a:gd name="T0" fmla="*/ 0 w 41"/>
                <a:gd name="T1" fmla="*/ 17 h 36"/>
                <a:gd name="T2" fmla="*/ 21 w 41"/>
                <a:gd name="T3" fmla="*/ 36 h 36"/>
                <a:gd name="T4" fmla="*/ 41 w 41"/>
                <a:gd name="T5" fmla="*/ 17 h 36"/>
                <a:gd name="T6" fmla="*/ 21 w 41"/>
                <a:gd name="T7" fmla="*/ 0 h 36"/>
                <a:gd name="T8" fmla="*/ 0 w 41"/>
                <a:gd name="T9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0" y="17"/>
                  </a:moveTo>
                  <a:lnTo>
                    <a:pt x="21" y="36"/>
                  </a:lnTo>
                  <a:lnTo>
                    <a:pt x="41" y="17"/>
                  </a:lnTo>
                  <a:lnTo>
                    <a:pt x="21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2" name="Freeform 100">
              <a:extLst>
                <a:ext uri="{FF2B5EF4-FFF2-40B4-BE49-F238E27FC236}">
                  <a16:creationId xmlns:a16="http://schemas.microsoft.com/office/drawing/2014/main" id="{928311BA-3AE9-4117-ADB2-AD9D0F946C6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053149" y="5230833"/>
              <a:ext cx="56681" cy="55666"/>
            </a:xfrm>
            <a:custGeom>
              <a:avLst/>
              <a:gdLst>
                <a:gd name="T0" fmla="*/ 20 w 38"/>
                <a:gd name="T1" fmla="*/ 0 h 35"/>
                <a:gd name="T2" fmla="*/ 0 w 38"/>
                <a:gd name="T3" fmla="*/ 16 h 35"/>
                <a:gd name="T4" fmla="*/ 20 w 38"/>
                <a:gd name="T5" fmla="*/ 35 h 35"/>
                <a:gd name="T6" fmla="*/ 38 w 38"/>
                <a:gd name="T7" fmla="*/ 16 h 35"/>
                <a:gd name="T8" fmla="*/ 20 w 38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20" y="0"/>
                  </a:moveTo>
                  <a:lnTo>
                    <a:pt x="0" y="16"/>
                  </a:lnTo>
                  <a:lnTo>
                    <a:pt x="20" y="35"/>
                  </a:lnTo>
                  <a:lnTo>
                    <a:pt x="38" y="1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3" name="Freeform 101">
              <a:extLst>
                <a:ext uri="{FF2B5EF4-FFF2-40B4-BE49-F238E27FC236}">
                  <a16:creationId xmlns:a16="http://schemas.microsoft.com/office/drawing/2014/main" id="{F9F6BC91-2E1C-4ACA-9CF4-9C36F7477D1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6805" y="5229243"/>
              <a:ext cx="231198" cy="462820"/>
            </a:xfrm>
            <a:custGeom>
              <a:avLst/>
              <a:gdLst>
                <a:gd name="T0" fmla="*/ 0 w 155"/>
                <a:gd name="T1" fmla="*/ 145 h 291"/>
                <a:gd name="T2" fmla="*/ 155 w 155"/>
                <a:gd name="T3" fmla="*/ 291 h 291"/>
                <a:gd name="T4" fmla="*/ 155 w 155"/>
                <a:gd name="T5" fmla="*/ 291 h 291"/>
                <a:gd name="T6" fmla="*/ 155 w 155"/>
                <a:gd name="T7" fmla="*/ 0 h 291"/>
                <a:gd name="T8" fmla="*/ 155 w 155"/>
                <a:gd name="T9" fmla="*/ 0 h 291"/>
                <a:gd name="T10" fmla="*/ 0 w 155"/>
                <a:gd name="T11" fmla="*/ 145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291">
                  <a:moveTo>
                    <a:pt x="0" y="145"/>
                  </a:moveTo>
                  <a:lnTo>
                    <a:pt x="155" y="291"/>
                  </a:lnTo>
                  <a:lnTo>
                    <a:pt x="155" y="291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0" y="145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4" name="Freeform 102">
              <a:extLst>
                <a:ext uri="{FF2B5EF4-FFF2-40B4-BE49-F238E27FC236}">
                  <a16:creationId xmlns:a16="http://schemas.microsoft.com/office/drawing/2014/main" id="{9B728659-6B69-4F1C-9EC4-AB9522DFFB1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96469" y="5286499"/>
              <a:ext cx="56681" cy="57256"/>
            </a:xfrm>
            <a:custGeom>
              <a:avLst/>
              <a:gdLst>
                <a:gd name="T0" fmla="*/ 20 w 38"/>
                <a:gd name="T1" fmla="*/ 0 h 36"/>
                <a:gd name="T2" fmla="*/ 0 w 38"/>
                <a:gd name="T3" fmla="*/ 17 h 36"/>
                <a:gd name="T4" fmla="*/ 20 w 38"/>
                <a:gd name="T5" fmla="*/ 36 h 36"/>
                <a:gd name="T6" fmla="*/ 38 w 38"/>
                <a:gd name="T7" fmla="*/ 17 h 36"/>
                <a:gd name="T8" fmla="*/ 20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0" y="0"/>
                  </a:moveTo>
                  <a:lnTo>
                    <a:pt x="0" y="17"/>
                  </a:lnTo>
                  <a:lnTo>
                    <a:pt x="20" y="36"/>
                  </a:lnTo>
                  <a:lnTo>
                    <a:pt x="38" y="17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5" name="Freeform 103">
              <a:extLst>
                <a:ext uri="{FF2B5EF4-FFF2-40B4-BE49-F238E27FC236}">
                  <a16:creationId xmlns:a16="http://schemas.microsoft.com/office/drawing/2014/main" id="{4043D20D-22F1-41D5-9B35-E7167505158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707098" y="5575961"/>
              <a:ext cx="56681" cy="55666"/>
            </a:xfrm>
            <a:custGeom>
              <a:avLst/>
              <a:gdLst>
                <a:gd name="T0" fmla="*/ 18 w 38"/>
                <a:gd name="T1" fmla="*/ 0 h 35"/>
                <a:gd name="T2" fmla="*/ 0 w 38"/>
                <a:gd name="T3" fmla="*/ 19 h 35"/>
                <a:gd name="T4" fmla="*/ 18 w 38"/>
                <a:gd name="T5" fmla="*/ 35 h 35"/>
                <a:gd name="T6" fmla="*/ 38 w 38"/>
                <a:gd name="T7" fmla="*/ 19 h 35"/>
                <a:gd name="T8" fmla="*/ 18 w 38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18" y="0"/>
                  </a:moveTo>
                  <a:lnTo>
                    <a:pt x="0" y="19"/>
                  </a:lnTo>
                  <a:lnTo>
                    <a:pt x="18" y="35"/>
                  </a:lnTo>
                  <a:lnTo>
                    <a:pt x="38" y="19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6" name="Freeform 104">
              <a:extLst>
                <a:ext uri="{FF2B5EF4-FFF2-40B4-BE49-F238E27FC236}">
                  <a16:creationId xmlns:a16="http://schemas.microsoft.com/office/drawing/2014/main" id="{48968870-DC98-4108-9491-EE287DEEF76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9788" y="5343755"/>
              <a:ext cx="56681" cy="57256"/>
            </a:xfrm>
            <a:custGeom>
              <a:avLst/>
              <a:gdLst>
                <a:gd name="T0" fmla="*/ 17 w 38"/>
                <a:gd name="T1" fmla="*/ 0 h 36"/>
                <a:gd name="T2" fmla="*/ 0 w 38"/>
                <a:gd name="T3" fmla="*/ 19 h 36"/>
                <a:gd name="T4" fmla="*/ 17 w 38"/>
                <a:gd name="T5" fmla="*/ 36 h 36"/>
                <a:gd name="T6" fmla="*/ 38 w 38"/>
                <a:gd name="T7" fmla="*/ 19 h 36"/>
                <a:gd name="T8" fmla="*/ 17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7" y="0"/>
                  </a:moveTo>
                  <a:lnTo>
                    <a:pt x="0" y="19"/>
                  </a:lnTo>
                  <a:lnTo>
                    <a:pt x="17" y="36"/>
                  </a:lnTo>
                  <a:lnTo>
                    <a:pt x="38" y="19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7" name="Freeform 119">
              <a:extLst>
                <a:ext uri="{FF2B5EF4-FFF2-40B4-BE49-F238E27FC236}">
                  <a16:creationId xmlns:a16="http://schemas.microsoft.com/office/drawing/2014/main" id="{D40FD8BB-B524-4136-84F0-BD0A33BDAC8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546632" y="6616113"/>
              <a:ext cx="462396" cy="232205"/>
            </a:xfrm>
            <a:custGeom>
              <a:avLst/>
              <a:gdLst>
                <a:gd name="T0" fmla="*/ 155 w 310"/>
                <a:gd name="T1" fmla="*/ 0 h 146"/>
                <a:gd name="T2" fmla="*/ 0 w 310"/>
                <a:gd name="T3" fmla="*/ 146 h 146"/>
                <a:gd name="T4" fmla="*/ 3 w 310"/>
                <a:gd name="T5" fmla="*/ 146 h 146"/>
                <a:gd name="T6" fmla="*/ 310 w 310"/>
                <a:gd name="T7" fmla="*/ 146 h 146"/>
                <a:gd name="T8" fmla="*/ 310 w 310"/>
                <a:gd name="T9" fmla="*/ 146 h 146"/>
                <a:gd name="T10" fmla="*/ 155 w 310"/>
                <a:gd name="T11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0" h="146">
                  <a:moveTo>
                    <a:pt x="155" y="0"/>
                  </a:moveTo>
                  <a:lnTo>
                    <a:pt x="0" y="146"/>
                  </a:lnTo>
                  <a:lnTo>
                    <a:pt x="3" y="146"/>
                  </a:lnTo>
                  <a:lnTo>
                    <a:pt x="310" y="146"/>
                  </a:lnTo>
                  <a:lnTo>
                    <a:pt x="310" y="146"/>
                  </a:lnTo>
                  <a:lnTo>
                    <a:pt x="155" y="0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8" name="Freeform 125">
              <a:extLst>
                <a:ext uri="{FF2B5EF4-FFF2-40B4-BE49-F238E27FC236}">
                  <a16:creationId xmlns:a16="http://schemas.microsoft.com/office/drawing/2014/main" id="{3955FB3C-333B-4C66-B250-74EDF0BE796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89261" y="5981525"/>
              <a:ext cx="56681" cy="57256"/>
            </a:xfrm>
            <a:custGeom>
              <a:avLst/>
              <a:gdLst>
                <a:gd name="T0" fmla="*/ 21 w 38"/>
                <a:gd name="T1" fmla="*/ 36 h 36"/>
                <a:gd name="T2" fmla="*/ 38 w 38"/>
                <a:gd name="T3" fmla="*/ 19 h 36"/>
                <a:gd name="T4" fmla="*/ 21 w 38"/>
                <a:gd name="T5" fmla="*/ 0 h 36"/>
                <a:gd name="T6" fmla="*/ 0 w 38"/>
                <a:gd name="T7" fmla="*/ 19 h 36"/>
                <a:gd name="T8" fmla="*/ 21 w 38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1" y="36"/>
                  </a:moveTo>
                  <a:lnTo>
                    <a:pt x="38" y="19"/>
                  </a:lnTo>
                  <a:lnTo>
                    <a:pt x="21" y="0"/>
                  </a:lnTo>
                  <a:lnTo>
                    <a:pt x="0" y="19"/>
                  </a:lnTo>
                  <a:lnTo>
                    <a:pt x="21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9" name="Freeform 126">
              <a:extLst>
                <a:ext uri="{FF2B5EF4-FFF2-40B4-BE49-F238E27FC236}">
                  <a16:creationId xmlns:a16="http://schemas.microsoft.com/office/drawing/2014/main" id="{649E68D1-310B-4017-A235-14E5939E39C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183546" y="6274167"/>
              <a:ext cx="56681" cy="57256"/>
            </a:xfrm>
            <a:custGeom>
              <a:avLst/>
              <a:gdLst>
                <a:gd name="T0" fmla="*/ 0 w 38"/>
                <a:gd name="T1" fmla="*/ 16 h 36"/>
                <a:gd name="T2" fmla="*/ 20 w 38"/>
                <a:gd name="T3" fmla="*/ 36 h 36"/>
                <a:gd name="T4" fmla="*/ 38 w 38"/>
                <a:gd name="T5" fmla="*/ 16 h 36"/>
                <a:gd name="T6" fmla="*/ 20 w 38"/>
                <a:gd name="T7" fmla="*/ 0 h 36"/>
                <a:gd name="T8" fmla="*/ 0 w 38"/>
                <a:gd name="T9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6"/>
                  </a:moveTo>
                  <a:lnTo>
                    <a:pt x="20" y="36"/>
                  </a:lnTo>
                  <a:lnTo>
                    <a:pt x="38" y="16"/>
                  </a:lnTo>
                  <a:lnTo>
                    <a:pt x="20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0" name="Freeform 127">
              <a:extLst>
                <a:ext uri="{FF2B5EF4-FFF2-40B4-BE49-F238E27FC236}">
                  <a16:creationId xmlns:a16="http://schemas.microsoft.com/office/drawing/2014/main" id="{C2AD9AB2-C629-4FB9-8B33-488481B9B51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95667" y="6676550"/>
              <a:ext cx="56681" cy="60437"/>
            </a:xfrm>
            <a:custGeom>
              <a:avLst/>
              <a:gdLst>
                <a:gd name="T0" fmla="*/ 17 w 38"/>
                <a:gd name="T1" fmla="*/ 38 h 38"/>
                <a:gd name="T2" fmla="*/ 38 w 38"/>
                <a:gd name="T3" fmla="*/ 19 h 38"/>
                <a:gd name="T4" fmla="*/ 17 w 38"/>
                <a:gd name="T5" fmla="*/ 0 h 38"/>
                <a:gd name="T6" fmla="*/ 0 w 38"/>
                <a:gd name="T7" fmla="*/ 19 h 38"/>
                <a:gd name="T8" fmla="*/ 17 w 38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17" y="38"/>
                  </a:moveTo>
                  <a:lnTo>
                    <a:pt x="38" y="19"/>
                  </a:lnTo>
                  <a:lnTo>
                    <a:pt x="17" y="0"/>
                  </a:lnTo>
                  <a:lnTo>
                    <a:pt x="0" y="19"/>
                  </a:lnTo>
                  <a:lnTo>
                    <a:pt x="17" y="38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1" name="Freeform 128">
              <a:extLst>
                <a:ext uri="{FF2B5EF4-FFF2-40B4-BE49-F238E27FC236}">
                  <a16:creationId xmlns:a16="http://schemas.microsoft.com/office/drawing/2014/main" id="{30CDD663-FD5D-4D98-8355-074DA35B387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40227" y="6331423"/>
              <a:ext cx="56681" cy="55666"/>
            </a:xfrm>
            <a:custGeom>
              <a:avLst/>
              <a:gdLst>
                <a:gd name="T0" fmla="*/ 21 w 38"/>
                <a:gd name="T1" fmla="*/ 35 h 35"/>
                <a:gd name="T2" fmla="*/ 38 w 38"/>
                <a:gd name="T3" fmla="*/ 16 h 35"/>
                <a:gd name="T4" fmla="*/ 21 w 38"/>
                <a:gd name="T5" fmla="*/ 0 h 35"/>
                <a:gd name="T6" fmla="*/ 0 w 38"/>
                <a:gd name="T7" fmla="*/ 16 h 35"/>
                <a:gd name="T8" fmla="*/ 21 w 38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21" y="35"/>
                  </a:moveTo>
                  <a:lnTo>
                    <a:pt x="38" y="16"/>
                  </a:lnTo>
                  <a:lnTo>
                    <a:pt x="21" y="0"/>
                  </a:lnTo>
                  <a:lnTo>
                    <a:pt x="0" y="16"/>
                  </a:lnTo>
                  <a:lnTo>
                    <a:pt x="21" y="35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2" name="Freeform 129">
              <a:extLst>
                <a:ext uri="{FF2B5EF4-FFF2-40B4-BE49-F238E27FC236}">
                  <a16:creationId xmlns:a16="http://schemas.microsoft.com/office/drawing/2014/main" id="{536034BD-6C45-4AE5-B7F5-935EC703F54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95667" y="6562038"/>
              <a:ext cx="56681" cy="57256"/>
            </a:xfrm>
            <a:custGeom>
              <a:avLst/>
              <a:gdLst>
                <a:gd name="T0" fmla="*/ 17 w 38"/>
                <a:gd name="T1" fmla="*/ 36 h 36"/>
                <a:gd name="T2" fmla="*/ 38 w 38"/>
                <a:gd name="T3" fmla="*/ 17 h 36"/>
                <a:gd name="T4" fmla="*/ 17 w 38"/>
                <a:gd name="T5" fmla="*/ 0 h 36"/>
                <a:gd name="T6" fmla="*/ 0 w 38"/>
                <a:gd name="T7" fmla="*/ 17 h 36"/>
                <a:gd name="T8" fmla="*/ 17 w 38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7" y="36"/>
                  </a:moveTo>
                  <a:lnTo>
                    <a:pt x="38" y="17"/>
                  </a:lnTo>
                  <a:lnTo>
                    <a:pt x="17" y="0"/>
                  </a:lnTo>
                  <a:lnTo>
                    <a:pt x="0" y="17"/>
                  </a:lnTo>
                  <a:lnTo>
                    <a:pt x="17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3" name="Freeform 130">
              <a:extLst>
                <a:ext uri="{FF2B5EF4-FFF2-40B4-BE49-F238E27FC236}">
                  <a16:creationId xmlns:a16="http://schemas.microsoft.com/office/drawing/2014/main" id="{D9776298-063B-4541-9016-BF0094FAB91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32581" y="5924269"/>
              <a:ext cx="56681" cy="57256"/>
            </a:xfrm>
            <a:custGeom>
              <a:avLst/>
              <a:gdLst>
                <a:gd name="T0" fmla="*/ 0 w 38"/>
                <a:gd name="T1" fmla="*/ 17 h 36"/>
                <a:gd name="T2" fmla="*/ 18 w 38"/>
                <a:gd name="T3" fmla="*/ 36 h 36"/>
                <a:gd name="T4" fmla="*/ 38 w 38"/>
                <a:gd name="T5" fmla="*/ 17 h 36"/>
                <a:gd name="T6" fmla="*/ 18 w 38"/>
                <a:gd name="T7" fmla="*/ 0 h 36"/>
                <a:gd name="T8" fmla="*/ 0 w 38"/>
                <a:gd name="T9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7"/>
                  </a:moveTo>
                  <a:lnTo>
                    <a:pt x="18" y="36"/>
                  </a:lnTo>
                  <a:lnTo>
                    <a:pt x="38" y="17"/>
                  </a:lnTo>
                  <a:lnTo>
                    <a:pt x="18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4" name="Freeform 131">
              <a:extLst>
                <a:ext uri="{FF2B5EF4-FFF2-40B4-BE49-F238E27FC236}">
                  <a16:creationId xmlns:a16="http://schemas.microsoft.com/office/drawing/2014/main" id="{BD0D4F8C-682B-4779-922E-C8CABEFC21C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40227" y="6213730"/>
              <a:ext cx="61156" cy="55666"/>
            </a:xfrm>
            <a:custGeom>
              <a:avLst/>
              <a:gdLst>
                <a:gd name="T0" fmla="*/ 21 w 41"/>
                <a:gd name="T1" fmla="*/ 35 h 35"/>
                <a:gd name="T2" fmla="*/ 41 w 41"/>
                <a:gd name="T3" fmla="*/ 19 h 35"/>
                <a:gd name="T4" fmla="*/ 21 w 41"/>
                <a:gd name="T5" fmla="*/ 0 h 35"/>
                <a:gd name="T6" fmla="*/ 0 w 41"/>
                <a:gd name="T7" fmla="*/ 19 h 35"/>
                <a:gd name="T8" fmla="*/ 21 w 41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5">
                  <a:moveTo>
                    <a:pt x="21" y="35"/>
                  </a:moveTo>
                  <a:lnTo>
                    <a:pt x="41" y="19"/>
                  </a:lnTo>
                  <a:lnTo>
                    <a:pt x="21" y="0"/>
                  </a:lnTo>
                  <a:lnTo>
                    <a:pt x="0" y="19"/>
                  </a:lnTo>
                  <a:lnTo>
                    <a:pt x="21" y="35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5" name="Freeform 133">
              <a:extLst>
                <a:ext uri="{FF2B5EF4-FFF2-40B4-BE49-F238E27FC236}">
                  <a16:creationId xmlns:a16="http://schemas.microsoft.com/office/drawing/2014/main" id="{7D74F939-7A37-4AE8-B52D-681BE3E20AA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34511" y="6619294"/>
              <a:ext cx="61156" cy="57256"/>
            </a:xfrm>
            <a:custGeom>
              <a:avLst/>
              <a:gdLst>
                <a:gd name="T0" fmla="*/ 0 w 41"/>
                <a:gd name="T1" fmla="*/ 19 h 36"/>
                <a:gd name="T2" fmla="*/ 20 w 41"/>
                <a:gd name="T3" fmla="*/ 36 h 36"/>
                <a:gd name="T4" fmla="*/ 41 w 41"/>
                <a:gd name="T5" fmla="*/ 19 h 36"/>
                <a:gd name="T6" fmla="*/ 20 w 41"/>
                <a:gd name="T7" fmla="*/ 0 h 36"/>
                <a:gd name="T8" fmla="*/ 0 w 41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0" y="19"/>
                  </a:moveTo>
                  <a:lnTo>
                    <a:pt x="20" y="36"/>
                  </a:lnTo>
                  <a:lnTo>
                    <a:pt x="41" y="19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6" name="Freeform 145">
              <a:extLst>
                <a:ext uri="{FF2B5EF4-FFF2-40B4-BE49-F238E27FC236}">
                  <a16:creationId xmlns:a16="http://schemas.microsoft.com/office/drawing/2014/main" id="{9AEFF07A-3EE9-4326-B67A-D5CE339A3E8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8200" y="5922678"/>
              <a:ext cx="231198" cy="462820"/>
            </a:xfrm>
            <a:custGeom>
              <a:avLst/>
              <a:gdLst>
                <a:gd name="T0" fmla="*/ 155 w 155"/>
                <a:gd name="T1" fmla="*/ 291 h 291"/>
                <a:gd name="T2" fmla="*/ 155 w 155"/>
                <a:gd name="T3" fmla="*/ 3 h 291"/>
                <a:gd name="T4" fmla="*/ 155 w 155"/>
                <a:gd name="T5" fmla="*/ 0 h 291"/>
                <a:gd name="T6" fmla="*/ 0 w 155"/>
                <a:gd name="T7" fmla="*/ 146 h 291"/>
                <a:gd name="T8" fmla="*/ 155 w 155"/>
                <a:gd name="T9" fmla="*/ 291 h 291"/>
                <a:gd name="T10" fmla="*/ 155 w 155"/>
                <a:gd name="T11" fmla="*/ 2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291">
                  <a:moveTo>
                    <a:pt x="155" y="291"/>
                  </a:moveTo>
                  <a:lnTo>
                    <a:pt x="155" y="3"/>
                  </a:lnTo>
                  <a:lnTo>
                    <a:pt x="155" y="0"/>
                  </a:lnTo>
                  <a:lnTo>
                    <a:pt x="0" y="146"/>
                  </a:lnTo>
                  <a:lnTo>
                    <a:pt x="155" y="291"/>
                  </a:lnTo>
                  <a:lnTo>
                    <a:pt x="155" y="291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7" name="Freeform 146">
              <a:extLst>
                <a:ext uri="{FF2B5EF4-FFF2-40B4-BE49-F238E27FC236}">
                  <a16:creationId xmlns:a16="http://schemas.microsoft.com/office/drawing/2014/main" id="{5E49808F-6F13-4B3E-B590-0843C598CF5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38735" y="6616113"/>
              <a:ext cx="462396" cy="232205"/>
            </a:xfrm>
            <a:custGeom>
              <a:avLst/>
              <a:gdLst>
                <a:gd name="T0" fmla="*/ 155 w 310"/>
                <a:gd name="T1" fmla="*/ 0 h 146"/>
                <a:gd name="T2" fmla="*/ 0 w 310"/>
                <a:gd name="T3" fmla="*/ 146 h 146"/>
                <a:gd name="T4" fmla="*/ 310 w 310"/>
                <a:gd name="T5" fmla="*/ 146 h 146"/>
                <a:gd name="T6" fmla="*/ 155 w 310"/>
                <a:gd name="T7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0" h="146">
                  <a:moveTo>
                    <a:pt x="155" y="0"/>
                  </a:moveTo>
                  <a:lnTo>
                    <a:pt x="0" y="146"/>
                  </a:lnTo>
                  <a:lnTo>
                    <a:pt x="310" y="146"/>
                  </a:lnTo>
                  <a:lnTo>
                    <a:pt x="155" y="0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8" name="Freeform 147">
              <a:extLst>
                <a:ext uri="{FF2B5EF4-FFF2-40B4-BE49-F238E27FC236}">
                  <a16:creationId xmlns:a16="http://schemas.microsoft.com/office/drawing/2014/main" id="{57FC2328-90F9-4818-8BDB-9757B27E433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9788" y="6617703"/>
              <a:ext cx="231198" cy="230615"/>
            </a:xfrm>
            <a:custGeom>
              <a:avLst/>
              <a:gdLst>
                <a:gd name="T0" fmla="*/ 155 w 155"/>
                <a:gd name="T1" fmla="*/ 0 h 291"/>
                <a:gd name="T2" fmla="*/ 155 w 155"/>
                <a:gd name="T3" fmla="*/ 0 h 291"/>
                <a:gd name="T4" fmla="*/ 0 w 155"/>
                <a:gd name="T5" fmla="*/ 145 h 291"/>
                <a:gd name="T6" fmla="*/ 155 w 155"/>
                <a:gd name="T7" fmla="*/ 291 h 291"/>
                <a:gd name="T8" fmla="*/ 155 w 155"/>
                <a:gd name="T9" fmla="*/ 288 h 291"/>
                <a:gd name="T10" fmla="*/ 155 w 155"/>
                <a:gd name="T11" fmla="*/ 0 h 291"/>
                <a:gd name="connsiteX0" fmla="*/ 10000 w 10000"/>
                <a:gd name="connsiteY0" fmla="*/ 0 h 10000"/>
                <a:gd name="connsiteX1" fmla="*/ 10000 w 10000"/>
                <a:gd name="connsiteY1" fmla="*/ 0 h 10000"/>
                <a:gd name="connsiteX2" fmla="*/ 0 w 10000"/>
                <a:gd name="connsiteY2" fmla="*/ 4983 h 10000"/>
                <a:gd name="connsiteX3" fmla="*/ 10000 w 10000"/>
                <a:gd name="connsiteY3" fmla="*/ 10000 h 10000"/>
                <a:gd name="connsiteX4" fmla="*/ 9931 w 10000"/>
                <a:gd name="connsiteY4" fmla="*/ 4958 h 10000"/>
                <a:gd name="connsiteX5" fmla="*/ 10000 w 10000"/>
                <a:gd name="connsiteY5" fmla="*/ 0 h 10000"/>
                <a:gd name="connsiteX0" fmla="*/ 10000 w 10000"/>
                <a:gd name="connsiteY0" fmla="*/ 0 h 7633"/>
                <a:gd name="connsiteX1" fmla="*/ 10000 w 10000"/>
                <a:gd name="connsiteY1" fmla="*/ 0 h 7633"/>
                <a:gd name="connsiteX2" fmla="*/ 0 w 10000"/>
                <a:gd name="connsiteY2" fmla="*/ 4983 h 7633"/>
                <a:gd name="connsiteX3" fmla="*/ 8283 w 10000"/>
                <a:gd name="connsiteY3" fmla="*/ 7633 h 7633"/>
                <a:gd name="connsiteX4" fmla="*/ 9931 w 10000"/>
                <a:gd name="connsiteY4" fmla="*/ 4958 h 7633"/>
                <a:gd name="connsiteX5" fmla="*/ 10000 w 10000"/>
                <a:gd name="connsiteY5" fmla="*/ 0 h 7633"/>
                <a:gd name="connsiteX0" fmla="*/ 10000 w 10000"/>
                <a:gd name="connsiteY0" fmla="*/ 0 h 6528"/>
                <a:gd name="connsiteX1" fmla="*/ 10000 w 10000"/>
                <a:gd name="connsiteY1" fmla="*/ 0 h 6528"/>
                <a:gd name="connsiteX2" fmla="*/ 0 w 10000"/>
                <a:gd name="connsiteY2" fmla="*/ 6528 h 6528"/>
                <a:gd name="connsiteX3" fmla="*/ 9931 w 10000"/>
                <a:gd name="connsiteY3" fmla="*/ 6495 h 6528"/>
                <a:gd name="connsiteX4" fmla="*/ 10000 w 10000"/>
                <a:gd name="connsiteY4" fmla="*/ 0 h 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6528">
                  <a:moveTo>
                    <a:pt x="10000" y="0"/>
                  </a:moveTo>
                  <a:lnTo>
                    <a:pt x="10000" y="0"/>
                  </a:lnTo>
                  <a:lnTo>
                    <a:pt x="0" y="6528"/>
                  </a:lnTo>
                  <a:lnTo>
                    <a:pt x="9931" y="6495"/>
                  </a:lnTo>
                  <a:cubicBezTo>
                    <a:pt x="9954" y="4330"/>
                    <a:pt x="9977" y="2166"/>
                    <a:pt x="10000" y="0"/>
                  </a:cubicBez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9" name="Freeform 166">
              <a:extLst>
                <a:ext uri="{FF2B5EF4-FFF2-40B4-BE49-F238E27FC236}">
                  <a16:creationId xmlns:a16="http://schemas.microsoft.com/office/drawing/2014/main" id="{7611337C-63E5-4F5B-AE2D-F3CFAD860C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96469" y="6676550"/>
              <a:ext cx="56681" cy="55666"/>
            </a:xfrm>
            <a:custGeom>
              <a:avLst/>
              <a:gdLst>
                <a:gd name="T0" fmla="*/ 38 w 38"/>
                <a:gd name="T1" fmla="*/ 19 h 35"/>
                <a:gd name="T2" fmla="*/ 17 w 38"/>
                <a:gd name="T3" fmla="*/ 0 h 35"/>
                <a:gd name="T4" fmla="*/ 0 w 38"/>
                <a:gd name="T5" fmla="*/ 19 h 35"/>
                <a:gd name="T6" fmla="*/ 17 w 38"/>
                <a:gd name="T7" fmla="*/ 35 h 35"/>
                <a:gd name="T8" fmla="*/ 38 w 38"/>
                <a:gd name="T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38" y="19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7" y="35"/>
                  </a:lnTo>
                  <a:lnTo>
                    <a:pt x="38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0" name="Freeform 168">
              <a:extLst>
                <a:ext uri="{FF2B5EF4-FFF2-40B4-BE49-F238E27FC236}">
                  <a16:creationId xmlns:a16="http://schemas.microsoft.com/office/drawing/2014/main" id="{7D5693B0-93B3-40AD-8FE2-E54EEDD7F0A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9788" y="6732216"/>
              <a:ext cx="56681" cy="62027"/>
            </a:xfrm>
            <a:custGeom>
              <a:avLst/>
              <a:gdLst>
                <a:gd name="T0" fmla="*/ 38 w 38"/>
                <a:gd name="T1" fmla="*/ 19 h 39"/>
                <a:gd name="T2" fmla="*/ 17 w 38"/>
                <a:gd name="T3" fmla="*/ 0 h 39"/>
                <a:gd name="T4" fmla="*/ 0 w 38"/>
                <a:gd name="T5" fmla="*/ 19 h 39"/>
                <a:gd name="T6" fmla="*/ 17 w 38"/>
                <a:gd name="T7" fmla="*/ 39 h 39"/>
                <a:gd name="T8" fmla="*/ 38 w 38"/>
                <a:gd name="T9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38" y="19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7" y="39"/>
                  </a:lnTo>
                  <a:lnTo>
                    <a:pt x="38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1" name="Freeform 171">
              <a:extLst>
                <a:ext uri="{FF2B5EF4-FFF2-40B4-BE49-F238E27FC236}">
                  <a16:creationId xmlns:a16="http://schemas.microsoft.com/office/drawing/2014/main" id="{0CE54AE8-383D-4A45-8B06-B13525BD1F2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96469" y="6269396"/>
              <a:ext cx="56681" cy="57256"/>
            </a:xfrm>
            <a:custGeom>
              <a:avLst/>
              <a:gdLst>
                <a:gd name="T0" fmla="*/ 20 w 38"/>
                <a:gd name="T1" fmla="*/ 0 h 36"/>
                <a:gd name="T2" fmla="*/ 0 w 38"/>
                <a:gd name="T3" fmla="*/ 19 h 36"/>
                <a:gd name="T4" fmla="*/ 20 w 38"/>
                <a:gd name="T5" fmla="*/ 36 h 36"/>
                <a:gd name="T6" fmla="*/ 38 w 38"/>
                <a:gd name="T7" fmla="*/ 19 h 36"/>
                <a:gd name="T8" fmla="*/ 20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0" y="0"/>
                  </a:moveTo>
                  <a:lnTo>
                    <a:pt x="0" y="19"/>
                  </a:lnTo>
                  <a:lnTo>
                    <a:pt x="20" y="36"/>
                  </a:lnTo>
                  <a:lnTo>
                    <a:pt x="38" y="19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2" name="Freeform 176">
              <a:extLst>
                <a:ext uri="{FF2B5EF4-FFF2-40B4-BE49-F238E27FC236}">
                  <a16:creationId xmlns:a16="http://schemas.microsoft.com/office/drawing/2014/main" id="{307C0334-7E13-44C3-BB43-A7D4750F314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053149" y="6619294"/>
              <a:ext cx="56681" cy="57256"/>
            </a:xfrm>
            <a:custGeom>
              <a:avLst/>
              <a:gdLst>
                <a:gd name="T0" fmla="*/ 0 w 38"/>
                <a:gd name="T1" fmla="*/ 19 h 36"/>
                <a:gd name="T2" fmla="*/ 20 w 38"/>
                <a:gd name="T3" fmla="*/ 36 h 36"/>
                <a:gd name="T4" fmla="*/ 38 w 38"/>
                <a:gd name="T5" fmla="*/ 19 h 36"/>
                <a:gd name="T6" fmla="*/ 20 w 38"/>
                <a:gd name="T7" fmla="*/ 0 h 36"/>
                <a:gd name="T8" fmla="*/ 0 w 38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9"/>
                  </a:moveTo>
                  <a:lnTo>
                    <a:pt x="20" y="36"/>
                  </a:lnTo>
                  <a:lnTo>
                    <a:pt x="38" y="19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3" name="Freeform 177">
              <a:extLst>
                <a:ext uri="{FF2B5EF4-FFF2-40B4-BE49-F238E27FC236}">
                  <a16:creationId xmlns:a16="http://schemas.microsoft.com/office/drawing/2014/main" id="{BE9626FB-8563-4D86-AD33-1A1D5F82E1F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053149" y="6326652"/>
              <a:ext cx="56681" cy="60437"/>
            </a:xfrm>
            <a:custGeom>
              <a:avLst/>
              <a:gdLst>
                <a:gd name="T0" fmla="*/ 20 w 38"/>
                <a:gd name="T1" fmla="*/ 0 h 38"/>
                <a:gd name="T2" fmla="*/ 0 w 38"/>
                <a:gd name="T3" fmla="*/ 19 h 38"/>
                <a:gd name="T4" fmla="*/ 20 w 38"/>
                <a:gd name="T5" fmla="*/ 38 h 38"/>
                <a:gd name="T6" fmla="*/ 38 w 38"/>
                <a:gd name="T7" fmla="*/ 19 h 38"/>
                <a:gd name="T8" fmla="*/ 20 w 38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20" y="0"/>
                  </a:moveTo>
                  <a:lnTo>
                    <a:pt x="0" y="19"/>
                  </a:lnTo>
                  <a:lnTo>
                    <a:pt x="20" y="38"/>
                  </a:lnTo>
                  <a:lnTo>
                    <a:pt x="38" y="19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4" name="Freeform 181">
              <a:extLst>
                <a:ext uri="{FF2B5EF4-FFF2-40B4-BE49-F238E27FC236}">
                  <a16:creationId xmlns:a16="http://schemas.microsoft.com/office/drawing/2014/main" id="{A66A677E-4C08-480E-8A21-E73D386EF7A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32581" y="6331423"/>
              <a:ext cx="56681" cy="55666"/>
            </a:xfrm>
            <a:custGeom>
              <a:avLst/>
              <a:gdLst>
                <a:gd name="T0" fmla="*/ 38 w 38"/>
                <a:gd name="T1" fmla="*/ 16 h 35"/>
                <a:gd name="T2" fmla="*/ 18 w 38"/>
                <a:gd name="T3" fmla="*/ 0 h 35"/>
                <a:gd name="T4" fmla="*/ 0 w 38"/>
                <a:gd name="T5" fmla="*/ 16 h 35"/>
                <a:gd name="T6" fmla="*/ 18 w 38"/>
                <a:gd name="T7" fmla="*/ 35 h 35"/>
                <a:gd name="T8" fmla="*/ 38 w 38"/>
                <a:gd name="T9" fmla="*/ 1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38" y="16"/>
                  </a:moveTo>
                  <a:lnTo>
                    <a:pt x="18" y="0"/>
                  </a:lnTo>
                  <a:lnTo>
                    <a:pt x="0" y="16"/>
                  </a:lnTo>
                  <a:lnTo>
                    <a:pt x="18" y="35"/>
                  </a:lnTo>
                  <a:lnTo>
                    <a:pt x="38" y="1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5" name="Freeform 182">
              <a:extLst>
                <a:ext uri="{FF2B5EF4-FFF2-40B4-BE49-F238E27FC236}">
                  <a16:creationId xmlns:a16="http://schemas.microsoft.com/office/drawing/2014/main" id="{5F4C1CD6-8770-4281-92CC-93F3C0D4093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89261" y="6676550"/>
              <a:ext cx="56681" cy="60437"/>
            </a:xfrm>
            <a:custGeom>
              <a:avLst/>
              <a:gdLst>
                <a:gd name="T0" fmla="*/ 18 w 38"/>
                <a:gd name="T1" fmla="*/ 38 h 38"/>
                <a:gd name="T2" fmla="*/ 38 w 38"/>
                <a:gd name="T3" fmla="*/ 19 h 38"/>
                <a:gd name="T4" fmla="*/ 18 w 38"/>
                <a:gd name="T5" fmla="*/ 0 h 38"/>
                <a:gd name="T6" fmla="*/ 0 w 38"/>
                <a:gd name="T7" fmla="*/ 19 h 38"/>
                <a:gd name="T8" fmla="*/ 18 w 38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18" y="38"/>
                  </a:moveTo>
                  <a:lnTo>
                    <a:pt x="38" y="19"/>
                  </a:lnTo>
                  <a:lnTo>
                    <a:pt x="18" y="0"/>
                  </a:lnTo>
                  <a:lnTo>
                    <a:pt x="0" y="19"/>
                  </a:lnTo>
                  <a:lnTo>
                    <a:pt x="18" y="38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6" name="Freeform 183">
              <a:extLst>
                <a:ext uri="{FF2B5EF4-FFF2-40B4-BE49-F238E27FC236}">
                  <a16:creationId xmlns:a16="http://schemas.microsoft.com/office/drawing/2014/main" id="{EBEB8569-7531-410F-A82D-0D3758D8AAD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645942" y="6213730"/>
              <a:ext cx="56681" cy="55666"/>
            </a:xfrm>
            <a:custGeom>
              <a:avLst/>
              <a:gdLst>
                <a:gd name="T0" fmla="*/ 0 w 38"/>
                <a:gd name="T1" fmla="*/ 19 h 35"/>
                <a:gd name="T2" fmla="*/ 21 w 38"/>
                <a:gd name="T3" fmla="*/ 35 h 35"/>
                <a:gd name="T4" fmla="*/ 38 w 38"/>
                <a:gd name="T5" fmla="*/ 19 h 35"/>
                <a:gd name="T6" fmla="*/ 21 w 38"/>
                <a:gd name="T7" fmla="*/ 0 h 35"/>
                <a:gd name="T8" fmla="*/ 0 w 38"/>
                <a:gd name="T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0" y="19"/>
                  </a:moveTo>
                  <a:lnTo>
                    <a:pt x="21" y="35"/>
                  </a:lnTo>
                  <a:lnTo>
                    <a:pt x="38" y="19"/>
                  </a:lnTo>
                  <a:lnTo>
                    <a:pt x="21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7" name="Freeform 184">
              <a:extLst>
                <a:ext uri="{FF2B5EF4-FFF2-40B4-BE49-F238E27FC236}">
                  <a16:creationId xmlns:a16="http://schemas.microsoft.com/office/drawing/2014/main" id="{44554E5F-C519-4B37-BF8E-7C9A50EEE78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89261" y="6269396"/>
              <a:ext cx="56681" cy="62027"/>
            </a:xfrm>
            <a:custGeom>
              <a:avLst/>
              <a:gdLst>
                <a:gd name="T0" fmla="*/ 0 w 38"/>
                <a:gd name="T1" fmla="*/ 19 h 39"/>
                <a:gd name="T2" fmla="*/ 21 w 38"/>
                <a:gd name="T3" fmla="*/ 39 h 39"/>
                <a:gd name="T4" fmla="*/ 38 w 38"/>
                <a:gd name="T5" fmla="*/ 19 h 39"/>
                <a:gd name="T6" fmla="*/ 21 w 38"/>
                <a:gd name="T7" fmla="*/ 0 h 39"/>
                <a:gd name="T8" fmla="*/ 0 w 38"/>
                <a:gd name="T9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0" y="19"/>
                  </a:moveTo>
                  <a:lnTo>
                    <a:pt x="21" y="39"/>
                  </a:lnTo>
                  <a:lnTo>
                    <a:pt x="38" y="19"/>
                  </a:lnTo>
                  <a:lnTo>
                    <a:pt x="21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8" name="Freeform 185">
              <a:extLst>
                <a:ext uri="{FF2B5EF4-FFF2-40B4-BE49-F238E27FC236}">
                  <a16:creationId xmlns:a16="http://schemas.microsoft.com/office/drawing/2014/main" id="{9A462839-E6FB-4820-ADF1-749C5EB4F7C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28106" y="6619294"/>
              <a:ext cx="61156" cy="57256"/>
            </a:xfrm>
            <a:custGeom>
              <a:avLst/>
              <a:gdLst>
                <a:gd name="T0" fmla="*/ 21 w 41"/>
                <a:gd name="T1" fmla="*/ 36 h 36"/>
                <a:gd name="T2" fmla="*/ 41 w 41"/>
                <a:gd name="T3" fmla="*/ 19 h 36"/>
                <a:gd name="T4" fmla="*/ 21 w 41"/>
                <a:gd name="T5" fmla="*/ 0 h 36"/>
                <a:gd name="T6" fmla="*/ 0 w 41"/>
                <a:gd name="T7" fmla="*/ 19 h 36"/>
                <a:gd name="T8" fmla="*/ 21 w 41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21" y="36"/>
                  </a:moveTo>
                  <a:lnTo>
                    <a:pt x="41" y="19"/>
                  </a:lnTo>
                  <a:lnTo>
                    <a:pt x="21" y="0"/>
                  </a:lnTo>
                  <a:lnTo>
                    <a:pt x="0" y="19"/>
                  </a:lnTo>
                  <a:lnTo>
                    <a:pt x="21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9" name="Freeform 200">
              <a:extLst>
                <a:ext uri="{FF2B5EF4-FFF2-40B4-BE49-F238E27FC236}">
                  <a16:creationId xmlns:a16="http://schemas.microsoft.com/office/drawing/2014/main" id="{1B7C457A-CD97-4EA3-85AA-CDA4A208733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878632" y="5575961"/>
              <a:ext cx="61156" cy="55666"/>
            </a:xfrm>
            <a:custGeom>
              <a:avLst/>
              <a:gdLst>
                <a:gd name="T0" fmla="*/ 0 w 41"/>
                <a:gd name="T1" fmla="*/ 19 h 35"/>
                <a:gd name="T2" fmla="*/ 20 w 41"/>
                <a:gd name="T3" fmla="*/ 35 h 35"/>
                <a:gd name="T4" fmla="*/ 41 w 41"/>
                <a:gd name="T5" fmla="*/ 19 h 35"/>
                <a:gd name="T6" fmla="*/ 20 w 41"/>
                <a:gd name="T7" fmla="*/ 0 h 35"/>
                <a:gd name="T8" fmla="*/ 0 w 41"/>
                <a:gd name="T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5">
                  <a:moveTo>
                    <a:pt x="0" y="19"/>
                  </a:moveTo>
                  <a:lnTo>
                    <a:pt x="20" y="35"/>
                  </a:lnTo>
                  <a:lnTo>
                    <a:pt x="41" y="19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0" name="Freeform 201">
              <a:extLst>
                <a:ext uri="{FF2B5EF4-FFF2-40B4-BE49-F238E27FC236}">
                  <a16:creationId xmlns:a16="http://schemas.microsoft.com/office/drawing/2014/main" id="{F59C2125-1EF0-446E-82AF-2DCF40AB020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9788" y="5631626"/>
              <a:ext cx="56681" cy="62027"/>
            </a:xfrm>
            <a:custGeom>
              <a:avLst/>
              <a:gdLst>
                <a:gd name="T0" fmla="*/ 17 w 38"/>
                <a:gd name="T1" fmla="*/ 39 h 39"/>
                <a:gd name="T2" fmla="*/ 38 w 38"/>
                <a:gd name="T3" fmla="*/ 20 h 39"/>
                <a:gd name="T4" fmla="*/ 17 w 38"/>
                <a:gd name="T5" fmla="*/ 0 h 39"/>
                <a:gd name="T6" fmla="*/ 0 w 38"/>
                <a:gd name="T7" fmla="*/ 20 h 39"/>
                <a:gd name="T8" fmla="*/ 17 w 38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17" y="39"/>
                  </a:moveTo>
                  <a:lnTo>
                    <a:pt x="38" y="20"/>
                  </a:lnTo>
                  <a:lnTo>
                    <a:pt x="17" y="0"/>
                  </a:lnTo>
                  <a:lnTo>
                    <a:pt x="0" y="20"/>
                  </a:lnTo>
                  <a:lnTo>
                    <a:pt x="17" y="3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1" name="Freeform 204">
              <a:extLst>
                <a:ext uri="{FF2B5EF4-FFF2-40B4-BE49-F238E27FC236}">
                  <a16:creationId xmlns:a16="http://schemas.microsoft.com/office/drawing/2014/main" id="{A54023F0-97CF-4FD6-B4DA-D944A66C4DC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9788" y="5518704"/>
              <a:ext cx="56681" cy="57256"/>
            </a:xfrm>
            <a:custGeom>
              <a:avLst/>
              <a:gdLst>
                <a:gd name="T0" fmla="*/ 17 w 38"/>
                <a:gd name="T1" fmla="*/ 36 h 36"/>
                <a:gd name="T2" fmla="*/ 38 w 38"/>
                <a:gd name="T3" fmla="*/ 16 h 36"/>
                <a:gd name="T4" fmla="*/ 17 w 38"/>
                <a:gd name="T5" fmla="*/ 0 h 36"/>
                <a:gd name="T6" fmla="*/ 0 w 38"/>
                <a:gd name="T7" fmla="*/ 16 h 36"/>
                <a:gd name="T8" fmla="*/ 17 w 38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7" y="36"/>
                  </a:moveTo>
                  <a:lnTo>
                    <a:pt x="38" y="16"/>
                  </a:lnTo>
                  <a:lnTo>
                    <a:pt x="17" y="0"/>
                  </a:lnTo>
                  <a:lnTo>
                    <a:pt x="0" y="16"/>
                  </a:lnTo>
                  <a:lnTo>
                    <a:pt x="17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2" name="Freeform 206">
              <a:extLst>
                <a:ext uri="{FF2B5EF4-FFF2-40B4-BE49-F238E27FC236}">
                  <a16:creationId xmlns:a16="http://schemas.microsoft.com/office/drawing/2014/main" id="{D3920954-9A2F-4CA6-9335-61316F1A6EE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645942" y="6331423"/>
              <a:ext cx="61156" cy="55666"/>
            </a:xfrm>
            <a:custGeom>
              <a:avLst/>
              <a:gdLst>
                <a:gd name="T0" fmla="*/ 0 w 41"/>
                <a:gd name="T1" fmla="*/ 16 h 35"/>
                <a:gd name="T2" fmla="*/ 21 w 41"/>
                <a:gd name="T3" fmla="*/ 35 h 35"/>
                <a:gd name="T4" fmla="*/ 41 w 41"/>
                <a:gd name="T5" fmla="*/ 16 h 35"/>
                <a:gd name="T6" fmla="*/ 21 w 41"/>
                <a:gd name="T7" fmla="*/ 0 h 35"/>
                <a:gd name="T8" fmla="*/ 0 w 41"/>
                <a:gd name="T9" fmla="*/ 1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5">
                  <a:moveTo>
                    <a:pt x="0" y="16"/>
                  </a:moveTo>
                  <a:lnTo>
                    <a:pt x="21" y="35"/>
                  </a:lnTo>
                  <a:lnTo>
                    <a:pt x="41" y="16"/>
                  </a:lnTo>
                  <a:lnTo>
                    <a:pt x="21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3" name="Freeform 212">
              <a:extLst>
                <a:ext uri="{FF2B5EF4-FFF2-40B4-BE49-F238E27FC236}">
                  <a16:creationId xmlns:a16="http://schemas.microsoft.com/office/drawing/2014/main" id="{10777A8F-04FC-4772-9AD7-02B4FE50468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89262" y="5863832"/>
              <a:ext cx="56681" cy="60437"/>
            </a:xfrm>
            <a:custGeom>
              <a:avLst/>
              <a:gdLst>
                <a:gd name="T0" fmla="*/ 21 w 38"/>
                <a:gd name="T1" fmla="*/ 38 h 38"/>
                <a:gd name="T2" fmla="*/ 38 w 38"/>
                <a:gd name="T3" fmla="*/ 19 h 38"/>
                <a:gd name="T4" fmla="*/ 21 w 38"/>
                <a:gd name="T5" fmla="*/ 0 h 38"/>
                <a:gd name="T6" fmla="*/ 0 w 38"/>
                <a:gd name="T7" fmla="*/ 19 h 38"/>
                <a:gd name="T8" fmla="*/ 21 w 38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21" y="38"/>
                  </a:moveTo>
                  <a:lnTo>
                    <a:pt x="38" y="19"/>
                  </a:lnTo>
                  <a:lnTo>
                    <a:pt x="21" y="0"/>
                  </a:lnTo>
                  <a:lnTo>
                    <a:pt x="0" y="19"/>
                  </a:lnTo>
                  <a:lnTo>
                    <a:pt x="21" y="38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4" name="Rectangle 222">
              <a:extLst>
                <a:ext uri="{FF2B5EF4-FFF2-40B4-BE49-F238E27FC236}">
                  <a16:creationId xmlns:a16="http://schemas.microsoft.com/office/drawing/2014/main" id="{0F40BD57-F4C0-4F38-B2E0-DC7E4006DC4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931127" y="6589076"/>
              <a:ext cx="10800" cy="3817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5" name="Rectangle 223">
              <a:extLst>
                <a:ext uri="{FF2B5EF4-FFF2-40B4-BE49-F238E27FC236}">
                  <a16:creationId xmlns:a16="http://schemas.microsoft.com/office/drawing/2014/main" id="{46B51EF1-A48B-40B7-9EE6-A94ED519A25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932715" y="6375961"/>
              <a:ext cx="10800" cy="3976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6" name="Rectangle 224">
              <a:extLst>
                <a:ext uri="{FF2B5EF4-FFF2-40B4-BE49-F238E27FC236}">
                  <a16:creationId xmlns:a16="http://schemas.microsoft.com/office/drawing/2014/main" id="{4CBB31D6-A5CE-422C-A47A-099F7BCBA7B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808237" y="6495235"/>
              <a:ext cx="39600" cy="10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7" name="Rectangle 225">
              <a:extLst>
                <a:ext uri="{FF2B5EF4-FFF2-40B4-BE49-F238E27FC236}">
                  <a16:creationId xmlns:a16="http://schemas.microsoft.com/office/drawing/2014/main" id="{25FDE92C-30AB-4677-8230-8C44F3D7012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2026301" y="6496823"/>
              <a:ext cx="39600" cy="10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8" name="Diamond 97">
              <a:extLst>
                <a:ext uri="{FF2B5EF4-FFF2-40B4-BE49-F238E27FC236}">
                  <a16:creationId xmlns:a16="http://schemas.microsoft.com/office/drawing/2014/main" id="{F253E076-90AC-460D-83B2-A338E3868A19}"/>
                </a:ext>
              </a:extLst>
            </p:cNvPr>
            <p:cNvSpPr/>
            <p:nvPr userDrawn="1"/>
          </p:nvSpPr>
          <p:spPr>
            <a:xfrm>
              <a:off x="11880736" y="6444500"/>
              <a:ext cx="115200" cy="11520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27378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9E83E-F34E-4E77-BAE6-5B8E02505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Testonica’s</a:t>
            </a:r>
            <a:r>
              <a:rPr lang="en-US" dirty="0"/>
              <a:t> Key Competencies</a:t>
            </a:r>
            <a:endParaRPr lang="et-E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BEBC51-7FC4-43DC-A793-C0AE36442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6A685-CD99-ED46-A5BE-9D088DACE75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CF5547-848E-4BD9-B659-1D2095230D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0069" y="1404050"/>
            <a:ext cx="6957333" cy="5026222"/>
          </a:xfrm>
        </p:spPr>
        <p:txBody>
          <a:bodyPr>
            <a:normAutofit lnSpcReduction="10000"/>
          </a:bodyPr>
          <a:lstStyle/>
          <a:p>
            <a:r>
              <a:rPr lang="en-US" sz="4000" dirty="0">
                <a:solidFill>
                  <a:srgbClr val="0070C0"/>
                </a:solidFill>
              </a:rPr>
              <a:t>Design of embedded systems:             HW and SW, FPGA design</a:t>
            </a:r>
          </a:p>
          <a:p>
            <a:endParaRPr lang="en-US" sz="4000" dirty="0">
              <a:solidFill>
                <a:srgbClr val="0070C0"/>
              </a:solidFill>
            </a:endParaRPr>
          </a:p>
          <a:p>
            <a:r>
              <a:rPr lang="en-US" sz="4000" dirty="0">
                <a:solidFill>
                  <a:srgbClr val="0070C0"/>
                </a:solidFill>
              </a:rPr>
              <a:t>Fault tolerance, monitoring and health management</a:t>
            </a:r>
          </a:p>
          <a:p>
            <a:endParaRPr lang="et-EE" sz="4000" dirty="0">
              <a:solidFill>
                <a:srgbClr val="0070C0"/>
              </a:solidFill>
            </a:endParaRPr>
          </a:p>
          <a:p>
            <a:r>
              <a:rPr lang="en-US" altLang="en-US" sz="4000" dirty="0">
                <a:solidFill>
                  <a:srgbClr val="0070C0"/>
                </a:solidFill>
              </a:rPr>
              <a:t>Test strategy optimization and testability improvement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3183D9-6A29-441D-A991-54D24731BE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Testonica Lab - FCC Estonia Engagement Meeting - March 2022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89C54EE-6B41-4A9F-B302-67DDF5407E38}"/>
              </a:ext>
            </a:extLst>
          </p:cNvPr>
          <p:cNvSpPr/>
          <p:nvPr/>
        </p:nvSpPr>
        <p:spPr>
          <a:xfrm>
            <a:off x="8062915" y="1404050"/>
            <a:ext cx="3138487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0069B4"/>
                </a:solidFill>
                <a:latin typeface="Exo" panose="02000303000000000000" pitchFamily="2" charset="0"/>
                <a:ea typeface="MS Mincho" panose="02020609040205080304" pitchFamily="49" charset="-128"/>
                <a:cs typeface="Calibri" panose="020F0502020204030204" pitchFamily="34" charset="0"/>
              </a:rPr>
              <a:t>COMPETENCIES</a:t>
            </a:r>
            <a:endParaRPr lang="et-EE" sz="2000" dirty="0">
              <a:solidFill>
                <a:srgbClr val="0069B4"/>
              </a:solidFill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Blip>
                <a:blip r:embed="rId2"/>
              </a:buBlip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FPGA / SoC / MCUs</a:t>
            </a:r>
          </a:p>
          <a:p>
            <a:pPr marL="342900" lvl="0" indent="-342900">
              <a:buFont typeface="Symbol" panose="05050102010706020507" pitchFamily="18" charset="2"/>
              <a:buBlip>
                <a:blip r:embed="rId2"/>
              </a:buBlip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MS Mincho" panose="02020609040205080304" pitchFamily="49" charset="-128"/>
              </a:rPr>
              <a:t>VHDL / Verilog</a:t>
            </a:r>
            <a:endParaRPr lang="et-EE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lvl="0" indent="-342900">
              <a:buFont typeface="Symbol" panose="05050102010706020507" pitchFamily="18" charset="2"/>
              <a:buBlip>
                <a:blip r:embed="rId2"/>
              </a:buBlip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Fault Tolerance</a:t>
            </a:r>
            <a:endParaRPr lang="et-EE" sz="2000" dirty="0">
              <a:solidFill>
                <a:schemeClr val="tx1">
                  <a:lumMod val="50000"/>
                  <a:lumOff val="50000"/>
                </a:schemeClr>
              </a:solidFill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Blip>
                <a:blip r:embed="rId2"/>
              </a:buBlip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Fault Management</a:t>
            </a:r>
            <a:endParaRPr lang="et-EE" sz="2000" dirty="0">
              <a:solidFill>
                <a:schemeClr val="tx1">
                  <a:lumMod val="50000"/>
                  <a:lumOff val="50000"/>
                </a:schemeClr>
              </a:solidFill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indent="-342900">
              <a:buBlip>
                <a:blip r:embed="rId2"/>
              </a:buBlip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BIST / POST</a:t>
            </a:r>
            <a:endParaRPr lang="et-EE" sz="2000" dirty="0">
              <a:solidFill>
                <a:schemeClr val="tx1">
                  <a:lumMod val="50000"/>
                  <a:lumOff val="50000"/>
                </a:schemeClr>
              </a:solidFill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indent="-342900">
              <a:buBlip>
                <a:blip r:embed="rId2"/>
              </a:buBlip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BERT / HSIO Test</a:t>
            </a:r>
            <a:endParaRPr lang="et-EE" sz="2000" dirty="0">
              <a:solidFill>
                <a:schemeClr val="tx1">
                  <a:lumMod val="50000"/>
                  <a:lumOff val="50000"/>
                </a:schemeClr>
              </a:solidFill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Blip>
                <a:blip r:embed="rId2"/>
              </a:buBlip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Test &amp; Measurement</a:t>
            </a:r>
            <a:endParaRPr lang="et-EE" sz="2000" dirty="0">
              <a:solidFill>
                <a:schemeClr val="tx1">
                  <a:lumMod val="50000"/>
                  <a:lumOff val="50000"/>
                </a:schemeClr>
              </a:solidFill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Blip>
                <a:blip r:embed="rId2"/>
              </a:buBlip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Functional Test</a:t>
            </a:r>
            <a:endParaRPr lang="et-EE" sz="2000" dirty="0">
              <a:solidFill>
                <a:schemeClr val="tx1">
                  <a:lumMod val="50000"/>
                  <a:lumOff val="50000"/>
                </a:schemeClr>
              </a:solidFill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Blip>
                <a:blip r:embed="rId2"/>
              </a:buBlip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Embedded Test </a:t>
            </a:r>
            <a:endParaRPr lang="et-EE" sz="2000" dirty="0">
              <a:solidFill>
                <a:schemeClr val="tx1">
                  <a:lumMod val="50000"/>
                  <a:lumOff val="50000"/>
                </a:schemeClr>
              </a:solidFill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Blip>
                <a:blip r:embed="rId2"/>
              </a:buBlip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Test Instrumentation</a:t>
            </a:r>
            <a:endParaRPr lang="et-EE" sz="2000" dirty="0">
              <a:solidFill>
                <a:schemeClr val="tx1">
                  <a:lumMod val="50000"/>
                  <a:lumOff val="50000"/>
                </a:schemeClr>
              </a:solidFill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Blip>
                <a:blip r:embed="rId2"/>
              </a:buBlip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JTAG / IJTAG</a:t>
            </a:r>
            <a:endParaRPr lang="et-EE" sz="2000" dirty="0">
              <a:solidFill>
                <a:schemeClr val="tx1">
                  <a:lumMod val="50000"/>
                  <a:lumOff val="50000"/>
                </a:schemeClr>
              </a:solidFill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Blip>
                <a:blip r:embed="rId2"/>
              </a:buBlip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Boundary Scan</a:t>
            </a:r>
            <a:endParaRPr lang="et-EE" sz="2000" dirty="0">
              <a:solidFill>
                <a:schemeClr val="tx1">
                  <a:lumMod val="50000"/>
                  <a:lumOff val="50000"/>
                </a:schemeClr>
              </a:solidFill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Blip>
                <a:blip r:embed="rId2"/>
              </a:buBlip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Flying Probe Test</a:t>
            </a:r>
            <a:endParaRPr lang="et-EE" sz="2000" dirty="0">
              <a:solidFill>
                <a:schemeClr val="tx1">
                  <a:lumMod val="50000"/>
                  <a:lumOff val="50000"/>
                </a:schemeClr>
              </a:solidFill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Blip>
                <a:blip r:embed="rId2"/>
              </a:buBlip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IEEE 1149 / IEEE 1687</a:t>
            </a:r>
            <a:endParaRPr lang="et-EE" sz="2000" dirty="0">
              <a:solidFill>
                <a:schemeClr val="tx1">
                  <a:lumMod val="50000"/>
                  <a:lumOff val="50000"/>
                </a:schemeClr>
              </a:solidFill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2703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6A685-CD99-ED46-A5BE-9D088DACE75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Testonica Lab - FCC Estonia Engagement Meeting - March 2022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32"/>
            <a:ext cx="12160250" cy="684014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728F660-C0C4-457C-A7A5-A99CE68D2067}"/>
              </a:ext>
            </a:extLst>
          </p:cNvPr>
          <p:cNvSpPr/>
          <p:nvPr/>
        </p:nvSpPr>
        <p:spPr>
          <a:xfrm>
            <a:off x="-2102" y="0"/>
            <a:ext cx="12160251" cy="6841923"/>
          </a:xfrm>
          <a:prstGeom prst="rect">
            <a:avLst/>
          </a:prstGeom>
          <a:solidFill>
            <a:schemeClr val="tx2">
              <a:lumMod val="60000"/>
              <a:lumOff val="4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0">
            <a:extLst>
              <a:ext uri="{FF2B5EF4-FFF2-40B4-BE49-F238E27FC236}">
                <a16:creationId xmlns:a16="http://schemas.microsoft.com/office/drawing/2014/main" id="{1A244658-338F-47A4-AC26-AF78AE52372A}"/>
              </a:ext>
            </a:extLst>
          </p:cNvPr>
          <p:cNvSpPr txBox="1">
            <a:spLocks/>
          </p:cNvSpPr>
          <p:nvPr/>
        </p:nvSpPr>
        <p:spPr>
          <a:xfrm>
            <a:off x="0" y="-932"/>
            <a:ext cx="12160249" cy="1140090"/>
          </a:xfrm>
          <a:prstGeom prst="rect">
            <a:avLst/>
          </a:prstGeom>
          <a:solidFill>
            <a:schemeClr val="tx2">
              <a:lumMod val="75000"/>
              <a:alpha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45722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69B4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dirty="0">
                <a:solidFill>
                  <a:schemeClr val="bg1"/>
                </a:solidFill>
              </a:rPr>
              <a:t>FPGA-based Projects for Accelerators</a:t>
            </a:r>
            <a:endParaRPr 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989B6E0-2F14-4632-858E-8DA48BBE53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76" y="6440102"/>
            <a:ext cx="2336416" cy="362616"/>
          </a:xfrm>
          <a:prstGeom prst="rect">
            <a:avLst/>
          </a:prstGeom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993057" y="2123767"/>
            <a:ext cx="9921192" cy="3482709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CMS: Custom BERT Equipment – 2013</a:t>
            </a:r>
          </a:p>
          <a:p>
            <a:pPr algn="ctr"/>
            <a:endParaRPr lang="ru-RU" b="1" dirty="0">
              <a:solidFill>
                <a:schemeClr val="bg1"/>
              </a:solidFill>
            </a:endParaRPr>
          </a:p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CMS: Tau lepton decay triggering algorithm – 2020…</a:t>
            </a:r>
          </a:p>
          <a:p>
            <a:pPr algn="ctr"/>
            <a:endParaRPr lang="ru-RU" b="1" dirty="0">
              <a:solidFill>
                <a:schemeClr val="bg1"/>
              </a:solidFill>
            </a:endParaRPr>
          </a:p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ESS/ERIC: FPGA-Based I/O and Control System</a:t>
            </a:r>
            <a:r>
              <a:rPr lang="ru-RU" b="1" dirty="0">
                <a:solidFill>
                  <a:schemeClr val="bg1"/>
                </a:solidFill>
              </a:rPr>
              <a:t> – </a:t>
            </a:r>
            <a:r>
              <a:rPr lang="en-US" b="1" dirty="0">
                <a:solidFill>
                  <a:schemeClr val="bg1"/>
                </a:solidFill>
              </a:rPr>
              <a:t>2016…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36F1B6E-BB0B-4F3E-A23D-72FE678BB840}"/>
              </a:ext>
            </a:extLst>
          </p:cNvPr>
          <p:cNvGrpSpPr/>
          <p:nvPr/>
        </p:nvGrpSpPr>
        <p:grpSpPr>
          <a:xfrm>
            <a:off x="10546632" y="5229243"/>
            <a:ext cx="1624354" cy="1619075"/>
            <a:chOff x="10546632" y="5229243"/>
            <a:chExt cx="1624354" cy="1619075"/>
          </a:xfrm>
        </p:grpSpPr>
        <p:sp>
          <p:nvSpPr>
            <p:cNvPr id="12" name="Freeform 165">
              <a:extLst>
                <a:ext uri="{FF2B5EF4-FFF2-40B4-BE49-F238E27FC236}">
                  <a16:creationId xmlns:a16="http://schemas.microsoft.com/office/drawing/2014/main" id="{073F5FDA-89E3-4740-B19E-87721F51CAF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9788" y="6619294"/>
              <a:ext cx="56681" cy="57256"/>
            </a:xfrm>
            <a:custGeom>
              <a:avLst/>
              <a:gdLst>
                <a:gd name="T0" fmla="*/ 38 w 38"/>
                <a:gd name="T1" fmla="*/ 16 h 36"/>
                <a:gd name="T2" fmla="*/ 17 w 38"/>
                <a:gd name="T3" fmla="*/ 0 h 36"/>
                <a:gd name="T4" fmla="*/ 0 w 38"/>
                <a:gd name="T5" fmla="*/ 16 h 36"/>
                <a:gd name="T6" fmla="*/ 17 w 38"/>
                <a:gd name="T7" fmla="*/ 36 h 36"/>
                <a:gd name="T8" fmla="*/ 38 w 38"/>
                <a:gd name="T9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38" y="16"/>
                  </a:moveTo>
                  <a:lnTo>
                    <a:pt x="17" y="0"/>
                  </a:lnTo>
                  <a:lnTo>
                    <a:pt x="0" y="16"/>
                  </a:lnTo>
                  <a:lnTo>
                    <a:pt x="17" y="36"/>
                  </a:lnTo>
                  <a:lnTo>
                    <a:pt x="38" y="1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4" name="Freeform 47">
              <a:extLst>
                <a:ext uri="{FF2B5EF4-FFF2-40B4-BE49-F238E27FC236}">
                  <a16:creationId xmlns:a16="http://schemas.microsoft.com/office/drawing/2014/main" id="{B987F787-50DC-4E93-B51F-A44F182A3AA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9788" y="6331423"/>
              <a:ext cx="56681" cy="55666"/>
            </a:xfrm>
            <a:custGeom>
              <a:avLst/>
              <a:gdLst>
                <a:gd name="T0" fmla="*/ 17 w 38"/>
                <a:gd name="T1" fmla="*/ 35 h 35"/>
                <a:gd name="T2" fmla="*/ 38 w 38"/>
                <a:gd name="T3" fmla="*/ 16 h 35"/>
                <a:gd name="T4" fmla="*/ 17 w 38"/>
                <a:gd name="T5" fmla="*/ 0 h 35"/>
                <a:gd name="T6" fmla="*/ 0 w 38"/>
                <a:gd name="T7" fmla="*/ 16 h 35"/>
                <a:gd name="T8" fmla="*/ 17 w 38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17" y="35"/>
                  </a:moveTo>
                  <a:lnTo>
                    <a:pt x="38" y="16"/>
                  </a:lnTo>
                  <a:lnTo>
                    <a:pt x="17" y="0"/>
                  </a:lnTo>
                  <a:lnTo>
                    <a:pt x="0" y="16"/>
                  </a:lnTo>
                  <a:lnTo>
                    <a:pt x="17" y="35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" name="Freeform 167">
              <a:extLst>
                <a:ext uri="{FF2B5EF4-FFF2-40B4-BE49-F238E27FC236}">
                  <a16:creationId xmlns:a16="http://schemas.microsoft.com/office/drawing/2014/main" id="{479A4953-2539-45C5-8577-F6D1C9BA16B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96469" y="6562038"/>
              <a:ext cx="56681" cy="57256"/>
            </a:xfrm>
            <a:custGeom>
              <a:avLst/>
              <a:gdLst>
                <a:gd name="T0" fmla="*/ 38 w 38"/>
                <a:gd name="T1" fmla="*/ 17 h 36"/>
                <a:gd name="T2" fmla="*/ 17 w 38"/>
                <a:gd name="T3" fmla="*/ 0 h 36"/>
                <a:gd name="T4" fmla="*/ 0 w 38"/>
                <a:gd name="T5" fmla="*/ 17 h 36"/>
                <a:gd name="T6" fmla="*/ 17 w 38"/>
                <a:gd name="T7" fmla="*/ 36 h 36"/>
                <a:gd name="T8" fmla="*/ 38 w 38"/>
                <a:gd name="T9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38" y="17"/>
                  </a:moveTo>
                  <a:lnTo>
                    <a:pt x="17" y="0"/>
                  </a:lnTo>
                  <a:lnTo>
                    <a:pt x="0" y="17"/>
                  </a:lnTo>
                  <a:lnTo>
                    <a:pt x="17" y="36"/>
                  </a:lnTo>
                  <a:lnTo>
                    <a:pt x="38" y="17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6" name="Freeform 53">
              <a:extLst>
                <a:ext uri="{FF2B5EF4-FFF2-40B4-BE49-F238E27FC236}">
                  <a16:creationId xmlns:a16="http://schemas.microsoft.com/office/drawing/2014/main" id="{39F7925E-C1EA-4970-AA38-361E18BF69D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96469" y="6387089"/>
              <a:ext cx="56681" cy="57256"/>
            </a:xfrm>
            <a:custGeom>
              <a:avLst/>
              <a:gdLst>
                <a:gd name="T0" fmla="*/ 17 w 38"/>
                <a:gd name="T1" fmla="*/ 36 h 36"/>
                <a:gd name="T2" fmla="*/ 38 w 38"/>
                <a:gd name="T3" fmla="*/ 20 h 36"/>
                <a:gd name="T4" fmla="*/ 17 w 38"/>
                <a:gd name="T5" fmla="*/ 0 h 36"/>
                <a:gd name="T6" fmla="*/ 0 w 38"/>
                <a:gd name="T7" fmla="*/ 20 h 36"/>
                <a:gd name="T8" fmla="*/ 17 w 38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7" y="36"/>
                  </a:moveTo>
                  <a:lnTo>
                    <a:pt x="38" y="20"/>
                  </a:lnTo>
                  <a:lnTo>
                    <a:pt x="17" y="0"/>
                  </a:lnTo>
                  <a:lnTo>
                    <a:pt x="0" y="20"/>
                  </a:lnTo>
                  <a:lnTo>
                    <a:pt x="17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7" name="Freeform 54">
              <a:extLst>
                <a:ext uri="{FF2B5EF4-FFF2-40B4-BE49-F238E27FC236}">
                  <a16:creationId xmlns:a16="http://schemas.microsoft.com/office/drawing/2014/main" id="{179B1919-3F24-424E-8D00-FA3A0C677CE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89261" y="6269396"/>
              <a:ext cx="463888" cy="462820"/>
            </a:xfrm>
            <a:custGeom>
              <a:avLst/>
              <a:gdLst>
                <a:gd name="T0" fmla="*/ 0 w 311"/>
                <a:gd name="T1" fmla="*/ 146 h 291"/>
                <a:gd name="T2" fmla="*/ 155 w 311"/>
                <a:gd name="T3" fmla="*/ 291 h 291"/>
                <a:gd name="T4" fmla="*/ 311 w 311"/>
                <a:gd name="T5" fmla="*/ 146 h 291"/>
                <a:gd name="T6" fmla="*/ 155 w 311"/>
                <a:gd name="T7" fmla="*/ 0 h 291"/>
                <a:gd name="T8" fmla="*/ 0 w 311"/>
                <a:gd name="T9" fmla="*/ 146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1" h="291">
                  <a:moveTo>
                    <a:pt x="0" y="146"/>
                  </a:moveTo>
                  <a:lnTo>
                    <a:pt x="155" y="291"/>
                  </a:lnTo>
                  <a:lnTo>
                    <a:pt x="311" y="146"/>
                  </a:lnTo>
                  <a:lnTo>
                    <a:pt x="155" y="0"/>
                  </a:lnTo>
                  <a:lnTo>
                    <a:pt x="0" y="146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094CF7C1-C3D8-4749-A623-FEDCFBBDC870}"/>
                </a:ext>
              </a:extLst>
            </p:cNvPr>
            <p:cNvSpPr/>
            <p:nvPr userDrawn="1"/>
          </p:nvSpPr>
          <p:spPr>
            <a:xfrm>
              <a:off x="11803755" y="6369596"/>
              <a:ext cx="266382" cy="266400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51BDC25A-9693-4594-88BD-09CD766FA8C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96469" y="5575961"/>
              <a:ext cx="56681" cy="55666"/>
            </a:xfrm>
            <a:custGeom>
              <a:avLst/>
              <a:gdLst>
                <a:gd name="T0" fmla="*/ 0 w 38"/>
                <a:gd name="T1" fmla="*/ 19 h 35"/>
                <a:gd name="T2" fmla="*/ 20 w 38"/>
                <a:gd name="T3" fmla="*/ 35 h 35"/>
                <a:gd name="T4" fmla="*/ 38 w 38"/>
                <a:gd name="T5" fmla="*/ 19 h 35"/>
                <a:gd name="T6" fmla="*/ 20 w 38"/>
                <a:gd name="T7" fmla="*/ 0 h 35"/>
                <a:gd name="T8" fmla="*/ 0 w 38"/>
                <a:gd name="T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0" y="19"/>
                  </a:moveTo>
                  <a:lnTo>
                    <a:pt x="20" y="35"/>
                  </a:lnTo>
                  <a:lnTo>
                    <a:pt x="38" y="19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DC4FFB9F-80FA-4265-89A5-2CF152C4F8E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053149" y="5924269"/>
              <a:ext cx="56681" cy="57256"/>
            </a:xfrm>
            <a:custGeom>
              <a:avLst/>
              <a:gdLst>
                <a:gd name="T0" fmla="*/ 0 w 38"/>
                <a:gd name="T1" fmla="*/ 17 h 36"/>
                <a:gd name="T2" fmla="*/ 20 w 38"/>
                <a:gd name="T3" fmla="*/ 36 h 36"/>
                <a:gd name="T4" fmla="*/ 38 w 38"/>
                <a:gd name="T5" fmla="*/ 17 h 36"/>
                <a:gd name="T6" fmla="*/ 20 w 38"/>
                <a:gd name="T7" fmla="*/ 0 h 36"/>
                <a:gd name="T8" fmla="*/ 0 w 38"/>
                <a:gd name="T9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7"/>
                  </a:moveTo>
                  <a:lnTo>
                    <a:pt x="20" y="36"/>
                  </a:lnTo>
                  <a:lnTo>
                    <a:pt x="38" y="17"/>
                  </a:lnTo>
                  <a:lnTo>
                    <a:pt x="20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17E44193-3E39-462B-8450-F441CCB63D3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053149" y="5631626"/>
              <a:ext cx="56681" cy="62027"/>
            </a:xfrm>
            <a:custGeom>
              <a:avLst/>
              <a:gdLst>
                <a:gd name="T0" fmla="*/ 20 w 38"/>
                <a:gd name="T1" fmla="*/ 0 h 39"/>
                <a:gd name="T2" fmla="*/ 0 w 38"/>
                <a:gd name="T3" fmla="*/ 20 h 39"/>
                <a:gd name="T4" fmla="*/ 20 w 38"/>
                <a:gd name="T5" fmla="*/ 39 h 39"/>
                <a:gd name="T6" fmla="*/ 38 w 38"/>
                <a:gd name="T7" fmla="*/ 20 h 39"/>
                <a:gd name="T8" fmla="*/ 20 w 38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20" y="0"/>
                  </a:moveTo>
                  <a:lnTo>
                    <a:pt x="0" y="20"/>
                  </a:lnTo>
                  <a:lnTo>
                    <a:pt x="20" y="39"/>
                  </a:lnTo>
                  <a:lnTo>
                    <a:pt x="38" y="2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2" name="Freeform 23">
              <a:extLst>
                <a:ext uri="{FF2B5EF4-FFF2-40B4-BE49-F238E27FC236}">
                  <a16:creationId xmlns:a16="http://schemas.microsoft.com/office/drawing/2014/main" id="{F5AE7AB5-B128-4EE5-BF2F-5FA14F6C036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183546" y="6676550"/>
              <a:ext cx="56681" cy="60437"/>
            </a:xfrm>
            <a:custGeom>
              <a:avLst/>
              <a:gdLst>
                <a:gd name="T0" fmla="*/ 38 w 38"/>
                <a:gd name="T1" fmla="*/ 19 h 38"/>
                <a:gd name="T2" fmla="*/ 20 w 38"/>
                <a:gd name="T3" fmla="*/ 0 h 38"/>
                <a:gd name="T4" fmla="*/ 0 w 38"/>
                <a:gd name="T5" fmla="*/ 19 h 38"/>
                <a:gd name="T6" fmla="*/ 20 w 38"/>
                <a:gd name="T7" fmla="*/ 38 h 38"/>
                <a:gd name="T8" fmla="*/ 38 w 38"/>
                <a:gd name="T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8" y="19"/>
                  </a:moveTo>
                  <a:lnTo>
                    <a:pt x="20" y="0"/>
                  </a:lnTo>
                  <a:lnTo>
                    <a:pt x="0" y="19"/>
                  </a:lnTo>
                  <a:lnTo>
                    <a:pt x="20" y="38"/>
                  </a:lnTo>
                  <a:lnTo>
                    <a:pt x="38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3" name="Freeform 24">
              <a:extLst>
                <a:ext uri="{FF2B5EF4-FFF2-40B4-BE49-F238E27FC236}">
                  <a16:creationId xmlns:a16="http://schemas.microsoft.com/office/drawing/2014/main" id="{231E7D64-1CDB-4151-B2C6-127FC4044F4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952348" y="6619294"/>
              <a:ext cx="56681" cy="57256"/>
            </a:xfrm>
            <a:custGeom>
              <a:avLst/>
              <a:gdLst>
                <a:gd name="T0" fmla="*/ 0 w 38"/>
                <a:gd name="T1" fmla="*/ 19 h 36"/>
                <a:gd name="T2" fmla="*/ 20 w 38"/>
                <a:gd name="T3" fmla="*/ 36 h 36"/>
                <a:gd name="T4" fmla="*/ 38 w 38"/>
                <a:gd name="T5" fmla="*/ 19 h 36"/>
                <a:gd name="T6" fmla="*/ 20 w 38"/>
                <a:gd name="T7" fmla="*/ 0 h 36"/>
                <a:gd name="T8" fmla="*/ 0 w 38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9"/>
                  </a:moveTo>
                  <a:lnTo>
                    <a:pt x="20" y="36"/>
                  </a:lnTo>
                  <a:lnTo>
                    <a:pt x="38" y="19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4" name="Freeform 26">
              <a:extLst>
                <a:ext uri="{FF2B5EF4-FFF2-40B4-BE49-F238E27FC236}">
                  <a16:creationId xmlns:a16="http://schemas.microsoft.com/office/drawing/2014/main" id="{C730F6BF-959C-4449-8134-FF7EF78BF67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009028" y="6676550"/>
              <a:ext cx="56681" cy="60437"/>
            </a:xfrm>
            <a:custGeom>
              <a:avLst/>
              <a:gdLst>
                <a:gd name="T0" fmla="*/ 0 w 38"/>
                <a:gd name="T1" fmla="*/ 19 h 38"/>
                <a:gd name="T2" fmla="*/ 20 w 38"/>
                <a:gd name="T3" fmla="*/ 38 h 38"/>
                <a:gd name="T4" fmla="*/ 38 w 38"/>
                <a:gd name="T5" fmla="*/ 19 h 38"/>
                <a:gd name="T6" fmla="*/ 20 w 38"/>
                <a:gd name="T7" fmla="*/ 0 h 38"/>
                <a:gd name="T8" fmla="*/ 0 w 38"/>
                <a:gd name="T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0" y="19"/>
                  </a:moveTo>
                  <a:lnTo>
                    <a:pt x="20" y="38"/>
                  </a:lnTo>
                  <a:lnTo>
                    <a:pt x="38" y="19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5" name="Freeform 31">
              <a:extLst>
                <a:ext uri="{FF2B5EF4-FFF2-40B4-BE49-F238E27FC236}">
                  <a16:creationId xmlns:a16="http://schemas.microsoft.com/office/drawing/2014/main" id="{660A9ED9-C359-4E1A-A9A7-9761C82C37E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952348" y="6736987"/>
              <a:ext cx="56681" cy="57256"/>
            </a:xfrm>
            <a:custGeom>
              <a:avLst/>
              <a:gdLst>
                <a:gd name="T0" fmla="*/ 17 w 38"/>
                <a:gd name="T1" fmla="*/ 36 h 36"/>
                <a:gd name="T2" fmla="*/ 38 w 38"/>
                <a:gd name="T3" fmla="*/ 16 h 36"/>
                <a:gd name="T4" fmla="*/ 17 w 38"/>
                <a:gd name="T5" fmla="*/ 0 h 36"/>
                <a:gd name="T6" fmla="*/ 0 w 38"/>
                <a:gd name="T7" fmla="*/ 16 h 36"/>
                <a:gd name="T8" fmla="*/ 17 w 38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7" y="36"/>
                  </a:moveTo>
                  <a:lnTo>
                    <a:pt x="38" y="16"/>
                  </a:lnTo>
                  <a:lnTo>
                    <a:pt x="17" y="0"/>
                  </a:lnTo>
                  <a:lnTo>
                    <a:pt x="0" y="16"/>
                  </a:lnTo>
                  <a:lnTo>
                    <a:pt x="17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6" name="Freeform 34">
              <a:extLst>
                <a:ext uri="{FF2B5EF4-FFF2-40B4-BE49-F238E27FC236}">
                  <a16:creationId xmlns:a16="http://schemas.microsoft.com/office/drawing/2014/main" id="{1211F796-A44B-4E80-AA6A-30B327D0D1E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645942" y="6736987"/>
              <a:ext cx="56681" cy="57256"/>
            </a:xfrm>
            <a:custGeom>
              <a:avLst/>
              <a:gdLst>
                <a:gd name="T0" fmla="*/ 0 w 38"/>
                <a:gd name="T1" fmla="*/ 16 h 36"/>
                <a:gd name="T2" fmla="*/ 21 w 38"/>
                <a:gd name="T3" fmla="*/ 36 h 36"/>
                <a:gd name="T4" fmla="*/ 38 w 38"/>
                <a:gd name="T5" fmla="*/ 16 h 36"/>
                <a:gd name="T6" fmla="*/ 21 w 38"/>
                <a:gd name="T7" fmla="*/ 0 h 36"/>
                <a:gd name="T8" fmla="*/ 0 w 38"/>
                <a:gd name="T9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6"/>
                  </a:moveTo>
                  <a:lnTo>
                    <a:pt x="21" y="36"/>
                  </a:lnTo>
                  <a:lnTo>
                    <a:pt x="38" y="16"/>
                  </a:lnTo>
                  <a:lnTo>
                    <a:pt x="21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7" name="Freeform 37">
              <a:extLst>
                <a:ext uri="{FF2B5EF4-FFF2-40B4-BE49-F238E27FC236}">
                  <a16:creationId xmlns:a16="http://schemas.microsoft.com/office/drawing/2014/main" id="{F744BE8E-1785-4EE0-A160-342A2EC23C1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707098" y="6676550"/>
              <a:ext cx="56681" cy="55666"/>
            </a:xfrm>
            <a:custGeom>
              <a:avLst/>
              <a:gdLst>
                <a:gd name="T0" fmla="*/ 18 w 38"/>
                <a:gd name="T1" fmla="*/ 0 h 35"/>
                <a:gd name="T2" fmla="*/ 0 w 38"/>
                <a:gd name="T3" fmla="*/ 19 h 35"/>
                <a:gd name="T4" fmla="*/ 18 w 38"/>
                <a:gd name="T5" fmla="*/ 35 h 35"/>
                <a:gd name="T6" fmla="*/ 38 w 38"/>
                <a:gd name="T7" fmla="*/ 19 h 35"/>
                <a:gd name="T8" fmla="*/ 18 w 38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18" y="0"/>
                  </a:moveTo>
                  <a:lnTo>
                    <a:pt x="0" y="19"/>
                  </a:lnTo>
                  <a:lnTo>
                    <a:pt x="18" y="35"/>
                  </a:lnTo>
                  <a:lnTo>
                    <a:pt x="38" y="19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8" name="Freeform 38">
              <a:extLst>
                <a:ext uri="{FF2B5EF4-FFF2-40B4-BE49-F238E27FC236}">
                  <a16:creationId xmlns:a16="http://schemas.microsoft.com/office/drawing/2014/main" id="{426F0F22-C366-473F-B252-9F6B9A1F464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645942" y="6619294"/>
              <a:ext cx="61156" cy="57256"/>
            </a:xfrm>
            <a:custGeom>
              <a:avLst/>
              <a:gdLst>
                <a:gd name="T0" fmla="*/ 21 w 41"/>
                <a:gd name="T1" fmla="*/ 0 h 36"/>
                <a:gd name="T2" fmla="*/ 0 w 41"/>
                <a:gd name="T3" fmla="*/ 16 h 36"/>
                <a:gd name="T4" fmla="*/ 21 w 41"/>
                <a:gd name="T5" fmla="*/ 36 h 36"/>
                <a:gd name="T6" fmla="*/ 41 w 41"/>
                <a:gd name="T7" fmla="*/ 16 h 36"/>
                <a:gd name="T8" fmla="*/ 21 w 41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21" y="0"/>
                  </a:moveTo>
                  <a:lnTo>
                    <a:pt x="0" y="16"/>
                  </a:lnTo>
                  <a:lnTo>
                    <a:pt x="21" y="36"/>
                  </a:lnTo>
                  <a:lnTo>
                    <a:pt x="41" y="16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9" name="Freeform 39">
              <a:extLst>
                <a:ext uri="{FF2B5EF4-FFF2-40B4-BE49-F238E27FC236}">
                  <a16:creationId xmlns:a16="http://schemas.microsoft.com/office/drawing/2014/main" id="{B471142E-C1AF-48E1-A134-A069DB3A93C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707098" y="5981525"/>
              <a:ext cx="56681" cy="57256"/>
            </a:xfrm>
            <a:custGeom>
              <a:avLst/>
              <a:gdLst>
                <a:gd name="T0" fmla="*/ 0 w 38"/>
                <a:gd name="T1" fmla="*/ 19 h 36"/>
                <a:gd name="T2" fmla="*/ 18 w 38"/>
                <a:gd name="T3" fmla="*/ 36 h 36"/>
                <a:gd name="T4" fmla="*/ 38 w 38"/>
                <a:gd name="T5" fmla="*/ 19 h 36"/>
                <a:gd name="T6" fmla="*/ 18 w 38"/>
                <a:gd name="T7" fmla="*/ 0 h 36"/>
                <a:gd name="T8" fmla="*/ 0 w 38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9"/>
                  </a:moveTo>
                  <a:lnTo>
                    <a:pt x="18" y="36"/>
                  </a:lnTo>
                  <a:lnTo>
                    <a:pt x="38" y="19"/>
                  </a:lnTo>
                  <a:lnTo>
                    <a:pt x="18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0" name="Freeform 40">
              <a:extLst>
                <a:ext uri="{FF2B5EF4-FFF2-40B4-BE49-F238E27FC236}">
                  <a16:creationId xmlns:a16="http://schemas.microsoft.com/office/drawing/2014/main" id="{FCF552FA-3F69-4773-9B7F-AE25F21377E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645942" y="5924269"/>
              <a:ext cx="61156" cy="57256"/>
            </a:xfrm>
            <a:custGeom>
              <a:avLst/>
              <a:gdLst>
                <a:gd name="T0" fmla="*/ 0 w 41"/>
                <a:gd name="T1" fmla="*/ 17 h 36"/>
                <a:gd name="T2" fmla="*/ 21 w 41"/>
                <a:gd name="T3" fmla="*/ 36 h 36"/>
                <a:gd name="T4" fmla="*/ 41 w 41"/>
                <a:gd name="T5" fmla="*/ 17 h 36"/>
                <a:gd name="T6" fmla="*/ 21 w 41"/>
                <a:gd name="T7" fmla="*/ 0 h 36"/>
                <a:gd name="T8" fmla="*/ 0 w 41"/>
                <a:gd name="T9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0" y="17"/>
                  </a:moveTo>
                  <a:lnTo>
                    <a:pt x="21" y="36"/>
                  </a:lnTo>
                  <a:lnTo>
                    <a:pt x="41" y="17"/>
                  </a:lnTo>
                  <a:lnTo>
                    <a:pt x="21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1" name="Freeform 41">
              <a:extLst>
                <a:ext uri="{FF2B5EF4-FFF2-40B4-BE49-F238E27FC236}">
                  <a16:creationId xmlns:a16="http://schemas.microsoft.com/office/drawing/2014/main" id="{50D55E7B-4FB5-48FF-82D9-45FCC55C477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96469" y="5693654"/>
              <a:ext cx="56681" cy="55666"/>
            </a:xfrm>
            <a:custGeom>
              <a:avLst/>
              <a:gdLst>
                <a:gd name="T0" fmla="*/ 17 w 38"/>
                <a:gd name="T1" fmla="*/ 35 h 35"/>
                <a:gd name="T2" fmla="*/ 38 w 38"/>
                <a:gd name="T3" fmla="*/ 16 h 35"/>
                <a:gd name="T4" fmla="*/ 17 w 38"/>
                <a:gd name="T5" fmla="*/ 0 h 35"/>
                <a:gd name="T6" fmla="*/ 0 w 38"/>
                <a:gd name="T7" fmla="*/ 16 h 35"/>
                <a:gd name="T8" fmla="*/ 17 w 38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17" y="35"/>
                  </a:moveTo>
                  <a:lnTo>
                    <a:pt x="38" y="16"/>
                  </a:lnTo>
                  <a:lnTo>
                    <a:pt x="17" y="0"/>
                  </a:lnTo>
                  <a:lnTo>
                    <a:pt x="0" y="16"/>
                  </a:lnTo>
                  <a:lnTo>
                    <a:pt x="17" y="35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2" name="Freeform 42">
              <a:extLst>
                <a:ext uri="{FF2B5EF4-FFF2-40B4-BE49-F238E27FC236}">
                  <a16:creationId xmlns:a16="http://schemas.microsoft.com/office/drawing/2014/main" id="{C48CA4BF-BE52-4BC9-A1F6-2B70C408A52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707098" y="6269396"/>
              <a:ext cx="56681" cy="62027"/>
            </a:xfrm>
            <a:custGeom>
              <a:avLst/>
              <a:gdLst>
                <a:gd name="T0" fmla="*/ 18 w 38"/>
                <a:gd name="T1" fmla="*/ 0 h 39"/>
                <a:gd name="T2" fmla="*/ 0 w 38"/>
                <a:gd name="T3" fmla="*/ 19 h 39"/>
                <a:gd name="T4" fmla="*/ 18 w 38"/>
                <a:gd name="T5" fmla="*/ 39 h 39"/>
                <a:gd name="T6" fmla="*/ 38 w 38"/>
                <a:gd name="T7" fmla="*/ 19 h 39"/>
                <a:gd name="T8" fmla="*/ 18 w 38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18" y="0"/>
                  </a:moveTo>
                  <a:lnTo>
                    <a:pt x="0" y="19"/>
                  </a:lnTo>
                  <a:lnTo>
                    <a:pt x="18" y="39"/>
                  </a:lnTo>
                  <a:lnTo>
                    <a:pt x="38" y="19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3" name="Freeform 43">
              <a:extLst>
                <a:ext uri="{FF2B5EF4-FFF2-40B4-BE49-F238E27FC236}">
                  <a16:creationId xmlns:a16="http://schemas.microsoft.com/office/drawing/2014/main" id="{BB777060-91E7-44C1-97F0-DA85A0623AC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89261" y="6387089"/>
              <a:ext cx="56681" cy="57256"/>
            </a:xfrm>
            <a:custGeom>
              <a:avLst/>
              <a:gdLst>
                <a:gd name="T0" fmla="*/ 21 w 38"/>
                <a:gd name="T1" fmla="*/ 0 h 36"/>
                <a:gd name="T2" fmla="*/ 0 w 38"/>
                <a:gd name="T3" fmla="*/ 20 h 36"/>
                <a:gd name="T4" fmla="*/ 21 w 38"/>
                <a:gd name="T5" fmla="*/ 36 h 36"/>
                <a:gd name="T6" fmla="*/ 38 w 38"/>
                <a:gd name="T7" fmla="*/ 20 h 36"/>
                <a:gd name="T8" fmla="*/ 21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1" y="0"/>
                  </a:moveTo>
                  <a:lnTo>
                    <a:pt x="0" y="20"/>
                  </a:lnTo>
                  <a:lnTo>
                    <a:pt x="21" y="36"/>
                  </a:lnTo>
                  <a:lnTo>
                    <a:pt x="38" y="2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4" name="Freeform 44">
              <a:extLst>
                <a:ext uri="{FF2B5EF4-FFF2-40B4-BE49-F238E27FC236}">
                  <a16:creationId xmlns:a16="http://schemas.microsoft.com/office/drawing/2014/main" id="{F1081ACF-2AB8-42A0-A20E-7CEFC161E0A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89261" y="6562038"/>
              <a:ext cx="56681" cy="57256"/>
            </a:xfrm>
            <a:custGeom>
              <a:avLst/>
              <a:gdLst>
                <a:gd name="T0" fmla="*/ 21 w 38"/>
                <a:gd name="T1" fmla="*/ 36 h 36"/>
                <a:gd name="T2" fmla="*/ 38 w 38"/>
                <a:gd name="T3" fmla="*/ 17 h 36"/>
                <a:gd name="T4" fmla="*/ 21 w 38"/>
                <a:gd name="T5" fmla="*/ 0 h 36"/>
                <a:gd name="T6" fmla="*/ 0 w 38"/>
                <a:gd name="T7" fmla="*/ 17 h 36"/>
                <a:gd name="T8" fmla="*/ 21 w 38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1" y="36"/>
                  </a:moveTo>
                  <a:lnTo>
                    <a:pt x="38" y="17"/>
                  </a:lnTo>
                  <a:lnTo>
                    <a:pt x="21" y="0"/>
                  </a:lnTo>
                  <a:lnTo>
                    <a:pt x="0" y="17"/>
                  </a:lnTo>
                  <a:lnTo>
                    <a:pt x="21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5" name="Freeform 46">
              <a:extLst>
                <a:ext uri="{FF2B5EF4-FFF2-40B4-BE49-F238E27FC236}">
                  <a16:creationId xmlns:a16="http://schemas.microsoft.com/office/drawing/2014/main" id="{52CF9E12-2071-4EAE-9C54-B5836D86EAB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9788" y="6038781"/>
              <a:ext cx="56681" cy="60437"/>
            </a:xfrm>
            <a:custGeom>
              <a:avLst/>
              <a:gdLst>
                <a:gd name="T0" fmla="*/ 0 w 38"/>
                <a:gd name="T1" fmla="*/ 19 h 38"/>
                <a:gd name="T2" fmla="*/ 17 w 38"/>
                <a:gd name="T3" fmla="*/ 38 h 38"/>
                <a:gd name="T4" fmla="*/ 38 w 38"/>
                <a:gd name="T5" fmla="*/ 19 h 38"/>
                <a:gd name="T6" fmla="*/ 17 w 38"/>
                <a:gd name="T7" fmla="*/ 0 h 38"/>
                <a:gd name="T8" fmla="*/ 0 w 38"/>
                <a:gd name="T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0" y="19"/>
                  </a:moveTo>
                  <a:lnTo>
                    <a:pt x="17" y="38"/>
                  </a:lnTo>
                  <a:lnTo>
                    <a:pt x="38" y="19"/>
                  </a:lnTo>
                  <a:lnTo>
                    <a:pt x="17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6" name="Freeform 49">
              <a:extLst>
                <a:ext uri="{FF2B5EF4-FFF2-40B4-BE49-F238E27FC236}">
                  <a16:creationId xmlns:a16="http://schemas.microsoft.com/office/drawing/2014/main" id="{3396D5B8-0692-46AD-BB45-A853B4F731C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96469" y="5863832"/>
              <a:ext cx="56681" cy="60437"/>
            </a:xfrm>
            <a:custGeom>
              <a:avLst/>
              <a:gdLst>
                <a:gd name="T0" fmla="*/ 0 w 38"/>
                <a:gd name="T1" fmla="*/ 19 h 38"/>
                <a:gd name="T2" fmla="*/ 17 w 38"/>
                <a:gd name="T3" fmla="*/ 38 h 38"/>
                <a:gd name="T4" fmla="*/ 38 w 38"/>
                <a:gd name="T5" fmla="*/ 19 h 38"/>
                <a:gd name="T6" fmla="*/ 17 w 38"/>
                <a:gd name="T7" fmla="*/ 0 h 38"/>
                <a:gd name="T8" fmla="*/ 0 w 38"/>
                <a:gd name="T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0" y="19"/>
                  </a:moveTo>
                  <a:lnTo>
                    <a:pt x="17" y="38"/>
                  </a:lnTo>
                  <a:lnTo>
                    <a:pt x="38" y="19"/>
                  </a:lnTo>
                  <a:lnTo>
                    <a:pt x="17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7" name="Freeform 50">
              <a:extLst>
                <a:ext uri="{FF2B5EF4-FFF2-40B4-BE49-F238E27FC236}">
                  <a16:creationId xmlns:a16="http://schemas.microsoft.com/office/drawing/2014/main" id="{26901B33-0DC5-467D-B12C-24A7A0F41F5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9788" y="6213730"/>
              <a:ext cx="56681" cy="55666"/>
            </a:xfrm>
            <a:custGeom>
              <a:avLst/>
              <a:gdLst>
                <a:gd name="T0" fmla="*/ 38 w 38"/>
                <a:gd name="T1" fmla="*/ 19 h 35"/>
                <a:gd name="T2" fmla="*/ 17 w 38"/>
                <a:gd name="T3" fmla="*/ 0 h 35"/>
                <a:gd name="T4" fmla="*/ 0 w 38"/>
                <a:gd name="T5" fmla="*/ 19 h 35"/>
                <a:gd name="T6" fmla="*/ 17 w 38"/>
                <a:gd name="T7" fmla="*/ 35 h 35"/>
                <a:gd name="T8" fmla="*/ 38 w 38"/>
                <a:gd name="T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38" y="19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7" y="35"/>
                  </a:lnTo>
                  <a:lnTo>
                    <a:pt x="38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8" name="Freeform 51">
              <a:extLst>
                <a:ext uri="{FF2B5EF4-FFF2-40B4-BE49-F238E27FC236}">
                  <a16:creationId xmlns:a16="http://schemas.microsoft.com/office/drawing/2014/main" id="{05D8A5B7-4267-411E-A910-D7D9CD84710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96469" y="5981525"/>
              <a:ext cx="56681" cy="57256"/>
            </a:xfrm>
            <a:custGeom>
              <a:avLst/>
              <a:gdLst>
                <a:gd name="T0" fmla="*/ 0 w 38"/>
                <a:gd name="T1" fmla="*/ 19 h 36"/>
                <a:gd name="T2" fmla="*/ 17 w 38"/>
                <a:gd name="T3" fmla="*/ 36 h 36"/>
                <a:gd name="T4" fmla="*/ 38 w 38"/>
                <a:gd name="T5" fmla="*/ 19 h 36"/>
                <a:gd name="T6" fmla="*/ 17 w 38"/>
                <a:gd name="T7" fmla="*/ 0 h 36"/>
                <a:gd name="T8" fmla="*/ 0 w 38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9"/>
                  </a:moveTo>
                  <a:lnTo>
                    <a:pt x="17" y="36"/>
                  </a:lnTo>
                  <a:lnTo>
                    <a:pt x="38" y="19"/>
                  </a:lnTo>
                  <a:lnTo>
                    <a:pt x="17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9" name="Freeform 52">
              <a:extLst>
                <a:ext uri="{FF2B5EF4-FFF2-40B4-BE49-F238E27FC236}">
                  <a16:creationId xmlns:a16="http://schemas.microsoft.com/office/drawing/2014/main" id="{D05C4762-E987-496C-B7C4-BB5A2B3A2E3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9788" y="5924269"/>
              <a:ext cx="56681" cy="57256"/>
            </a:xfrm>
            <a:custGeom>
              <a:avLst/>
              <a:gdLst>
                <a:gd name="T0" fmla="*/ 0 w 38"/>
                <a:gd name="T1" fmla="*/ 17 h 36"/>
                <a:gd name="T2" fmla="*/ 17 w 38"/>
                <a:gd name="T3" fmla="*/ 36 h 36"/>
                <a:gd name="T4" fmla="*/ 38 w 38"/>
                <a:gd name="T5" fmla="*/ 17 h 36"/>
                <a:gd name="T6" fmla="*/ 17 w 38"/>
                <a:gd name="T7" fmla="*/ 0 h 36"/>
                <a:gd name="T8" fmla="*/ 0 w 38"/>
                <a:gd name="T9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7"/>
                  </a:moveTo>
                  <a:lnTo>
                    <a:pt x="17" y="36"/>
                  </a:lnTo>
                  <a:lnTo>
                    <a:pt x="38" y="17"/>
                  </a:lnTo>
                  <a:lnTo>
                    <a:pt x="17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0" name="Freeform 128">
              <a:extLst>
                <a:ext uri="{FF2B5EF4-FFF2-40B4-BE49-F238E27FC236}">
                  <a16:creationId xmlns:a16="http://schemas.microsoft.com/office/drawing/2014/main" id="{543743B0-8189-4A0C-A517-6059E7AFE92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878632" y="6676550"/>
              <a:ext cx="61156" cy="55666"/>
            </a:xfrm>
            <a:custGeom>
              <a:avLst/>
              <a:gdLst>
                <a:gd name="T0" fmla="*/ 20 w 41"/>
                <a:gd name="T1" fmla="*/ 0 h 35"/>
                <a:gd name="T2" fmla="*/ 0 w 41"/>
                <a:gd name="T3" fmla="*/ 19 h 35"/>
                <a:gd name="T4" fmla="*/ 20 w 41"/>
                <a:gd name="T5" fmla="*/ 35 h 35"/>
                <a:gd name="T6" fmla="*/ 41 w 41"/>
                <a:gd name="T7" fmla="*/ 19 h 35"/>
                <a:gd name="T8" fmla="*/ 20 w 41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5">
                  <a:moveTo>
                    <a:pt x="20" y="0"/>
                  </a:moveTo>
                  <a:lnTo>
                    <a:pt x="0" y="19"/>
                  </a:lnTo>
                  <a:lnTo>
                    <a:pt x="20" y="35"/>
                  </a:lnTo>
                  <a:lnTo>
                    <a:pt x="41" y="19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1" name="Freeform 56">
              <a:extLst>
                <a:ext uri="{FF2B5EF4-FFF2-40B4-BE49-F238E27FC236}">
                  <a16:creationId xmlns:a16="http://schemas.microsoft.com/office/drawing/2014/main" id="{D37422A4-0E4B-42E2-9A3F-C88FBC1676C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878632" y="5981525"/>
              <a:ext cx="61156" cy="57256"/>
            </a:xfrm>
            <a:custGeom>
              <a:avLst/>
              <a:gdLst>
                <a:gd name="T0" fmla="*/ 41 w 41"/>
                <a:gd name="T1" fmla="*/ 19 h 36"/>
                <a:gd name="T2" fmla="*/ 20 w 41"/>
                <a:gd name="T3" fmla="*/ 0 h 36"/>
                <a:gd name="T4" fmla="*/ 0 w 41"/>
                <a:gd name="T5" fmla="*/ 19 h 36"/>
                <a:gd name="T6" fmla="*/ 20 w 41"/>
                <a:gd name="T7" fmla="*/ 36 h 36"/>
                <a:gd name="T8" fmla="*/ 41 w 41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41" y="19"/>
                  </a:moveTo>
                  <a:lnTo>
                    <a:pt x="20" y="0"/>
                  </a:lnTo>
                  <a:lnTo>
                    <a:pt x="0" y="19"/>
                  </a:lnTo>
                  <a:lnTo>
                    <a:pt x="20" y="36"/>
                  </a:lnTo>
                  <a:lnTo>
                    <a:pt x="41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2" name="Freeform 57">
              <a:extLst>
                <a:ext uri="{FF2B5EF4-FFF2-40B4-BE49-F238E27FC236}">
                  <a16:creationId xmlns:a16="http://schemas.microsoft.com/office/drawing/2014/main" id="{6CE6E17E-0A01-4487-B344-979358C6816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878632" y="6269396"/>
              <a:ext cx="61156" cy="62027"/>
            </a:xfrm>
            <a:custGeom>
              <a:avLst/>
              <a:gdLst>
                <a:gd name="T0" fmla="*/ 20 w 41"/>
                <a:gd name="T1" fmla="*/ 39 h 39"/>
                <a:gd name="T2" fmla="*/ 41 w 41"/>
                <a:gd name="T3" fmla="*/ 19 h 39"/>
                <a:gd name="T4" fmla="*/ 20 w 41"/>
                <a:gd name="T5" fmla="*/ 0 h 39"/>
                <a:gd name="T6" fmla="*/ 0 w 41"/>
                <a:gd name="T7" fmla="*/ 19 h 39"/>
                <a:gd name="T8" fmla="*/ 20 w 41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9">
                  <a:moveTo>
                    <a:pt x="20" y="39"/>
                  </a:moveTo>
                  <a:lnTo>
                    <a:pt x="41" y="19"/>
                  </a:lnTo>
                  <a:lnTo>
                    <a:pt x="20" y="0"/>
                  </a:lnTo>
                  <a:lnTo>
                    <a:pt x="0" y="19"/>
                  </a:lnTo>
                  <a:lnTo>
                    <a:pt x="20" y="3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3" name="Freeform 58">
              <a:extLst>
                <a:ext uri="{FF2B5EF4-FFF2-40B4-BE49-F238E27FC236}">
                  <a16:creationId xmlns:a16="http://schemas.microsoft.com/office/drawing/2014/main" id="{F4A891CA-97F6-4005-BB91-D3EC79D1564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40227" y="6038781"/>
              <a:ext cx="61156" cy="60437"/>
            </a:xfrm>
            <a:custGeom>
              <a:avLst/>
              <a:gdLst>
                <a:gd name="T0" fmla="*/ 21 w 41"/>
                <a:gd name="T1" fmla="*/ 0 h 38"/>
                <a:gd name="T2" fmla="*/ 0 w 41"/>
                <a:gd name="T3" fmla="*/ 19 h 38"/>
                <a:gd name="T4" fmla="*/ 21 w 41"/>
                <a:gd name="T5" fmla="*/ 38 h 38"/>
                <a:gd name="T6" fmla="*/ 41 w 41"/>
                <a:gd name="T7" fmla="*/ 19 h 38"/>
                <a:gd name="T8" fmla="*/ 21 w 41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21" y="0"/>
                  </a:moveTo>
                  <a:lnTo>
                    <a:pt x="0" y="19"/>
                  </a:lnTo>
                  <a:lnTo>
                    <a:pt x="21" y="38"/>
                  </a:lnTo>
                  <a:lnTo>
                    <a:pt x="41" y="19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4" name="Freeform 59">
              <a:extLst>
                <a:ext uri="{FF2B5EF4-FFF2-40B4-BE49-F238E27FC236}">
                  <a16:creationId xmlns:a16="http://schemas.microsoft.com/office/drawing/2014/main" id="{0A8221CD-55EC-4895-BFA3-102F1EAF40D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95667" y="6387089"/>
              <a:ext cx="56681" cy="57256"/>
            </a:xfrm>
            <a:custGeom>
              <a:avLst/>
              <a:gdLst>
                <a:gd name="T0" fmla="*/ 17 w 38"/>
                <a:gd name="T1" fmla="*/ 0 h 36"/>
                <a:gd name="T2" fmla="*/ 0 w 38"/>
                <a:gd name="T3" fmla="*/ 20 h 36"/>
                <a:gd name="T4" fmla="*/ 17 w 38"/>
                <a:gd name="T5" fmla="*/ 36 h 36"/>
                <a:gd name="T6" fmla="*/ 38 w 38"/>
                <a:gd name="T7" fmla="*/ 20 h 36"/>
                <a:gd name="T8" fmla="*/ 17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7" y="0"/>
                  </a:moveTo>
                  <a:lnTo>
                    <a:pt x="0" y="20"/>
                  </a:lnTo>
                  <a:lnTo>
                    <a:pt x="17" y="36"/>
                  </a:lnTo>
                  <a:lnTo>
                    <a:pt x="38" y="2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5" name="Freeform 60">
              <a:extLst>
                <a:ext uri="{FF2B5EF4-FFF2-40B4-BE49-F238E27FC236}">
                  <a16:creationId xmlns:a16="http://schemas.microsoft.com/office/drawing/2014/main" id="{C5F71F60-1134-4B9F-95B1-B6F599B286E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952348" y="6331423"/>
              <a:ext cx="56681" cy="55666"/>
            </a:xfrm>
            <a:custGeom>
              <a:avLst/>
              <a:gdLst>
                <a:gd name="T0" fmla="*/ 20 w 38"/>
                <a:gd name="T1" fmla="*/ 0 h 35"/>
                <a:gd name="T2" fmla="*/ 0 w 38"/>
                <a:gd name="T3" fmla="*/ 16 h 35"/>
                <a:gd name="T4" fmla="*/ 20 w 38"/>
                <a:gd name="T5" fmla="*/ 35 h 35"/>
                <a:gd name="T6" fmla="*/ 38 w 38"/>
                <a:gd name="T7" fmla="*/ 16 h 35"/>
                <a:gd name="T8" fmla="*/ 20 w 38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20" y="0"/>
                  </a:moveTo>
                  <a:lnTo>
                    <a:pt x="0" y="16"/>
                  </a:lnTo>
                  <a:lnTo>
                    <a:pt x="20" y="35"/>
                  </a:lnTo>
                  <a:lnTo>
                    <a:pt x="38" y="1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6" name="Freeform 61">
              <a:extLst>
                <a:ext uri="{FF2B5EF4-FFF2-40B4-BE49-F238E27FC236}">
                  <a16:creationId xmlns:a16="http://schemas.microsoft.com/office/drawing/2014/main" id="{A9EA6CE7-3FAF-4CF0-9B16-0AE37790176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009028" y="6274167"/>
              <a:ext cx="56681" cy="57256"/>
            </a:xfrm>
            <a:custGeom>
              <a:avLst/>
              <a:gdLst>
                <a:gd name="T0" fmla="*/ 20 w 38"/>
                <a:gd name="T1" fmla="*/ 0 h 36"/>
                <a:gd name="T2" fmla="*/ 0 w 38"/>
                <a:gd name="T3" fmla="*/ 16 h 36"/>
                <a:gd name="T4" fmla="*/ 20 w 38"/>
                <a:gd name="T5" fmla="*/ 36 h 36"/>
                <a:gd name="T6" fmla="*/ 38 w 38"/>
                <a:gd name="T7" fmla="*/ 16 h 36"/>
                <a:gd name="T8" fmla="*/ 20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0" y="0"/>
                  </a:moveTo>
                  <a:lnTo>
                    <a:pt x="0" y="16"/>
                  </a:lnTo>
                  <a:lnTo>
                    <a:pt x="20" y="36"/>
                  </a:lnTo>
                  <a:lnTo>
                    <a:pt x="38" y="1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7" name="Freeform 62">
              <a:extLst>
                <a:ext uri="{FF2B5EF4-FFF2-40B4-BE49-F238E27FC236}">
                  <a16:creationId xmlns:a16="http://schemas.microsoft.com/office/drawing/2014/main" id="{D5986C2E-8931-4844-B29C-5F6ACB7B6F4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546632" y="6736987"/>
              <a:ext cx="56681" cy="57256"/>
            </a:xfrm>
            <a:custGeom>
              <a:avLst/>
              <a:gdLst>
                <a:gd name="T0" fmla="*/ 20 w 38"/>
                <a:gd name="T1" fmla="*/ 0 h 36"/>
                <a:gd name="T2" fmla="*/ 0 w 38"/>
                <a:gd name="T3" fmla="*/ 16 h 36"/>
                <a:gd name="T4" fmla="*/ 20 w 38"/>
                <a:gd name="T5" fmla="*/ 36 h 36"/>
                <a:gd name="T6" fmla="*/ 38 w 38"/>
                <a:gd name="T7" fmla="*/ 16 h 36"/>
                <a:gd name="T8" fmla="*/ 20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0" y="0"/>
                  </a:moveTo>
                  <a:lnTo>
                    <a:pt x="0" y="16"/>
                  </a:lnTo>
                  <a:lnTo>
                    <a:pt x="20" y="36"/>
                  </a:lnTo>
                  <a:lnTo>
                    <a:pt x="38" y="1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8" name="Freeform 63">
              <a:extLst>
                <a:ext uri="{FF2B5EF4-FFF2-40B4-BE49-F238E27FC236}">
                  <a16:creationId xmlns:a16="http://schemas.microsoft.com/office/drawing/2014/main" id="{CCDEFB03-AC6D-4BD3-AA8C-3FE6C826753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664469" y="6619294"/>
              <a:ext cx="56681" cy="57256"/>
            </a:xfrm>
            <a:custGeom>
              <a:avLst/>
              <a:gdLst>
                <a:gd name="T0" fmla="*/ 17 w 38"/>
                <a:gd name="T1" fmla="*/ 0 h 36"/>
                <a:gd name="T2" fmla="*/ 0 w 38"/>
                <a:gd name="T3" fmla="*/ 19 h 36"/>
                <a:gd name="T4" fmla="*/ 17 w 38"/>
                <a:gd name="T5" fmla="*/ 36 h 36"/>
                <a:gd name="T6" fmla="*/ 38 w 38"/>
                <a:gd name="T7" fmla="*/ 19 h 36"/>
                <a:gd name="T8" fmla="*/ 17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7" y="0"/>
                  </a:moveTo>
                  <a:lnTo>
                    <a:pt x="0" y="19"/>
                  </a:lnTo>
                  <a:lnTo>
                    <a:pt x="17" y="36"/>
                  </a:lnTo>
                  <a:lnTo>
                    <a:pt x="38" y="19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9" name="Freeform 64">
              <a:extLst>
                <a:ext uri="{FF2B5EF4-FFF2-40B4-BE49-F238E27FC236}">
                  <a16:creationId xmlns:a16="http://schemas.microsoft.com/office/drawing/2014/main" id="{F2178521-AE7E-499B-AF76-132C3B420A7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603313" y="6676550"/>
              <a:ext cx="61156" cy="60437"/>
            </a:xfrm>
            <a:custGeom>
              <a:avLst/>
              <a:gdLst>
                <a:gd name="T0" fmla="*/ 20 w 41"/>
                <a:gd name="T1" fmla="*/ 0 h 38"/>
                <a:gd name="T2" fmla="*/ 0 w 41"/>
                <a:gd name="T3" fmla="*/ 19 h 38"/>
                <a:gd name="T4" fmla="*/ 20 w 41"/>
                <a:gd name="T5" fmla="*/ 38 h 38"/>
                <a:gd name="T6" fmla="*/ 41 w 41"/>
                <a:gd name="T7" fmla="*/ 19 h 38"/>
                <a:gd name="T8" fmla="*/ 20 w 41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20" y="0"/>
                  </a:moveTo>
                  <a:lnTo>
                    <a:pt x="0" y="19"/>
                  </a:lnTo>
                  <a:lnTo>
                    <a:pt x="20" y="38"/>
                  </a:lnTo>
                  <a:lnTo>
                    <a:pt x="41" y="19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0" name="Freeform 65">
              <a:extLst>
                <a:ext uri="{FF2B5EF4-FFF2-40B4-BE49-F238E27FC236}">
                  <a16:creationId xmlns:a16="http://schemas.microsoft.com/office/drawing/2014/main" id="{DF99C6B9-A44A-4788-8782-C4FD63ADDDC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95667" y="6274167"/>
              <a:ext cx="462396" cy="462820"/>
            </a:xfrm>
            <a:custGeom>
              <a:avLst/>
              <a:gdLst>
                <a:gd name="T0" fmla="*/ 155 w 310"/>
                <a:gd name="T1" fmla="*/ 291 h 291"/>
                <a:gd name="T2" fmla="*/ 310 w 310"/>
                <a:gd name="T3" fmla="*/ 145 h 291"/>
                <a:gd name="T4" fmla="*/ 155 w 310"/>
                <a:gd name="T5" fmla="*/ 0 h 291"/>
                <a:gd name="T6" fmla="*/ 0 w 310"/>
                <a:gd name="T7" fmla="*/ 145 h 291"/>
                <a:gd name="T8" fmla="*/ 155 w 310"/>
                <a:gd name="T9" fmla="*/ 2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0" h="291">
                  <a:moveTo>
                    <a:pt x="155" y="291"/>
                  </a:moveTo>
                  <a:lnTo>
                    <a:pt x="310" y="145"/>
                  </a:lnTo>
                  <a:lnTo>
                    <a:pt x="155" y="0"/>
                  </a:lnTo>
                  <a:lnTo>
                    <a:pt x="0" y="145"/>
                  </a:lnTo>
                  <a:lnTo>
                    <a:pt x="155" y="291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1" name="Freeform 66">
              <a:extLst>
                <a:ext uri="{FF2B5EF4-FFF2-40B4-BE49-F238E27FC236}">
                  <a16:creationId xmlns:a16="http://schemas.microsoft.com/office/drawing/2014/main" id="{FD794DF8-B985-489E-9047-9976035ACAD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40227" y="5924269"/>
              <a:ext cx="462396" cy="462820"/>
            </a:xfrm>
            <a:custGeom>
              <a:avLst/>
              <a:gdLst>
                <a:gd name="T0" fmla="*/ 155 w 310"/>
                <a:gd name="T1" fmla="*/ 291 h 291"/>
                <a:gd name="T2" fmla="*/ 310 w 310"/>
                <a:gd name="T3" fmla="*/ 146 h 291"/>
                <a:gd name="T4" fmla="*/ 155 w 310"/>
                <a:gd name="T5" fmla="*/ 0 h 291"/>
                <a:gd name="T6" fmla="*/ 0 w 310"/>
                <a:gd name="T7" fmla="*/ 146 h 291"/>
                <a:gd name="T8" fmla="*/ 155 w 310"/>
                <a:gd name="T9" fmla="*/ 2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0" h="291">
                  <a:moveTo>
                    <a:pt x="155" y="291"/>
                  </a:moveTo>
                  <a:lnTo>
                    <a:pt x="310" y="146"/>
                  </a:lnTo>
                  <a:lnTo>
                    <a:pt x="155" y="0"/>
                  </a:lnTo>
                  <a:lnTo>
                    <a:pt x="0" y="146"/>
                  </a:lnTo>
                  <a:lnTo>
                    <a:pt x="155" y="291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2" name="Freeform 67">
              <a:extLst>
                <a:ext uri="{FF2B5EF4-FFF2-40B4-BE49-F238E27FC236}">
                  <a16:creationId xmlns:a16="http://schemas.microsoft.com/office/drawing/2014/main" id="{BB5B8631-4343-4C41-AB16-3A03CDC80D6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358063" y="5924269"/>
              <a:ext cx="56681" cy="57256"/>
            </a:xfrm>
            <a:custGeom>
              <a:avLst/>
              <a:gdLst>
                <a:gd name="T0" fmla="*/ 21 w 38"/>
                <a:gd name="T1" fmla="*/ 0 h 36"/>
                <a:gd name="T2" fmla="*/ 0 w 38"/>
                <a:gd name="T3" fmla="*/ 17 h 36"/>
                <a:gd name="T4" fmla="*/ 21 w 38"/>
                <a:gd name="T5" fmla="*/ 36 h 36"/>
                <a:gd name="T6" fmla="*/ 38 w 38"/>
                <a:gd name="T7" fmla="*/ 17 h 36"/>
                <a:gd name="T8" fmla="*/ 21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1" y="0"/>
                  </a:moveTo>
                  <a:lnTo>
                    <a:pt x="0" y="17"/>
                  </a:lnTo>
                  <a:lnTo>
                    <a:pt x="21" y="36"/>
                  </a:lnTo>
                  <a:lnTo>
                    <a:pt x="38" y="17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3" name="Freeform 68">
              <a:extLst>
                <a:ext uri="{FF2B5EF4-FFF2-40B4-BE49-F238E27FC236}">
                  <a16:creationId xmlns:a16="http://schemas.microsoft.com/office/drawing/2014/main" id="{A6E993E2-418A-4233-AF42-5447E572E5F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89261" y="5693654"/>
              <a:ext cx="56681" cy="55666"/>
            </a:xfrm>
            <a:custGeom>
              <a:avLst/>
              <a:gdLst>
                <a:gd name="T0" fmla="*/ 21 w 38"/>
                <a:gd name="T1" fmla="*/ 0 h 35"/>
                <a:gd name="T2" fmla="*/ 0 w 38"/>
                <a:gd name="T3" fmla="*/ 16 h 35"/>
                <a:gd name="T4" fmla="*/ 21 w 38"/>
                <a:gd name="T5" fmla="*/ 35 h 35"/>
                <a:gd name="T6" fmla="*/ 38 w 38"/>
                <a:gd name="T7" fmla="*/ 16 h 35"/>
                <a:gd name="T8" fmla="*/ 21 w 38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21" y="0"/>
                  </a:moveTo>
                  <a:lnTo>
                    <a:pt x="0" y="16"/>
                  </a:lnTo>
                  <a:lnTo>
                    <a:pt x="21" y="35"/>
                  </a:lnTo>
                  <a:lnTo>
                    <a:pt x="38" y="16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4" name="Freeform 69">
              <a:extLst>
                <a:ext uri="{FF2B5EF4-FFF2-40B4-BE49-F238E27FC236}">
                  <a16:creationId xmlns:a16="http://schemas.microsoft.com/office/drawing/2014/main" id="{FDA609D8-A28A-4E73-9BDD-109E3419B92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89261" y="5575961"/>
              <a:ext cx="463888" cy="462820"/>
            </a:xfrm>
            <a:custGeom>
              <a:avLst/>
              <a:gdLst>
                <a:gd name="T0" fmla="*/ 155 w 311"/>
                <a:gd name="T1" fmla="*/ 291 h 291"/>
                <a:gd name="T2" fmla="*/ 311 w 311"/>
                <a:gd name="T3" fmla="*/ 145 h 291"/>
                <a:gd name="T4" fmla="*/ 155 w 311"/>
                <a:gd name="T5" fmla="*/ 0 h 291"/>
                <a:gd name="T6" fmla="*/ 0 w 311"/>
                <a:gd name="T7" fmla="*/ 145 h 291"/>
                <a:gd name="T8" fmla="*/ 155 w 311"/>
                <a:gd name="T9" fmla="*/ 2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1" h="291">
                  <a:moveTo>
                    <a:pt x="155" y="291"/>
                  </a:moveTo>
                  <a:lnTo>
                    <a:pt x="311" y="145"/>
                  </a:lnTo>
                  <a:lnTo>
                    <a:pt x="155" y="0"/>
                  </a:lnTo>
                  <a:lnTo>
                    <a:pt x="0" y="145"/>
                  </a:lnTo>
                  <a:lnTo>
                    <a:pt x="155" y="291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5" name="Freeform 70">
              <a:extLst>
                <a:ext uri="{FF2B5EF4-FFF2-40B4-BE49-F238E27FC236}">
                  <a16:creationId xmlns:a16="http://schemas.microsoft.com/office/drawing/2014/main" id="{9837919B-6B28-408C-9884-9840A96F4AC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301382" y="5981525"/>
              <a:ext cx="56681" cy="57256"/>
            </a:xfrm>
            <a:custGeom>
              <a:avLst/>
              <a:gdLst>
                <a:gd name="T0" fmla="*/ 18 w 38"/>
                <a:gd name="T1" fmla="*/ 0 h 36"/>
                <a:gd name="T2" fmla="*/ 0 w 38"/>
                <a:gd name="T3" fmla="*/ 19 h 36"/>
                <a:gd name="T4" fmla="*/ 18 w 38"/>
                <a:gd name="T5" fmla="*/ 36 h 36"/>
                <a:gd name="T6" fmla="*/ 38 w 38"/>
                <a:gd name="T7" fmla="*/ 19 h 36"/>
                <a:gd name="T8" fmla="*/ 18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8" y="0"/>
                  </a:moveTo>
                  <a:lnTo>
                    <a:pt x="0" y="19"/>
                  </a:lnTo>
                  <a:lnTo>
                    <a:pt x="18" y="36"/>
                  </a:lnTo>
                  <a:lnTo>
                    <a:pt x="38" y="19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6" name="Freeform 71">
              <a:extLst>
                <a:ext uri="{FF2B5EF4-FFF2-40B4-BE49-F238E27FC236}">
                  <a16:creationId xmlns:a16="http://schemas.microsoft.com/office/drawing/2014/main" id="{70F03AFD-DB60-4A00-9B5C-FEFA55E61EA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645942" y="6038781"/>
              <a:ext cx="56681" cy="60437"/>
            </a:xfrm>
            <a:custGeom>
              <a:avLst/>
              <a:gdLst>
                <a:gd name="T0" fmla="*/ 21 w 38"/>
                <a:gd name="T1" fmla="*/ 38 h 38"/>
                <a:gd name="T2" fmla="*/ 38 w 38"/>
                <a:gd name="T3" fmla="*/ 19 h 38"/>
                <a:gd name="T4" fmla="*/ 21 w 38"/>
                <a:gd name="T5" fmla="*/ 0 h 38"/>
                <a:gd name="T6" fmla="*/ 0 w 38"/>
                <a:gd name="T7" fmla="*/ 19 h 38"/>
                <a:gd name="T8" fmla="*/ 21 w 38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21" y="38"/>
                  </a:moveTo>
                  <a:lnTo>
                    <a:pt x="38" y="19"/>
                  </a:lnTo>
                  <a:lnTo>
                    <a:pt x="21" y="0"/>
                  </a:lnTo>
                  <a:lnTo>
                    <a:pt x="0" y="19"/>
                  </a:lnTo>
                  <a:lnTo>
                    <a:pt x="21" y="38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7" name="Freeform 78">
              <a:extLst>
                <a:ext uri="{FF2B5EF4-FFF2-40B4-BE49-F238E27FC236}">
                  <a16:creationId xmlns:a16="http://schemas.microsoft.com/office/drawing/2014/main" id="{6BC3416D-B107-4924-9A02-F4376406070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645942" y="5631626"/>
              <a:ext cx="61156" cy="62027"/>
            </a:xfrm>
            <a:custGeom>
              <a:avLst/>
              <a:gdLst>
                <a:gd name="T0" fmla="*/ 21 w 41"/>
                <a:gd name="T1" fmla="*/ 0 h 39"/>
                <a:gd name="T2" fmla="*/ 0 w 41"/>
                <a:gd name="T3" fmla="*/ 20 h 39"/>
                <a:gd name="T4" fmla="*/ 21 w 41"/>
                <a:gd name="T5" fmla="*/ 39 h 39"/>
                <a:gd name="T6" fmla="*/ 41 w 41"/>
                <a:gd name="T7" fmla="*/ 20 h 39"/>
                <a:gd name="T8" fmla="*/ 21 w 41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9">
                  <a:moveTo>
                    <a:pt x="21" y="0"/>
                  </a:moveTo>
                  <a:lnTo>
                    <a:pt x="0" y="20"/>
                  </a:lnTo>
                  <a:lnTo>
                    <a:pt x="21" y="39"/>
                  </a:lnTo>
                  <a:lnTo>
                    <a:pt x="41" y="2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8" name="Freeform 85">
              <a:extLst>
                <a:ext uri="{FF2B5EF4-FFF2-40B4-BE49-F238E27FC236}">
                  <a16:creationId xmlns:a16="http://schemas.microsoft.com/office/drawing/2014/main" id="{5964E921-47A4-453B-B7F6-372A1798C41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40227" y="6619294"/>
              <a:ext cx="56681" cy="57256"/>
            </a:xfrm>
            <a:custGeom>
              <a:avLst/>
              <a:gdLst>
                <a:gd name="T0" fmla="*/ 0 w 38"/>
                <a:gd name="T1" fmla="*/ 19 h 36"/>
                <a:gd name="T2" fmla="*/ 21 w 38"/>
                <a:gd name="T3" fmla="*/ 36 h 36"/>
                <a:gd name="T4" fmla="*/ 38 w 38"/>
                <a:gd name="T5" fmla="*/ 19 h 36"/>
                <a:gd name="T6" fmla="*/ 21 w 38"/>
                <a:gd name="T7" fmla="*/ 0 h 36"/>
                <a:gd name="T8" fmla="*/ 0 w 38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9"/>
                  </a:moveTo>
                  <a:lnTo>
                    <a:pt x="21" y="36"/>
                  </a:lnTo>
                  <a:lnTo>
                    <a:pt x="38" y="19"/>
                  </a:lnTo>
                  <a:lnTo>
                    <a:pt x="21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9" name="Freeform 86">
              <a:extLst>
                <a:ext uri="{FF2B5EF4-FFF2-40B4-BE49-F238E27FC236}">
                  <a16:creationId xmlns:a16="http://schemas.microsoft.com/office/drawing/2014/main" id="{55B037A5-19AF-4CDD-8C77-065ABF725D0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301382" y="6269396"/>
              <a:ext cx="56681" cy="62027"/>
            </a:xfrm>
            <a:custGeom>
              <a:avLst/>
              <a:gdLst>
                <a:gd name="T0" fmla="*/ 0 w 38"/>
                <a:gd name="T1" fmla="*/ 19 h 39"/>
                <a:gd name="T2" fmla="*/ 18 w 38"/>
                <a:gd name="T3" fmla="*/ 39 h 39"/>
                <a:gd name="T4" fmla="*/ 38 w 38"/>
                <a:gd name="T5" fmla="*/ 19 h 39"/>
                <a:gd name="T6" fmla="*/ 18 w 38"/>
                <a:gd name="T7" fmla="*/ 0 h 39"/>
                <a:gd name="T8" fmla="*/ 0 w 38"/>
                <a:gd name="T9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0" y="19"/>
                  </a:moveTo>
                  <a:lnTo>
                    <a:pt x="18" y="39"/>
                  </a:lnTo>
                  <a:lnTo>
                    <a:pt x="38" y="19"/>
                  </a:lnTo>
                  <a:lnTo>
                    <a:pt x="18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0" name="Freeform 88">
              <a:extLst>
                <a:ext uri="{FF2B5EF4-FFF2-40B4-BE49-F238E27FC236}">
                  <a16:creationId xmlns:a16="http://schemas.microsoft.com/office/drawing/2014/main" id="{C98A24DA-58BC-447C-B566-5611C475402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96908" y="6676550"/>
              <a:ext cx="61156" cy="60437"/>
            </a:xfrm>
            <a:custGeom>
              <a:avLst/>
              <a:gdLst>
                <a:gd name="T0" fmla="*/ 0 w 41"/>
                <a:gd name="T1" fmla="*/ 19 h 38"/>
                <a:gd name="T2" fmla="*/ 21 w 41"/>
                <a:gd name="T3" fmla="*/ 38 h 38"/>
                <a:gd name="T4" fmla="*/ 41 w 41"/>
                <a:gd name="T5" fmla="*/ 19 h 38"/>
                <a:gd name="T6" fmla="*/ 21 w 41"/>
                <a:gd name="T7" fmla="*/ 0 h 38"/>
                <a:gd name="T8" fmla="*/ 0 w 41"/>
                <a:gd name="T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0" y="19"/>
                  </a:moveTo>
                  <a:lnTo>
                    <a:pt x="21" y="38"/>
                  </a:lnTo>
                  <a:lnTo>
                    <a:pt x="41" y="19"/>
                  </a:lnTo>
                  <a:lnTo>
                    <a:pt x="21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1" name="Freeform 89">
              <a:extLst>
                <a:ext uri="{FF2B5EF4-FFF2-40B4-BE49-F238E27FC236}">
                  <a16:creationId xmlns:a16="http://schemas.microsoft.com/office/drawing/2014/main" id="{AC314493-19F5-4ABD-82E3-4B9B1B9F162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96908" y="6387089"/>
              <a:ext cx="61156" cy="57256"/>
            </a:xfrm>
            <a:custGeom>
              <a:avLst/>
              <a:gdLst>
                <a:gd name="T0" fmla="*/ 21 w 41"/>
                <a:gd name="T1" fmla="*/ 36 h 36"/>
                <a:gd name="T2" fmla="*/ 41 w 41"/>
                <a:gd name="T3" fmla="*/ 20 h 36"/>
                <a:gd name="T4" fmla="*/ 21 w 41"/>
                <a:gd name="T5" fmla="*/ 0 h 36"/>
                <a:gd name="T6" fmla="*/ 0 w 41"/>
                <a:gd name="T7" fmla="*/ 20 h 36"/>
                <a:gd name="T8" fmla="*/ 21 w 41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21" y="36"/>
                  </a:moveTo>
                  <a:lnTo>
                    <a:pt x="41" y="20"/>
                  </a:lnTo>
                  <a:lnTo>
                    <a:pt x="21" y="0"/>
                  </a:lnTo>
                  <a:lnTo>
                    <a:pt x="0" y="20"/>
                  </a:lnTo>
                  <a:lnTo>
                    <a:pt x="21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2" name="Freeform 90">
              <a:extLst>
                <a:ext uri="{FF2B5EF4-FFF2-40B4-BE49-F238E27FC236}">
                  <a16:creationId xmlns:a16="http://schemas.microsoft.com/office/drawing/2014/main" id="{D9870F83-D9C5-4746-9ABB-D21E0B72A0B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358063" y="6331423"/>
              <a:ext cx="56681" cy="55666"/>
            </a:xfrm>
            <a:custGeom>
              <a:avLst/>
              <a:gdLst>
                <a:gd name="T0" fmla="*/ 21 w 38"/>
                <a:gd name="T1" fmla="*/ 0 h 35"/>
                <a:gd name="T2" fmla="*/ 0 w 38"/>
                <a:gd name="T3" fmla="*/ 16 h 35"/>
                <a:gd name="T4" fmla="*/ 21 w 38"/>
                <a:gd name="T5" fmla="*/ 35 h 35"/>
                <a:gd name="T6" fmla="*/ 38 w 38"/>
                <a:gd name="T7" fmla="*/ 16 h 35"/>
                <a:gd name="T8" fmla="*/ 21 w 38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21" y="0"/>
                  </a:moveTo>
                  <a:lnTo>
                    <a:pt x="0" y="16"/>
                  </a:lnTo>
                  <a:lnTo>
                    <a:pt x="21" y="35"/>
                  </a:lnTo>
                  <a:lnTo>
                    <a:pt x="38" y="16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3" name="Freeform 92">
              <a:extLst>
                <a:ext uri="{FF2B5EF4-FFF2-40B4-BE49-F238E27FC236}">
                  <a16:creationId xmlns:a16="http://schemas.microsoft.com/office/drawing/2014/main" id="{835DD467-6256-4089-9567-EE4408AE8F1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358063" y="6619294"/>
              <a:ext cx="56681" cy="57256"/>
            </a:xfrm>
            <a:custGeom>
              <a:avLst/>
              <a:gdLst>
                <a:gd name="T0" fmla="*/ 0 w 38"/>
                <a:gd name="T1" fmla="*/ 19 h 36"/>
                <a:gd name="T2" fmla="*/ 18 w 38"/>
                <a:gd name="T3" fmla="*/ 36 h 36"/>
                <a:gd name="T4" fmla="*/ 38 w 38"/>
                <a:gd name="T5" fmla="*/ 19 h 36"/>
                <a:gd name="T6" fmla="*/ 18 w 38"/>
                <a:gd name="T7" fmla="*/ 0 h 36"/>
                <a:gd name="T8" fmla="*/ 0 w 38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9"/>
                  </a:moveTo>
                  <a:lnTo>
                    <a:pt x="18" y="36"/>
                  </a:lnTo>
                  <a:lnTo>
                    <a:pt x="38" y="19"/>
                  </a:lnTo>
                  <a:lnTo>
                    <a:pt x="18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4" name="Freeform 95">
              <a:extLst>
                <a:ext uri="{FF2B5EF4-FFF2-40B4-BE49-F238E27FC236}">
                  <a16:creationId xmlns:a16="http://schemas.microsoft.com/office/drawing/2014/main" id="{EC2C85F9-4366-4CD5-91B8-EC5C82C4756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40227" y="6736987"/>
              <a:ext cx="56681" cy="57256"/>
            </a:xfrm>
            <a:custGeom>
              <a:avLst/>
              <a:gdLst>
                <a:gd name="T0" fmla="*/ 0 w 38"/>
                <a:gd name="T1" fmla="*/ 16 h 36"/>
                <a:gd name="T2" fmla="*/ 21 w 38"/>
                <a:gd name="T3" fmla="*/ 36 h 36"/>
                <a:gd name="T4" fmla="*/ 38 w 38"/>
                <a:gd name="T5" fmla="*/ 16 h 36"/>
                <a:gd name="T6" fmla="*/ 21 w 38"/>
                <a:gd name="T7" fmla="*/ 0 h 36"/>
                <a:gd name="T8" fmla="*/ 0 w 38"/>
                <a:gd name="T9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6"/>
                  </a:moveTo>
                  <a:lnTo>
                    <a:pt x="21" y="36"/>
                  </a:lnTo>
                  <a:lnTo>
                    <a:pt x="38" y="16"/>
                  </a:lnTo>
                  <a:lnTo>
                    <a:pt x="21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5" name="Freeform 96">
              <a:extLst>
                <a:ext uri="{FF2B5EF4-FFF2-40B4-BE49-F238E27FC236}">
                  <a16:creationId xmlns:a16="http://schemas.microsoft.com/office/drawing/2014/main" id="{9C303B64-77CB-4A3F-9D80-A4666F0C4F4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96908" y="6562038"/>
              <a:ext cx="61156" cy="57256"/>
            </a:xfrm>
            <a:custGeom>
              <a:avLst/>
              <a:gdLst>
                <a:gd name="T0" fmla="*/ 0 w 41"/>
                <a:gd name="T1" fmla="*/ 17 h 36"/>
                <a:gd name="T2" fmla="*/ 21 w 41"/>
                <a:gd name="T3" fmla="*/ 36 h 36"/>
                <a:gd name="T4" fmla="*/ 41 w 41"/>
                <a:gd name="T5" fmla="*/ 17 h 36"/>
                <a:gd name="T6" fmla="*/ 21 w 41"/>
                <a:gd name="T7" fmla="*/ 0 h 36"/>
                <a:gd name="T8" fmla="*/ 0 w 41"/>
                <a:gd name="T9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0" y="17"/>
                  </a:moveTo>
                  <a:lnTo>
                    <a:pt x="21" y="36"/>
                  </a:lnTo>
                  <a:lnTo>
                    <a:pt x="41" y="17"/>
                  </a:lnTo>
                  <a:lnTo>
                    <a:pt x="21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6" name="Freeform 100">
              <a:extLst>
                <a:ext uri="{FF2B5EF4-FFF2-40B4-BE49-F238E27FC236}">
                  <a16:creationId xmlns:a16="http://schemas.microsoft.com/office/drawing/2014/main" id="{2515741F-2AF2-416F-8285-D5FBFBB401F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053149" y="5230833"/>
              <a:ext cx="56681" cy="55666"/>
            </a:xfrm>
            <a:custGeom>
              <a:avLst/>
              <a:gdLst>
                <a:gd name="T0" fmla="*/ 20 w 38"/>
                <a:gd name="T1" fmla="*/ 0 h 35"/>
                <a:gd name="T2" fmla="*/ 0 w 38"/>
                <a:gd name="T3" fmla="*/ 16 h 35"/>
                <a:gd name="T4" fmla="*/ 20 w 38"/>
                <a:gd name="T5" fmla="*/ 35 h 35"/>
                <a:gd name="T6" fmla="*/ 38 w 38"/>
                <a:gd name="T7" fmla="*/ 16 h 35"/>
                <a:gd name="T8" fmla="*/ 20 w 38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20" y="0"/>
                  </a:moveTo>
                  <a:lnTo>
                    <a:pt x="0" y="16"/>
                  </a:lnTo>
                  <a:lnTo>
                    <a:pt x="20" y="35"/>
                  </a:lnTo>
                  <a:lnTo>
                    <a:pt x="38" y="1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7" name="Freeform 101">
              <a:extLst>
                <a:ext uri="{FF2B5EF4-FFF2-40B4-BE49-F238E27FC236}">
                  <a16:creationId xmlns:a16="http://schemas.microsoft.com/office/drawing/2014/main" id="{4E221D34-8842-4D37-81AB-504AA1B1C57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6805" y="5229243"/>
              <a:ext cx="231198" cy="462820"/>
            </a:xfrm>
            <a:custGeom>
              <a:avLst/>
              <a:gdLst>
                <a:gd name="T0" fmla="*/ 0 w 155"/>
                <a:gd name="T1" fmla="*/ 145 h 291"/>
                <a:gd name="T2" fmla="*/ 155 w 155"/>
                <a:gd name="T3" fmla="*/ 291 h 291"/>
                <a:gd name="T4" fmla="*/ 155 w 155"/>
                <a:gd name="T5" fmla="*/ 291 h 291"/>
                <a:gd name="T6" fmla="*/ 155 w 155"/>
                <a:gd name="T7" fmla="*/ 0 h 291"/>
                <a:gd name="T8" fmla="*/ 155 w 155"/>
                <a:gd name="T9" fmla="*/ 0 h 291"/>
                <a:gd name="T10" fmla="*/ 0 w 155"/>
                <a:gd name="T11" fmla="*/ 145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291">
                  <a:moveTo>
                    <a:pt x="0" y="145"/>
                  </a:moveTo>
                  <a:lnTo>
                    <a:pt x="155" y="291"/>
                  </a:lnTo>
                  <a:lnTo>
                    <a:pt x="155" y="291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0" y="145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8" name="Freeform 102">
              <a:extLst>
                <a:ext uri="{FF2B5EF4-FFF2-40B4-BE49-F238E27FC236}">
                  <a16:creationId xmlns:a16="http://schemas.microsoft.com/office/drawing/2014/main" id="{97A2AFDF-52F0-4566-89DB-57E63E42B64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96469" y="5286499"/>
              <a:ext cx="56681" cy="57256"/>
            </a:xfrm>
            <a:custGeom>
              <a:avLst/>
              <a:gdLst>
                <a:gd name="T0" fmla="*/ 20 w 38"/>
                <a:gd name="T1" fmla="*/ 0 h 36"/>
                <a:gd name="T2" fmla="*/ 0 w 38"/>
                <a:gd name="T3" fmla="*/ 17 h 36"/>
                <a:gd name="T4" fmla="*/ 20 w 38"/>
                <a:gd name="T5" fmla="*/ 36 h 36"/>
                <a:gd name="T6" fmla="*/ 38 w 38"/>
                <a:gd name="T7" fmla="*/ 17 h 36"/>
                <a:gd name="T8" fmla="*/ 20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0" y="0"/>
                  </a:moveTo>
                  <a:lnTo>
                    <a:pt x="0" y="17"/>
                  </a:lnTo>
                  <a:lnTo>
                    <a:pt x="20" y="36"/>
                  </a:lnTo>
                  <a:lnTo>
                    <a:pt x="38" y="17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9" name="Freeform 103">
              <a:extLst>
                <a:ext uri="{FF2B5EF4-FFF2-40B4-BE49-F238E27FC236}">
                  <a16:creationId xmlns:a16="http://schemas.microsoft.com/office/drawing/2014/main" id="{9A5E6D06-564F-47AB-878E-353495D5030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707098" y="5575961"/>
              <a:ext cx="56681" cy="55666"/>
            </a:xfrm>
            <a:custGeom>
              <a:avLst/>
              <a:gdLst>
                <a:gd name="T0" fmla="*/ 18 w 38"/>
                <a:gd name="T1" fmla="*/ 0 h 35"/>
                <a:gd name="T2" fmla="*/ 0 w 38"/>
                <a:gd name="T3" fmla="*/ 19 h 35"/>
                <a:gd name="T4" fmla="*/ 18 w 38"/>
                <a:gd name="T5" fmla="*/ 35 h 35"/>
                <a:gd name="T6" fmla="*/ 38 w 38"/>
                <a:gd name="T7" fmla="*/ 19 h 35"/>
                <a:gd name="T8" fmla="*/ 18 w 38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18" y="0"/>
                  </a:moveTo>
                  <a:lnTo>
                    <a:pt x="0" y="19"/>
                  </a:lnTo>
                  <a:lnTo>
                    <a:pt x="18" y="35"/>
                  </a:lnTo>
                  <a:lnTo>
                    <a:pt x="38" y="19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0" name="Freeform 104">
              <a:extLst>
                <a:ext uri="{FF2B5EF4-FFF2-40B4-BE49-F238E27FC236}">
                  <a16:creationId xmlns:a16="http://schemas.microsoft.com/office/drawing/2014/main" id="{F9DF134C-B4EF-4272-8BCA-7FC93ACB4B0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9788" y="5343755"/>
              <a:ext cx="56681" cy="57256"/>
            </a:xfrm>
            <a:custGeom>
              <a:avLst/>
              <a:gdLst>
                <a:gd name="T0" fmla="*/ 17 w 38"/>
                <a:gd name="T1" fmla="*/ 0 h 36"/>
                <a:gd name="T2" fmla="*/ 0 w 38"/>
                <a:gd name="T3" fmla="*/ 19 h 36"/>
                <a:gd name="T4" fmla="*/ 17 w 38"/>
                <a:gd name="T5" fmla="*/ 36 h 36"/>
                <a:gd name="T6" fmla="*/ 38 w 38"/>
                <a:gd name="T7" fmla="*/ 19 h 36"/>
                <a:gd name="T8" fmla="*/ 17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7" y="0"/>
                  </a:moveTo>
                  <a:lnTo>
                    <a:pt x="0" y="19"/>
                  </a:lnTo>
                  <a:lnTo>
                    <a:pt x="17" y="36"/>
                  </a:lnTo>
                  <a:lnTo>
                    <a:pt x="38" y="19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1" name="Freeform 119">
              <a:extLst>
                <a:ext uri="{FF2B5EF4-FFF2-40B4-BE49-F238E27FC236}">
                  <a16:creationId xmlns:a16="http://schemas.microsoft.com/office/drawing/2014/main" id="{6990FE25-C517-4E3F-8494-88552C54C56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546632" y="6616113"/>
              <a:ext cx="462396" cy="232205"/>
            </a:xfrm>
            <a:custGeom>
              <a:avLst/>
              <a:gdLst>
                <a:gd name="T0" fmla="*/ 155 w 310"/>
                <a:gd name="T1" fmla="*/ 0 h 146"/>
                <a:gd name="T2" fmla="*/ 0 w 310"/>
                <a:gd name="T3" fmla="*/ 146 h 146"/>
                <a:gd name="T4" fmla="*/ 3 w 310"/>
                <a:gd name="T5" fmla="*/ 146 h 146"/>
                <a:gd name="T6" fmla="*/ 310 w 310"/>
                <a:gd name="T7" fmla="*/ 146 h 146"/>
                <a:gd name="T8" fmla="*/ 310 w 310"/>
                <a:gd name="T9" fmla="*/ 146 h 146"/>
                <a:gd name="T10" fmla="*/ 155 w 310"/>
                <a:gd name="T11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0" h="146">
                  <a:moveTo>
                    <a:pt x="155" y="0"/>
                  </a:moveTo>
                  <a:lnTo>
                    <a:pt x="0" y="146"/>
                  </a:lnTo>
                  <a:lnTo>
                    <a:pt x="3" y="146"/>
                  </a:lnTo>
                  <a:lnTo>
                    <a:pt x="310" y="146"/>
                  </a:lnTo>
                  <a:lnTo>
                    <a:pt x="310" y="146"/>
                  </a:lnTo>
                  <a:lnTo>
                    <a:pt x="155" y="0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2" name="Freeform 125">
              <a:extLst>
                <a:ext uri="{FF2B5EF4-FFF2-40B4-BE49-F238E27FC236}">
                  <a16:creationId xmlns:a16="http://schemas.microsoft.com/office/drawing/2014/main" id="{1CB612E9-144C-4F4E-9B4B-36CB6D76585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89261" y="5981525"/>
              <a:ext cx="56681" cy="57256"/>
            </a:xfrm>
            <a:custGeom>
              <a:avLst/>
              <a:gdLst>
                <a:gd name="T0" fmla="*/ 21 w 38"/>
                <a:gd name="T1" fmla="*/ 36 h 36"/>
                <a:gd name="T2" fmla="*/ 38 w 38"/>
                <a:gd name="T3" fmla="*/ 19 h 36"/>
                <a:gd name="T4" fmla="*/ 21 w 38"/>
                <a:gd name="T5" fmla="*/ 0 h 36"/>
                <a:gd name="T6" fmla="*/ 0 w 38"/>
                <a:gd name="T7" fmla="*/ 19 h 36"/>
                <a:gd name="T8" fmla="*/ 21 w 38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1" y="36"/>
                  </a:moveTo>
                  <a:lnTo>
                    <a:pt x="38" y="19"/>
                  </a:lnTo>
                  <a:lnTo>
                    <a:pt x="21" y="0"/>
                  </a:lnTo>
                  <a:lnTo>
                    <a:pt x="0" y="19"/>
                  </a:lnTo>
                  <a:lnTo>
                    <a:pt x="21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3" name="Freeform 126">
              <a:extLst>
                <a:ext uri="{FF2B5EF4-FFF2-40B4-BE49-F238E27FC236}">
                  <a16:creationId xmlns:a16="http://schemas.microsoft.com/office/drawing/2014/main" id="{89D407DF-1309-472E-BFB2-E761254F116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183546" y="6274167"/>
              <a:ext cx="56681" cy="57256"/>
            </a:xfrm>
            <a:custGeom>
              <a:avLst/>
              <a:gdLst>
                <a:gd name="T0" fmla="*/ 0 w 38"/>
                <a:gd name="T1" fmla="*/ 16 h 36"/>
                <a:gd name="T2" fmla="*/ 20 w 38"/>
                <a:gd name="T3" fmla="*/ 36 h 36"/>
                <a:gd name="T4" fmla="*/ 38 w 38"/>
                <a:gd name="T5" fmla="*/ 16 h 36"/>
                <a:gd name="T6" fmla="*/ 20 w 38"/>
                <a:gd name="T7" fmla="*/ 0 h 36"/>
                <a:gd name="T8" fmla="*/ 0 w 38"/>
                <a:gd name="T9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6"/>
                  </a:moveTo>
                  <a:lnTo>
                    <a:pt x="20" y="36"/>
                  </a:lnTo>
                  <a:lnTo>
                    <a:pt x="38" y="16"/>
                  </a:lnTo>
                  <a:lnTo>
                    <a:pt x="20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4" name="Freeform 127">
              <a:extLst>
                <a:ext uri="{FF2B5EF4-FFF2-40B4-BE49-F238E27FC236}">
                  <a16:creationId xmlns:a16="http://schemas.microsoft.com/office/drawing/2014/main" id="{FE064CB5-4309-4FC4-9D74-BB438C12ACF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95667" y="6676550"/>
              <a:ext cx="56681" cy="60437"/>
            </a:xfrm>
            <a:custGeom>
              <a:avLst/>
              <a:gdLst>
                <a:gd name="T0" fmla="*/ 17 w 38"/>
                <a:gd name="T1" fmla="*/ 38 h 38"/>
                <a:gd name="T2" fmla="*/ 38 w 38"/>
                <a:gd name="T3" fmla="*/ 19 h 38"/>
                <a:gd name="T4" fmla="*/ 17 w 38"/>
                <a:gd name="T5" fmla="*/ 0 h 38"/>
                <a:gd name="T6" fmla="*/ 0 w 38"/>
                <a:gd name="T7" fmla="*/ 19 h 38"/>
                <a:gd name="T8" fmla="*/ 17 w 38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17" y="38"/>
                  </a:moveTo>
                  <a:lnTo>
                    <a:pt x="38" y="19"/>
                  </a:lnTo>
                  <a:lnTo>
                    <a:pt x="17" y="0"/>
                  </a:lnTo>
                  <a:lnTo>
                    <a:pt x="0" y="19"/>
                  </a:lnTo>
                  <a:lnTo>
                    <a:pt x="17" y="38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5" name="Freeform 128">
              <a:extLst>
                <a:ext uri="{FF2B5EF4-FFF2-40B4-BE49-F238E27FC236}">
                  <a16:creationId xmlns:a16="http://schemas.microsoft.com/office/drawing/2014/main" id="{116F691D-60C6-482E-A11A-3ABEA6DE08C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40227" y="6331423"/>
              <a:ext cx="56681" cy="55666"/>
            </a:xfrm>
            <a:custGeom>
              <a:avLst/>
              <a:gdLst>
                <a:gd name="T0" fmla="*/ 21 w 38"/>
                <a:gd name="T1" fmla="*/ 35 h 35"/>
                <a:gd name="T2" fmla="*/ 38 w 38"/>
                <a:gd name="T3" fmla="*/ 16 h 35"/>
                <a:gd name="T4" fmla="*/ 21 w 38"/>
                <a:gd name="T5" fmla="*/ 0 h 35"/>
                <a:gd name="T6" fmla="*/ 0 w 38"/>
                <a:gd name="T7" fmla="*/ 16 h 35"/>
                <a:gd name="T8" fmla="*/ 21 w 38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21" y="35"/>
                  </a:moveTo>
                  <a:lnTo>
                    <a:pt x="38" y="16"/>
                  </a:lnTo>
                  <a:lnTo>
                    <a:pt x="21" y="0"/>
                  </a:lnTo>
                  <a:lnTo>
                    <a:pt x="0" y="16"/>
                  </a:lnTo>
                  <a:lnTo>
                    <a:pt x="21" y="35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6" name="Freeform 129">
              <a:extLst>
                <a:ext uri="{FF2B5EF4-FFF2-40B4-BE49-F238E27FC236}">
                  <a16:creationId xmlns:a16="http://schemas.microsoft.com/office/drawing/2014/main" id="{A269A2EB-504B-4F2F-BA35-4809DF13C0A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95667" y="6562038"/>
              <a:ext cx="56681" cy="57256"/>
            </a:xfrm>
            <a:custGeom>
              <a:avLst/>
              <a:gdLst>
                <a:gd name="T0" fmla="*/ 17 w 38"/>
                <a:gd name="T1" fmla="*/ 36 h 36"/>
                <a:gd name="T2" fmla="*/ 38 w 38"/>
                <a:gd name="T3" fmla="*/ 17 h 36"/>
                <a:gd name="T4" fmla="*/ 17 w 38"/>
                <a:gd name="T5" fmla="*/ 0 h 36"/>
                <a:gd name="T6" fmla="*/ 0 w 38"/>
                <a:gd name="T7" fmla="*/ 17 h 36"/>
                <a:gd name="T8" fmla="*/ 17 w 38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7" y="36"/>
                  </a:moveTo>
                  <a:lnTo>
                    <a:pt x="38" y="17"/>
                  </a:lnTo>
                  <a:lnTo>
                    <a:pt x="17" y="0"/>
                  </a:lnTo>
                  <a:lnTo>
                    <a:pt x="0" y="17"/>
                  </a:lnTo>
                  <a:lnTo>
                    <a:pt x="17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7" name="Freeform 130">
              <a:extLst>
                <a:ext uri="{FF2B5EF4-FFF2-40B4-BE49-F238E27FC236}">
                  <a16:creationId xmlns:a16="http://schemas.microsoft.com/office/drawing/2014/main" id="{712199F5-2401-4611-9B3A-CD046B71578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32581" y="5924269"/>
              <a:ext cx="56681" cy="57256"/>
            </a:xfrm>
            <a:custGeom>
              <a:avLst/>
              <a:gdLst>
                <a:gd name="T0" fmla="*/ 0 w 38"/>
                <a:gd name="T1" fmla="*/ 17 h 36"/>
                <a:gd name="T2" fmla="*/ 18 w 38"/>
                <a:gd name="T3" fmla="*/ 36 h 36"/>
                <a:gd name="T4" fmla="*/ 38 w 38"/>
                <a:gd name="T5" fmla="*/ 17 h 36"/>
                <a:gd name="T6" fmla="*/ 18 w 38"/>
                <a:gd name="T7" fmla="*/ 0 h 36"/>
                <a:gd name="T8" fmla="*/ 0 w 38"/>
                <a:gd name="T9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7"/>
                  </a:moveTo>
                  <a:lnTo>
                    <a:pt x="18" y="36"/>
                  </a:lnTo>
                  <a:lnTo>
                    <a:pt x="38" y="17"/>
                  </a:lnTo>
                  <a:lnTo>
                    <a:pt x="18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8" name="Freeform 131">
              <a:extLst>
                <a:ext uri="{FF2B5EF4-FFF2-40B4-BE49-F238E27FC236}">
                  <a16:creationId xmlns:a16="http://schemas.microsoft.com/office/drawing/2014/main" id="{F5353CF2-7BC1-489B-B7A3-940438C437F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40227" y="6213730"/>
              <a:ext cx="61156" cy="55666"/>
            </a:xfrm>
            <a:custGeom>
              <a:avLst/>
              <a:gdLst>
                <a:gd name="T0" fmla="*/ 21 w 41"/>
                <a:gd name="T1" fmla="*/ 35 h 35"/>
                <a:gd name="T2" fmla="*/ 41 w 41"/>
                <a:gd name="T3" fmla="*/ 19 h 35"/>
                <a:gd name="T4" fmla="*/ 21 w 41"/>
                <a:gd name="T5" fmla="*/ 0 h 35"/>
                <a:gd name="T6" fmla="*/ 0 w 41"/>
                <a:gd name="T7" fmla="*/ 19 h 35"/>
                <a:gd name="T8" fmla="*/ 21 w 41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5">
                  <a:moveTo>
                    <a:pt x="21" y="35"/>
                  </a:moveTo>
                  <a:lnTo>
                    <a:pt x="41" y="19"/>
                  </a:lnTo>
                  <a:lnTo>
                    <a:pt x="21" y="0"/>
                  </a:lnTo>
                  <a:lnTo>
                    <a:pt x="0" y="19"/>
                  </a:lnTo>
                  <a:lnTo>
                    <a:pt x="21" y="35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9" name="Freeform 133">
              <a:extLst>
                <a:ext uri="{FF2B5EF4-FFF2-40B4-BE49-F238E27FC236}">
                  <a16:creationId xmlns:a16="http://schemas.microsoft.com/office/drawing/2014/main" id="{D4D36923-BF0A-4C49-A506-ED4B364A944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34511" y="6619294"/>
              <a:ext cx="61156" cy="57256"/>
            </a:xfrm>
            <a:custGeom>
              <a:avLst/>
              <a:gdLst>
                <a:gd name="T0" fmla="*/ 0 w 41"/>
                <a:gd name="T1" fmla="*/ 19 h 36"/>
                <a:gd name="T2" fmla="*/ 20 w 41"/>
                <a:gd name="T3" fmla="*/ 36 h 36"/>
                <a:gd name="T4" fmla="*/ 41 w 41"/>
                <a:gd name="T5" fmla="*/ 19 h 36"/>
                <a:gd name="T6" fmla="*/ 20 w 41"/>
                <a:gd name="T7" fmla="*/ 0 h 36"/>
                <a:gd name="T8" fmla="*/ 0 w 41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0" y="19"/>
                  </a:moveTo>
                  <a:lnTo>
                    <a:pt x="20" y="36"/>
                  </a:lnTo>
                  <a:lnTo>
                    <a:pt x="41" y="19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0" name="Freeform 145">
              <a:extLst>
                <a:ext uri="{FF2B5EF4-FFF2-40B4-BE49-F238E27FC236}">
                  <a16:creationId xmlns:a16="http://schemas.microsoft.com/office/drawing/2014/main" id="{97608892-1004-424B-B1E3-2E67A1D22E1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8200" y="5922678"/>
              <a:ext cx="231198" cy="462820"/>
            </a:xfrm>
            <a:custGeom>
              <a:avLst/>
              <a:gdLst>
                <a:gd name="T0" fmla="*/ 155 w 155"/>
                <a:gd name="T1" fmla="*/ 291 h 291"/>
                <a:gd name="T2" fmla="*/ 155 w 155"/>
                <a:gd name="T3" fmla="*/ 3 h 291"/>
                <a:gd name="T4" fmla="*/ 155 w 155"/>
                <a:gd name="T5" fmla="*/ 0 h 291"/>
                <a:gd name="T6" fmla="*/ 0 w 155"/>
                <a:gd name="T7" fmla="*/ 146 h 291"/>
                <a:gd name="T8" fmla="*/ 155 w 155"/>
                <a:gd name="T9" fmla="*/ 291 h 291"/>
                <a:gd name="T10" fmla="*/ 155 w 155"/>
                <a:gd name="T11" fmla="*/ 2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291">
                  <a:moveTo>
                    <a:pt x="155" y="291"/>
                  </a:moveTo>
                  <a:lnTo>
                    <a:pt x="155" y="3"/>
                  </a:lnTo>
                  <a:lnTo>
                    <a:pt x="155" y="0"/>
                  </a:lnTo>
                  <a:lnTo>
                    <a:pt x="0" y="146"/>
                  </a:lnTo>
                  <a:lnTo>
                    <a:pt x="155" y="291"/>
                  </a:lnTo>
                  <a:lnTo>
                    <a:pt x="155" y="291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1" name="Freeform 146">
              <a:extLst>
                <a:ext uri="{FF2B5EF4-FFF2-40B4-BE49-F238E27FC236}">
                  <a16:creationId xmlns:a16="http://schemas.microsoft.com/office/drawing/2014/main" id="{E580F80D-9662-43FF-9C72-FA9E040E33F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38735" y="6616113"/>
              <a:ext cx="462396" cy="232205"/>
            </a:xfrm>
            <a:custGeom>
              <a:avLst/>
              <a:gdLst>
                <a:gd name="T0" fmla="*/ 155 w 310"/>
                <a:gd name="T1" fmla="*/ 0 h 146"/>
                <a:gd name="T2" fmla="*/ 0 w 310"/>
                <a:gd name="T3" fmla="*/ 146 h 146"/>
                <a:gd name="T4" fmla="*/ 310 w 310"/>
                <a:gd name="T5" fmla="*/ 146 h 146"/>
                <a:gd name="T6" fmla="*/ 155 w 310"/>
                <a:gd name="T7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0" h="146">
                  <a:moveTo>
                    <a:pt x="155" y="0"/>
                  </a:moveTo>
                  <a:lnTo>
                    <a:pt x="0" y="146"/>
                  </a:lnTo>
                  <a:lnTo>
                    <a:pt x="310" y="146"/>
                  </a:lnTo>
                  <a:lnTo>
                    <a:pt x="155" y="0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2" name="Freeform 147">
              <a:extLst>
                <a:ext uri="{FF2B5EF4-FFF2-40B4-BE49-F238E27FC236}">
                  <a16:creationId xmlns:a16="http://schemas.microsoft.com/office/drawing/2014/main" id="{3023D150-78C9-4902-B90D-EDC71C33828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9788" y="6617703"/>
              <a:ext cx="231198" cy="230615"/>
            </a:xfrm>
            <a:custGeom>
              <a:avLst/>
              <a:gdLst>
                <a:gd name="T0" fmla="*/ 155 w 155"/>
                <a:gd name="T1" fmla="*/ 0 h 291"/>
                <a:gd name="T2" fmla="*/ 155 w 155"/>
                <a:gd name="T3" fmla="*/ 0 h 291"/>
                <a:gd name="T4" fmla="*/ 0 w 155"/>
                <a:gd name="T5" fmla="*/ 145 h 291"/>
                <a:gd name="T6" fmla="*/ 155 w 155"/>
                <a:gd name="T7" fmla="*/ 291 h 291"/>
                <a:gd name="T8" fmla="*/ 155 w 155"/>
                <a:gd name="T9" fmla="*/ 288 h 291"/>
                <a:gd name="T10" fmla="*/ 155 w 155"/>
                <a:gd name="T11" fmla="*/ 0 h 291"/>
                <a:gd name="connsiteX0" fmla="*/ 10000 w 10000"/>
                <a:gd name="connsiteY0" fmla="*/ 0 h 10000"/>
                <a:gd name="connsiteX1" fmla="*/ 10000 w 10000"/>
                <a:gd name="connsiteY1" fmla="*/ 0 h 10000"/>
                <a:gd name="connsiteX2" fmla="*/ 0 w 10000"/>
                <a:gd name="connsiteY2" fmla="*/ 4983 h 10000"/>
                <a:gd name="connsiteX3" fmla="*/ 10000 w 10000"/>
                <a:gd name="connsiteY3" fmla="*/ 10000 h 10000"/>
                <a:gd name="connsiteX4" fmla="*/ 9931 w 10000"/>
                <a:gd name="connsiteY4" fmla="*/ 4958 h 10000"/>
                <a:gd name="connsiteX5" fmla="*/ 10000 w 10000"/>
                <a:gd name="connsiteY5" fmla="*/ 0 h 10000"/>
                <a:gd name="connsiteX0" fmla="*/ 10000 w 10000"/>
                <a:gd name="connsiteY0" fmla="*/ 0 h 7633"/>
                <a:gd name="connsiteX1" fmla="*/ 10000 w 10000"/>
                <a:gd name="connsiteY1" fmla="*/ 0 h 7633"/>
                <a:gd name="connsiteX2" fmla="*/ 0 w 10000"/>
                <a:gd name="connsiteY2" fmla="*/ 4983 h 7633"/>
                <a:gd name="connsiteX3" fmla="*/ 8283 w 10000"/>
                <a:gd name="connsiteY3" fmla="*/ 7633 h 7633"/>
                <a:gd name="connsiteX4" fmla="*/ 9931 w 10000"/>
                <a:gd name="connsiteY4" fmla="*/ 4958 h 7633"/>
                <a:gd name="connsiteX5" fmla="*/ 10000 w 10000"/>
                <a:gd name="connsiteY5" fmla="*/ 0 h 7633"/>
                <a:gd name="connsiteX0" fmla="*/ 10000 w 10000"/>
                <a:gd name="connsiteY0" fmla="*/ 0 h 6528"/>
                <a:gd name="connsiteX1" fmla="*/ 10000 w 10000"/>
                <a:gd name="connsiteY1" fmla="*/ 0 h 6528"/>
                <a:gd name="connsiteX2" fmla="*/ 0 w 10000"/>
                <a:gd name="connsiteY2" fmla="*/ 6528 h 6528"/>
                <a:gd name="connsiteX3" fmla="*/ 9931 w 10000"/>
                <a:gd name="connsiteY3" fmla="*/ 6495 h 6528"/>
                <a:gd name="connsiteX4" fmla="*/ 10000 w 10000"/>
                <a:gd name="connsiteY4" fmla="*/ 0 h 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6528">
                  <a:moveTo>
                    <a:pt x="10000" y="0"/>
                  </a:moveTo>
                  <a:lnTo>
                    <a:pt x="10000" y="0"/>
                  </a:lnTo>
                  <a:lnTo>
                    <a:pt x="0" y="6528"/>
                  </a:lnTo>
                  <a:lnTo>
                    <a:pt x="9931" y="6495"/>
                  </a:lnTo>
                  <a:cubicBezTo>
                    <a:pt x="9954" y="4330"/>
                    <a:pt x="9977" y="2166"/>
                    <a:pt x="10000" y="0"/>
                  </a:cubicBez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3" name="Freeform 166">
              <a:extLst>
                <a:ext uri="{FF2B5EF4-FFF2-40B4-BE49-F238E27FC236}">
                  <a16:creationId xmlns:a16="http://schemas.microsoft.com/office/drawing/2014/main" id="{6C89F64F-2735-4EBD-9B55-FDE73B2EEEF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96469" y="6676550"/>
              <a:ext cx="56681" cy="55666"/>
            </a:xfrm>
            <a:custGeom>
              <a:avLst/>
              <a:gdLst>
                <a:gd name="T0" fmla="*/ 38 w 38"/>
                <a:gd name="T1" fmla="*/ 19 h 35"/>
                <a:gd name="T2" fmla="*/ 17 w 38"/>
                <a:gd name="T3" fmla="*/ 0 h 35"/>
                <a:gd name="T4" fmla="*/ 0 w 38"/>
                <a:gd name="T5" fmla="*/ 19 h 35"/>
                <a:gd name="T6" fmla="*/ 17 w 38"/>
                <a:gd name="T7" fmla="*/ 35 h 35"/>
                <a:gd name="T8" fmla="*/ 38 w 38"/>
                <a:gd name="T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38" y="19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7" y="35"/>
                  </a:lnTo>
                  <a:lnTo>
                    <a:pt x="38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4" name="Freeform 168">
              <a:extLst>
                <a:ext uri="{FF2B5EF4-FFF2-40B4-BE49-F238E27FC236}">
                  <a16:creationId xmlns:a16="http://schemas.microsoft.com/office/drawing/2014/main" id="{4828BA9E-DA35-4AC2-B678-C3722F377B8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9788" y="6732216"/>
              <a:ext cx="56681" cy="62027"/>
            </a:xfrm>
            <a:custGeom>
              <a:avLst/>
              <a:gdLst>
                <a:gd name="T0" fmla="*/ 38 w 38"/>
                <a:gd name="T1" fmla="*/ 19 h 39"/>
                <a:gd name="T2" fmla="*/ 17 w 38"/>
                <a:gd name="T3" fmla="*/ 0 h 39"/>
                <a:gd name="T4" fmla="*/ 0 w 38"/>
                <a:gd name="T5" fmla="*/ 19 h 39"/>
                <a:gd name="T6" fmla="*/ 17 w 38"/>
                <a:gd name="T7" fmla="*/ 39 h 39"/>
                <a:gd name="T8" fmla="*/ 38 w 38"/>
                <a:gd name="T9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38" y="19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7" y="39"/>
                  </a:lnTo>
                  <a:lnTo>
                    <a:pt x="38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5" name="Freeform 171">
              <a:extLst>
                <a:ext uri="{FF2B5EF4-FFF2-40B4-BE49-F238E27FC236}">
                  <a16:creationId xmlns:a16="http://schemas.microsoft.com/office/drawing/2014/main" id="{86AC5BF7-3173-41A1-9F27-0CA91C84A48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96469" y="6269396"/>
              <a:ext cx="56681" cy="57256"/>
            </a:xfrm>
            <a:custGeom>
              <a:avLst/>
              <a:gdLst>
                <a:gd name="T0" fmla="*/ 20 w 38"/>
                <a:gd name="T1" fmla="*/ 0 h 36"/>
                <a:gd name="T2" fmla="*/ 0 w 38"/>
                <a:gd name="T3" fmla="*/ 19 h 36"/>
                <a:gd name="T4" fmla="*/ 20 w 38"/>
                <a:gd name="T5" fmla="*/ 36 h 36"/>
                <a:gd name="T6" fmla="*/ 38 w 38"/>
                <a:gd name="T7" fmla="*/ 19 h 36"/>
                <a:gd name="T8" fmla="*/ 20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0" y="0"/>
                  </a:moveTo>
                  <a:lnTo>
                    <a:pt x="0" y="19"/>
                  </a:lnTo>
                  <a:lnTo>
                    <a:pt x="20" y="36"/>
                  </a:lnTo>
                  <a:lnTo>
                    <a:pt x="38" y="19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6" name="Freeform 176">
              <a:extLst>
                <a:ext uri="{FF2B5EF4-FFF2-40B4-BE49-F238E27FC236}">
                  <a16:creationId xmlns:a16="http://schemas.microsoft.com/office/drawing/2014/main" id="{D7C79AAC-8FCE-494B-BF25-164AF03CA97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053149" y="6619294"/>
              <a:ext cx="56681" cy="57256"/>
            </a:xfrm>
            <a:custGeom>
              <a:avLst/>
              <a:gdLst>
                <a:gd name="T0" fmla="*/ 0 w 38"/>
                <a:gd name="T1" fmla="*/ 19 h 36"/>
                <a:gd name="T2" fmla="*/ 20 w 38"/>
                <a:gd name="T3" fmla="*/ 36 h 36"/>
                <a:gd name="T4" fmla="*/ 38 w 38"/>
                <a:gd name="T5" fmla="*/ 19 h 36"/>
                <a:gd name="T6" fmla="*/ 20 w 38"/>
                <a:gd name="T7" fmla="*/ 0 h 36"/>
                <a:gd name="T8" fmla="*/ 0 w 38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9"/>
                  </a:moveTo>
                  <a:lnTo>
                    <a:pt x="20" y="36"/>
                  </a:lnTo>
                  <a:lnTo>
                    <a:pt x="38" y="19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7" name="Freeform 177">
              <a:extLst>
                <a:ext uri="{FF2B5EF4-FFF2-40B4-BE49-F238E27FC236}">
                  <a16:creationId xmlns:a16="http://schemas.microsoft.com/office/drawing/2014/main" id="{66689DB0-409B-49D8-842E-0AC08741781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053149" y="6326652"/>
              <a:ext cx="56681" cy="60437"/>
            </a:xfrm>
            <a:custGeom>
              <a:avLst/>
              <a:gdLst>
                <a:gd name="T0" fmla="*/ 20 w 38"/>
                <a:gd name="T1" fmla="*/ 0 h 38"/>
                <a:gd name="T2" fmla="*/ 0 w 38"/>
                <a:gd name="T3" fmla="*/ 19 h 38"/>
                <a:gd name="T4" fmla="*/ 20 w 38"/>
                <a:gd name="T5" fmla="*/ 38 h 38"/>
                <a:gd name="T6" fmla="*/ 38 w 38"/>
                <a:gd name="T7" fmla="*/ 19 h 38"/>
                <a:gd name="T8" fmla="*/ 20 w 38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20" y="0"/>
                  </a:moveTo>
                  <a:lnTo>
                    <a:pt x="0" y="19"/>
                  </a:lnTo>
                  <a:lnTo>
                    <a:pt x="20" y="38"/>
                  </a:lnTo>
                  <a:lnTo>
                    <a:pt x="38" y="19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8" name="Freeform 181">
              <a:extLst>
                <a:ext uri="{FF2B5EF4-FFF2-40B4-BE49-F238E27FC236}">
                  <a16:creationId xmlns:a16="http://schemas.microsoft.com/office/drawing/2014/main" id="{DC6A9DB7-287D-4B87-979C-D5236E2F41A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32581" y="6331423"/>
              <a:ext cx="56681" cy="55666"/>
            </a:xfrm>
            <a:custGeom>
              <a:avLst/>
              <a:gdLst>
                <a:gd name="T0" fmla="*/ 38 w 38"/>
                <a:gd name="T1" fmla="*/ 16 h 35"/>
                <a:gd name="T2" fmla="*/ 18 w 38"/>
                <a:gd name="T3" fmla="*/ 0 h 35"/>
                <a:gd name="T4" fmla="*/ 0 w 38"/>
                <a:gd name="T5" fmla="*/ 16 h 35"/>
                <a:gd name="T6" fmla="*/ 18 w 38"/>
                <a:gd name="T7" fmla="*/ 35 h 35"/>
                <a:gd name="T8" fmla="*/ 38 w 38"/>
                <a:gd name="T9" fmla="*/ 1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38" y="16"/>
                  </a:moveTo>
                  <a:lnTo>
                    <a:pt x="18" y="0"/>
                  </a:lnTo>
                  <a:lnTo>
                    <a:pt x="0" y="16"/>
                  </a:lnTo>
                  <a:lnTo>
                    <a:pt x="18" y="35"/>
                  </a:lnTo>
                  <a:lnTo>
                    <a:pt x="38" y="1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9" name="Freeform 182">
              <a:extLst>
                <a:ext uri="{FF2B5EF4-FFF2-40B4-BE49-F238E27FC236}">
                  <a16:creationId xmlns:a16="http://schemas.microsoft.com/office/drawing/2014/main" id="{EBF8F0A1-3A5C-4B71-B423-52CD64A195D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89261" y="6676550"/>
              <a:ext cx="56681" cy="60437"/>
            </a:xfrm>
            <a:custGeom>
              <a:avLst/>
              <a:gdLst>
                <a:gd name="T0" fmla="*/ 18 w 38"/>
                <a:gd name="T1" fmla="*/ 38 h 38"/>
                <a:gd name="T2" fmla="*/ 38 w 38"/>
                <a:gd name="T3" fmla="*/ 19 h 38"/>
                <a:gd name="T4" fmla="*/ 18 w 38"/>
                <a:gd name="T5" fmla="*/ 0 h 38"/>
                <a:gd name="T6" fmla="*/ 0 w 38"/>
                <a:gd name="T7" fmla="*/ 19 h 38"/>
                <a:gd name="T8" fmla="*/ 18 w 38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18" y="38"/>
                  </a:moveTo>
                  <a:lnTo>
                    <a:pt x="38" y="19"/>
                  </a:lnTo>
                  <a:lnTo>
                    <a:pt x="18" y="0"/>
                  </a:lnTo>
                  <a:lnTo>
                    <a:pt x="0" y="19"/>
                  </a:lnTo>
                  <a:lnTo>
                    <a:pt x="18" y="38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0" name="Freeform 183">
              <a:extLst>
                <a:ext uri="{FF2B5EF4-FFF2-40B4-BE49-F238E27FC236}">
                  <a16:creationId xmlns:a16="http://schemas.microsoft.com/office/drawing/2014/main" id="{460F4AE0-675C-4DF2-B293-9C9FD205238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645942" y="6213730"/>
              <a:ext cx="56681" cy="55666"/>
            </a:xfrm>
            <a:custGeom>
              <a:avLst/>
              <a:gdLst>
                <a:gd name="T0" fmla="*/ 0 w 38"/>
                <a:gd name="T1" fmla="*/ 19 h 35"/>
                <a:gd name="T2" fmla="*/ 21 w 38"/>
                <a:gd name="T3" fmla="*/ 35 h 35"/>
                <a:gd name="T4" fmla="*/ 38 w 38"/>
                <a:gd name="T5" fmla="*/ 19 h 35"/>
                <a:gd name="T6" fmla="*/ 21 w 38"/>
                <a:gd name="T7" fmla="*/ 0 h 35"/>
                <a:gd name="T8" fmla="*/ 0 w 38"/>
                <a:gd name="T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0" y="19"/>
                  </a:moveTo>
                  <a:lnTo>
                    <a:pt x="21" y="35"/>
                  </a:lnTo>
                  <a:lnTo>
                    <a:pt x="38" y="19"/>
                  </a:lnTo>
                  <a:lnTo>
                    <a:pt x="21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1" name="Freeform 184">
              <a:extLst>
                <a:ext uri="{FF2B5EF4-FFF2-40B4-BE49-F238E27FC236}">
                  <a16:creationId xmlns:a16="http://schemas.microsoft.com/office/drawing/2014/main" id="{295D76C5-A4A6-4473-ADD6-F13F187E990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89261" y="6269396"/>
              <a:ext cx="56681" cy="62027"/>
            </a:xfrm>
            <a:custGeom>
              <a:avLst/>
              <a:gdLst>
                <a:gd name="T0" fmla="*/ 0 w 38"/>
                <a:gd name="T1" fmla="*/ 19 h 39"/>
                <a:gd name="T2" fmla="*/ 21 w 38"/>
                <a:gd name="T3" fmla="*/ 39 h 39"/>
                <a:gd name="T4" fmla="*/ 38 w 38"/>
                <a:gd name="T5" fmla="*/ 19 h 39"/>
                <a:gd name="T6" fmla="*/ 21 w 38"/>
                <a:gd name="T7" fmla="*/ 0 h 39"/>
                <a:gd name="T8" fmla="*/ 0 w 38"/>
                <a:gd name="T9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0" y="19"/>
                  </a:moveTo>
                  <a:lnTo>
                    <a:pt x="21" y="39"/>
                  </a:lnTo>
                  <a:lnTo>
                    <a:pt x="38" y="19"/>
                  </a:lnTo>
                  <a:lnTo>
                    <a:pt x="21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2" name="Freeform 185">
              <a:extLst>
                <a:ext uri="{FF2B5EF4-FFF2-40B4-BE49-F238E27FC236}">
                  <a16:creationId xmlns:a16="http://schemas.microsoft.com/office/drawing/2014/main" id="{3F8A4C5D-3D79-4889-82BB-DB28394C737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28106" y="6619294"/>
              <a:ext cx="61156" cy="57256"/>
            </a:xfrm>
            <a:custGeom>
              <a:avLst/>
              <a:gdLst>
                <a:gd name="T0" fmla="*/ 21 w 41"/>
                <a:gd name="T1" fmla="*/ 36 h 36"/>
                <a:gd name="T2" fmla="*/ 41 w 41"/>
                <a:gd name="T3" fmla="*/ 19 h 36"/>
                <a:gd name="T4" fmla="*/ 21 w 41"/>
                <a:gd name="T5" fmla="*/ 0 h 36"/>
                <a:gd name="T6" fmla="*/ 0 w 41"/>
                <a:gd name="T7" fmla="*/ 19 h 36"/>
                <a:gd name="T8" fmla="*/ 21 w 41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21" y="36"/>
                  </a:moveTo>
                  <a:lnTo>
                    <a:pt x="41" y="19"/>
                  </a:lnTo>
                  <a:lnTo>
                    <a:pt x="21" y="0"/>
                  </a:lnTo>
                  <a:lnTo>
                    <a:pt x="0" y="19"/>
                  </a:lnTo>
                  <a:lnTo>
                    <a:pt x="21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3" name="Freeform 200">
              <a:extLst>
                <a:ext uri="{FF2B5EF4-FFF2-40B4-BE49-F238E27FC236}">
                  <a16:creationId xmlns:a16="http://schemas.microsoft.com/office/drawing/2014/main" id="{EEB6B977-2ADB-415D-813F-FA21C1A9FB1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878632" y="5575961"/>
              <a:ext cx="61156" cy="55666"/>
            </a:xfrm>
            <a:custGeom>
              <a:avLst/>
              <a:gdLst>
                <a:gd name="T0" fmla="*/ 0 w 41"/>
                <a:gd name="T1" fmla="*/ 19 h 35"/>
                <a:gd name="T2" fmla="*/ 20 w 41"/>
                <a:gd name="T3" fmla="*/ 35 h 35"/>
                <a:gd name="T4" fmla="*/ 41 w 41"/>
                <a:gd name="T5" fmla="*/ 19 h 35"/>
                <a:gd name="T6" fmla="*/ 20 w 41"/>
                <a:gd name="T7" fmla="*/ 0 h 35"/>
                <a:gd name="T8" fmla="*/ 0 w 41"/>
                <a:gd name="T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5">
                  <a:moveTo>
                    <a:pt x="0" y="19"/>
                  </a:moveTo>
                  <a:lnTo>
                    <a:pt x="20" y="35"/>
                  </a:lnTo>
                  <a:lnTo>
                    <a:pt x="41" y="19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4" name="Freeform 201">
              <a:extLst>
                <a:ext uri="{FF2B5EF4-FFF2-40B4-BE49-F238E27FC236}">
                  <a16:creationId xmlns:a16="http://schemas.microsoft.com/office/drawing/2014/main" id="{B09EC35C-C9E9-4881-BE25-9A4CC925464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9788" y="5631626"/>
              <a:ext cx="56681" cy="62027"/>
            </a:xfrm>
            <a:custGeom>
              <a:avLst/>
              <a:gdLst>
                <a:gd name="T0" fmla="*/ 17 w 38"/>
                <a:gd name="T1" fmla="*/ 39 h 39"/>
                <a:gd name="T2" fmla="*/ 38 w 38"/>
                <a:gd name="T3" fmla="*/ 20 h 39"/>
                <a:gd name="T4" fmla="*/ 17 w 38"/>
                <a:gd name="T5" fmla="*/ 0 h 39"/>
                <a:gd name="T6" fmla="*/ 0 w 38"/>
                <a:gd name="T7" fmla="*/ 20 h 39"/>
                <a:gd name="T8" fmla="*/ 17 w 38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17" y="39"/>
                  </a:moveTo>
                  <a:lnTo>
                    <a:pt x="38" y="20"/>
                  </a:lnTo>
                  <a:lnTo>
                    <a:pt x="17" y="0"/>
                  </a:lnTo>
                  <a:lnTo>
                    <a:pt x="0" y="20"/>
                  </a:lnTo>
                  <a:lnTo>
                    <a:pt x="17" y="3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5" name="Freeform 204">
              <a:extLst>
                <a:ext uri="{FF2B5EF4-FFF2-40B4-BE49-F238E27FC236}">
                  <a16:creationId xmlns:a16="http://schemas.microsoft.com/office/drawing/2014/main" id="{E7525D8F-768C-44AC-9122-EEE0A4457C3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9788" y="5518704"/>
              <a:ext cx="56681" cy="57256"/>
            </a:xfrm>
            <a:custGeom>
              <a:avLst/>
              <a:gdLst>
                <a:gd name="T0" fmla="*/ 17 w 38"/>
                <a:gd name="T1" fmla="*/ 36 h 36"/>
                <a:gd name="T2" fmla="*/ 38 w 38"/>
                <a:gd name="T3" fmla="*/ 16 h 36"/>
                <a:gd name="T4" fmla="*/ 17 w 38"/>
                <a:gd name="T5" fmla="*/ 0 h 36"/>
                <a:gd name="T6" fmla="*/ 0 w 38"/>
                <a:gd name="T7" fmla="*/ 16 h 36"/>
                <a:gd name="T8" fmla="*/ 17 w 38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7" y="36"/>
                  </a:moveTo>
                  <a:lnTo>
                    <a:pt x="38" y="16"/>
                  </a:lnTo>
                  <a:lnTo>
                    <a:pt x="17" y="0"/>
                  </a:lnTo>
                  <a:lnTo>
                    <a:pt x="0" y="16"/>
                  </a:lnTo>
                  <a:lnTo>
                    <a:pt x="17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6" name="Freeform 206">
              <a:extLst>
                <a:ext uri="{FF2B5EF4-FFF2-40B4-BE49-F238E27FC236}">
                  <a16:creationId xmlns:a16="http://schemas.microsoft.com/office/drawing/2014/main" id="{6E6659F1-A75D-4D10-825E-10FE5472AC9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645942" y="6331423"/>
              <a:ext cx="61156" cy="55666"/>
            </a:xfrm>
            <a:custGeom>
              <a:avLst/>
              <a:gdLst>
                <a:gd name="T0" fmla="*/ 0 w 41"/>
                <a:gd name="T1" fmla="*/ 16 h 35"/>
                <a:gd name="T2" fmla="*/ 21 w 41"/>
                <a:gd name="T3" fmla="*/ 35 h 35"/>
                <a:gd name="T4" fmla="*/ 41 w 41"/>
                <a:gd name="T5" fmla="*/ 16 h 35"/>
                <a:gd name="T6" fmla="*/ 21 w 41"/>
                <a:gd name="T7" fmla="*/ 0 h 35"/>
                <a:gd name="T8" fmla="*/ 0 w 41"/>
                <a:gd name="T9" fmla="*/ 1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5">
                  <a:moveTo>
                    <a:pt x="0" y="16"/>
                  </a:moveTo>
                  <a:lnTo>
                    <a:pt x="21" y="35"/>
                  </a:lnTo>
                  <a:lnTo>
                    <a:pt x="41" y="16"/>
                  </a:lnTo>
                  <a:lnTo>
                    <a:pt x="21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7" name="Freeform 212">
              <a:extLst>
                <a:ext uri="{FF2B5EF4-FFF2-40B4-BE49-F238E27FC236}">
                  <a16:creationId xmlns:a16="http://schemas.microsoft.com/office/drawing/2014/main" id="{0F3D7D9C-2D4C-4D1F-B865-0D4A13D3E21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89262" y="5863832"/>
              <a:ext cx="56681" cy="60437"/>
            </a:xfrm>
            <a:custGeom>
              <a:avLst/>
              <a:gdLst>
                <a:gd name="T0" fmla="*/ 21 w 38"/>
                <a:gd name="T1" fmla="*/ 38 h 38"/>
                <a:gd name="T2" fmla="*/ 38 w 38"/>
                <a:gd name="T3" fmla="*/ 19 h 38"/>
                <a:gd name="T4" fmla="*/ 21 w 38"/>
                <a:gd name="T5" fmla="*/ 0 h 38"/>
                <a:gd name="T6" fmla="*/ 0 w 38"/>
                <a:gd name="T7" fmla="*/ 19 h 38"/>
                <a:gd name="T8" fmla="*/ 21 w 38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21" y="38"/>
                  </a:moveTo>
                  <a:lnTo>
                    <a:pt x="38" y="19"/>
                  </a:lnTo>
                  <a:lnTo>
                    <a:pt x="21" y="0"/>
                  </a:lnTo>
                  <a:lnTo>
                    <a:pt x="0" y="19"/>
                  </a:lnTo>
                  <a:lnTo>
                    <a:pt x="21" y="38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8" name="Rectangle 222">
              <a:extLst>
                <a:ext uri="{FF2B5EF4-FFF2-40B4-BE49-F238E27FC236}">
                  <a16:creationId xmlns:a16="http://schemas.microsoft.com/office/drawing/2014/main" id="{2C6C64BC-6539-4AEB-BC2C-DEE9683C03A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931127" y="6589076"/>
              <a:ext cx="10800" cy="3817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9" name="Rectangle 223">
              <a:extLst>
                <a:ext uri="{FF2B5EF4-FFF2-40B4-BE49-F238E27FC236}">
                  <a16:creationId xmlns:a16="http://schemas.microsoft.com/office/drawing/2014/main" id="{A0949A78-8F1D-442F-B084-85B4010DF68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932715" y="6375961"/>
              <a:ext cx="10800" cy="3976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0" name="Rectangle 224">
              <a:extLst>
                <a:ext uri="{FF2B5EF4-FFF2-40B4-BE49-F238E27FC236}">
                  <a16:creationId xmlns:a16="http://schemas.microsoft.com/office/drawing/2014/main" id="{05D6913F-D2B1-48E7-906F-95AA769E68E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808237" y="6495235"/>
              <a:ext cx="39600" cy="10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1" name="Rectangle 225">
              <a:extLst>
                <a:ext uri="{FF2B5EF4-FFF2-40B4-BE49-F238E27FC236}">
                  <a16:creationId xmlns:a16="http://schemas.microsoft.com/office/drawing/2014/main" id="{F201C937-4E6E-42A0-AEC0-6E933DB90B4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2026301" y="6496823"/>
              <a:ext cx="39600" cy="10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2" name="Diamond 101">
              <a:extLst>
                <a:ext uri="{FF2B5EF4-FFF2-40B4-BE49-F238E27FC236}">
                  <a16:creationId xmlns:a16="http://schemas.microsoft.com/office/drawing/2014/main" id="{E22B7A9A-3912-49B6-8BC0-4380C33A54A9}"/>
                </a:ext>
              </a:extLst>
            </p:cNvPr>
            <p:cNvSpPr/>
            <p:nvPr userDrawn="1"/>
          </p:nvSpPr>
          <p:spPr>
            <a:xfrm>
              <a:off x="11880736" y="6444500"/>
              <a:ext cx="115200" cy="11520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5" name="Picture 104">
            <a:extLst>
              <a:ext uri="{FF2B5EF4-FFF2-40B4-BE49-F238E27FC236}">
                <a16:creationId xmlns:a16="http://schemas.microsoft.com/office/drawing/2014/main" id="{9779B3AE-B855-4CCE-AC49-6F73027BAA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55787" y="6398605"/>
            <a:ext cx="680252" cy="380941"/>
          </a:xfrm>
          <a:prstGeom prst="rect">
            <a:avLst/>
          </a:prstGeom>
        </p:spPr>
      </p:pic>
      <p:sp>
        <p:nvSpPr>
          <p:cNvPr id="106" name="TextBox 105">
            <a:extLst>
              <a:ext uri="{FF2B5EF4-FFF2-40B4-BE49-F238E27FC236}">
                <a16:creationId xmlns:a16="http://schemas.microsoft.com/office/drawing/2014/main" id="{6DC6AEA1-CB8C-49DC-AC19-430929CA0F36}"/>
              </a:ext>
            </a:extLst>
          </p:cNvPr>
          <p:cNvSpPr txBox="1"/>
          <p:nvPr/>
        </p:nvSpPr>
        <p:spPr>
          <a:xfrm>
            <a:off x="6356733" y="6424675"/>
            <a:ext cx="22507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t-EE" sz="1600" b="1" dirty="0">
                <a:solidFill>
                  <a:schemeClr val="bg1"/>
                </a:solidFill>
                <a:latin typeface="Arial" pitchFamily="34" charset="0"/>
              </a:rPr>
              <a:t>In collaboration with </a:t>
            </a:r>
            <a:endParaRPr lang="en-US" sz="1600" b="1" dirty="0">
              <a:solidFill>
                <a:schemeClr val="bg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18296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6B310A3-9DD9-4B9C-AA9E-91586FA398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"/>
            <a:ext cx="12160250" cy="6840141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62B9C576-999E-4F2C-BF34-F13CCB8E4836}"/>
              </a:ext>
            </a:extLst>
          </p:cNvPr>
          <p:cNvSpPr txBox="1">
            <a:spLocks/>
          </p:cNvSpPr>
          <p:nvPr/>
        </p:nvSpPr>
        <p:spPr>
          <a:xfrm>
            <a:off x="0" y="-932"/>
            <a:ext cx="12160250" cy="6849250"/>
          </a:xfrm>
          <a:prstGeom prst="rect">
            <a:avLst/>
          </a:prstGeom>
          <a:solidFill>
            <a:srgbClr val="3C5980">
              <a:alpha val="63137"/>
            </a:srgb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45722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69B4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</a:pPr>
            <a:endParaRPr lang="et-EE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b="1" dirty="0">
                <a:solidFill>
                  <a:schemeClr val="bg1"/>
                </a:solidFill>
              </a:rPr>
              <a:t>BERT Equipment for </a:t>
            </a:r>
            <a:r>
              <a:rPr lang="en-US" dirty="0">
                <a:solidFill>
                  <a:schemeClr val="bg1"/>
                </a:solidFill>
              </a:rPr>
              <a:t>CMS Data Links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30602-E09E-4F7B-A683-D5BF8D7A7F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Testonica Lab - FCC Estonia Engagement Meeting - March 2022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F5D68FB-ABE6-4E6A-A55E-4FC52CF4C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6A685-CD99-ED46-A5BE-9D088DACE75B}" type="slidenum">
              <a:rPr lang="en-US" smtClean="0">
                <a:solidFill>
                  <a:schemeClr val="bg1"/>
                </a:solidFill>
              </a:rPr>
              <a:pPr/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962CC64-AC1D-4B9E-B3E7-CDA173237D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76" y="6440102"/>
            <a:ext cx="2336416" cy="362616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301A5D59-0A16-427E-A1AE-F58DE3B4B7CB}"/>
              </a:ext>
            </a:extLst>
          </p:cNvPr>
          <p:cNvGrpSpPr/>
          <p:nvPr/>
        </p:nvGrpSpPr>
        <p:grpSpPr>
          <a:xfrm>
            <a:off x="10546632" y="5229243"/>
            <a:ext cx="1624354" cy="1619075"/>
            <a:chOff x="10546632" y="5229243"/>
            <a:chExt cx="1624354" cy="1619075"/>
          </a:xfrm>
        </p:grpSpPr>
        <p:sp>
          <p:nvSpPr>
            <p:cNvPr id="13" name="Freeform 165">
              <a:extLst>
                <a:ext uri="{FF2B5EF4-FFF2-40B4-BE49-F238E27FC236}">
                  <a16:creationId xmlns:a16="http://schemas.microsoft.com/office/drawing/2014/main" id="{F461CA40-2894-41FC-88A4-B9EE8A1C259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9788" y="6619294"/>
              <a:ext cx="56681" cy="57256"/>
            </a:xfrm>
            <a:custGeom>
              <a:avLst/>
              <a:gdLst>
                <a:gd name="T0" fmla="*/ 38 w 38"/>
                <a:gd name="T1" fmla="*/ 16 h 36"/>
                <a:gd name="T2" fmla="*/ 17 w 38"/>
                <a:gd name="T3" fmla="*/ 0 h 36"/>
                <a:gd name="T4" fmla="*/ 0 w 38"/>
                <a:gd name="T5" fmla="*/ 16 h 36"/>
                <a:gd name="T6" fmla="*/ 17 w 38"/>
                <a:gd name="T7" fmla="*/ 36 h 36"/>
                <a:gd name="T8" fmla="*/ 38 w 38"/>
                <a:gd name="T9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38" y="16"/>
                  </a:moveTo>
                  <a:lnTo>
                    <a:pt x="17" y="0"/>
                  </a:lnTo>
                  <a:lnTo>
                    <a:pt x="0" y="16"/>
                  </a:lnTo>
                  <a:lnTo>
                    <a:pt x="17" y="36"/>
                  </a:lnTo>
                  <a:lnTo>
                    <a:pt x="38" y="1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4" name="Freeform 47">
              <a:extLst>
                <a:ext uri="{FF2B5EF4-FFF2-40B4-BE49-F238E27FC236}">
                  <a16:creationId xmlns:a16="http://schemas.microsoft.com/office/drawing/2014/main" id="{29376366-9E37-4F15-B765-86B7CCBF67B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9788" y="6331423"/>
              <a:ext cx="56681" cy="55666"/>
            </a:xfrm>
            <a:custGeom>
              <a:avLst/>
              <a:gdLst>
                <a:gd name="T0" fmla="*/ 17 w 38"/>
                <a:gd name="T1" fmla="*/ 35 h 35"/>
                <a:gd name="T2" fmla="*/ 38 w 38"/>
                <a:gd name="T3" fmla="*/ 16 h 35"/>
                <a:gd name="T4" fmla="*/ 17 w 38"/>
                <a:gd name="T5" fmla="*/ 0 h 35"/>
                <a:gd name="T6" fmla="*/ 0 w 38"/>
                <a:gd name="T7" fmla="*/ 16 h 35"/>
                <a:gd name="T8" fmla="*/ 17 w 38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17" y="35"/>
                  </a:moveTo>
                  <a:lnTo>
                    <a:pt x="38" y="16"/>
                  </a:lnTo>
                  <a:lnTo>
                    <a:pt x="17" y="0"/>
                  </a:lnTo>
                  <a:lnTo>
                    <a:pt x="0" y="16"/>
                  </a:lnTo>
                  <a:lnTo>
                    <a:pt x="17" y="35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" name="Freeform 167">
              <a:extLst>
                <a:ext uri="{FF2B5EF4-FFF2-40B4-BE49-F238E27FC236}">
                  <a16:creationId xmlns:a16="http://schemas.microsoft.com/office/drawing/2014/main" id="{6D9254AB-2F93-4651-A1BC-E705849ECBE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96469" y="6562038"/>
              <a:ext cx="56681" cy="57256"/>
            </a:xfrm>
            <a:custGeom>
              <a:avLst/>
              <a:gdLst>
                <a:gd name="T0" fmla="*/ 38 w 38"/>
                <a:gd name="T1" fmla="*/ 17 h 36"/>
                <a:gd name="T2" fmla="*/ 17 w 38"/>
                <a:gd name="T3" fmla="*/ 0 h 36"/>
                <a:gd name="T4" fmla="*/ 0 w 38"/>
                <a:gd name="T5" fmla="*/ 17 h 36"/>
                <a:gd name="T6" fmla="*/ 17 w 38"/>
                <a:gd name="T7" fmla="*/ 36 h 36"/>
                <a:gd name="T8" fmla="*/ 38 w 38"/>
                <a:gd name="T9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38" y="17"/>
                  </a:moveTo>
                  <a:lnTo>
                    <a:pt x="17" y="0"/>
                  </a:lnTo>
                  <a:lnTo>
                    <a:pt x="0" y="17"/>
                  </a:lnTo>
                  <a:lnTo>
                    <a:pt x="17" y="36"/>
                  </a:lnTo>
                  <a:lnTo>
                    <a:pt x="38" y="17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6" name="Freeform 53">
              <a:extLst>
                <a:ext uri="{FF2B5EF4-FFF2-40B4-BE49-F238E27FC236}">
                  <a16:creationId xmlns:a16="http://schemas.microsoft.com/office/drawing/2014/main" id="{0951C05E-65A6-4353-ADC3-4994BC2F3E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96469" y="6387089"/>
              <a:ext cx="56681" cy="57256"/>
            </a:xfrm>
            <a:custGeom>
              <a:avLst/>
              <a:gdLst>
                <a:gd name="T0" fmla="*/ 17 w 38"/>
                <a:gd name="T1" fmla="*/ 36 h 36"/>
                <a:gd name="T2" fmla="*/ 38 w 38"/>
                <a:gd name="T3" fmla="*/ 20 h 36"/>
                <a:gd name="T4" fmla="*/ 17 w 38"/>
                <a:gd name="T5" fmla="*/ 0 h 36"/>
                <a:gd name="T6" fmla="*/ 0 w 38"/>
                <a:gd name="T7" fmla="*/ 20 h 36"/>
                <a:gd name="T8" fmla="*/ 17 w 38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7" y="36"/>
                  </a:moveTo>
                  <a:lnTo>
                    <a:pt x="38" y="20"/>
                  </a:lnTo>
                  <a:lnTo>
                    <a:pt x="17" y="0"/>
                  </a:lnTo>
                  <a:lnTo>
                    <a:pt x="0" y="20"/>
                  </a:lnTo>
                  <a:lnTo>
                    <a:pt x="17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7" name="Freeform 54">
              <a:extLst>
                <a:ext uri="{FF2B5EF4-FFF2-40B4-BE49-F238E27FC236}">
                  <a16:creationId xmlns:a16="http://schemas.microsoft.com/office/drawing/2014/main" id="{5D6E3220-872E-412E-8AF5-988B1504F34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89261" y="6269396"/>
              <a:ext cx="463888" cy="462820"/>
            </a:xfrm>
            <a:custGeom>
              <a:avLst/>
              <a:gdLst>
                <a:gd name="T0" fmla="*/ 0 w 311"/>
                <a:gd name="T1" fmla="*/ 146 h 291"/>
                <a:gd name="T2" fmla="*/ 155 w 311"/>
                <a:gd name="T3" fmla="*/ 291 h 291"/>
                <a:gd name="T4" fmla="*/ 311 w 311"/>
                <a:gd name="T5" fmla="*/ 146 h 291"/>
                <a:gd name="T6" fmla="*/ 155 w 311"/>
                <a:gd name="T7" fmla="*/ 0 h 291"/>
                <a:gd name="T8" fmla="*/ 0 w 311"/>
                <a:gd name="T9" fmla="*/ 146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1" h="291">
                  <a:moveTo>
                    <a:pt x="0" y="146"/>
                  </a:moveTo>
                  <a:lnTo>
                    <a:pt x="155" y="291"/>
                  </a:lnTo>
                  <a:lnTo>
                    <a:pt x="311" y="146"/>
                  </a:lnTo>
                  <a:lnTo>
                    <a:pt x="155" y="0"/>
                  </a:lnTo>
                  <a:lnTo>
                    <a:pt x="0" y="146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C584726-EC6E-4325-9F3D-E70600FF458C}"/>
                </a:ext>
              </a:extLst>
            </p:cNvPr>
            <p:cNvSpPr/>
            <p:nvPr userDrawn="1"/>
          </p:nvSpPr>
          <p:spPr>
            <a:xfrm>
              <a:off x="11803755" y="6369596"/>
              <a:ext cx="266382" cy="266400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D07B520B-926F-447C-A492-09F4B1C38A9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96469" y="5575961"/>
              <a:ext cx="56681" cy="55666"/>
            </a:xfrm>
            <a:custGeom>
              <a:avLst/>
              <a:gdLst>
                <a:gd name="T0" fmla="*/ 0 w 38"/>
                <a:gd name="T1" fmla="*/ 19 h 35"/>
                <a:gd name="T2" fmla="*/ 20 w 38"/>
                <a:gd name="T3" fmla="*/ 35 h 35"/>
                <a:gd name="T4" fmla="*/ 38 w 38"/>
                <a:gd name="T5" fmla="*/ 19 h 35"/>
                <a:gd name="T6" fmla="*/ 20 w 38"/>
                <a:gd name="T7" fmla="*/ 0 h 35"/>
                <a:gd name="T8" fmla="*/ 0 w 38"/>
                <a:gd name="T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0" y="19"/>
                  </a:moveTo>
                  <a:lnTo>
                    <a:pt x="20" y="35"/>
                  </a:lnTo>
                  <a:lnTo>
                    <a:pt x="38" y="19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502E0E27-8098-446B-8E2F-17733415ED7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053149" y="5924269"/>
              <a:ext cx="56681" cy="57256"/>
            </a:xfrm>
            <a:custGeom>
              <a:avLst/>
              <a:gdLst>
                <a:gd name="T0" fmla="*/ 0 w 38"/>
                <a:gd name="T1" fmla="*/ 17 h 36"/>
                <a:gd name="T2" fmla="*/ 20 w 38"/>
                <a:gd name="T3" fmla="*/ 36 h 36"/>
                <a:gd name="T4" fmla="*/ 38 w 38"/>
                <a:gd name="T5" fmla="*/ 17 h 36"/>
                <a:gd name="T6" fmla="*/ 20 w 38"/>
                <a:gd name="T7" fmla="*/ 0 h 36"/>
                <a:gd name="T8" fmla="*/ 0 w 38"/>
                <a:gd name="T9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7"/>
                  </a:moveTo>
                  <a:lnTo>
                    <a:pt x="20" y="36"/>
                  </a:lnTo>
                  <a:lnTo>
                    <a:pt x="38" y="17"/>
                  </a:lnTo>
                  <a:lnTo>
                    <a:pt x="20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3D5381BE-3D78-4CA4-B60A-7A8D5C43529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053149" y="5631626"/>
              <a:ext cx="56681" cy="62027"/>
            </a:xfrm>
            <a:custGeom>
              <a:avLst/>
              <a:gdLst>
                <a:gd name="T0" fmla="*/ 20 w 38"/>
                <a:gd name="T1" fmla="*/ 0 h 39"/>
                <a:gd name="T2" fmla="*/ 0 w 38"/>
                <a:gd name="T3" fmla="*/ 20 h 39"/>
                <a:gd name="T4" fmla="*/ 20 w 38"/>
                <a:gd name="T5" fmla="*/ 39 h 39"/>
                <a:gd name="T6" fmla="*/ 38 w 38"/>
                <a:gd name="T7" fmla="*/ 20 h 39"/>
                <a:gd name="T8" fmla="*/ 20 w 38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20" y="0"/>
                  </a:moveTo>
                  <a:lnTo>
                    <a:pt x="0" y="20"/>
                  </a:lnTo>
                  <a:lnTo>
                    <a:pt x="20" y="39"/>
                  </a:lnTo>
                  <a:lnTo>
                    <a:pt x="38" y="2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2" name="Freeform 23">
              <a:extLst>
                <a:ext uri="{FF2B5EF4-FFF2-40B4-BE49-F238E27FC236}">
                  <a16:creationId xmlns:a16="http://schemas.microsoft.com/office/drawing/2014/main" id="{C852A30C-A1A3-4023-85F6-5E85316B75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183546" y="6676550"/>
              <a:ext cx="56681" cy="60437"/>
            </a:xfrm>
            <a:custGeom>
              <a:avLst/>
              <a:gdLst>
                <a:gd name="T0" fmla="*/ 38 w 38"/>
                <a:gd name="T1" fmla="*/ 19 h 38"/>
                <a:gd name="T2" fmla="*/ 20 w 38"/>
                <a:gd name="T3" fmla="*/ 0 h 38"/>
                <a:gd name="T4" fmla="*/ 0 w 38"/>
                <a:gd name="T5" fmla="*/ 19 h 38"/>
                <a:gd name="T6" fmla="*/ 20 w 38"/>
                <a:gd name="T7" fmla="*/ 38 h 38"/>
                <a:gd name="T8" fmla="*/ 38 w 38"/>
                <a:gd name="T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8" y="19"/>
                  </a:moveTo>
                  <a:lnTo>
                    <a:pt x="20" y="0"/>
                  </a:lnTo>
                  <a:lnTo>
                    <a:pt x="0" y="19"/>
                  </a:lnTo>
                  <a:lnTo>
                    <a:pt x="20" y="38"/>
                  </a:lnTo>
                  <a:lnTo>
                    <a:pt x="38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3" name="Freeform 24">
              <a:extLst>
                <a:ext uri="{FF2B5EF4-FFF2-40B4-BE49-F238E27FC236}">
                  <a16:creationId xmlns:a16="http://schemas.microsoft.com/office/drawing/2014/main" id="{1C82F092-634A-463D-AEE2-24ED19516D2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952348" y="6619294"/>
              <a:ext cx="56681" cy="57256"/>
            </a:xfrm>
            <a:custGeom>
              <a:avLst/>
              <a:gdLst>
                <a:gd name="T0" fmla="*/ 0 w 38"/>
                <a:gd name="T1" fmla="*/ 19 h 36"/>
                <a:gd name="T2" fmla="*/ 20 w 38"/>
                <a:gd name="T3" fmla="*/ 36 h 36"/>
                <a:gd name="T4" fmla="*/ 38 w 38"/>
                <a:gd name="T5" fmla="*/ 19 h 36"/>
                <a:gd name="T6" fmla="*/ 20 w 38"/>
                <a:gd name="T7" fmla="*/ 0 h 36"/>
                <a:gd name="T8" fmla="*/ 0 w 38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9"/>
                  </a:moveTo>
                  <a:lnTo>
                    <a:pt x="20" y="36"/>
                  </a:lnTo>
                  <a:lnTo>
                    <a:pt x="38" y="19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4" name="Freeform 26">
              <a:extLst>
                <a:ext uri="{FF2B5EF4-FFF2-40B4-BE49-F238E27FC236}">
                  <a16:creationId xmlns:a16="http://schemas.microsoft.com/office/drawing/2014/main" id="{6A721ECC-A481-4E70-900C-5F3A4EA09D9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009028" y="6676550"/>
              <a:ext cx="56681" cy="60437"/>
            </a:xfrm>
            <a:custGeom>
              <a:avLst/>
              <a:gdLst>
                <a:gd name="T0" fmla="*/ 0 w 38"/>
                <a:gd name="T1" fmla="*/ 19 h 38"/>
                <a:gd name="T2" fmla="*/ 20 w 38"/>
                <a:gd name="T3" fmla="*/ 38 h 38"/>
                <a:gd name="T4" fmla="*/ 38 w 38"/>
                <a:gd name="T5" fmla="*/ 19 h 38"/>
                <a:gd name="T6" fmla="*/ 20 w 38"/>
                <a:gd name="T7" fmla="*/ 0 h 38"/>
                <a:gd name="T8" fmla="*/ 0 w 38"/>
                <a:gd name="T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0" y="19"/>
                  </a:moveTo>
                  <a:lnTo>
                    <a:pt x="20" y="38"/>
                  </a:lnTo>
                  <a:lnTo>
                    <a:pt x="38" y="19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5" name="Freeform 31">
              <a:extLst>
                <a:ext uri="{FF2B5EF4-FFF2-40B4-BE49-F238E27FC236}">
                  <a16:creationId xmlns:a16="http://schemas.microsoft.com/office/drawing/2014/main" id="{73D754B9-DBB4-441F-BE0D-FCF68849C93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952348" y="6736987"/>
              <a:ext cx="56681" cy="57256"/>
            </a:xfrm>
            <a:custGeom>
              <a:avLst/>
              <a:gdLst>
                <a:gd name="T0" fmla="*/ 17 w 38"/>
                <a:gd name="T1" fmla="*/ 36 h 36"/>
                <a:gd name="T2" fmla="*/ 38 w 38"/>
                <a:gd name="T3" fmla="*/ 16 h 36"/>
                <a:gd name="T4" fmla="*/ 17 w 38"/>
                <a:gd name="T5" fmla="*/ 0 h 36"/>
                <a:gd name="T6" fmla="*/ 0 w 38"/>
                <a:gd name="T7" fmla="*/ 16 h 36"/>
                <a:gd name="T8" fmla="*/ 17 w 38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7" y="36"/>
                  </a:moveTo>
                  <a:lnTo>
                    <a:pt x="38" y="16"/>
                  </a:lnTo>
                  <a:lnTo>
                    <a:pt x="17" y="0"/>
                  </a:lnTo>
                  <a:lnTo>
                    <a:pt x="0" y="16"/>
                  </a:lnTo>
                  <a:lnTo>
                    <a:pt x="17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6" name="Freeform 34">
              <a:extLst>
                <a:ext uri="{FF2B5EF4-FFF2-40B4-BE49-F238E27FC236}">
                  <a16:creationId xmlns:a16="http://schemas.microsoft.com/office/drawing/2014/main" id="{869FD03E-9D8E-439D-AA77-BA8F5DAA6E9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645942" y="6736987"/>
              <a:ext cx="56681" cy="57256"/>
            </a:xfrm>
            <a:custGeom>
              <a:avLst/>
              <a:gdLst>
                <a:gd name="T0" fmla="*/ 0 w 38"/>
                <a:gd name="T1" fmla="*/ 16 h 36"/>
                <a:gd name="T2" fmla="*/ 21 w 38"/>
                <a:gd name="T3" fmla="*/ 36 h 36"/>
                <a:gd name="T4" fmla="*/ 38 w 38"/>
                <a:gd name="T5" fmla="*/ 16 h 36"/>
                <a:gd name="T6" fmla="*/ 21 w 38"/>
                <a:gd name="T7" fmla="*/ 0 h 36"/>
                <a:gd name="T8" fmla="*/ 0 w 38"/>
                <a:gd name="T9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6"/>
                  </a:moveTo>
                  <a:lnTo>
                    <a:pt x="21" y="36"/>
                  </a:lnTo>
                  <a:lnTo>
                    <a:pt x="38" y="16"/>
                  </a:lnTo>
                  <a:lnTo>
                    <a:pt x="21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7" name="Freeform 37">
              <a:extLst>
                <a:ext uri="{FF2B5EF4-FFF2-40B4-BE49-F238E27FC236}">
                  <a16:creationId xmlns:a16="http://schemas.microsoft.com/office/drawing/2014/main" id="{1A6B72B0-FDE8-4C65-858E-7A841BCE86E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707098" y="6676550"/>
              <a:ext cx="56681" cy="55666"/>
            </a:xfrm>
            <a:custGeom>
              <a:avLst/>
              <a:gdLst>
                <a:gd name="T0" fmla="*/ 18 w 38"/>
                <a:gd name="T1" fmla="*/ 0 h 35"/>
                <a:gd name="T2" fmla="*/ 0 w 38"/>
                <a:gd name="T3" fmla="*/ 19 h 35"/>
                <a:gd name="T4" fmla="*/ 18 w 38"/>
                <a:gd name="T5" fmla="*/ 35 h 35"/>
                <a:gd name="T6" fmla="*/ 38 w 38"/>
                <a:gd name="T7" fmla="*/ 19 h 35"/>
                <a:gd name="T8" fmla="*/ 18 w 38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18" y="0"/>
                  </a:moveTo>
                  <a:lnTo>
                    <a:pt x="0" y="19"/>
                  </a:lnTo>
                  <a:lnTo>
                    <a:pt x="18" y="35"/>
                  </a:lnTo>
                  <a:lnTo>
                    <a:pt x="38" y="19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8" name="Freeform 38">
              <a:extLst>
                <a:ext uri="{FF2B5EF4-FFF2-40B4-BE49-F238E27FC236}">
                  <a16:creationId xmlns:a16="http://schemas.microsoft.com/office/drawing/2014/main" id="{037B5144-E30C-4E59-8965-4FC3DC8CD2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645942" y="6619294"/>
              <a:ext cx="61156" cy="57256"/>
            </a:xfrm>
            <a:custGeom>
              <a:avLst/>
              <a:gdLst>
                <a:gd name="T0" fmla="*/ 21 w 41"/>
                <a:gd name="T1" fmla="*/ 0 h 36"/>
                <a:gd name="T2" fmla="*/ 0 w 41"/>
                <a:gd name="T3" fmla="*/ 16 h 36"/>
                <a:gd name="T4" fmla="*/ 21 w 41"/>
                <a:gd name="T5" fmla="*/ 36 h 36"/>
                <a:gd name="T6" fmla="*/ 41 w 41"/>
                <a:gd name="T7" fmla="*/ 16 h 36"/>
                <a:gd name="T8" fmla="*/ 21 w 41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21" y="0"/>
                  </a:moveTo>
                  <a:lnTo>
                    <a:pt x="0" y="16"/>
                  </a:lnTo>
                  <a:lnTo>
                    <a:pt x="21" y="36"/>
                  </a:lnTo>
                  <a:lnTo>
                    <a:pt x="41" y="16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9" name="Freeform 39">
              <a:extLst>
                <a:ext uri="{FF2B5EF4-FFF2-40B4-BE49-F238E27FC236}">
                  <a16:creationId xmlns:a16="http://schemas.microsoft.com/office/drawing/2014/main" id="{F7EC2352-2B44-47E7-ABA2-69380A33773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707098" y="5981525"/>
              <a:ext cx="56681" cy="57256"/>
            </a:xfrm>
            <a:custGeom>
              <a:avLst/>
              <a:gdLst>
                <a:gd name="T0" fmla="*/ 0 w 38"/>
                <a:gd name="T1" fmla="*/ 19 h 36"/>
                <a:gd name="T2" fmla="*/ 18 w 38"/>
                <a:gd name="T3" fmla="*/ 36 h 36"/>
                <a:gd name="T4" fmla="*/ 38 w 38"/>
                <a:gd name="T5" fmla="*/ 19 h 36"/>
                <a:gd name="T6" fmla="*/ 18 w 38"/>
                <a:gd name="T7" fmla="*/ 0 h 36"/>
                <a:gd name="T8" fmla="*/ 0 w 38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9"/>
                  </a:moveTo>
                  <a:lnTo>
                    <a:pt x="18" y="36"/>
                  </a:lnTo>
                  <a:lnTo>
                    <a:pt x="38" y="19"/>
                  </a:lnTo>
                  <a:lnTo>
                    <a:pt x="18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0" name="Freeform 40">
              <a:extLst>
                <a:ext uri="{FF2B5EF4-FFF2-40B4-BE49-F238E27FC236}">
                  <a16:creationId xmlns:a16="http://schemas.microsoft.com/office/drawing/2014/main" id="{ADAA036D-531D-4BF8-9CB1-1FFC8E423F2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645942" y="5924269"/>
              <a:ext cx="61156" cy="57256"/>
            </a:xfrm>
            <a:custGeom>
              <a:avLst/>
              <a:gdLst>
                <a:gd name="T0" fmla="*/ 0 w 41"/>
                <a:gd name="T1" fmla="*/ 17 h 36"/>
                <a:gd name="T2" fmla="*/ 21 w 41"/>
                <a:gd name="T3" fmla="*/ 36 h 36"/>
                <a:gd name="T4" fmla="*/ 41 w 41"/>
                <a:gd name="T5" fmla="*/ 17 h 36"/>
                <a:gd name="T6" fmla="*/ 21 w 41"/>
                <a:gd name="T7" fmla="*/ 0 h 36"/>
                <a:gd name="T8" fmla="*/ 0 w 41"/>
                <a:gd name="T9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0" y="17"/>
                  </a:moveTo>
                  <a:lnTo>
                    <a:pt x="21" y="36"/>
                  </a:lnTo>
                  <a:lnTo>
                    <a:pt x="41" y="17"/>
                  </a:lnTo>
                  <a:lnTo>
                    <a:pt x="21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1" name="Freeform 41">
              <a:extLst>
                <a:ext uri="{FF2B5EF4-FFF2-40B4-BE49-F238E27FC236}">
                  <a16:creationId xmlns:a16="http://schemas.microsoft.com/office/drawing/2014/main" id="{6BB96E73-B0FF-41B5-B049-2842DEE2870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96469" y="5693654"/>
              <a:ext cx="56681" cy="55666"/>
            </a:xfrm>
            <a:custGeom>
              <a:avLst/>
              <a:gdLst>
                <a:gd name="T0" fmla="*/ 17 w 38"/>
                <a:gd name="T1" fmla="*/ 35 h 35"/>
                <a:gd name="T2" fmla="*/ 38 w 38"/>
                <a:gd name="T3" fmla="*/ 16 h 35"/>
                <a:gd name="T4" fmla="*/ 17 w 38"/>
                <a:gd name="T5" fmla="*/ 0 h 35"/>
                <a:gd name="T6" fmla="*/ 0 w 38"/>
                <a:gd name="T7" fmla="*/ 16 h 35"/>
                <a:gd name="T8" fmla="*/ 17 w 38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17" y="35"/>
                  </a:moveTo>
                  <a:lnTo>
                    <a:pt x="38" y="16"/>
                  </a:lnTo>
                  <a:lnTo>
                    <a:pt x="17" y="0"/>
                  </a:lnTo>
                  <a:lnTo>
                    <a:pt x="0" y="16"/>
                  </a:lnTo>
                  <a:lnTo>
                    <a:pt x="17" y="35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2" name="Freeform 42">
              <a:extLst>
                <a:ext uri="{FF2B5EF4-FFF2-40B4-BE49-F238E27FC236}">
                  <a16:creationId xmlns:a16="http://schemas.microsoft.com/office/drawing/2014/main" id="{F9327C9E-9E4F-46DA-A770-0BF6C953A91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707098" y="6269396"/>
              <a:ext cx="56681" cy="62027"/>
            </a:xfrm>
            <a:custGeom>
              <a:avLst/>
              <a:gdLst>
                <a:gd name="T0" fmla="*/ 18 w 38"/>
                <a:gd name="T1" fmla="*/ 0 h 39"/>
                <a:gd name="T2" fmla="*/ 0 w 38"/>
                <a:gd name="T3" fmla="*/ 19 h 39"/>
                <a:gd name="T4" fmla="*/ 18 w 38"/>
                <a:gd name="T5" fmla="*/ 39 h 39"/>
                <a:gd name="T6" fmla="*/ 38 w 38"/>
                <a:gd name="T7" fmla="*/ 19 h 39"/>
                <a:gd name="T8" fmla="*/ 18 w 38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18" y="0"/>
                  </a:moveTo>
                  <a:lnTo>
                    <a:pt x="0" y="19"/>
                  </a:lnTo>
                  <a:lnTo>
                    <a:pt x="18" y="39"/>
                  </a:lnTo>
                  <a:lnTo>
                    <a:pt x="38" y="19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3" name="Freeform 43">
              <a:extLst>
                <a:ext uri="{FF2B5EF4-FFF2-40B4-BE49-F238E27FC236}">
                  <a16:creationId xmlns:a16="http://schemas.microsoft.com/office/drawing/2014/main" id="{A32C82D0-5605-4F3F-AECA-246695BF16B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89261" y="6387089"/>
              <a:ext cx="56681" cy="57256"/>
            </a:xfrm>
            <a:custGeom>
              <a:avLst/>
              <a:gdLst>
                <a:gd name="T0" fmla="*/ 21 w 38"/>
                <a:gd name="T1" fmla="*/ 0 h 36"/>
                <a:gd name="T2" fmla="*/ 0 w 38"/>
                <a:gd name="T3" fmla="*/ 20 h 36"/>
                <a:gd name="T4" fmla="*/ 21 w 38"/>
                <a:gd name="T5" fmla="*/ 36 h 36"/>
                <a:gd name="T6" fmla="*/ 38 w 38"/>
                <a:gd name="T7" fmla="*/ 20 h 36"/>
                <a:gd name="T8" fmla="*/ 21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1" y="0"/>
                  </a:moveTo>
                  <a:lnTo>
                    <a:pt x="0" y="20"/>
                  </a:lnTo>
                  <a:lnTo>
                    <a:pt x="21" y="36"/>
                  </a:lnTo>
                  <a:lnTo>
                    <a:pt x="38" y="2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4" name="Freeform 44">
              <a:extLst>
                <a:ext uri="{FF2B5EF4-FFF2-40B4-BE49-F238E27FC236}">
                  <a16:creationId xmlns:a16="http://schemas.microsoft.com/office/drawing/2014/main" id="{E7C95376-8EF8-4373-BB5E-6A9738F19FB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89261" y="6562038"/>
              <a:ext cx="56681" cy="57256"/>
            </a:xfrm>
            <a:custGeom>
              <a:avLst/>
              <a:gdLst>
                <a:gd name="T0" fmla="*/ 21 w 38"/>
                <a:gd name="T1" fmla="*/ 36 h 36"/>
                <a:gd name="T2" fmla="*/ 38 w 38"/>
                <a:gd name="T3" fmla="*/ 17 h 36"/>
                <a:gd name="T4" fmla="*/ 21 w 38"/>
                <a:gd name="T5" fmla="*/ 0 h 36"/>
                <a:gd name="T6" fmla="*/ 0 w 38"/>
                <a:gd name="T7" fmla="*/ 17 h 36"/>
                <a:gd name="T8" fmla="*/ 21 w 38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1" y="36"/>
                  </a:moveTo>
                  <a:lnTo>
                    <a:pt x="38" y="17"/>
                  </a:lnTo>
                  <a:lnTo>
                    <a:pt x="21" y="0"/>
                  </a:lnTo>
                  <a:lnTo>
                    <a:pt x="0" y="17"/>
                  </a:lnTo>
                  <a:lnTo>
                    <a:pt x="21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5" name="Freeform 46">
              <a:extLst>
                <a:ext uri="{FF2B5EF4-FFF2-40B4-BE49-F238E27FC236}">
                  <a16:creationId xmlns:a16="http://schemas.microsoft.com/office/drawing/2014/main" id="{CEFBC9DD-E90F-469A-B1D6-D45414080A9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9788" y="6038781"/>
              <a:ext cx="56681" cy="60437"/>
            </a:xfrm>
            <a:custGeom>
              <a:avLst/>
              <a:gdLst>
                <a:gd name="T0" fmla="*/ 0 w 38"/>
                <a:gd name="T1" fmla="*/ 19 h 38"/>
                <a:gd name="T2" fmla="*/ 17 w 38"/>
                <a:gd name="T3" fmla="*/ 38 h 38"/>
                <a:gd name="T4" fmla="*/ 38 w 38"/>
                <a:gd name="T5" fmla="*/ 19 h 38"/>
                <a:gd name="T6" fmla="*/ 17 w 38"/>
                <a:gd name="T7" fmla="*/ 0 h 38"/>
                <a:gd name="T8" fmla="*/ 0 w 38"/>
                <a:gd name="T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0" y="19"/>
                  </a:moveTo>
                  <a:lnTo>
                    <a:pt x="17" y="38"/>
                  </a:lnTo>
                  <a:lnTo>
                    <a:pt x="38" y="19"/>
                  </a:lnTo>
                  <a:lnTo>
                    <a:pt x="17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6" name="Freeform 49">
              <a:extLst>
                <a:ext uri="{FF2B5EF4-FFF2-40B4-BE49-F238E27FC236}">
                  <a16:creationId xmlns:a16="http://schemas.microsoft.com/office/drawing/2014/main" id="{E71FD8E2-87DC-4BB0-B794-4E85713D432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96469" y="5863832"/>
              <a:ext cx="56681" cy="60437"/>
            </a:xfrm>
            <a:custGeom>
              <a:avLst/>
              <a:gdLst>
                <a:gd name="T0" fmla="*/ 0 w 38"/>
                <a:gd name="T1" fmla="*/ 19 h 38"/>
                <a:gd name="T2" fmla="*/ 17 w 38"/>
                <a:gd name="T3" fmla="*/ 38 h 38"/>
                <a:gd name="T4" fmla="*/ 38 w 38"/>
                <a:gd name="T5" fmla="*/ 19 h 38"/>
                <a:gd name="T6" fmla="*/ 17 w 38"/>
                <a:gd name="T7" fmla="*/ 0 h 38"/>
                <a:gd name="T8" fmla="*/ 0 w 38"/>
                <a:gd name="T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0" y="19"/>
                  </a:moveTo>
                  <a:lnTo>
                    <a:pt x="17" y="38"/>
                  </a:lnTo>
                  <a:lnTo>
                    <a:pt x="38" y="19"/>
                  </a:lnTo>
                  <a:lnTo>
                    <a:pt x="17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7" name="Freeform 50">
              <a:extLst>
                <a:ext uri="{FF2B5EF4-FFF2-40B4-BE49-F238E27FC236}">
                  <a16:creationId xmlns:a16="http://schemas.microsoft.com/office/drawing/2014/main" id="{67CB5891-7FBF-49CA-AF1E-98E41C83AE7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9788" y="6213730"/>
              <a:ext cx="56681" cy="55666"/>
            </a:xfrm>
            <a:custGeom>
              <a:avLst/>
              <a:gdLst>
                <a:gd name="T0" fmla="*/ 38 w 38"/>
                <a:gd name="T1" fmla="*/ 19 h 35"/>
                <a:gd name="T2" fmla="*/ 17 w 38"/>
                <a:gd name="T3" fmla="*/ 0 h 35"/>
                <a:gd name="T4" fmla="*/ 0 w 38"/>
                <a:gd name="T5" fmla="*/ 19 h 35"/>
                <a:gd name="T6" fmla="*/ 17 w 38"/>
                <a:gd name="T7" fmla="*/ 35 h 35"/>
                <a:gd name="T8" fmla="*/ 38 w 38"/>
                <a:gd name="T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38" y="19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7" y="35"/>
                  </a:lnTo>
                  <a:lnTo>
                    <a:pt x="38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8" name="Freeform 51">
              <a:extLst>
                <a:ext uri="{FF2B5EF4-FFF2-40B4-BE49-F238E27FC236}">
                  <a16:creationId xmlns:a16="http://schemas.microsoft.com/office/drawing/2014/main" id="{1289D4BB-E6E4-40D2-ACD3-4099C68839E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96469" y="5981525"/>
              <a:ext cx="56681" cy="57256"/>
            </a:xfrm>
            <a:custGeom>
              <a:avLst/>
              <a:gdLst>
                <a:gd name="T0" fmla="*/ 0 w 38"/>
                <a:gd name="T1" fmla="*/ 19 h 36"/>
                <a:gd name="T2" fmla="*/ 17 w 38"/>
                <a:gd name="T3" fmla="*/ 36 h 36"/>
                <a:gd name="T4" fmla="*/ 38 w 38"/>
                <a:gd name="T5" fmla="*/ 19 h 36"/>
                <a:gd name="T6" fmla="*/ 17 w 38"/>
                <a:gd name="T7" fmla="*/ 0 h 36"/>
                <a:gd name="T8" fmla="*/ 0 w 38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9"/>
                  </a:moveTo>
                  <a:lnTo>
                    <a:pt x="17" y="36"/>
                  </a:lnTo>
                  <a:lnTo>
                    <a:pt x="38" y="19"/>
                  </a:lnTo>
                  <a:lnTo>
                    <a:pt x="17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9" name="Freeform 52">
              <a:extLst>
                <a:ext uri="{FF2B5EF4-FFF2-40B4-BE49-F238E27FC236}">
                  <a16:creationId xmlns:a16="http://schemas.microsoft.com/office/drawing/2014/main" id="{2972F38E-B4B6-4D7F-815D-D8208F9FEA9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9788" y="5924269"/>
              <a:ext cx="56681" cy="57256"/>
            </a:xfrm>
            <a:custGeom>
              <a:avLst/>
              <a:gdLst>
                <a:gd name="T0" fmla="*/ 0 w 38"/>
                <a:gd name="T1" fmla="*/ 17 h 36"/>
                <a:gd name="T2" fmla="*/ 17 w 38"/>
                <a:gd name="T3" fmla="*/ 36 h 36"/>
                <a:gd name="T4" fmla="*/ 38 w 38"/>
                <a:gd name="T5" fmla="*/ 17 h 36"/>
                <a:gd name="T6" fmla="*/ 17 w 38"/>
                <a:gd name="T7" fmla="*/ 0 h 36"/>
                <a:gd name="T8" fmla="*/ 0 w 38"/>
                <a:gd name="T9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7"/>
                  </a:moveTo>
                  <a:lnTo>
                    <a:pt x="17" y="36"/>
                  </a:lnTo>
                  <a:lnTo>
                    <a:pt x="38" y="17"/>
                  </a:lnTo>
                  <a:lnTo>
                    <a:pt x="17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0" name="Freeform 309">
              <a:extLst>
                <a:ext uri="{FF2B5EF4-FFF2-40B4-BE49-F238E27FC236}">
                  <a16:creationId xmlns:a16="http://schemas.microsoft.com/office/drawing/2014/main" id="{81299844-4641-4B96-8883-59394030489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878632" y="6676550"/>
              <a:ext cx="61156" cy="55666"/>
            </a:xfrm>
            <a:custGeom>
              <a:avLst/>
              <a:gdLst>
                <a:gd name="T0" fmla="*/ 20 w 41"/>
                <a:gd name="T1" fmla="*/ 0 h 35"/>
                <a:gd name="T2" fmla="*/ 0 w 41"/>
                <a:gd name="T3" fmla="*/ 19 h 35"/>
                <a:gd name="T4" fmla="*/ 20 w 41"/>
                <a:gd name="T5" fmla="*/ 35 h 35"/>
                <a:gd name="T6" fmla="*/ 41 w 41"/>
                <a:gd name="T7" fmla="*/ 19 h 35"/>
                <a:gd name="T8" fmla="*/ 20 w 41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5">
                  <a:moveTo>
                    <a:pt x="20" y="0"/>
                  </a:moveTo>
                  <a:lnTo>
                    <a:pt x="0" y="19"/>
                  </a:lnTo>
                  <a:lnTo>
                    <a:pt x="20" y="35"/>
                  </a:lnTo>
                  <a:lnTo>
                    <a:pt x="41" y="19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1" name="Freeform 56">
              <a:extLst>
                <a:ext uri="{FF2B5EF4-FFF2-40B4-BE49-F238E27FC236}">
                  <a16:creationId xmlns:a16="http://schemas.microsoft.com/office/drawing/2014/main" id="{3FA9A146-0864-49CE-AF9F-108702569EC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878632" y="5981525"/>
              <a:ext cx="61156" cy="57256"/>
            </a:xfrm>
            <a:custGeom>
              <a:avLst/>
              <a:gdLst>
                <a:gd name="T0" fmla="*/ 41 w 41"/>
                <a:gd name="T1" fmla="*/ 19 h 36"/>
                <a:gd name="T2" fmla="*/ 20 w 41"/>
                <a:gd name="T3" fmla="*/ 0 h 36"/>
                <a:gd name="T4" fmla="*/ 0 w 41"/>
                <a:gd name="T5" fmla="*/ 19 h 36"/>
                <a:gd name="T6" fmla="*/ 20 w 41"/>
                <a:gd name="T7" fmla="*/ 36 h 36"/>
                <a:gd name="T8" fmla="*/ 41 w 41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41" y="19"/>
                  </a:moveTo>
                  <a:lnTo>
                    <a:pt x="20" y="0"/>
                  </a:lnTo>
                  <a:lnTo>
                    <a:pt x="0" y="19"/>
                  </a:lnTo>
                  <a:lnTo>
                    <a:pt x="20" y="36"/>
                  </a:lnTo>
                  <a:lnTo>
                    <a:pt x="41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2" name="Freeform 57">
              <a:extLst>
                <a:ext uri="{FF2B5EF4-FFF2-40B4-BE49-F238E27FC236}">
                  <a16:creationId xmlns:a16="http://schemas.microsoft.com/office/drawing/2014/main" id="{781DDE84-2B4E-47B2-8390-3A79E9CA2FF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878632" y="6269396"/>
              <a:ext cx="61156" cy="62027"/>
            </a:xfrm>
            <a:custGeom>
              <a:avLst/>
              <a:gdLst>
                <a:gd name="T0" fmla="*/ 20 w 41"/>
                <a:gd name="T1" fmla="*/ 39 h 39"/>
                <a:gd name="T2" fmla="*/ 41 w 41"/>
                <a:gd name="T3" fmla="*/ 19 h 39"/>
                <a:gd name="T4" fmla="*/ 20 w 41"/>
                <a:gd name="T5" fmla="*/ 0 h 39"/>
                <a:gd name="T6" fmla="*/ 0 w 41"/>
                <a:gd name="T7" fmla="*/ 19 h 39"/>
                <a:gd name="T8" fmla="*/ 20 w 41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9">
                  <a:moveTo>
                    <a:pt x="20" y="39"/>
                  </a:moveTo>
                  <a:lnTo>
                    <a:pt x="41" y="19"/>
                  </a:lnTo>
                  <a:lnTo>
                    <a:pt x="20" y="0"/>
                  </a:lnTo>
                  <a:lnTo>
                    <a:pt x="0" y="19"/>
                  </a:lnTo>
                  <a:lnTo>
                    <a:pt x="20" y="3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3" name="Freeform 58">
              <a:extLst>
                <a:ext uri="{FF2B5EF4-FFF2-40B4-BE49-F238E27FC236}">
                  <a16:creationId xmlns:a16="http://schemas.microsoft.com/office/drawing/2014/main" id="{C3745D6E-F584-4D55-B5E4-85CE16291B2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40227" y="6038781"/>
              <a:ext cx="61156" cy="60437"/>
            </a:xfrm>
            <a:custGeom>
              <a:avLst/>
              <a:gdLst>
                <a:gd name="T0" fmla="*/ 21 w 41"/>
                <a:gd name="T1" fmla="*/ 0 h 38"/>
                <a:gd name="T2" fmla="*/ 0 w 41"/>
                <a:gd name="T3" fmla="*/ 19 h 38"/>
                <a:gd name="T4" fmla="*/ 21 w 41"/>
                <a:gd name="T5" fmla="*/ 38 h 38"/>
                <a:gd name="T6" fmla="*/ 41 w 41"/>
                <a:gd name="T7" fmla="*/ 19 h 38"/>
                <a:gd name="T8" fmla="*/ 21 w 41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21" y="0"/>
                  </a:moveTo>
                  <a:lnTo>
                    <a:pt x="0" y="19"/>
                  </a:lnTo>
                  <a:lnTo>
                    <a:pt x="21" y="38"/>
                  </a:lnTo>
                  <a:lnTo>
                    <a:pt x="41" y="19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4" name="Freeform 59">
              <a:extLst>
                <a:ext uri="{FF2B5EF4-FFF2-40B4-BE49-F238E27FC236}">
                  <a16:creationId xmlns:a16="http://schemas.microsoft.com/office/drawing/2014/main" id="{955BE445-9AE7-4417-9509-8FC4C19D609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95667" y="6387089"/>
              <a:ext cx="56681" cy="57256"/>
            </a:xfrm>
            <a:custGeom>
              <a:avLst/>
              <a:gdLst>
                <a:gd name="T0" fmla="*/ 17 w 38"/>
                <a:gd name="T1" fmla="*/ 0 h 36"/>
                <a:gd name="T2" fmla="*/ 0 w 38"/>
                <a:gd name="T3" fmla="*/ 20 h 36"/>
                <a:gd name="T4" fmla="*/ 17 w 38"/>
                <a:gd name="T5" fmla="*/ 36 h 36"/>
                <a:gd name="T6" fmla="*/ 38 w 38"/>
                <a:gd name="T7" fmla="*/ 20 h 36"/>
                <a:gd name="T8" fmla="*/ 17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7" y="0"/>
                  </a:moveTo>
                  <a:lnTo>
                    <a:pt x="0" y="20"/>
                  </a:lnTo>
                  <a:lnTo>
                    <a:pt x="17" y="36"/>
                  </a:lnTo>
                  <a:lnTo>
                    <a:pt x="38" y="2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5" name="Freeform 60">
              <a:extLst>
                <a:ext uri="{FF2B5EF4-FFF2-40B4-BE49-F238E27FC236}">
                  <a16:creationId xmlns:a16="http://schemas.microsoft.com/office/drawing/2014/main" id="{EC3C471F-8AEA-4E97-960F-A899DF2E73C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952348" y="6331423"/>
              <a:ext cx="56681" cy="55666"/>
            </a:xfrm>
            <a:custGeom>
              <a:avLst/>
              <a:gdLst>
                <a:gd name="T0" fmla="*/ 20 w 38"/>
                <a:gd name="T1" fmla="*/ 0 h 35"/>
                <a:gd name="T2" fmla="*/ 0 w 38"/>
                <a:gd name="T3" fmla="*/ 16 h 35"/>
                <a:gd name="T4" fmla="*/ 20 w 38"/>
                <a:gd name="T5" fmla="*/ 35 h 35"/>
                <a:gd name="T6" fmla="*/ 38 w 38"/>
                <a:gd name="T7" fmla="*/ 16 h 35"/>
                <a:gd name="T8" fmla="*/ 20 w 38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20" y="0"/>
                  </a:moveTo>
                  <a:lnTo>
                    <a:pt x="0" y="16"/>
                  </a:lnTo>
                  <a:lnTo>
                    <a:pt x="20" y="35"/>
                  </a:lnTo>
                  <a:lnTo>
                    <a:pt x="38" y="1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6" name="Freeform 61">
              <a:extLst>
                <a:ext uri="{FF2B5EF4-FFF2-40B4-BE49-F238E27FC236}">
                  <a16:creationId xmlns:a16="http://schemas.microsoft.com/office/drawing/2014/main" id="{16A66948-3675-46AB-9724-25081CA312F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009028" y="6274167"/>
              <a:ext cx="56681" cy="57256"/>
            </a:xfrm>
            <a:custGeom>
              <a:avLst/>
              <a:gdLst>
                <a:gd name="T0" fmla="*/ 20 w 38"/>
                <a:gd name="T1" fmla="*/ 0 h 36"/>
                <a:gd name="T2" fmla="*/ 0 w 38"/>
                <a:gd name="T3" fmla="*/ 16 h 36"/>
                <a:gd name="T4" fmla="*/ 20 w 38"/>
                <a:gd name="T5" fmla="*/ 36 h 36"/>
                <a:gd name="T6" fmla="*/ 38 w 38"/>
                <a:gd name="T7" fmla="*/ 16 h 36"/>
                <a:gd name="T8" fmla="*/ 20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0" y="0"/>
                  </a:moveTo>
                  <a:lnTo>
                    <a:pt x="0" y="16"/>
                  </a:lnTo>
                  <a:lnTo>
                    <a:pt x="20" y="36"/>
                  </a:lnTo>
                  <a:lnTo>
                    <a:pt x="38" y="1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7" name="Freeform 62">
              <a:extLst>
                <a:ext uri="{FF2B5EF4-FFF2-40B4-BE49-F238E27FC236}">
                  <a16:creationId xmlns:a16="http://schemas.microsoft.com/office/drawing/2014/main" id="{435139F0-8B5E-46E3-8C6A-304A77C81C0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546632" y="6736987"/>
              <a:ext cx="56681" cy="57256"/>
            </a:xfrm>
            <a:custGeom>
              <a:avLst/>
              <a:gdLst>
                <a:gd name="T0" fmla="*/ 20 w 38"/>
                <a:gd name="T1" fmla="*/ 0 h 36"/>
                <a:gd name="T2" fmla="*/ 0 w 38"/>
                <a:gd name="T3" fmla="*/ 16 h 36"/>
                <a:gd name="T4" fmla="*/ 20 w 38"/>
                <a:gd name="T5" fmla="*/ 36 h 36"/>
                <a:gd name="T6" fmla="*/ 38 w 38"/>
                <a:gd name="T7" fmla="*/ 16 h 36"/>
                <a:gd name="T8" fmla="*/ 20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0" y="0"/>
                  </a:moveTo>
                  <a:lnTo>
                    <a:pt x="0" y="16"/>
                  </a:lnTo>
                  <a:lnTo>
                    <a:pt x="20" y="36"/>
                  </a:lnTo>
                  <a:lnTo>
                    <a:pt x="38" y="1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8" name="Freeform 63">
              <a:extLst>
                <a:ext uri="{FF2B5EF4-FFF2-40B4-BE49-F238E27FC236}">
                  <a16:creationId xmlns:a16="http://schemas.microsoft.com/office/drawing/2014/main" id="{2115B4D6-4507-42A4-B4C9-A936B055ED7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664469" y="6619294"/>
              <a:ext cx="56681" cy="57256"/>
            </a:xfrm>
            <a:custGeom>
              <a:avLst/>
              <a:gdLst>
                <a:gd name="T0" fmla="*/ 17 w 38"/>
                <a:gd name="T1" fmla="*/ 0 h 36"/>
                <a:gd name="T2" fmla="*/ 0 w 38"/>
                <a:gd name="T3" fmla="*/ 19 h 36"/>
                <a:gd name="T4" fmla="*/ 17 w 38"/>
                <a:gd name="T5" fmla="*/ 36 h 36"/>
                <a:gd name="T6" fmla="*/ 38 w 38"/>
                <a:gd name="T7" fmla="*/ 19 h 36"/>
                <a:gd name="T8" fmla="*/ 17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7" y="0"/>
                  </a:moveTo>
                  <a:lnTo>
                    <a:pt x="0" y="19"/>
                  </a:lnTo>
                  <a:lnTo>
                    <a:pt x="17" y="36"/>
                  </a:lnTo>
                  <a:lnTo>
                    <a:pt x="38" y="19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9" name="Freeform 64">
              <a:extLst>
                <a:ext uri="{FF2B5EF4-FFF2-40B4-BE49-F238E27FC236}">
                  <a16:creationId xmlns:a16="http://schemas.microsoft.com/office/drawing/2014/main" id="{9545AA63-9BEB-46CD-9818-0B6FAD0D615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603313" y="6676550"/>
              <a:ext cx="61156" cy="60437"/>
            </a:xfrm>
            <a:custGeom>
              <a:avLst/>
              <a:gdLst>
                <a:gd name="T0" fmla="*/ 20 w 41"/>
                <a:gd name="T1" fmla="*/ 0 h 38"/>
                <a:gd name="T2" fmla="*/ 0 w 41"/>
                <a:gd name="T3" fmla="*/ 19 h 38"/>
                <a:gd name="T4" fmla="*/ 20 w 41"/>
                <a:gd name="T5" fmla="*/ 38 h 38"/>
                <a:gd name="T6" fmla="*/ 41 w 41"/>
                <a:gd name="T7" fmla="*/ 19 h 38"/>
                <a:gd name="T8" fmla="*/ 20 w 41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20" y="0"/>
                  </a:moveTo>
                  <a:lnTo>
                    <a:pt x="0" y="19"/>
                  </a:lnTo>
                  <a:lnTo>
                    <a:pt x="20" y="38"/>
                  </a:lnTo>
                  <a:lnTo>
                    <a:pt x="41" y="19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0" name="Freeform 65">
              <a:extLst>
                <a:ext uri="{FF2B5EF4-FFF2-40B4-BE49-F238E27FC236}">
                  <a16:creationId xmlns:a16="http://schemas.microsoft.com/office/drawing/2014/main" id="{84A2C73F-99C3-45DF-A14D-114454CA840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95667" y="6274167"/>
              <a:ext cx="462396" cy="462820"/>
            </a:xfrm>
            <a:custGeom>
              <a:avLst/>
              <a:gdLst>
                <a:gd name="T0" fmla="*/ 155 w 310"/>
                <a:gd name="T1" fmla="*/ 291 h 291"/>
                <a:gd name="T2" fmla="*/ 310 w 310"/>
                <a:gd name="T3" fmla="*/ 145 h 291"/>
                <a:gd name="T4" fmla="*/ 155 w 310"/>
                <a:gd name="T5" fmla="*/ 0 h 291"/>
                <a:gd name="T6" fmla="*/ 0 w 310"/>
                <a:gd name="T7" fmla="*/ 145 h 291"/>
                <a:gd name="T8" fmla="*/ 155 w 310"/>
                <a:gd name="T9" fmla="*/ 2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0" h="291">
                  <a:moveTo>
                    <a:pt x="155" y="291"/>
                  </a:moveTo>
                  <a:lnTo>
                    <a:pt x="310" y="145"/>
                  </a:lnTo>
                  <a:lnTo>
                    <a:pt x="155" y="0"/>
                  </a:lnTo>
                  <a:lnTo>
                    <a:pt x="0" y="145"/>
                  </a:lnTo>
                  <a:lnTo>
                    <a:pt x="155" y="291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1" name="Freeform 66">
              <a:extLst>
                <a:ext uri="{FF2B5EF4-FFF2-40B4-BE49-F238E27FC236}">
                  <a16:creationId xmlns:a16="http://schemas.microsoft.com/office/drawing/2014/main" id="{29689570-D6FA-4581-914F-60B4C6C0A2D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40227" y="5924269"/>
              <a:ext cx="462396" cy="462820"/>
            </a:xfrm>
            <a:custGeom>
              <a:avLst/>
              <a:gdLst>
                <a:gd name="T0" fmla="*/ 155 w 310"/>
                <a:gd name="T1" fmla="*/ 291 h 291"/>
                <a:gd name="T2" fmla="*/ 310 w 310"/>
                <a:gd name="T3" fmla="*/ 146 h 291"/>
                <a:gd name="T4" fmla="*/ 155 w 310"/>
                <a:gd name="T5" fmla="*/ 0 h 291"/>
                <a:gd name="T6" fmla="*/ 0 w 310"/>
                <a:gd name="T7" fmla="*/ 146 h 291"/>
                <a:gd name="T8" fmla="*/ 155 w 310"/>
                <a:gd name="T9" fmla="*/ 2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0" h="291">
                  <a:moveTo>
                    <a:pt x="155" y="291"/>
                  </a:moveTo>
                  <a:lnTo>
                    <a:pt x="310" y="146"/>
                  </a:lnTo>
                  <a:lnTo>
                    <a:pt x="155" y="0"/>
                  </a:lnTo>
                  <a:lnTo>
                    <a:pt x="0" y="146"/>
                  </a:lnTo>
                  <a:lnTo>
                    <a:pt x="155" y="291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2" name="Freeform 67">
              <a:extLst>
                <a:ext uri="{FF2B5EF4-FFF2-40B4-BE49-F238E27FC236}">
                  <a16:creationId xmlns:a16="http://schemas.microsoft.com/office/drawing/2014/main" id="{05AD8459-7F73-4DC1-BDAD-8F738B9D830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358063" y="5924269"/>
              <a:ext cx="56681" cy="57256"/>
            </a:xfrm>
            <a:custGeom>
              <a:avLst/>
              <a:gdLst>
                <a:gd name="T0" fmla="*/ 21 w 38"/>
                <a:gd name="T1" fmla="*/ 0 h 36"/>
                <a:gd name="T2" fmla="*/ 0 w 38"/>
                <a:gd name="T3" fmla="*/ 17 h 36"/>
                <a:gd name="T4" fmla="*/ 21 w 38"/>
                <a:gd name="T5" fmla="*/ 36 h 36"/>
                <a:gd name="T6" fmla="*/ 38 w 38"/>
                <a:gd name="T7" fmla="*/ 17 h 36"/>
                <a:gd name="T8" fmla="*/ 21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1" y="0"/>
                  </a:moveTo>
                  <a:lnTo>
                    <a:pt x="0" y="17"/>
                  </a:lnTo>
                  <a:lnTo>
                    <a:pt x="21" y="36"/>
                  </a:lnTo>
                  <a:lnTo>
                    <a:pt x="38" y="17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3" name="Freeform 68">
              <a:extLst>
                <a:ext uri="{FF2B5EF4-FFF2-40B4-BE49-F238E27FC236}">
                  <a16:creationId xmlns:a16="http://schemas.microsoft.com/office/drawing/2014/main" id="{582BC207-D66E-4065-B3A1-D9AC8C2E1BB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89261" y="5693654"/>
              <a:ext cx="56681" cy="55666"/>
            </a:xfrm>
            <a:custGeom>
              <a:avLst/>
              <a:gdLst>
                <a:gd name="T0" fmla="*/ 21 w 38"/>
                <a:gd name="T1" fmla="*/ 0 h 35"/>
                <a:gd name="T2" fmla="*/ 0 w 38"/>
                <a:gd name="T3" fmla="*/ 16 h 35"/>
                <a:gd name="T4" fmla="*/ 21 w 38"/>
                <a:gd name="T5" fmla="*/ 35 h 35"/>
                <a:gd name="T6" fmla="*/ 38 w 38"/>
                <a:gd name="T7" fmla="*/ 16 h 35"/>
                <a:gd name="T8" fmla="*/ 21 w 38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21" y="0"/>
                  </a:moveTo>
                  <a:lnTo>
                    <a:pt x="0" y="16"/>
                  </a:lnTo>
                  <a:lnTo>
                    <a:pt x="21" y="35"/>
                  </a:lnTo>
                  <a:lnTo>
                    <a:pt x="38" y="16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4" name="Freeform 69">
              <a:extLst>
                <a:ext uri="{FF2B5EF4-FFF2-40B4-BE49-F238E27FC236}">
                  <a16:creationId xmlns:a16="http://schemas.microsoft.com/office/drawing/2014/main" id="{5B5FF74C-B328-4099-B3F0-DE848364A61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89261" y="5575961"/>
              <a:ext cx="463888" cy="462820"/>
            </a:xfrm>
            <a:custGeom>
              <a:avLst/>
              <a:gdLst>
                <a:gd name="T0" fmla="*/ 155 w 311"/>
                <a:gd name="T1" fmla="*/ 291 h 291"/>
                <a:gd name="T2" fmla="*/ 311 w 311"/>
                <a:gd name="T3" fmla="*/ 145 h 291"/>
                <a:gd name="T4" fmla="*/ 155 w 311"/>
                <a:gd name="T5" fmla="*/ 0 h 291"/>
                <a:gd name="T6" fmla="*/ 0 w 311"/>
                <a:gd name="T7" fmla="*/ 145 h 291"/>
                <a:gd name="T8" fmla="*/ 155 w 311"/>
                <a:gd name="T9" fmla="*/ 2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1" h="291">
                  <a:moveTo>
                    <a:pt x="155" y="291"/>
                  </a:moveTo>
                  <a:lnTo>
                    <a:pt x="311" y="145"/>
                  </a:lnTo>
                  <a:lnTo>
                    <a:pt x="155" y="0"/>
                  </a:lnTo>
                  <a:lnTo>
                    <a:pt x="0" y="145"/>
                  </a:lnTo>
                  <a:lnTo>
                    <a:pt x="155" y="291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5" name="Freeform 70">
              <a:extLst>
                <a:ext uri="{FF2B5EF4-FFF2-40B4-BE49-F238E27FC236}">
                  <a16:creationId xmlns:a16="http://schemas.microsoft.com/office/drawing/2014/main" id="{6F1FBD25-20D0-4655-AE16-75F8B66739A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301382" y="5981525"/>
              <a:ext cx="56681" cy="57256"/>
            </a:xfrm>
            <a:custGeom>
              <a:avLst/>
              <a:gdLst>
                <a:gd name="T0" fmla="*/ 18 w 38"/>
                <a:gd name="T1" fmla="*/ 0 h 36"/>
                <a:gd name="T2" fmla="*/ 0 w 38"/>
                <a:gd name="T3" fmla="*/ 19 h 36"/>
                <a:gd name="T4" fmla="*/ 18 w 38"/>
                <a:gd name="T5" fmla="*/ 36 h 36"/>
                <a:gd name="T6" fmla="*/ 38 w 38"/>
                <a:gd name="T7" fmla="*/ 19 h 36"/>
                <a:gd name="T8" fmla="*/ 18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8" y="0"/>
                  </a:moveTo>
                  <a:lnTo>
                    <a:pt x="0" y="19"/>
                  </a:lnTo>
                  <a:lnTo>
                    <a:pt x="18" y="36"/>
                  </a:lnTo>
                  <a:lnTo>
                    <a:pt x="38" y="19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6" name="Freeform 71">
              <a:extLst>
                <a:ext uri="{FF2B5EF4-FFF2-40B4-BE49-F238E27FC236}">
                  <a16:creationId xmlns:a16="http://schemas.microsoft.com/office/drawing/2014/main" id="{4CD7C327-13A3-4C90-AE49-0BE99C7283D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645942" y="6038781"/>
              <a:ext cx="56681" cy="60437"/>
            </a:xfrm>
            <a:custGeom>
              <a:avLst/>
              <a:gdLst>
                <a:gd name="T0" fmla="*/ 21 w 38"/>
                <a:gd name="T1" fmla="*/ 38 h 38"/>
                <a:gd name="T2" fmla="*/ 38 w 38"/>
                <a:gd name="T3" fmla="*/ 19 h 38"/>
                <a:gd name="T4" fmla="*/ 21 w 38"/>
                <a:gd name="T5" fmla="*/ 0 h 38"/>
                <a:gd name="T6" fmla="*/ 0 w 38"/>
                <a:gd name="T7" fmla="*/ 19 h 38"/>
                <a:gd name="T8" fmla="*/ 21 w 38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21" y="38"/>
                  </a:moveTo>
                  <a:lnTo>
                    <a:pt x="38" y="19"/>
                  </a:lnTo>
                  <a:lnTo>
                    <a:pt x="21" y="0"/>
                  </a:lnTo>
                  <a:lnTo>
                    <a:pt x="0" y="19"/>
                  </a:lnTo>
                  <a:lnTo>
                    <a:pt x="21" y="38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7" name="Freeform 78">
              <a:extLst>
                <a:ext uri="{FF2B5EF4-FFF2-40B4-BE49-F238E27FC236}">
                  <a16:creationId xmlns:a16="http://schemas.microsoft.com/office/drawing/2014/main" id="{CFBAF575-D360-4EC5-A2FA-02472F0C23D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645942" y="5631626"/>
              <a:ext cx="61156" cy="62027"/>
            </a:xfrm>
            <a:custGeom>
              <a:avLst/>
              <a:gdLst>
                <a:gd name="T0" fmla="*/ 21 w 41"/>
                <a:gd name="T1" fmla="*/ 0 h 39"/>
                <a:gd name="T2" fmla="*/ 0 w 41"/>
                <a:gd name="T3" fmla="*/ 20 h 39"/>
                <a:gd name="T4" fmla="*/ 21 w 41"/>
                <a:gd name="T5" fmla="*/ 39 h 39"/>
                <a:gd name="T6" fmla="*/ 41 w 41"/>
                <a:gd name="T7" fmla="*/ 20 h 39"/>
                <a:gd name="T8" fmla="*/ 21 w 41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9">
                  <a:moveTo>
                    <a:pt x="21" y="0"/>
                  </a:moveTo>
                  <a:lnTo>
                    <a:pt x="0" y="20"/>
                  </a:lnTo>
                  <a:lnTo>
                    <a:pt x="21" y="39"/>
                  </a:lnTo>
                  <a:lnTo>
                    <a:pt x="41" y="2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8" name="Freeform 85">
              <a:extLst>
                <a:ext uri="{FF2B5EF4-FFF2-40B4-BE49-F238E27FC236}">
                  <a16:creationId xmlns:a16="http://schemas.microsoft.com/office/drawing/2014/main" id="{63A14147-D7D3-498C-B82C-B0E0C931D26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40227" y="6619294"/>
              <a:ext cx="56681" cy="57256"/>
            </a:xfrm>
            <a:custGeom>
              <a:avLst/>
              <a:gdLst>
                <a:gd name="T0" fmla="*/ 0 w 38"/>
                <a:gd name="T1" fmla="*/ 19 h 36"/>
                <a:gd name="T2" fmla="*/ 21 w 38"/>
                <a:gd name="T3" fmla="*/ 36 h 36"/>
                <a:gd name="T4" fmla="*/ 38 w 38"/>
                <a:gd name="T5" fmla="*/ 19 h 36"/>
                <a:gd name="T6" fmla="*/ 21 w 38"/>
                <a:gd name="T7" fmla="*/ 0 h 36"/>
                <a:gd name="T8" fmla="*/ 0 w 38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9"/>
                  </a:moveTo>
                  <a:lnTo>
                    <a:pt x="21" y="36"/>
                  </a:lnTo>
                  <a:lnTo>
                    <a:pt x="38" y="19"/>
                  </a:lnTo>
                  <a:lnTo>
                    <a:pt x="21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9" name="Freeform 86">
              <a:extLst>
                <a:ext uri="{FF2B5EF4-FFF2-40B4-BE49-F238E27FC236}">
                  <a16:creationId xmlns:a16="http://schemas.microsoft.com/office/drawing/2014/main" id="{AD0D9F79-B980-467F-885D-1DE811F6EB7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301382" y="6269396"/>
              <a:ext cx="56681" cy="62027"/>
            </a:xfrm>
            <a:custGeom>
              <a:avLst/>
              <a:gdLst>
                <a:gd name="T0" fmla="*/ 0 w 38"/>
                <a:gd name="T1" fmla="*/ 19 h 39"/>
                <a:gd name="T2" fmla="*/ 18 w 38"/>
                <a:gd name="T3" fmla="*/ 39 h 39"/>
                <a:gd name="T4" fmla="*/ 38 w 38"/>
                <a:gd name="T5" fmla="*/ 19 h 39"/>
                <a:gd name="T6" fmla="*/ 18 w 38"/>
                <a:gd name="T7" fmla="*/ 0 h 39"/>
                <a:gd name="T8" fmla="*/ 0 w 38"/>
                <a:gd name="T9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0" y="19"/>
                  </a:moveTo>
                  <a:lnTo>
                    <a:pt x="18" y="39"/>
                  </a:lnTo>
                  <a:lnTo>
                    <a:pt x="38" y="19"/>
                  </a:lnTo>
                  <a:lnTo>
                    <a:pt x="18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0" name="Freeform 88">
              <a:extLst>
                <a:ext uri="{FF2B5EF4-FFF2-40B4-BE49-F238E27FC236}">
                  <a16:creationId xmlns:a16="http://schemas.microsoft.com/office/drawing/2014/main" id="{8BF87842-6E2C-4B5C-8E81-2AC0E9883B2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96908" y="6676550"/>
              <a:ext cx="61156" cy="60437"/>
            </a:xfrm>
            <a:custGeom>
              <a:avLst/>
              <a:gdLst>
                <a:gd name="T0" fmla="*/ 0 w 41"/>
                <a:gd name="T1" fmla="*/ 19 h 38"/>
                <a:gd name="T2" fmla="*/ 21 w 41"/>
                <a:gd name="T3" fmla="*/ 38 h 38"/>
                <a:gd name="T4" fmla="*/ 41 w 41"/>
                <a:gd name="T5" fmla="*/ 19 h 38"/>
                <a:gd name="T6" fmla="*/ 21 w 41"/>
                <a:gd name="T7" fmla="*/ 0 h 38"/>
                <a:gd name="T8" fmla="*/ 0 w 41"/>
                <a:gd name="T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0" y="19"/>
                  </a:moveTo>
                  <a:lnTo>
                    <a:pt x="21" y="38"/>
                  </a:lnTo>
                  <a:lnTo>
                    <a:pt x="41" y="19"/>
                  </a:lnTo>
                  <a:lnTo>
                    <a:pt x="21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1" name="Freeform 89">
              <a:extLst>
                <a:ext uri="{FF2B5EF4-FFF2-40B4-BE49-F238E27FC236}">
                  <a16:creationId xmlns:a16="http://schemas.microsoft.com/office/drawing/2014/main" id="{E1AE9749-13E3-400B-98CA-1BF38A73B9F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96908" y="6387089"/>
              <a:ext cx="61156" cy="57256"/>
            </a:xfrm>
            <a:custGeom>
              <a:avLst/>
              <a:gdLst>
                <a:gd name="T0" fmla="*/ 21 w 41"/>
                <a:gd name="T1" fmla="*/ 36 h 36"/>
                <a:gd name="T2" fmla="*/ 41 w 41"/>
                <a:gd name="T3" fmla="*/ 20 h 36"/>
                <a:gd name="T4" fmla="*/ 21 w 41"/>
                <a:gd name="T5" fmla="*/ 0 h 36"/>
                <a:gd name="T6" fmla="*/ 0 w 41"/>
                <a:gd name="T7" fmla="*/ 20 h 36"/>
                <a:gd name="T8" fmla="*/ 21 w 41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21" y="36"/>
                  </a:moveTo>
                  <a:lnTo>
                    <a:pt x="41" y="20"/>
                  </a:lnTo>
                  <a:lnTo>
                    <a:pt x="21" y="0"/>
                  </a:lnTo>
                  <a:lnTo>
                    <a:pt x="0" y="20"/>
                  </a:lnTo>
                  <a:lnTo>
                    <a:pt x="21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2" name="Freeform 90">
              <a:extLst>
                <a:ext uri="{FF2B5EF4-FFF2-40B4-BE49-F238E27FC236}">
                  <a16:creationId xmlns:a16="http://schemas.microsoft.com/office/drawing/2014/main" id="{C712C8B7-7602-417B-948F-14F94443624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358063" y="6331423"/>
              <a:ext cx="56681" cy="55666"/>
            </a:xfrm>
            <a:custGeom>
              <a:avLst/>
              <a:gdLst>
                <a:gd name="T0" fmla="*/ 21 w 38"/>
                <a:gd name="T1" fmla="*/ 0 h 35"/>
                <a:gd name="T2" fmla="*/ 0 w 38"/>
                <a:gd name="T3" fmla="*/ 16 h 35"/>
                <a:gd name="T4" fmla="*/ 21 w 38"/>
                <a:gd name="T5" fmla="*/ 35 h 35"/>
                <a:gd name="T6" fmla="*/ 38 w 38"/>
                <a:gd name="T7" fmla="*/ 16 h 35"/>
                <a:gd name="T8" fmla="*/ 21 w 38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21" y="0"/>
                  </a:moveTo>
                  <a:lnTo>
                    <a:pt x="0" y="16"/>
                  </a:lnTo>
                  <a:lnTo>
                    <a:pt x="21" y="35"/>
                  </a:lnTo>
                  <a:lnTo>
                    <a:pt x="38" y="16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3" name="Freeform 92">
              <a:extLst>
                <a:ext uri="{FF2B5EF4-FFF2-40B4-BE49-F238E27FC236}">
                  <a16:creationId xmlns:a16="http://schemas.microsoft.com/office/drawing/2014/main" id="{ED09283C-4C72-40D4-B27F-EAAA98F3E05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358063" y="6619294"/>
              <a:ext cx="56681" cy="57256"/>
            </a:xfrm>
            <a:custGeom>
              <a:avLst/>
              <a:gdLst>
                <a:gd name="T0" fmla="*/ 0 w 38"/>
                <a:gd name="T1" fmla="*/ 19 h 36"/>
                <a:gd name="T2" fmla="*/ 18 w 38"/>
                <a:gd name="T3" fmla="*/ 36 h 36"/>
                <a:gd name="T4" fmla="*/ 38 w 38"/>
                <a:gd name="T5" fmla="*/ 19 h 36"/>
                <a:gd name="T6" fmla="*/ 18 w 38"/>
                <a:gd name="T7" fmla="*/ 0 h 36"/>
                <a:gd name="T8" fmla="*/ 0 w 38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9"/>
                  </a:moveTo>
                  <a:lnTo>
                    <a:pt x="18" y="36"/>
                  </a:lnTo>
                  <a:lnTo>
                    <a:pt x="38" y="19"/>
                  </a:lnTo>
                  <a:lnTo>
                    <a:pt x="18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4" name="Freeform 95">
              <a:extLst>
                <a:ext uri="{FF2B5EF4-FFF2-40B4-BE49-F238E27FC236}">
                  <a16:creationId xmlns:a16="http://schemas.microsoft.com/office/drawing/2014/main" id="{C7107550-B613-4161-B1E6-7F2DE792B56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40227" y="6736987"/>
              <a:ext cx="56681" cy="57256"/>
            </a:xfrm>
            <a:custGeom>
              <a:avLst/>
              <a:gdLst>
                <a:gd name="T0" fmla="*/ 0 w 38"/>
                <a:gd name="T1" fmla="*/ 16 h 36"/>
                <a:gd name="T2" fmla="*/ 21 w 38"/>
                <a:gd name="T3" fmla="*/ 36 h 36"/>
                <a:gd name="T4" fmla="*/ 38 w 38"/>
                <a:gd name="T5" fmla="*/ 16 h 36"/>
                <a:gd name="T6" fmla="*/ 21 w 38"/>
                <a:gd name="T7" fmla="*/ 0 h 36"/>
                <a:gd name="T8" fmla="*/ 0 w 38"/>
                <a:gd name="T9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6"/>
                  </a:moveTo>
                  <a:lnTo>
                    <a:pt x="21" y="36"/>
                  </a:lnTo>
                  <a:lnTo>
                    <a:pt x="38" y="16"/>
                  </a:lnTo>
                  <a:lnTo>
                    <a:pt x="21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5" name="Freeform 96">
              <a:extLst>
                <a:ext uri="{FF2B5EF4-FFF2-40B4-BE49-F238E27FC236}">
                  <a16:creationId xmlns:a16="http://schemas.microsoft.com/office/drawing/2014/main" id="{349FC29C-CC23-4AC3-BC61-A066867EA3D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96908" y="6562038"/>
              <a:ext cx="61156" cy="57256"/>
            </a:xfrm>
            <a:custGeom>
              <a:avLst/>
              <a:gdLst>
                <a:gd name="T0" fmla="*/ 0 w 41"/>
                <a:gd name="T1" fmla="*/ 17 h 36"/>
                <a:gd name="T2" fmla="*/ 21 w 41"/>
                <a:gd name="T3" fmla="*/ 36 h 36"/>
                <a:gd name="T4" fmla="*/ 41 w 41"/>
                <a:gd name="T5" fmla="*/ 17 h 36"/>
                <a:gd name="T6" fmla="*/ 21 w 41"/>
                <a:gd name="T7" fmla="*/ 0 h 36"/>
                <a:gd name="T8" fmla="*/ 0 w 41"/>
                <a:gd name="T9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0" y="17"/>
                  </a:moveTo>
                  <a:lnTo>
                    <a:pt x="21" y="36"/>
                  </a:lnTo>
                  <a:lnTo>
                    <a:pt x="41" y="17"/>
                  </a:lnTo>
                  <a:lnTo>
                    <a:pt x="21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6" name="Freeform 100">
              <a:extLst>
                <a:ext uri="{FF2B5EF4-FFF2-40B4-BE49-F238E27FC236}">
                  <a16:creationId xmlns:a16="http://schemas.microsoft.com/office/drawing/2014/main" id="{462DAB10-7B3F-4DC8-978A-EC957CF26CC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053149" y="5230833"/>
              <a:ext cx="56681" cy="55666"/>
            </a:xfrm>
            <a:custGeom>
              <a:avLst/>
              <a:gdLst>
                <a:gd name="T0" fmla="*/ 20 w 38"/>
                <a:gd name="T1" fmla="*/ 0 h 35"/>
                <a:gd name="T2" fmla="*/ 0 w 38"/>
                <a:gd name="T3" fmla="*/ 16 h 35"/>
                <a:gd name="T4" fmla="*/ 20 w 38"/>
                <a:gd name="T5" fmla="*/ 35 h 35"/>
                <a:gd name="T6" fmla="*/ 38 w 38"/>
                <a:gd name="T7" fmla="*/ 16 h 35"/>
                <a:gd name="T8" fmla="*/ 20 w 38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20" y="0"/>
                  </a:moveTo>
                  <a:lnTo>
                    <a:pt x="0" y="16"/>
                  </a:lnTo>
                  <a:lnTo>
                    <a:pt x="20" y="35"/>
                  </a:lnTo>
                  <a:lnTo>
                    <a:pt x="38" y="1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7" name="Freeform 101">
              <a:extLst>
                <a:ext uri="{FF2B5EF4-FFF2-40B4-BE49-F238E27FC236}">
                  <a16:creationId xmlns:a16="http://schemas.microsoft.com/office/drawing/2014/main" id="{02FE6C34-C6AF-4B2F-905A-AC3B75864AA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6805" y="5229243"/>
              <a:ext cx="231198" cy="462820"/>
            </a:xfrm>
            <a:custGeom>
              <a:avLst/>
              <a:gdLst>
                <a:gd name="T0" fmla="*/ 0 w 155"/>
                <a:gd name="T1" fmla="*/ 145 h 291"/>
                <a:gd name="T2" fmla="*/ 155 w 155"/>
                <a:gd name="T3" fmla="*/ 291 h 291"/>
                <a:gd name="T4" fmla="*/ 155 w 155"/>
                <a:gd name="T5" fmla="*/ 291 h 291"/>
                <a:gd name="T6" fmla="*/ 155 w 155"/>
                <a:gd name="T7" fmla="*/ 0 h 291"/>
                <a:gd name="T8" fmla="*/ 155 w 155"/>
                <a:gd name="T9" fmla="*/ 0 h 291"/>
                <a:gd name="T10" fmla="*/ 0 w 155"/>
                <a:gd name="T11" fmla="*/ 145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291">
                  <a:moveTo>
                    <a:pt x="0" y="145"/>
                  </a:moveTo>
                  <a:lnTo>
                    <a:pt x="155" y="291"/>
                  </a:lnTo>
                  <a:lnTo>
                    <a:pt x="155" y="291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0" y="145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8" name="Freeform 102">
              <a:extLst>
                <a:ext uri="{FF2B5EF4-FFF2-40B4-BE49-F238E27FC236}">
                  <a16:creationId xmlns:a16="http://schemas.microsoft.com/office/drawing/2014/main" id="{A77FEC87-5824-43A0-B466-19F284A6F91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96469" y="5286499"/>
              <a:ext cx="56681" cy="57256"/>
            </a:xfrm>
            <a:custGeom>
              <a:avLst/>
              <a:gdLst>
                <a:gd name="T0" fmla="*/ 20 w 38"/>
                <a:gd name="T1" fmla="*/ 0 h 36"/>
                <a:gd name="T2" fmla="*/ 0 w 38"/>
                <a:gd name="T3" fmla="*/ 17 h 36"/>
                <a:gd name="T4" fmla="*/ 20 w 38"/>
                <a:gd name="T5" fmla="*/ 36 h 36"/>
                <a:gd name="T6" fmla="*/ 38 w 38"/>
                <a:gd name="T7" fmla="*/ 17 h 36"/>
                <a:gd name="T8" fmla="*/ 20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0" y="0"/>
                  </a:moveTo>
                  <a:lnTo>
                    <a:pt x="0" y="17"/>
                  </a:lnTo>
                  <a:lnTo>
                    <a:pt x="20" y="36"/>
                  </a:lnTo>
                  <a:lnTo>
                    <a:pt x="38" y="17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9" name="Freeform 103">
              <a:extLst>
                <a:ext uri="{FF2B5EF4-FFF2-40B4-BE49-F238E27FC236}">
                  <a16:creationId xmlns:a16="http://schemas.microsoft.com/office/drawing/2014/main" id="{623B7EFC-C345-4090-9D79-27A992949D9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707098" y="5575961"/>
              <a:ext cx="56681" cy="55666"/>
            </a:xfrm>
            <a:custGeom>
              <a:avLst/>
              <a:gdLst>
                <a:gd name="T0" fmla="*/ 18 w 38"/>
                <a:gd name="T1" fmla="*/ 0 h 35"/>
                <a:gd name="T2" fmla="*/ 0 w 38"/>
                <a:gd name="T3" fmla="*/ 19 h 35"/>
                <a:gd name="T4" fmla="*/ 18 w 38"/>
                <a:gd name="T5" fmla="*/ 35 h 35"/>
                <a:gd name="T6" fmla="*/ 38 w 38"/>
                <a:gd name="T7" fmla="*/ 19 h 35"/>
                <a:gd name="T8" fmla="*/ 18 w 38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18" y="0"/>
                  </a:moveTo>
                  <a:lnTo>
                    <a:pt x="0" y="19"/>
                  </a:lnTo>
                  <a:lnTo>
                    <a:pt x="18" y="35"/>
                  </a:lnTo>
                  <a:lnTo>
                    <a:pt x="38" y="19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0" name="Freeform 104">
              <a:extLst>
                <a:ext uri="{FF2B5EF4-FFF2-40B4-BE49-F238E27FC236}">
                  <a16:creationId xmlns:a16="http://schemas.microsoft.com/office/drawing/2014/main" id="{1E7079D4-3F45-4F57-B174-97121A67911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9788" y="5343755"/>
              <a:ext cx="56681" cy="57256"/>
            </a:xfrm>
            <a:custGeom>
              <a:avLst/>
              <a:gdLst>
                <a:gd name="T0" fmla="*/ 17 w 38"/>
                <a:gd name="T1" fmla="*/ 0 h 36"/>
                <a:gd name="T2" fmla="*/ 0 w 38"/>
                <a:gd name="T3" fmla="*/ 19 h 36"/>
                <a:gd name="T4" fmla="*/ 17 w 38"/>
                <a:gd name="T5" fmla="*/ 36 h 36"/>
                <a:gd name="T6" fmla="*/ 38 w 38"/>
                <a:gd name="T7" fmla="*/ 19 h 36"/>
                <a:gd name="T8" fmla="*/ 17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7" y="0"/>
                  </a:moveTo>
                  <a:lnTo>
                    <a:pt x="0" y="19"/>
                  </a:lnTo>
                  <a:lnTo>
                    <a:pt x="17" y="36"/>
                  </a:lnTo>
                  <a:lnTo>
                    <a:pt x="38" y="19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1" name="Freeform 119">
              <a:extLst>
                <a:ext uri="{FF2B5EF4-FFF2-40B4-BE49-F238E27FC236}">
                  <a16:creationId xmlns:a16="http://schemas.microsoft.com/office/drawing/2014/main" id="{A45A0667-BB2D-4C49-AF55-26B5E8D567E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546632" y="6616113"/>
              <a:ext cx="462396" cy="232205"/>
            </a:xfrm>
            <a:custGeom>
              <a:avLst/>
              <a:gdLst>
                <a:gd name="T0" fmla="*/ 155 w 310"/>
                <a:gd name="T1" fmla="*/ 0 h 146"/>
                <a:gd name="T2" fmla="*/ 0 w 310"/>
                <a:gd name="T3" fmla="*/ 146 h 146"/>
                <a:gd name="T4" fmla="*/ 3 w 310"/>
                <a:gd name="T5" fmla="*/ 146 h 146"/>
                <a:gd name="T6" fmla="*/ 310 w 310"/>
                <a:gd name="T7" fmla="*/ 146 h 146"/>
                <a:gd name="T8" fmla="*/ 310 w 310"/>
                <a:gd name="T9" fmla="*/ 146 h 146"/>
                <a:gd name="T10" fmla="*/ 155 w 310"/>
                <a:gd name="T11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0" h="146">
                  <a:moveTo>
                    <a:pt x="155" y="0"/>
                  </a:moveTo>
                  <a:lnTo>
                    <a:pt x="0" y="146"/>
                  </a:lnTo>
                  <a:lnTo>
                    <a:pt x="3" y="146"/>
                  </a:lnTo>
                  <a:lnTo>
                    <a:pt x="310" y="146"/>
                  </a:lnTo>
                  <a:lnTo>
                    <a:pt x="310" y="146"/>
                  </a:lnTo>
                  <a:lnTo>
                    <a:pt x="155" y="0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2" name="Freeform 125">
              <a:extLst>
                <a:ext uri="{FF2B5EF4-FFF2-40B4-BE49-F238E27FC236}">
                  <a16:creationId xmlns:a16="http://schemas.microsoft.com/office/drawing/2014/main" id="{8FC44D6F-5B4D-47DA-842B-89B3CF08368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89261" y="5981525"/>
              <a:ext cx="56681" cy="57256"/>
            </a:xfrm>
            <a:custGeom>
              <a:avLst/>
              <a:gdLst>
                <a:gd name="T0" fmla="*/ 21 w 38"/>
                <a:gd name="T1" fmla="*/ 36 h 36"/>
                <a:gd name="T2" fmla="*/ 38 w 38"/>
                <a:gd name="T3" fmla="*/ 19 h 36"/>
                <a:gd name="T4" fmla="*/ 21 w 38"/>
                <a:gd name="T5" fmla="*/ 0 h 36"/>
                <a:gd name="T6" fmla="*/ 0 w 38"/>
                <a:gd name="T7" fmla="*/ 19 h 36"/>
                <a:gd name="T8" fmla="*/ 21 w 38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1" y="36"/>
                  </a:moveTo>
                  <a:lnTo>
                    <a:pt x="38" y="19"/>
                  </a:lnTo>
                  <a:lnTo>
                    <a:pt x="21" y="0"/>
                  </a:lnTo>
                  <a:lnTo>
                    <a:pt x="0" y="19"/>
                  </a:lnTo>
                  <a:lnTo>
                    <a:pt x="21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3" name="Freeform 126">
              <a:extLst>
                <a:ext uri="{FF2B5EF4-FFF2-40B4-BE49-F238E27FC236}">
                  <a16:creationId xmlns:a16="http://schemas.microsoft.com/office/drawing/2014/main" id="{777CA502-839D-422B-B243-D99B960AE75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183546" y="6274167"/>
              <a:ext cx="56681" cy="57256"/>
            </a:xfrm>
            <a:custGeom>
              <a:avLst/>
              <a:gdLst>
                <a:gd name="T0" fmla="*/ 0 w 38"/>
                <a:gd name="T1" fmla="*/ 16 h 36"/>
                <a:gd name="T2" fmla="*/ 20 w 38"/>
                <a:gd name="T3" fmla="*/ 36 h 36"/>
                <a:gd name="T4" fmla="*/ 38 w 38"/>
                <a:gd name="T5" fmla="*/ 16 h 36"/>
                <a:gd name="T6" fmla="*/ 20 w 38"/>
                <a:gd name="T7" fmla="*/ 0 h 36"/>
                <a:gd name="T8" fmla="*/ 0 w 38"/>
                <a:gd name="T9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6"/>
                  </a:moveTo>
                  <a:lnTo>
                    <a:pt x="20" y="36"/>
                  </a:lnTo>
                  <a:lnTo>
                    <a:pt x="38" y="16"/>
                  </a:lnTo>
                  <a:lnTo>
                    <a:pt x="20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4" name="Freeform 127">
              <a:extLst>
                <a:ext uri="{FF2B5EF4-FFF2-40B4-BE49-F238E27FC236}">
                  <a16:creationId xmlns:a16="http://schemas.microsoft.com/office/drawing/2014/main" id="{52EB56D1-AC5F-4BA6-A50D-916BDAC4743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95667" y="6676550"/>
              <a:ext cx="56681" cy="60437"/>
            </a:xfrm>
            <a:custGeom>
              <a:avLst/>
              <a:gdLst>
                <a:gd name="T0" fmla="*/ 17 w 38"/>
                <a:gd name="T1" fmla="*/ 38 h 38"/>
                <a:gd name="T2" fmla="*/ 38 w 38"/>
                <a:gd name="T3" fmla="*/ 19 h 38"/>
                <a:gd name="T4" fmla="*/ 17 w 38"/>
                <a:gd name="T5" fmla="*/ 0 h 38"/>
                <a:gd name="T6" fmla="*/ 0 w 38"/>
                <a:gd name="T7" fmla="*/ 19 h 38"/>
                <a:gd name="T8" fmla="*/ 17 w 38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17" y="38"/>
                  </a:moveTo>
                  <a:lnTo>
                    <a:pt x="38" y="19"/>
                  </a:lnTo>
                  <a:lnTo>
                    <a:pt x="17" y="0"/>
                  </a:lnTo>
                  <a:lnTo>
                    <a:pt x="0" y="19"/>
                  </a:lnTo>
                  <a:lnTo>
                    <a:pt x="17" y="38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5" name="Freeform 128">
              <a:extLst>
                <a:ext uri="{FF2B5EF4-FFF2-40B4-BE49-F238E27FC236}">
                  <a16:creationId xmlns:a16="http://schemas.microsoft.com/office/drawing/2014/main" id="{740588CC-CF06-4297-88EB-0AAD9744296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40227" y="6331423"/>
              <a:ext cx="56681" cy="55666"/>
            </a:xfrm>
            <a:custGeom>
              <a:avLst/>
              <a:gdLst>
                <a:gd name="T0" fmla="*/ 21 w 38"/>
                <a:gd name="T1" fmla="*/ 35 h 35"/>
                <a:gd name="T2" fmla="*/ 38 w 38"/>
                <a:gd name="T3" fmla="*/ 16 h 35"/>
                <a:gd name="T4" fmla="*/ 21 w 38"/>
                <a:gd name="T5" fmla="*/ 0 h 35"/>
                <a:gd name="T6" fmla="*/ 0 w 38"/>
                <a:gd name="T7" fmla="*/ 16 h 35"/>
                <a:gd name="T8" fmla="*/ 21 w 38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21" y="35"/>
                  </a:moveTo>
                  <a:lnTo>
                    <a:pt x="38" y="16"/>
                  </a:lnTo>
                  <a:lnTo>
                    <a:pt x="21" y="0"/>
                  </a:lnTo>
                  <a:lnTo>
                    <a:pt x="0" y="16"/>
                  </a:lnTo>
                  <a:lnTo>
                    <a:pt x="21" y="35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6" name="Freeform 129">
              <a:extLst>
                <a:ext uri="{FF2B5EF4-FFF2-40B4-BE49-F238E27FC236}">
                  <a16:creationId xmlns:a16="http://schemas.microsoft.com/office/drawing/2014/main" id="{FF8FFBFD-4962-45AB-AF73-855652B73EC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95667" y="6562038"/>
              <a:ext cx="56681" cy="57256"/>
            </a:xfrm>
            <a:custGeom>
              <a:avLst/>
              <a:gdLst>
                <a:gd name="T0" fmla="*/ 17 w 38"/>
                <a:gd name="T1" fmla="*/ 36 h 36"/>
                <a:gd name="T2" fmla="*/ 38 w 38"/>
                <a:gd name="T3" fmla="*/ 17 h 36"/>
                <a:gd name="T4" fmla="*/ 17 w 38"/>
                <a:gd name="T5" fmla="*/ 0 h 36"/>
                <a:gd name="T6" fmla="*/ 0 w 38"/>
                <a:gd name="T7" fmla="*/ 17 h 36"/>
                <a:gd name="T8" fmla="*/ 17 w 38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7" y="36"/>
                  </a:moveTo>
                  <a:lnTo>
                    <a:pt x="38" y="17"/>
                  </a:lnTo>
                  <a:lnTo>
                    <a:pt x="17" y="0"/>
                  </a:lnTo>
                  <a:lnTo>
                    <a:pt x="0" y="17"/>
                  </a:lnTo>
                  <a:lnTo>
                    <a:pt x="17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7" name="Freeform 130">
              <a:extLst>
                <a:ext uri="{FF2B5EF4-FFF2-40B4-BE49-F238E27FC236}">
                  <a16:creationId xmlns:a16="http://schemas.microsoft.com/office/drawing/2014/main" id="{10990A51-7E76-42F1-B341-D091901110E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32581" y="5924269"/>
              <a:ext cx="56681" cy="57256"/>
            </a:xfrm>
            <a:custGeom>
              <a:avLst/>
              <a:gdLst>
                <a:gd name="T0" fmla="*/ 0 w 38"/>
                <a:gd name="T1" fmla="*/ 17 h 36"/>
                <a:gd name="T2" fmla="*/ 18 w 38"/>
                <a:gd name="T3" fmla="*/ 36 h 36"/>
                <a:gd name="T4" fmla="*/ 38 w 38"/>
                <a:gd name="T5" fmla="*/ 17 h 36"/>
                <a:gd name="T6" fmla="*/ 18 w 38"/>
                <a:gd name="T7" fmla="*/ 0 h 36"/>
                <a:gd name="T8" fmla="*/ 0 w 38"/>
                <a:gd name="T9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7"/>
                  </a:moveTo>
                  <a:lnTo>
                    <a:pt x="18" y="36"/>
                  </a:lnTo>
                  <a:lnTo>
                    <a:pt x="38" y="17"/>
                  </a:lnTo>
                  <a:lnTo>
                    <a:pt x="18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8" name="Freeform 131">
              <a:extLst>
                <a:ext uri="{FF2B5EF4-FFF2-40B4-BE49-F238E27FC236}">
                  <a16:creationId xmlns:a16="http://schemas.microsoft.com/office/drawing/2014/main" id="{A49751E3-CB4F-462A-A7CF-A36A4670184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40227" y="6213730"/>
              <a:ext cx="61156" cy="55666"/>
            </a:xfrm>
            <a:custGeom>
              <a:avLst/>
              <a:gdLst>
                <a:gd name="T0" fmla="*/ 21 w 41"/>
                <a:gd name="T1" fmla="*/ 35 h 35"/>
                <a:gd name="T2" fmla="*/ 41 w 41"/>
                <a:gd name="T3" fmla="*/ 19 h 35"/>
                <a:gd name="T4" fmla="*/ 21 w 41"/>
                <a:gd name="T5" fmla="*/ 0 h 35"/>
                <a:gd name="T6" fmla="*/ 0 w 41"/>
                <a:gd name="T7" fmla="*/ 19 h 35"/>
                <a:gd name="T8" fmla="*/ 21 w 41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5">
                  <a:moveTo>
                    <a:pt x="21" y="35"/>
                  </a:moveTo>
                  <a:lnTo>
                    <a:pt x="41" y="19"/>
                  </a:lnTo>
                  <a:lnTo>
                    <a:pt x="21" y="0"/>
                  </a:lnTo>
                  <a:lnTo>
                    <a:pt x="0" y="19"/>
                  </a:lnTo>
                  <a:lnTo>
                    <a:pt x="21" y="35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9" name="Freeform 133">
              <a:extLst>
                <a:ext uri="{FF2B5EF4-FFF2-40B4-BE49-F238E27FC236}">
                  <a16:creationId xmlns:a16="http://schemas.microsoft.com/office/drawing/2014/main" id="{BA088D91-7124-4C85-8C34-B0C4ED3A209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34511" y="6619294"/>
              <a:ext cx="61156" cy="57256"/>
            </a:xfrm>
            <a:custGeom>
              <a:avLst/>
              <a:gdLst>
                <a:gd name="T0" fmla="*/ 0 w 41"/>
                <a:gd name="T1" fmla="*/ 19 h 36"/>
                <a:gd name="T2" fmla="*/ 20 w 41"/>
                <a:gd name="T3" fmla="*/ 36 h 36"/>
                <a:gd name="T4" fmla="*/ 41 w 41"/>
                <a:gd name="T5" fmla="*/ 19 h 36"/>
                <a:gd name="T6" fmla="*/ 20 w 41"/>
                <a:gd name="T7" fmla="*/ 0 h 36"/>
                <a:gd name="T8" fmla="*/ 0 w 41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0" y="19"/>
                  </a:moveTo>
                  <a:lnTo>
                    <a:pt x="20" y="36"/>
                  </a:lnTo>
                  <a:lnTo>
                    <a:pt x="41" y="19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0" name="Freeform 145">
              <a:extLst>
                <a:ext uri="{FF2B5EF4-FFF2-40B4-BE49-F238E27FC236}">
                  <a16:creationId xmlns:a16="http://schemas.microsoft.com/office/drawing/2014/main" id="{9DE6C717-7FB9-41DE-B2BC-D49116B125E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8200" y="5922678"/>
              <a:ext cx="231198" cy="462820"/>
            </a:xfrm>
            <a:custGeom>
              <a:avLst/>
              <a:gdLst>
                <a:gd name="T0" fmla="*/ 155 w 155"/>
                <a:gd name="T1" fmla="*/ 291 h 291"/>
                <a:gd name="T2" fmla="*/ 155 w 155"/>
                <a:gd name="T3" fmla="*/ 3 h 291"/>
                <a:gd name="T4" fmla="*/ 155 w 155"/>
                <a:gd name="T5" fmla="*/ 0 h 291"/>
                <a:gd name="T6" fmla="*/ 0 w 155"/>
                <a:gd name="T7" fmla="*/ 146 h 291"/>
                <a:gd name="T8" fmla="*/ 155 w 155"/>
                <a:gd name="T9" fmla="*/ 291 h 291"/>
                <a:gd name="T10" fmla="*/ 155 w 155"/>
                <a:gd name="T11" fmla="*/ 2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291">
                  <a:moveTo>
                    <a:pt x="155" y="291"/>
                  </a:moveTo>
                  <a:lnTo>
                    <a:pt x="155" y="3"/>
                  </a:lnTo>
                  <a:lnTo>
                    <a:pt x="155" y="0"/>
                  </a:lnTo>
                  <a:lnTo>
                    <a:pt x="0" y="146"/>
                  </a:lnTo>
                  <a:lnTo>
                    <a:pt x="155" y="291"/>
                  </a:lnTo>
                  <a:lnTo>
                    <a:pt x="155" y="291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1" name="Freeform 146">
              <a:extLst>
                <a:ext uri="{FF2B5EF4-FFF2-40B4-BE49-F238E27FC236}">
                  <a16:creationId xmlns:a16="http://schemas.microsoft.com/office/drawing/2014/main" id="{FC7EA4A5-FEA2-40CF-BF18-6780A034FE8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38735" y="6616113"/>
              <a:ext cx="462396" cy="232205"/>
            </a:xfrm>
            <a:custGeom>
              <a:avLst/>
              <a:gdLst>
                <a:gd name="T0" fmla="*/ 155 w 310"/>
                <a:gd name="T1" fmla="*/ 0 h 146"/>
                <a:gd name="T2" fmla="*/ 0 w 310"/>
                <a:gd name="T3" fmla="*/ 146 h 146"/>
                <a:gd name="T4" fmla="*/ 310 w 310"/>
                <a:gd name="T5" fmla="*/ 146 h 146"/>
                <a:gd name="T6" fmla="*/ 155 w 310"/>
                <a:gd name="T7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0" h="146">
                  <a:moveTo>
                    <a:pt x="155" y="0"/>
                  </a:moveTo>
                  <a:lnTo>
                    <a:pt x="0" y="146"/>
                  </a:lnTo>
                  <a:lnTo>
                    <a:pt x="310" y="146"/>
                  </a:lnTo>
                  <a:lnTo>
                    <a:pt x="155" y="0"/>
                  </a:ln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2" name="Freeform 147">
              <a:extLst>
                <a:ext uri="{FF2B5EF4-FFF2-40B4-BE49-F238E27FC236}">
                  <a16:creationId xmlns:a16="http://schemas.microsoft.com/office/drawing/2014/main" id="{392382A6-C08F-4237-A59A-EB1F8CD104C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9788" y="6617703"/>
              <a:ext cx="231198" cy="230615"/>
            </a:xfrm>
            <a:custGeom>
              <a:avLst/>
              <a:gdLst>
                <a:gd name="T0" fmla="*/ 155 w 155"/>
                <a:gd name="T1" fmla="*/ 0 h 291"/>
                <a:gd name="T2" fmla="*/ 155 w 155"/>
                <a:gd name="T3" fmla="*/ 0 h 291"/>
                <a:gd name="T4" fmla="*/ 0 w 155"/>
                <a:gd name="T5" fmla="*/ 145 h 291"/>
                <a:gd name="T6" fmla="*/ 155 w 155"/>
                <a:gd name="T7" fmla="*/ 291 h 291"/>
                <a:gd name="T8" fmla="*/ 155 w 155"/>
                <a:gd name="T9" fmla="*/ 288 h 291"/>
                <a:gd name="T10" fmla="*/ 155 w 155"/>
                <a:gd name="T11" fmla="*/ 0 h 291"/>
                <a:gd name="connsiteX0" fmla="*/ 10000 w 10000"/>
                <a:gd name="connsiteY0" fmla="*/ 0 h 10000"/>
                <a:gd name="connsiteX1" fmla="*/ 10000 w 10000"/>
                <a:gd name="connsiteY1" fmla="*/ 0 h 10000"/>
                <a:gd name="connsiteX2" fmla="*/ 0 w 10000"/>
                <a:gd name="connsiteY2" fmla="*/ 4983 h 10000"/>
                <a:gd name="connsiteX3" fmla="*/ 10000 w 10000"/>
                <a:gd name="connsiteY3" fmla="*/ 10000 h 10000"/>
                <a:gd name="connsiteX4" fmla="*/ 9931 w 10000"/>
                <a:gd name="connsiteY4" fmla="*/ 4958 h 10000"/>
                <a:gd name="connsiteX5" fmla="*/ 10000 w 10000"/>
                <a:gd name="connsiteY5" fmla="*/ 0 h 10000"/>
                <a:gd name="connsiteX0" fmla="*/ 10000 w 10000"/>
                <a:gd name="connsiteY0" fmla="*/ 0 h 7633"/>
                <a:gd name="connsiteX1" fmla="*/ 10000 w 10000"/>
                <a:gd name="connsiteY1" fmla="*/ 0 h 7633"/>
                <a:gd name="connsiteX2" fmla="*/ 0 w 10000"/>
                <a:gd name="connsiteY2" fmla="*/ 4983 h 7633"/>
                <a:gd name="connsiteX3" fmla="*/ 8283 w 10000"/>
                <a:gd name="connsiteY3" fmla="*/ 7633 h 7633"/>
                <a:gd name="connsiteX4" fmla="*/ 9931 w 10000"/>
                <a:gd name="connsiteY4" fmla="*/ 4958 h 7633"/>
                <a:gd name="connsiteX5" fmla="*/ 10000 w 10000"/>
                <a:gd name="connsiteY5" fmla="*/ 0 h 7633"/>
                <a:gd name="connsiteX0" fmla="*/ 10000 w 10000"/>
                <a:gd name="connsiteY0" fmla="*/ 0 h 6528"/>
                <a:gd name="connsiteX1" fmla="*/ 10000 w 10000"/>
                <a:gd name="connsiteY1" fmla="*/ 0 h 6528"/>
                <a:gd name="connsiteX2" fmla="*/ 0 w 10000"/>
                <a:gd name="connsiteY2" fmla="*/ 6528 h 6528"/>
                <a:gd name="connsiteX3" fmla="*/ 9931 w 10000"/>
                <a:gd name="connsiteY3" fmla="*/ 6495 h 6528"/>
                <a:gd name="connsiteX4" fmla="*/ 10000 w 10000"/>
                <a:gd name="connsiteY4" fmla="*/ 0 h 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6528">
                  <a:moveTo>
                    <a:pt x="10000" y="0"/>
                  </a:moveTo>
                  <a:lnTo>
                    <a:pt x="10000" y="0"/>
                  </a:lnTo>
                  <a:lnTo>
                    <a:pt x="0" y="6528"/>
                  </a:lnTo>
                  <a:lnTo>
                    <a:pt x="9931" y="6495"/>
                  </a:lnTo>
                  <a:cubicBezTo>
                    <a:pt x="9954" y="4330"/>
                    <a:pt x="9977" y="2166"/>
                    <a:pt x="10000" y="0"/>
                  </a:cubicBezTo>
                  <a:close/>
                </a:path>
              </a:pathLst>
            </a:custGeom>
            <a:noFill/>
            <a:ln w="9525">
              <a:solidFill>
                <a:srgbClr val="FBB04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3" name="Freeform 166">
              <a:extLst>
                <a:ext uri="{FF2B5EF4-FFF2-40B4-BE49-F238E27FC236}">
                  <a16:creationId xmlns:a16="http://schemas.microsoft.com/office/drawing/2014/main" id="{F80973B8-649E-460D-A1A5-1F5B0E64BBE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96469" y="6676550"/>
              <a:ext cx="56681" cy="55666"/>
            </a:xfrm>
            <a:custGeom>
              <a:avLst/>
              <a:gdLst>
                <a:gd name="T0" fmla="*/ 38 w 38"/>
                <a:gd name="T1" fmla="*/ 19 h 35"/>
                <a:gd name="T2" fmla="*/ 17 w 38"/>
                <a:gd name="T3" fmla="*/ 0 h 35"/>
                <a:gd name="T4" fmla="*/ 0 w 38"/>
                <a:gd name="T5" fmla="*/ 19 h 35"/>
                <a:gd name="T6" fmla="*/ 17 w 38"/>
                <a:gd name="T7" fmla="*/ 35 h 35"/>
                <a:gd name="T8" fmla="*/ 38 w 38"/>
                <a:gd name="T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38" y="19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7" y="35"/>
                  </a:lnTo>
                  <a:lnTo>
                    <a:pt x="38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4" name="Freeform 168">
              <a:extLst>
                <a:ext uri="{FF2B5EF4-FFF2-40B4-BE49-F238E27FC236}">
                  <a16:creationId xmlns:a16="http://schemas.microsoft.com/office/drawing/2014/main" id="{01C87AF3-5283-440D-A2C1-944B2DCD7E7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9788" y="6732216"/>
              <a:ext cx="56681" cy="62027"/>
            </a:xfrm>
            <a:custGeom>
              <a:avLst/>
              <a:gdLst>
                <a:gd name="T0" fmla="*/ 38 w 38"/>
                <a:gd name="T1" fmla="*/ 19 h 39"/>
                <a:gd name="T2" fmla="*/ 17 w 38"/>
                <a:gd name="T3" fmla="*/ 0 h 39"/>
                <a:gd name="T4" fmla="*/ 0 w 38"/>
                <a:gd name="T5" fmla="*/ 19 h 39"/>
                <a:gd name="T6" fmla="*/ 17 w 38"/>
                <a:gd name="T7" fmla="*/ 39 h 39"/>
                <a:gd name="T8" fmla="*/ 38 w 38"/>
                <a:gd name="T9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38" y="19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17" y="39"/>
                  </a:lnTo>
                  <a:lnTo>
                    <a:pt x="38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5" name="Freeform 171">
              <a:extLst>
                <a:ext uri="{FF2B5EF4-FFF2-40B4-BE49-F238E27FC236}">
                  <a16:creationId xmlns:a16="http://schemas.microsoft.com/office/drawing/2014/main" id="{A933DACB-CE73-4BE6-8EE5-F009584A1BF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96469" y="6269396"/>
              <a:ext cx="56681" cy="57256"/>
            </a:xfrm>
            <a:custGeom>
              <a:avLst/>
              <a:gdLst>
                <a:gd name="T0" fmla="*/ 20 w 38"/>
                <a:gd name="T1" fmla="*/ 0 h 36"/>
                <a:gd name="T2" fmla="*/ 0 w 38"/>
                <a:gd name="T3" fmla="*/ 19 h 36"/>
                <a:gd name="T4" fmla="*/ 20 w 38"/>
                <a:gd name="T5" fmla="*/ 36 h 36"/>
                <a:gd name="T6" fmla="*/ 38 w 38"/>
                <a:gd name="T7" fmla="*/ 19 h 36"/>
                <a:gd name="T8" fmla="*/ 20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20" y="0"/>
                  </a:moveTo>
                  <a:lnTo>
                    <a:pt x="0" y="19"/>
                  </a:lnTo>
                  <a:lnTo>
                    <a:pt x="20" y="36"/>
                  </a:lnTo>
                  <a:lnTo>
                    <a:pt x="38" y="19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6" name="Freeform 176">
              <a:extLst>
                <a:ext uri="{FF2B5EF4-FFF2-40B4-BE49-F238E27FC236}">
                  <a16:creationId xmlns:a16="http://schemas.microsoft.com/office/drawing/2014/main" id="{949C0F0C-A038-471F-98EE-B9E7D8D00E7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053149" y="6619294"/>
              <a:ext cx="56681" cy="57256"/>
            </a:xfrm>
            <a:custGeom>
              <a:avLst/>
              <a:gdLst>
                <a:gd name="T0" fmla="*/ 0 w 38"/>
                <a:gd name="T1" fmla="*/ 19 h 36"/>
                <a:gd name="T2" fmla="*/ 20 w 38"/>
                <a:gd name="T3" fmla="*/ 36 h 36"/>
                <a:gd name="T4" fmla="*/ 38 w 38"/>
                <a:gd name="T5" fmla="*/ 19 h 36"/>
                <a:gd name="T6" fmla="*/ 20 w 38"/>
                <a:gd name="T7" fmla="*/ 0 h 36"/>
                <a:gd name="T8" fmla="*/ 0 w 38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0" y="19"/>
                  </a:moveTo>
                  <a:lnTo>
                    <a:pt x="20" y="36"/>
                  </a:lnTo>
                  <a:lnTo>
                    <a:pt x="38" y="19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7" name="Freeform 177">
              <a:extLst>
                <a:ext uri="{FF2B5EF4-FFF2-40B4-BE49-F238E27FC236}">
                  <a16:creationId xmlns:a16="http://schemas.microsoft.com/office/drawing/2014/main" id="{69A0D31F-FF73-449A-A2C1-3D777C40AC9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053149" y="6326652"/>
              <a:ext cx="56681" cy="60437"/>
            </a:xfrm>
            <a:custGeom>
              <a:avLst/>
              <a:gdLst>
                <a:gd name="T0" fmla="*/ 20 w 38"/>
                <a:gd name="T1" fmla="*/ 0 h 38"/>
                <a:gd name="T2" fmla="*/ 0 w 38"/>
                <a:gd name="T3" fmla="*/ 19 h 38"/>
                <a:gd name="T4" fmla="*/ 20 w 38"/>
                <a:gd name="T5" fmla="*/ 38 h 38"/>
                <a:gd name="T6" fmla="*/ 38 w 38"/>
                <a:gd name="T7" fmla="*/ 19 h 38"/>
                <a:gd name="T8" fmla="*/ 20 w 38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20" y="0"/>
                  </a:moveTo>
                  <a:lnTo>
                    <a:pt x="0" y="19"/>
                  </a:lnTo>
                  <a:lnTo>
                    <a:pt x="20" y="38"/>
                  </a:lnTo>
                  <a:lnTo>
                    <a:pt x="38" y="19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8" name="Freeform 181">
              <a:extLst>
                <a:ext uri="{FF2B5EF4-FFF2-40B4-BE49-F238E27FC236}">
                  <a16:creationId xmlns:a16="http://schemas.microsoft.com/office/drawing/2014/main" id="{3F6BF0CB-27F0-4974-BFCA-043061A72D9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32581" y="6331423"/>
              <a:ext cx="56681" cy="55666"/>
            </a:xfrm>
            <a:custGeom>
              <a:avLst/>
              <a:gdLst>
                <a:gd name="T0" fmla="*/ 38 w 38"/>
                <a:gd name="T1" fmla="*/ 16 h 35"/>
                <a:gd name="T2" fmla="*/ 18 w 38"/>
                <a:gd name="T3" fmla="*/ 0 h 35"/>
                <a:gd name="T4" fmla="*/ 0 w 38"/>
                <a:gd name="T5" fmla="*/ 16 h 35"/>
                <a:gd name="T6" fmla="*/ 18 w 38"/>
                <a:gd name="T7" fmla="*/ 35 h 35"/>
                <a:gd name="T8" fmla="*/ 38 w 38"/>
                <a:gd name="T9" fmla="*/ 1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38" y="16"/>
                  </a:moveTo>
                  <a:lnTo>
                    <a:pt x="18" y="0"/>
                  </a:lnTo>
                  <a:lnTo>
                    <a:pt x="0" y="16"/>
                  </a:lnTo>
                  <a:lnTo>
                    <a:pt x="18" y="35"/>
                  </a:lnTo>
                  <a:lnTo>
                    <a:pt x="38" y="1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9" name="Freeform 182">
              <a:extLst>
                <a:ext uri="{FF2B5EF4-FFF2-40B4-BE49-F238E27FC236}">
                  <a16:creationId xmlns:a16="http://schemas.microsoft.com/office/drawing/2014/main" id="{996F05DB-1B86-45B0-A94F-5DF08BE1541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89261" y="6676550"/>
              <a:ext cx="56681" cy="60437"/>
            </a:xfrm>
            <a:custGeom>
              <a:avLst/>
              <a:gdLst>
                <a:gd name="T0" fmla="*/ 18 w 38"/>
                <a:gd name="T1" fmla="*/ 38 h 38"/>
                <a:gd name="T2" fmla="*/ 38 w 38"/>
                <a:gd name="T3" fmla="*/ 19 h 38"/>
                <a:gd name="T4" fmla="*/ 18 w 38"/>
                <a:gd name="T5" fmla="*/ 0 h 38"/>
                <a:gd name="T6" fmla="*/ 0 w 38"/>
                <a:gd name="T7" fmla="*/ 19 h 38"/>
                <a:gd name="T8" fmla="*/ 18 w 38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18" y="38"/>
                  </a:moveTo>
                  <a:lnTo>
                    <a:pt x="38" y="19"/>
                  </a:lnTo>
                  <a:lnTo>
                    <a:pt x="18" y="0"/>
                  </a:lnTo>
                  <a:lnTo>
                    <a:pt x="0" y="19"/>
                  </a:lnTo>
                  <a:lnTo>
                    <a:pt x="18" y="38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0" name="Freeform 183">
              <a:extLst>
                <a:ext uri="{FF2B5EF4-FFF2-40B4-BE49-F238E27FC236}">
                  <a16:creationId xmlns:a16="http://schemas.microsoft.com/office/drawing/2014/main" id="{412ECFDF-8CE6-4BCE-8898-F143BD8CACA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645942" y="6213730"/>
              <a:ext cx="56681" cy="55666"/>
            </a:xfrm>
            <a:custGeom>
              <a:avLst/>
              <a:gdLst>
                <a:gd name="T0" fmla="*/ 0 w 38"/>
                <a:gd name="T1" fmla="*/ 19 h 35"/>
                <a:gd name="T2" fmla="*/ 21 w 38"/>
                <a:gd name="T3" fmla="*/ 35 h 35"/>
                <a:gd name="T4" fmla="*/ 38 w 38"/>
                <a:gd name="T5" fmla="*/ 19 h 35"/>
                <a:gd name="T6" fmla="*/ 21 w 38"/>
                <a:gd name="T7" fmla="*/ 0 h 35"/>
                <a:gd name="T8" fmla="*/ 0 w 38"/>
                <a:gd name="T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0" y="19"/>
                  </a:moveTo>
                  <a:lnTo>
                    <a:pt x="21" y="35"/>
                  </a:lnTo>
                  <a:lnTo>
                    <a:pt x="38" y="19"/>
                  </a:lnTo>
                  <a:lnTo>
                    <a:pt x="21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1" name="Freeform 184">
              <a:extLst>
                <a:ext uri="{FF2B5EF4-FFF2-40B4-BE49-F238E27FC236}">
                  <a16:creationId xmlns:a16="http://schemas.microsoft.com/office/drawing/2014/main" id="{EFFAAD87-FAD2-4F6A-999F-6132D7DEF84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89261" y="6269396"/>
              <a:ext cx="56681" cy="62027"/>
            </a:xfrm>
            <a:custGeom>
              <a:avLst/>
              <a:gdLst>
                <a:gd name="T0" fmla="*/ 0 w 38"/>
                <a:gd name="T1" fmla="*/ 19 h 39"/>
                <a:gd name="T2" fmla="*/ 21 w 38"/>
                <a:gd name="T3" fmla="*/ 39 h 39"/>
                <a:gd name="T4" fmla="*/ 38 w 38"/>
                <a:gd name="T5" fmla="*/ 19 h 39"/>
                <a:gd name="T6" fmla="*/ 21 w 38"/>
                <a:gd name="T7" fmla="*/ 0 h 39"/>
                <a:gd name="T8" fmla="*/ 0 w 38"/>
                <a:gd name="T9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0" y="19"/>
                  </a:moveTo>
                  <a:lnTo>
                    <a:pt x="21" y="39"/>
                  </a:lnTo>
                  <a:lnTo>
                    <a:pt x="38" y="19"/>
                  </a:lnTo>
                  <a:lnTo>
                    <a:pt x="21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2" name="Freeform 185">
              <a:extLst>
                <a:ext uri="{FF2B5EF4-FFF2-40B4-BE49-F238E27FC236}">
                  <a16:creationId xmlns:a16="http://schemas.microsoft.com/office/drawing/2014/main" id="{CA20FC71-83CB-42B1-BAC2-9D62E9EA78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28106" y="6619294"/>
              <a:ext cx="61156" cy="57256"/>
            </a:xfrm>
            <a:custGeom>
              <a:avLst/>
              <a:gdLst>
                <a:gd name="T0" fmla="*/ 21 w 41"/>
                <a:gd name="T1" fmla="*/ 36 h 36"/>
                <a:gd name="T2" fmla="*/ 41 w 41"/>
                <a:gd name="T3" fmla="*/ 19 h 36"/>
                <a:gd name="T4" fmla="*/ 21 w 41"/>
                <a:gd name="T5" fmla="*/ 0 h 36"/>
                <a:gd name="T6" fmla="*/ 0 w 41"/>
                <a:gd name="T7" fmla="*/ 19 h 36"/>
                <a:gd name="T8" fmla="*/ 21 w 41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21" y="36"/>
                  </a:moveTo>
                  <a:lnTo>
                    <a:pt x="41" y="19"/>
                  </a:lnTo>
                  <a:lnTo>
                    <a:pt x="21" y="0"/>
                  </a:lnTo>
                  <a:lnTo>
                    <a:pt x="0" y="19"/>
                  </a:lnTo>
                  <a:lnTo>
                    <a:pt x="21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3" name="Freeform 200">
              <a:extLst>
                <a:ext uri="{FF2B5EF4-FFF2-40B4-BE49-F238E27FC236}">
                  <a16:creationId xmlns:a16="http://schemas.microsoft.com/office/drawing/2014/main" id="{8DAEB215-4FFE-460C-B482-1C651009BF2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878632" y="5575961"/>
              <a:ext cx="61156" cy="55666"/>
            </a:xfrm>
            <a:custGeom>
              <a:avLst/>
              <a:gdLst>
                <a:gd name="T0" fmla="*/ 0 w 41"/>
                <a:gd name="T1" fmla="*/ 19 h 35"/>
                <a:gd name="T2" fmla="*/ 20 w 41"/>
                <a:gd name="T3" fmla="*/ 35 h 35"/>
                <a:gd name="T4" fmla="*/ 41 w 41"/>
                <a:gd name="T5" fmla="*/ 19 h 35"/>
                <a:gd name="T6" fmla="*/ 20 w 41"/>
                <a:gd name="T7" fmla="*/ 0 h 35"/>
                <a:gd name="T8" fmla="*/ 0 w 41"/>
                <a:gd name="T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5">
                  <a:moveTo>
                    <a:pt x="0" y="19"/>
                  </a:moveTo>
                  <a:lnTo>
                    <a:pt x="20" y="35"/>
                  </a:lnTo>
                  <a:lnTo>
                    <a:pt x="41" y="19"/>
                  </a:lnTo>
                  <a:lnTo>
                    <a:pt x="2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4" name="Freeform 201">
              <a:extLst>
                <a:ext uri="{FF2B5EF4-FFF2-40B4-BE49-F238E27FC236}">
                  <a16:creationId xmlns:a16="http://schemas.microsoft.com/office/drawing/2014/main" id="{005101B7-FE95-46A2-8A4D-0A2D329D088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9788" y="5631626"/>
              <a:ext cx="56681" cy="62027"/>
            </a:xfrm>
            <a:custGeom>
              <a:avLst/>
              <a:gdLst>
                <a:gd name="T0" fmla="*/ 17 w 38"/>
                <a:gd name="T1" fmla="*/ 39 h 39"/>
                <a:gd name="T2" fmla="*/ 38 w 38"/>
                <a:gd name="T3" fmla="*/ 20 h 39"/>
                <a:gd name="T4" fmla="*/ 17 w 38"/>
                <a:gd name="T5" fmla="*/ 0 h 39"/>
                <a:gd name="T6" fmla="*/ 0 w 38"/>
                <a:gd name="T7" fmla="*/ 20 h 39"/>
                <a:gd name="T8" fmla="*/ 17 w 38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17" y="39"/>
                  </a:moveTo>
                  <a:lnTo>
                    <a:pt x="38" y="20"/>
                  </a:lnTo>
                  <a:lnTo>
                    <a:pt x="17" y="0"/>
                  </a:lnTo>
                  <a:lnTo>
                    <a:pt x="0" y="20"/>
                  </a:lnTo>
                  <a:lnTo>
                    <a:pt x="17" y="39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5" name="Freeform 204">
              <a:extLst>
                <a:ext uri="{FF2B5EF4-FFF2-40B4-BE49-F238E27FC236}">
                  <a16:creationId xmlns:a16="http://schemas.microsoft.com/office/drawing/2014/main" id="{39B3C068-15A2-49B2-9A9B-4F59CAACCE4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39788" y="5518704"/>
              <a:ext cx="56681" cy="57256"/>
            </a:xfrm>
            <a:custGeom>
              <a:avLst/>
              <a:gdLst>
                <a:gd name="T0" fmla="*/ 17 w 38"/>
                <a:gd name="T1" fmla="*/ 36 h 36"/>
                <a:gd name="T2" fmla="*/ 38 w 38"/>
                <a:gd name="T3" fmla="*/ 16 h 36"/>
                <a:gd name="T4" fmla="*/ 17 w 38"/>
                <a:gd name="T5" fmla="*/ 0 h 36"/>
                <a:gd name="T6" fmla="*/ 0 w 38"/>
                <a:gd name="T7" fmla="*/ 16 h 36"/>
                <a:gd name="T8" fmla="*/ 17 w 38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17" y="36"/>
                  </a:moveTo>
                  <a:lnTo>
                    <a:pt x="38" y="16"/>
                  </a:lnTo>
                  <a:lnTo>
                    <a:pt x="17" y="0"/>
                  </a:lnTo>
                  <a:lnTo>
                    <a:pt x="0" y="16"/>
                  </a:lnTo>
                  <a:lnTo>
                    <a:pt x="17" y="3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6" name="Freeform 206">
              <a:extLst>
                <a:ext uri="{FF2B5EF4-FFF2-40B4-BE49-F238E27FC236}">
                  <a16:creationId xmlns:a16="http://schemas.microsoft.com/office/drawing/2014/main" id="{379219BD-CCAB-42C1-A60D-456DC2FD39F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645942" y="6331423"/>
              <a:ext cx="61156" cy="55666"/>
            </a:xfrm>
            <a:custGeom>
              <a:avLst/>
              <a:gdLst>
                <a:gd name="T0" fmla="*/ 0 w 41"/>
                <a:gd name="T1" fmla="*/ 16 h 35"/>
                <a:gd name="T2" fmla="*/ 21 w 41"/>
                <a:gd name="T3" fmla="*/ 35 h 35"/>
                <a:gd name="T4" fmla="*/ 41 w 41"/>
                <a:gd name="T5" fmla="*/ 16 h 35"/>
                <a:gd name="T6" fmla="*/ 21 w 41"/>
                <a:gd name="T7" fmla="*/ 0 h 35"/>
                <a:gd name="T8" fmla="*/ 0 w 41"/>
                <a:gd name="T9" fmla="*/ 1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5">
                  <a:moveTo>
                    <a:pt x="0" y="16"/>
                  </a:moveTo>
                  <a:lnTo>
                    <a:pt x="21" y="35"/>
                  </a:lnTo>
                  <a:lnTo>
                    <a:pt x="41" y="16"/>
                  </a:lnTo>
                  <a:lnTo>
                    <a:pt x="21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7" name="Freeform 212">
              <a:extLst>
                <a:ext uri="{FF2B5EF4-FFF2-40B4-BE49-F238E27FC236}">
                  <a16:creationId xmlns:a16="http://schemas.microsoft.com/office/drawing/2014/main" id="{118BAB55-D641-4E81-8081-F5B2C6A2A0C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589262" y="5863832"/>
              <a:ext cx="56681" cy="60437"/>
            </a:xfrm>
            <a:custGeom>
              <a:avLst/>
              <a:gdLst>
                <a:gd name="T0" fmla="*/ 21 w 38"/>
                <a:gd name="T1" fmla="*/ 38 h 38"/>
                <a:gd name="T2" fmla="*/ 38 w 38"/>
                <a:gd name="T3" fmla="*/ 19 h 38"/>
                <a:gd name="T4" fmla="*/ 21 w 38"/>
                <a:gd name="T5" fmla="*/ 0 h 38"/>
                <a:gd name="T6" fmla="*/ 0 w 38"/>
                <a:gd name="T7" fmla="*/ 19 h 38"/>
                <a:gd name="T8" fmla="*/ 21 w 38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21" y="38"/>
                  </a:moveTo>
                  <a:lnTo>
                    <a:pt x="38" y="19"/>
                  </a:lnTo>
                  <a:lnTo>
                    <a:pt x="21" y="0"/>
                  </a:lnTo>
                  <a:lnTo>
                    <a:pt x="0" y="19"/>
                  </a:lnTo>
                  <a:lnTo>
                    <a:pt x="21" y="38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8" name="Rectangle 222">
              <a:extLst>
                <a:ext uri="{FF2B5EF4-FFF2-40B4-BE49-F238E27FC236}">
                  <a16:creationId xmlns:a16="http://schemas.microsoft.com/office/drawing/2014/main" id="{9644BE63-B8A1-4C95-8E3D-A809336F892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931127" y="6589076"/>
              <a:ext cx="10800" cy="3817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9" name="Rectangle 223">
              <a:extLst>
                <a:ext uri="{FF2B5EF4-FFF2-40B4-BE49-F238E27FC236}">
                  <a16:creationId xmlns:a16="http://schemas.microsoft.com/office/drawing/2014/main" id="{5B0C8555-52E0-48AF-BB3E-F1F0E081674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932715" y="6375961"/>
              <a:ext cx="10800" cy="3976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0" name="Rectangle 224">
              <a:extLst>
                <a:ext uri="{FF2B5EF4-FFF2-40B4-BE49-F238E27FC236}">
                  <a16:creationId xmlns:a16="http://schemas.microsoft.com/office/drawing/2014/main" id="{F673228F-5D81-4AFB-A045-9CD427EFF6B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808237" y="6495235"/>
              <a:ext cx="39600" cy="10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1" name="Rectangle 225">
              <a:extLst>
                <a:ext uri="{FF2B5EF4-FFF2-40B4-BE49-F238E27FC236}">
                  <a16:creationId xmlns:a16="http://schemas.microsoft.com/office/drawing/2014/main" id="{F0497733-5CB5-4976-8275-EDE025BBB60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2026301" y="6496823"/>
              <a:ext cx="39600" cy="10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2" name="Diamond 101">
              <a:extLst>
                <a:ext uri="{FF2B5EF4-FFF2-40B4-BE49-F238E27FC236}">
                  <a16:creationId xmlns:a16="http://schemas.microsoft.com/office/drawing/2014/main" id="{B7C9C858-4E66-4B6C-9EEA-0AA348583E18}"/>
                </a:ext>
              </a:extLst>
            </p:cNvPr>
            <p:cNvSpPr/>
            <p:nvPr userDrawn="1"/>
          </p:nvSpPr>
          <p:spPr>
            <a:xfrm>
              <a:off x="11880736" y="6444500"/>
              <a:ext cx="115200" cy="11520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8" name="Group 247"/>
          <p:cNvGrpSpPr/>
          <p:nvPr/>
        </p:nvGrpSpPr>
        <p:grpSpPr>
          <a:xfrm>
            <a:off x="264157" y="1418680"/>
            <a:ext cx="8891742" cy="4416097"/>
            <a:chOff x="402174" y="1418680"/>
            <a:chExt cx="8891742" cy="4416097"/>
          </a:xfrm>
        </p:grpSpPr>
        <p:grpSp>
          <p:nvGrpSpPr>
            <p:cNvPr id="243" name="Group 242"/>
            <p:cNvGrpSpPr/>
            <p:nvPr/>
          </p:nvGrpSpPr>
          <p:grpSpPr>
            <a:xfrm>
              <a:off x="402174" y="1418680"/>
              <a:ext cx="8891742" cy="4416097"/>
              <a:chOff x="1579831" y="1278327"/>
              <a:chExt cx="8891742" cy="4416097"/>
            </a:xfrm>
          </p:grpSpPr>
          <p:sp>
            <p:nvSpPr>
              <p:cNvPr id="173" name="Title 5">
                <a:extLst>
                  <a:ext uri="{FF2B5EF4-FFF2-40B4-BE49-F238E27FC236}">
                    <a16:creationId xmlns:a16="http://schemas.microsoft.com/office/drawing/2014/main" id="{2330470E-A6B3-4BEF-9D30-52B54F16EC8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79831" y="1310926"/>
                <a:ext cx="8891742" cy="4381137"/>
              </a:xfrm>
              <a:prstGeom prst="roundRect">
                <a:avLst>
                  <a:gd name="adj" fmla="val 5026"/>
                </a:avLst>
              </a:prstGeom>
              <a:solidFill>
                <a:schemeClr val="tx2">
                  <a:lumMod val="75000"/>
                  <a:alpha val="80000"/>
                </a:schemeClr>
              </a:solidFill>
            </p:spPr>
            <p:txBody>
              <a:bodyPr rIns="288000" anchor="ctr"/>
              <a:lstStyle>
                <a:lvl1pPr algn="ctr" defTabSz="457220" rtl="0" eaLnBrk="1" latinLnBrk="0" hangingPunct="1">
                  <a:spcBef>
                    <a:spcPct val="0"/>
                  </a:spcBef>
                  <a:buNone/>
                  <a:defRPr sz="4400" b="1" kern="1200">
                    <a:solidFill>
                      <a:srgbClr val="0069B4"/>
                    </a:solidFill>
                    <a:latin typeface="Arial" panose="020B0604020202020204" pitchFamily="34" charset="0"/>
                    <a:ea typeface="+mj-ea"/>
                    <a:cs typeface="Arial" panose="020B0604020202020204" pitchFamily="34" charset="0"/>
                  </a:defRPr>
                </a:lvl1pPr>
              </a:lstStyle>
              <a:p>
                <a:pPr algn="r" fontAlgn="auto">
                  <a:spcAft>
                    <a:spcPts val="0"/>
                  </a:spcAft>
                </a:pPr>
                <a:endParaRPr lang="en-US" sz="2800" b="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4" name="Group 3"/>
              <p:cNvGrpSpPr>
                <a:grpSpLocks noChangeAspect="1"/>
              </p:cNvGrpSpPr>
              <p:nvPr/>
            </p:nvGrpSpPr>
            <p:grpSpPr>
              <a:xfrm>
                <a:off x="2148401" y="1784746"/>
                <a:ext cx="7880980" cy="3494180"/>
                <a:chOff x="3428119" y="1946679"/>
                <a:chExt cx="4860151" cy="2154839"/>
              </a:xfrm>
            </p:grpSpPr>
            <p:sp>
              <p:nvSpPr>
                <p:cNvPr id="174" name="Rectangle 173">
                  <a:extLst>
                    <a:ext uri="{FF2B5EF4-FFF2-40B4-BE49-F238E27FC236}">
                      <a16:creationId xmlns:a16="http://schemas.microsoft.com/office/drawing/2014/main" id="{A447218C-BD80-4394-9E65-999E611234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28831" y="2438654"/>
                  <a:ext cx="496198" cy="918566"/>
                </a:xfrm>
                <a:prstGeom prst="rect">
                  <a:avLst/>
                </a:prstGeom>
                <a:solidFill>
                  <a:schemeClr val="accent3"/>
                </a:solidFill>
                <a:ln w="19050">
                  <a:solidFill>
                    <a:srgbClr val="00B05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t-EE" sz="2000" b="1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Arial" pitchFamily="34" charset="0"/>
                  </a:endParaRPr>
                </a:p>
              </p:txBody>
            </p:sp>
            <p:sp>
              <p:nvSpPr>
                <p:cNvPr id="175" name="Rectangle 174">
                  <a:extLst>
                    <a:ext uri="{FF2B5EF4-FFF2-40B4-BE49-F238E27FC236}">
                      <a16:creationId xmlns:a16="http://schemas.microsoft.com/office/drawing/2014/main" id="{73BB89A9-7A70-4535-8181-FA6349AC3D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362432" y="2427207"/>
                  <a:ext cx="679845" cy="1105507"/>
                </a:xfrm>
                <a:prstGeom prst="rect">
                  <a:avLst/>
                </a:prstGeom>
                <a:solidFill>
                  <a:srgbClr val="B9EDFF"/>
                </a:solidFill>
                <a:ln w="19050">
                  <a:solidFill>
                    <a:srgbClr val="00B0F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t-EE" sz="2000" b="1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Arial" pitchFamily="34" charset="0"/>
                  </a:endParaRPr>
                </a:p>
              </p:txBody>
            </p:sp>
            <p:sp>
              <p:nvSpPr>
                <p:cNvPr id="176" name="Text Box 44">
                  <a:extLst>
                    <a:ext uri="{FF2B5EF4-FFF2-40B4-BE49-F238E27FC236}">
                      <a16:creationId xmlns:a16="http://schemas.microsoft.com/office/drawing/2014/main" id="{74C88036-EB54-40E9-AD32-4BA13C3C605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338619" y="2373847"/>
                  <a:ext cx="738206" cy="425093"/>
                </a:xfrm>
                <a:prstGeom prst="rect">
                  <a:avLst/>
                </a:prstGeom>
                <a:solidFill>
                  <a:srgbClr val="B9EDFF">
                    <a:alpha val="0"/>
                  </a:srgbClr>
                </a:solidFill>
                <a:ln>
                  <a:noFill/>
                </a:ln>
              </p:spPr>
              <p:txBody>
                <a:bodyPr rot="0" vert="horz" wrap="square" lIns="86657" tIns="43328" rIns="86657" bIns="43328" anchor="t" anchorCtr="0" upright="1">
                  <a:noAutofit/>
                </a:bodyPr>
                <a:lstStyle/>
                <a:p>
                  <a:pPr marL="0" marR="0" lvl="0" indent="0" algn="ctr" defTabSz="914400" eaLnBrk="0" fontAlgn="base" latinLnBrk="0" hangingPunct="0">
                    <a:lnSpc>
                      <a:spcPct val="150000"/>
                    </a:lnSpc>
                    <a:spcBef>
                      <a:spcPts val="600"/>
                    </a:spcBef>
                    <a:spcAft>
                      <a:spcPts val="6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t-EE" b="1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ffectLst/>
                      <a:uLnTx/>
                      <a:uFillTx/>
                      <a:latin typeface="Arial"/>
                      <a:ea typeface="Calibri"/>
                    </a:rPr>
                    <a:t>ROS</a:t>
                  </a:r>
                </a:p>
              </p:txBody>
            </p:sp>
            <p:cxnSp>
              <p:nvCxnSpPr>
                <p:cNvPr id="177" name="AutoShape 47">
                  <a:extLst>
                    <a:ext uri="{FF2B5EF4-FFF2-40B4-BE49-F238E27FC236}">
                      <a16:creationId xmlns:a16="http://schemas.microsoft.com/office/drawing/2014/main" id="{F427CCB2-46D1-42BF-AB3A-8D5F5764F45E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5434826" y="2794519"/>
                  <a:ext cx="717641" cy="0"/>
                </a:xfrm>
                <a:prstGeom prst="straightConnector1">
                  <a:avLst/>
                </a:prstGeom>
                <a:noFill/>
                <a:ln w="25400">
                  <a:solidFill>
                    <a:srgbClr val="FFC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178" name="Rectangle 177">
                  <a:extLst>
                    <a:ext uri="{FF2B5EF4-FFF2-40B4-BE49-F238E27FC236}">
                      <a16:creationId xmlns:a16="http://schemas.microsoft.com/office/drawing/2014/main" id="{F3BA4268-0A44-4EEC-AAF4-82DE24F602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587488" y="2996471"/>
                  <a:ext cx="700782" cy="1105047"/>
                </a:xfrm>
                <a:prstGeom prst="rect">
                  <a:avLst/>
                </a:prstGeom>
                <a:solidFill>
                  <a:srgbClr val="B9EDFF"/>
                </a:solidFill>
                <a:ln w="19050">
                  <a:solidFill>
                    <a:srgbClr val="00B0F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2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50" b="1" i="0" u="none" strike="noStrike" kern="0" cap="none" spc="0" normalizeH="0" baseline="0" noProof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LnTx/>
                      <a:uFillTx/>
                      <a:latin typeface="Arial"/>
                      <a:ea typeface="Times New Roman"/>
                    </a:rPr>
                    <a:t> </a:t>
                  </a:r>
                  <a:endParaRPr kumimoji="0" lang="et-EE" sz="1400" b="1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Times New Roman"/>
                    <a:ea typeface="Calibri"/>
                  </a:endParaRPr>
                </a:p>
              </p:txBody>
            </p:sp>
            <p:sp>
              <p:nvSpPr>
                <p:cNvPr id="179" name="Text Box 44">
                  <a:extLst>
                    <a:ext uri="{FF2B5EF4-FFF2-40B4-BE49-F238E27FC236}">
                      <a16:creationId xmlns:a16="http://schemas.microsoft.com/office/drawing/2014/main" id="{9E5F4CDC-FE83-47A7-B6A5-487D977F30D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585623" y="2925680"/>
                  <a:ext cx="702647" cy="446153"/>
                </a:xfrm>
                <a:prstGeom prst="rect">
                  <a:avLst/>
                </a:prstGeom>
                <a:solidFill>
                  <a:srgbClr val="FFFFFF">
                    <a:alpha val="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86657" tIns="43328" rIns="86657" bIns="43328" anchor="t" anchorCtr="0" upright="1">
                  <a:noAutofit/>
                </a:bodyPr>
                <a:lstStyle/>
                <a:p>
                  <a:pPr marL="0" marR="0" lvl="0" indent="0" algn="ctr" defTabSz="914400" eaLnBrk="0" fontAlgn="base" latinLnBrk="0" hangingPunct="0">
                    <a:lnSpc>
                      <a:spcPct val="150000"/>
                    </a:lnSpc>
                    <a:spcBef>
                      <a:spcPts val="600"/>
                    </a:spcBef>
                    <a:spcAft>
                      <a:spcPts val="6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t-EE" b="1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ffectLst/>
                      <a:uLnTx/>
                      <a:uFillTx/>
                      <a:latin typeface="Arial"/>
                      <a:ea typeface="Calibri"/>
                    </a:rPr>
                    <a:t>TSC</a:t>
                  </a:r>
                </a:p>
              </p:txBody>
            </p:sp>
            <p:sp>
              <p:nvSpPr>
                <p:cNvPr id="180" name="Rectangle 179">
                  <a:extLst>
                    <a:ext uri="{FF2B5EF4-FFF2-40B4-BE49-F238E27FC236}">
                      <a16:creationId xmlns:a16="http://schemas.microsoft.com/office/drawing/2014/main" id="{216BCE57-96B2-4CE2-B7DD-3E9ACF6753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44135" y="2438806"/>
                  <a:ext cx="495715" cy="918414"/>
                </a:xfrm>
                <a:prstGeom prst="rect">
                  <a:avLst/>
                </a:prstGeom>
                <a:solidFill>
                  <a:schemeClr val="accent3"/>
                </a:solidFill>
                <a:ln w="19050">
                  <a:solidFill>
                    <a:srgbClr val="00B05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2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50" b="1" i="0" u="none" strike="noStrike" kern="0" cap="none" spc="0" normalizeH="0" baseline="0" noProof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LnTx/>
                      <a:uFillTx/>
                      <a:latin typeface="Arial"/>
                      <a:ea typeface="Times New Roman"/>
                    </a:rPr>
                    <a:t> </a:t>
                  </a:r>
                  <a:endParaRPr kumimoji="0" lang="et-EE" sz="1400" b="1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Times New Roman"/>
                    <a:ea typeface="Calibri"/>
                  </a:endParaRPr>
                </a:p>
              </p:txBody>
            </p:sp>
            <p:cxnSp>
              <p:nvCxnSpPr>
                <p:cNvPr id="181" name="AutoShape 47">
                  <a:extLst>
                    <a:ext uri="{FF2B5EF4-FFF2-40B4-BE49-F238E27FC236}">
                      <a16:creationId xmlns:a16="http://schemas.microsoft.com/office/drawing/2014/main" id="{7B27B764-7852-4DD3-B562-39C1E7BBB887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6648735" y="2794520"/>
                  <a:ext cx="717285" cy="0"/>
                </a:xfrm>
                <a:prstGeom prst="straightConnector1">
                  <a:avLst/>
                </a:prstGeom>
                <a:noFill/>
                <a:ln w="25400">
                  <a:solidFill>
                    <a:srgbClr val="FFC000"/>
                  </a:solidFill>
                  <a:round/>
                  <a:headEnd/>
                  <a:tailEnd type="triangle" w="lg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82" name="AutoShape 49">
                  <a:extLst>
                    <a:ext uri="{FF2B5EF4-FFF2-40B4-BE49-F238E27FC236}">
                      <a16:creationId xmlns:a16="http://schemas.microsoft.com/office/drawing/2014/main" id="{80D3769B-9FDA-4A3E-A4A9-05C553616813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V="1">
                  <a:off x="6899835" y="3244594"/>
                  <a:ext cx="690600" cy="1"/>
                </a:xfrm>
                <a:prstGeom prst="straightConnector1">
                  <a:avLst/>
                </a:prstGeom>
                <a:noFill/>
                <a:ln w="25400">
                  <a:solidFill>
                    <a:srgbClr val="FFC000"/>
                  </a:solidFill>
                  <a:round/>
                  <a:headEnd/>
                  <a:tailEnd type="triangle" w="lg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83" name="Straight Connector 182">
                  <a:extLst>
                    <a:ext uri="{FF2B5EF4-FFF2-40B4-BE49-F238E27FC236}">
                      <a16:creationId xmlns:a16="http://schemas.microsoft.com/office/drawing/2014/main" id="{743D7DE1-240B-40C5-940E-54853DE6C097}"/>
                    </a:ext>
                  </a:extLst>
                </p:cNvPr>
                <p:cNvCxnSpPr/>
                <p:nvPr/>
              </p:nvCxnSpPr>
              <p:spPr>
                <a:xfrm>
                  <a:off x="4978693" y="2794519"/>
                  <a:ext cx="482931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chemeClr val="accent6">
                      <a:lumMod val="50000"/>
                    </a:schemeClr>
                  </a:solidFill>
                  <a:prstDash val="dash"/>
                </a:ln>
                <a:effectLst/>
              </p:spPr>
            </p:cxnSp>
            <p:grpSp>
              <p:nvGrpSpPr>
                <p:cNvPr id="184" name="Group 183">
                  <a:extLst>
                    <a:ext uri="{FF2B5EF4-FFF2-40B4-BE49-F238E27FC236}">
                      <a16:creationId xmlns:a16="http://schemas.microsoft.com/office/drawing/2014/main" id="{448BB1CE-E87F-4F07-8721-23F94E40CEE9}"/>
                    </a:ext>
                  </a:extLst>
                </p:cNvPr>
                <p:cNvGrpSpPr/>
                <p:nvPr/>
              </p:nvGrpSpPr>
              <p:grpSpPr>
                <a:xfrm>
                  <a:off x="3428119" y="1946679"/>
                  <a:ext cx="918609" cy="1503724"/>
                  <a:chOff x="120528" y="585390"/>
                  <a:chExt cx="931961" cy="1197635"/>
                </a:xfrm>
              </p:grpSpPr>
              <p:grpSp>
                <p:nvGrpSpPr>
                  <p:cNvPr id="185" name="Group 184">
                    <a:extLst>
                      <a:ext uri="{FF2B5EF4-FFF2-40B4-BE49-F238E27FC236}">
                        <a16:creationId xmlns:a16="http://schemas.microsoft.com/office/drawing/2014/main" id="{DEC16A32-ED0D-4071-AE25-07FAD779AF5A}"/>
                      </a:ext>
                    </a:extLst>
                  </p:cNvPr>
                  <p:cNvGrpSpPr/>
                  <p:nvPr/>
                </p:nvGrpSpPr>
                <p:grpSpPr>
                  <a:xfrm>
                    <a:off x="135417" y="854988"/>
                    <a:ext cx="917072" cy="928037"/>
                    <a:chOff x="361106" y="443387"/>
                    <a:chExt cx="917072" cy="928037"/>
                  </a:xfrm>
                  <a:solidFill>
                    <a:srgbClr val="005CE7">
                      <a:lumMod val="40000"/>
                      <a:lumOff val="60000"/>
                    </a:srgbClr>
                  </a:solidFill>
                </p:grpSpPr>
                <p:cxnSp>
                  <p:nvCxnSpPr>
                    <p:cNvPr id="218" name="AutoShape 4">
                      <a:extLst>
                        <a:ext uri="{FF2B5EF4-FFF2-40B4-BE49-F238E27FC236}">
                          <a16:creationId xmlns:a16="http://schemas.microsoft.com/office/drawing/2014/main" id="{08113F15-FF70-42E8-8852-CC234DFF1BEB}"/>
                        </a:ext>
                      </a:extLst>
                    </p:cNvPr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61699" y="443981"/>
                      <a:ext cx="594" cy="927443"/>
                    </a:xfrm>
                    <a:prstGeom prst="straightConnector1">
                      <a:avLst/>
                    </a:prstGeom>
                    <a:grp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219" name="AutoShape 5">
                      <a:extLst>
                        <a:ext uri="{FF2B5EF4-FFF2-40B4-BE49-F238E27FC236}">
                          <a16:creationId xmlns:a16="http://schemas.microsoft.com/office/drawing/2014/main" id="{7755B8AC-80D7-4646-9817-4FCD860CA455}"/>
                        </a:ext>
                      </a:extLst>
                    </p:cNvPr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61699" y="443981"/>
                      <a:ext cx="916479" cy="1189"/>
                    </a:xfrm>
                    <a:prstGeom prst="straightConnector1">
                      <a:avLst/>
                    </a:prstGeom>
                    <a:grp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sp>
                  <p:nvSpPr>
                    <p:cNvPr id="220" name="Arc 6">
                      <a:extLst>
                        <a:ext uri="{FF2B5EF4-FFF2-40B4-BE49-F238E27FC236}">
                          <a16:creationId xmlns:a16="http://schemas.microsoft.com/office/drawing/2014/main" id="{D833505E-B6CF-4AC4-8BA4-DEE74DB191A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flipV="1">
                      <a:off x="361106" y="443387"/>
                      <a:ext cx="917072" cy="927443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grp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 marL="0" marR="0" lvl="0" indent="0" defTabSz="91440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t-EE" sz="20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" pitchFamily="34" charset="0"/>
                      </a:endParaRPr>
                    </a:p>
                  </p:txBody>
                </p:sp>
              </p:grpSp>
              <p:grpSp>
                <p:nvGrpSpPr>
                  <p:cNvPr id="186" name="Group 185">
                    <a:extLst>
                      <a:ext uri="{FF2B5EF4-FFF2-40B4-BE49-F238E27FC236}">
                        <a16:creationId xmlns:a16="http://schemas.microsoft.com/office/drawing/2014/main" id="{0EAF93DE-539F-4F1A-81FA-57E3A2B69526}"/>
                      </a:ext>
                    </a:extLst>
                  </p:cNvPr>
                  <p:cNvGrpSpPr/>
                  <p:nvPr/>
                </p:nvGrpSpPr>
                <p:grpSpPr>
                  <a:xfrm>
                    <a:off x="136669" y="858577"/>
                    <a:ext cx="799738" cy="828124"/>
                    <a:chOff x="0" y="0"/>
                    <a:chExt cx="917074" cy="928037"/>
                  </a:xfrm>
                  <a:solidFill>
                    <a:srgbClr val="D73544"/>
                  </a:solidFill>
                </p:grpSpPr>
                <p:cxnSp>
                  <p:nvCxnSpPr>
                    <p:cNvPr id="215" name="AutoShape 4">
                      <a:extLst>
                        <a:ext uri="{FF2B5EF4-FFF2-40B4-BE49-F238E27FC236}">
                          <a16:creationId xmlns:a16="http://schemas.microsoft.com/office/drawing/2014/main" id="{8595407C-B2D2-4F54-9F5C-530090638D99}"/>
                        </a:ext>
                      </a:extLst>
                    </p:cNvPr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595" y="594"/>
                      <a:ext cx="594" cy="927443"/>
                    </a:xfrm>
                    <a:prstGeom prst="straightConnector1">
                      <a:avLst/>
                    </a:prstGeom>
                    <a:grp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216" name="AutoShape 5">
                      <a:extLst>
                        <a:ext uri="{FF2B5EF4-FFF2-40B4-BE49-F238E27FC236}">
                          <a16:creationId xmlns:a16="http://schemas.microsoft.com/office/drawing/2014/main" id="{0202C238-C674-461D-9370-446531E01437}"/>
                        </a:ext>
                      </a:extLst>
                    </p:cNvPr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595" y="594"/>
                      <a:ext cx="916479" cy="1189"/>
                    </a:xfrm>
                    <a:prstGeom prst="straightConnector1">
                      <a:avLst/>
                    </a:prstGeom>
                    <a:grp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sp>
                  <p:nvSpPr>
                    <p:cNvPr id="217" name="Arc 6">
                      <a:extLst>
                        <a:ext uri="{FF2B5EF4-FFF2-40B4-BE49-F238E27FC236}">
                          <a16:creationId xmlns:a16="http://schemas.microsoft.com/office/drawing/2014/main" id="{36155384-5194-49E8-BC1A-9CC5D088C6B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flipV="1">
                      <a:off x="0" y="0"/>
                      <a:ext cx="917074" cy="927443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grp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 marL="0" marR="0" lvl="0" indent="0" defTabSz="91440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</a:rPr>
                        <a:t> </a:t>
                      </a:r>
                      <a:endParaRPr kumimoji="0" lang="et-EE" sz="14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Times New Roman"/>
                        <a:ea typeface="Calibri"/>
                      </a:endParaRPr>
                    </a:p>
                  </p:txBody>
                </p:sp>
              </p:grpSp>
              <p:grpSp>
                <p:nvGrpSpPr>
                  <p:cNvPr id="187" name="Group 186">
                    <a:extLst>
                      <a:ext uri="{FF2B5EF4-FFF2-40B4-BE49-F238E27FC236}">
                        <a16:creationId xmlns:a16="http://schemas.microsoft.com/office/drawing/2014/main" id="{0EC9D1A9-338E-4F9B-B076-F149CB45136D}"/>
                      </a:ext>
                    </a:extLst>
                  </p:cNvPr>
                  <p:cNvGrpSpPr/>
                  <p:nvPr/>
                </p:nvGrpSpPr>
                <p:grpSpPr>
                  <a:xfrm>
                    <a:off x="139305" y="856242"/>
                    <a:ext cx="707104" cy="741293"/>
                    <a:chOff x="0" y="0"/>
                    <a:chExt cx="917074" cy="928037"/>
                  </a:xfrm>
                  <a:solidFill>
                    <a:srgbClr val="005CE7">
                      <a:lumMod val="40000"/>
                      <a:lumOff val="60000"/>
                    </a:srgbClr>
                  </a:solidFill>
                </p:grpSpPr>
                <p:cxnSp>
                  <p:nvCxnSpPr>
                    <p:cNvPr id="212" name="AutoShape 4">
                      <a:extLst>
                        <a:ext uri="{FF2B5EF4-FFF2-40B4-BE49-F238E27FC236}">
                          <a16:creationId xmlns:a16="http://schemas.microsoft.com/office/drawing/2014/main" id="{B8FB3F7C-64B7-4901-81DA-74BB196C27F3}"/>
                        </a:ext>
                      </a:extLst>
                    </p:cNvPr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595" y="594"/>
                      <a:ext cx="594" cy="927443"/>
                    </a:xfrm>
                    <a:prstGeom prst="straightConnector1">
                      <a:avLst/>
                    </a:prstGeom>
                    <a:grp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213" name="AutoShape 5">
                      <a:extLst>
                        <a:ext uri="{FF2B5EF4-FFF2-40B4-BE49-F238E27FC236}">
                          <a16:creationId xmlns:a16="http://schemas.microsoft.com/office/drawing/2014/main" id="{3B73E1F8-31AF-40B5-90B8-1EFBCF778CEB}"/>
                        </a:ext>
                      </a:extLst>
                    </p:cNvPr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595" y="594"/>
                      <a:ext cx="916479" cy="1189"/>
                    </a:xfrm>
                    <a:prstGeom prst="straightConnector1">
                      <a:avLst/>
                    </a:prstGeom>
                    <a:grp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sp>
                  <p:nvSpPr>
                    <p:cNvPr id="214" name="Arc 6">
                      <a:extLst>
                        <a:ext uri="{FF2B5EF4-FFF2-40B4-BE49-F238E27FC236}">
                          <a16:creationId xmlns:a16="http://schemas.microsoft.com/office/drawing/2014/main" id="{8EB04A0A-BBA9-470C-9685-72BB152B2F7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flipV="1">
                      <a:off x="0" y="0"/>
                      <a:ext cx="917074" cy="927443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grp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 marL="0" marR="0" lvl="0" indent="0" defTabSz="91440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</a:rPr>
                        <a:t> </a:t>
                      </a:r>
                      <a:endParaRPr kumimoji="0" lang="et-EE" sz="14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</a:endParaRPr>
                    </a:p>
                  </p:txBody>
                </p:sp>
              </p:grpSp>
              <p:grpSp>
                <p:nvGrpSpPr>
                  <p:cNvPr id="188" name="Group 187">
                    <a:extLst>
                      <a:ext uri="{FF2B5EF4-FFF2-40B4-BE49-F238E27FC236}">
                        <a16:creationId xmlns:a16="http://schemas.microsoft.com/office/drawing/2014/main" id="{F44E257D-E7A3-4D59-8794-1246EC981554}"/>
                      </a:ext>
                    </a:extLst>
                  </p:cNvPr>
                  <p:cNvGrpSpPr/>
                  <p:nvPr/>
                </p:nvGrpSpPr>
                <p:grpSpPr>
                  <a:xfrm>
                    <a:off x="135319" y="858238"/>
                    <a:ext cx="609839" cy="653487"/>
                    <a:chOff x="0" y="0"/>
                    <a:chExt cx="917074" cy="928037"/>
                  </a:xfrm>
                  <a:solidFill>
                    <a:srgbClr val="D73544"/>
                  </a:solidFill>
                </p:grpSpPr>
                <p:cxnSp>
                  <p:nvCxnSpPr>
                    <p:cNvPr id="209" name="AutoShape 4">
                      <a:extLst>
                        <a:ext uri="{FF2B5EF4-FFF2-40B4-BE49-F238E27FC236}">
                          <a16:creationId xmlns:a16="http://schemas.microsoft.com/office/drawing/2014/main" id="{302D714F-047B-4350-95D7-45CCFD2B76FE}"/>
                        </a:ext>
                      </a:extLst>
                    </p:cNvPr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595" y="594"/>
                      <a:ext cx="594" cy="927443"/>
                    </a:xfrm>
                    <a:prstGeom prst="straightConnector1">
                      <a:avLst/>
                    </a:prstGeom>
                    <a:grp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210" name="AutoShape 5">
                      <a:extLst>
                        <a:ext uri="{FF2B5EF4-FFF2-40B4-BE49-F238E27FC236}">
                          <a16:creationId xmlns:a16="http://schemas.microsoft.com/office/drawing/2014/main" id="{208DD073-C5A1-45D9-9745-60F57559B24F}"/>
                        </a:ext>
                      </a:extLst>
                    </p:cNvPr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595" y="594"/>
                      <a:ext cx="916479" cy="1189"/>
                    </a:xfrm>
                    <a:prstGeom prst="straightConnector1">
                      <a:avLst/>
                    </a:prstGeom>
                    <a:grp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sp>
                  <p:nvSpPr>
                    <p:cNvPr id="211" name="Arc 6">
                      <a:extLst>
                        <a:ext uri="{FF2B5EF4-FFF2-40B4-BE49-F238E27FC236}">
                          <a16:creationId xmlns:a16="http://schemas.microsoft.com/office/drawing/2014/main" id="{BB256486-A94F-48B3-B43B-164B76C315E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flipV="1">
                      <a:off x="0" y="0"/>
                      <a:ext cx="917074" cy="927443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grp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 marL="0" marR="0" lvl="0" indent="0" defTabSz="91440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</a:rPr>
                        <a:t> </a:t>
                      </a:r>
                      <a:endParaRPr kumimoji="0" lang="et-EE" sz="14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</a:endParaRPr>
                    </a:p>
                  </p:txBody>
                </p:sp>
              </p:grpSp>
              <p:grpSp>
                <p:nvGrpSpPr>
                  <p:cNvPr id="189" name="Group 188">
                    <a:extLst>
                      <a:ext uri="{FF2B5EF4-FFF2-40B4-BE49-F238E27FC236}">
                        <a16:creationId xmlns:a16="http://schemas.microsoft.com/office/drawing/2014/main" id="{AB92B260-CE90-4F3F-81C5-9091A859F203}"/>
                      </a:ext>
                    </a:extLst>
                  </p:cNvPr>
                  <p:cNvGrpSpPr/>
                  <p:nvPr/>
                </p:nvGrpSpPr>
                <p:grpSpPr>
                  <a:xfrm>
                    <a:off x="135206" y="861273"/>
                    <a:ext cx="514117" cy="564523"/>
                    <a:chOff x="0" y="0"/>
                    <a:chExt cx="917074" cy="928037"/>
                  </a:xfrm>
                  <a:solidFill>
                    <a:srgbClr val="005CE7">
                      <a:lumMod val="40000"/>
                      <a:lumOff val="60000"/>
                    </a:srgbClr>
                  </a:solidFill>
                </p:grpSpPr>
                <p:cxnSp>
                  <p:nvCxnSpPr>
                    <p:cNvPr id="206" name="AutoShape 4">
                      <a:extLst>
                        <a:ext uri="{FF2B5EF4-FFF2-40B4-BE49-F238E27FC236}">
                          <a16:creationId xmlns:a16="http://schemas.microsoft.com/office/drawing/2014/main" id="{A56BD409-6C54-4266-B961-49096AEF7999}"/>
                        </a:ext>
                      </a:extLst>
                    </p:cNvPr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596" y="595"/>
                      <a:ext cx="594" cy="927442"/>
                    </a:xfrm>
                    <a:prstGeom prst="straightConnector1">
                      <a:avLst/>
                    </a:prstGeom>
                    <a:grp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207" name="AutoShape 5">
                      <a:extLst>
                        <a:ext uri="{FF2B5EF4-FFF2-40B4-BE49-F238E27FC236}">
                          <a16:creationId xmlns:a16="http://schemas.microsoft.com/office/drawing/2014/main" id="{AD0A40F6-ABC8-459F-AFEE-3C96A7994F72}"/>
                        </a:ext>
                      </a:extLst>
                    </p:cNvPr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596" y="595"/>
                      <a:ext cx="916478" cy="1189"/>
                    </a:xfrm>
                    <a:prstGeom prst="straightConnector1">
                      <a:avLst/>
                    </a:prstGeom>
                    <a:grp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sp>
                  <p:nvSpPr>
                    <p:cNvPr id="208" name="Arc 6">
                      <a:extLst>
                        <a:ext uri="{FF2B5EF4-FFF2-40B4-BE49-F238E27FC236}">
                          <a16:creationId xmlns:a16="http://schemas.microsoft.com/office/drawing/2014/main" id="{96708D84-72CA-4661-977E-056DA2D6E83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flipV="1">
                      <a:off x="0" y="0"/>
                      <a:ext cx="917074" cy="927442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grp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 marL="0" marR="0" lvl="0" indent="0" defTabSz="91440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</a:rPr>
                        <a:t> </a:t>
                      </a:r>
                      <a:endParaRPr kumimoji="0" lang="et-EE" sz="14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</a:endParaRPr>
                    </a:p>
                  </p:txBody>
                </p:sp>
              </p:grpSp>
              <p:sp>
                <p:nvSpPr>
                  <p:cNvPr id="190" name="Arc 298">
                    <a:extLst>
                      <a:ext uri="{FF2B5EF4-FFF2-40B4-BE49-F238E27FC236}">
                        <a16:creationId xmlns:a16="http://schemas.microsoft.com/office/drawing/2014/main" id="{C449D63C-6740-40A6-8475-AE8A4198AFE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V="1">
                    <a:off x="120528" y="585390"/>
                    <a:ext cx="859312" cy="1146942"/>
                  </a:xfrm>
                  <a:custGeom>
                    <a:avLst/>
                    <a:gdLst>
                      <a:gd name="G0" fmla="+- 0 0 0"/>
                      <a:gd name="G1" fmla="+- 20515 0 0"/>
                      <a:gd name="G2" fmla="+- 21600 0 0"/>
                      <a:gd name="T0" fmla="*/ 6759 w 18824"/>
                      <a:gd name="T1" fmla="*/ 0 h 20515"/>
                      <a:gd name="T2" fmla="*/ 18824 w 18824"/>
                      <a:gd name="T3" fmla="*/ 9921 h 20515"/>
                      <a:gd name="T4" fmla="*/ 0 w 18824"/>
                      <a:gd name="T5" fmla="*/ 20515 h 205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8824" h="20515" fill="none" extrusionOk="0">
                        <a:moveTo>
                          <a:pt x="6759" y="-1"/>
                        </a:moveTo>
                        <a:cubicBezTo>
                          <a:pt x="11877" y="1686"/>
                          <a:pt x="16180" y="5224"/>
                          <a:pt x="18823" y="9921"/>
                        </a:cubicBezTo>
                      </a:path>
                      <a:path w="18824" h="20515" stroke="0" extrusionOk="0">
                        <a:moveTo>
                          <a:pt x="6759" y="-1"/>
                        </a:moveTo>
                        <a:cubicBezTo>
                          <a:pt x="11877" y="1686"/>
                          <a:pt x="16180" y="5224"/>
                          <a:pt x="18823" y="9921"/>
                        </a:cubicBezTo>
                        <a:lnTo>
                          <a:pt x="0" y="20515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00B05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2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4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</a:rPr>
                      <a:t> </a:t>
                    </a:r>
                    <a:endParaRPr kumimoji="0" lang="et-EE" sz="1400" b="1" i="0" u="none" strike="noStrike" kern="0" cap="none" spc="0" normalizeH="0" baseline="0" noProof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LnTx/>
                      <a:uFillTx/>
                      <a:latin typeface="Times New Roman"/>
                      <a:ea typeface="Calibri"/>
                    </a:endParaRPr>
                  </a:p>
                </p:txBody>
              </p:sp>
              <p:grpSp>
                <p:nvGrpSpPr>
                  <p:cNvPr id="191" name="Group 190">
                    <a:extLst>
                      <a:ext uri="{FF2B5EF4-FFF2-40B4-BE49-F238E27FC236}">
                        <a16:creationId xmlns:a16="http://schemas.microsoft.com/office/drawing/2014/main" id="{4623CA64-C332-44F8-846A-F883F2A4998C}"/>
                      </a:ext>
                    </a:extLst>
                  </p:cNvPr>
                  <p:cNvGrpSpPr/>
                  <p:nvPr/>
                </p:nvGrpSpPr>
                <p:grpSpPr>
                  <a:xfrm>
                    <a:off x="135352" y="857928"/>
                    <a:ext cx="432290" cy="493601"/>
                    <a:chOff x="0" y="0"/>
                    <a:chExt cx="917074" cy="928037"/>
                  </a:xfrm>
                  <a:solidFill>
                    <a:srgbClr val="D73544"/>
                  </a:solidFill>
                </p:grpSpPr>
                <p:cxnSp>
                  <p:nvCxnSpPr>
                    <p:cNvPr id="203" name="AutoShape 4">
                      <a:extLst>
                        <a:ext uri="{FF2B5EF4-FFF2-40B4-BE49-F238E27FC236}">
                          <a16:creationId xmlns:a16="http://schemas.microsoft.com/office/drawing/2014/main" id="{3BC89187-F589-4F09-9C04-8DD04A9DCFF7}"/>
                        </a:ext>
                      </a:extLst>
                    </p:cNvPr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595" y="594"/>
                      <a:ext cx="594" cy="927443"/>
                    </a:xfrm>
                    <a:prstGeom prst="straightConnector1">
                      <a:avLst/>
                    </a:prstGeom>
                    <a:grp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204" name="AutoShape 5">
                      <a:extLst>
                        <a:ext uri="{FF2B5EF4-FFF2-40B4-BE49-F238E27FC236}">
                          <a16:creationId xmlns:a16="http://schemas.microsoft.com/office/drawing/2014/main" id="{E3FB9D7F-E93F-4A79-839D-A8593478F365}"/>
                        </a:ext>
                      </a:extLst>
                    </p:cNvPr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595" y="594"/>
                      <a:ext cx="916479" cy="1189"/>
                    </a:xfrm>
                    <a:prstGeom prst="straightConnector1">
                      <a:avLst/>
                    </a:prstGeom>
                    <a:grp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sp>
                  <p:nvSpPr>
                    <p:cNvPr id="205" name="Arc 6">
                      <a:extLst>
                        <a:ext uri="{FF2B5EF4-FFF2-40B4-BE49-F238E27FC236}">
                          <a16:creationId xmlns:a16="http://schemas.microsoft.com/office/drawing/2014/main" id="{4617AC81-7A1F-4402-9151-C37AE292CC9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flipV="1">
                      <a:off x="0" y="0"/>
                      <a:ext cx="917074" cy="927443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grp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 marL="0" marR="0" lvl="0" indent="0" defTabSz="91440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</a:rPr>
                        <a:t> </a:t>
                      </a:r>
                      <a:endParaRPr kumimoji="0" lang="et-EE" sz="14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</a:endParaRPr>
                    </a:p>
                  </p:txBody>
                </p:sp>
              </p:grpSp>
              <p:grpSp>
                <p:nvGrpSpPr>
                  <p:cNvPr id="192" name="Group 191">
                    <a:extLst>
                      <a:ext uri="{FF2B5EF4-FFF2-40B4-BE49-F238E27FC236}">
                        <a16:creationId xmlns:a16="http://schemas.microsoft.com/office/drawing/2014/main" id="{E73D2F3B-D8BB-46D4-93C4-AFF60C180E8F}"/>
                      </a:ext>
                    </a:extLst>
                  </p:cNvPr>
                  <p:cNvGrpSpPr/>
                  <p:nvPr/>
                </p:nvGrpSpPr>
                <p:grpSpPr>
                  <a:xfrm>
                    <a:off x="137571" y="854547"/>
                    <a:ext cx="335026" cy="409623"/>
                    <a:chOff x="0" y="0"/>
                    <a:chExt cx="917074" cy="928037"/>
                  </a:xfrm>
                  <a:solidFill>
                    <a:srgbClr val="005CE7">
                      <a:lumMod val="40000"/>
                      <a:lumOff val="60000"/>
                    </a:srgbClr>
                  </a:solidFill>
                </p:grpSpPr>
                <p:cxnSp>
                  <p:nvCxnSpPr>
                    <p:cNvPr id="200" name="AutoShape 4">
                      <a:extLst>
                        <a:ext uri="{FF2B5EF4-FFF2-40B4-BE49-F238E27FC236}">
                          <a16:creationId xmlns:a16="http://schemas.microsoft.com/office/drawing/2014/main" id="{22E19F91-675D-4847-BE3C-A87584796A19}"/>
                        </a:ext>
                      </a:extLst>
                    </p:cNvPr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596" y="596"/>
                      <a:ext cx="594" cy="927441"/>
                    </a:xfrm>
                    <a:prstGeom prst="straightConnector1">
                      <a:avLst/>
                    </a:prstGeom>
                    <a:grp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201" name="AutoShape 5">
                      <a:extLst>
                        <a:ext uri="{FF2B5EF4-FFF2-40B4-BE49-F238E27FC236}">
                          <a16:creationId xmlns:a16="http://schemas.microsoft.com/office/drawing/2014/main" id="{E8EC0CB1-C787-4571-92AB-6E5B4FE341F8}"/>
                        </a:ext>
                      </a:extLst>
                    </p:cNvPr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596" y="596"/>
                      <a:ext cx="916478" cy="1188"/>
                    </a:xfrm>
                    <a:prstGeom prst="straightConnector1">
                      <a:avLst/>
                    </a:prstGeom>
                    <a:grp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sp>
                  <p:nvSpPr>
                    <p:cNvPr id="202" name="Arc 6">
                      <a:extLst>
                        <a:ext uri="{FF2B5EF4-FFF2-40B4-BE49-F238E27FC236}">
                          <a16:creationId xmlns:a16="http://schemas.microsoft.com/office/drawing/2014/main" id="{5886390A-2B08-4146-9FD2-C30A764C9BE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flipV="1">
                      <a:off x="0" y="0"/>
                      <a:ext cx="917074" cy="927441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grp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 marL="0" marR="0" lvl="0" indent="0" defTabSz="91440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</a:rPr>
                        <a:t> </a:t>
                      </a:r>
                      <a:endParaRPr kumimoji="0" lang="et-EE" sz="14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</a:endParaRPr>
                    </a:p>
                  </p:txBody>
                </p:sp>
              </p:grpSp>
              <p:grpSp>
                <p:nvGrpSpPr>
                  <p:cNvPr id="193" name="Group 192">
                    <a:extLst>
                      <a:ext uri="{FF2B5EF4-FFF2-40B4-BE49-F238E27FC236}">
                        <a16:creationId xmlns:a16="http://schemas.microsoft.com/office/drawing/2014/main" id="{118F8917-5C39-411D-9920-CEB99A96B78A}"/>
                      </a:ext>
                    </a:extLst>
                  </p:cNvPr>
                  <p:cNvGrpSpPr/>
                  <p:nvPr/>
                </p:nvGrpSpPr>
                <p:grpSpPr>
                  <a:xfrm>
                    <a:off x="135295" y="853023"/>
                    <a:ext cx="240848" cy="285130"/>
                    <a:chOff x="0" y="0"/>
                    <a:chExt cx="917074" cy="928037"/>
                  </a:xfrm>
                  <a:solidFill>
                    <a:srgbClr val="FFFFFF">
                      <a:lumMod val="85000"/>
                    </a:srgbClr>
                  </a:solidFill>
                </p:grpSpPr>
                <p:cxnSp>
                  <p:nvCxnSpPr>
                    <p:cNvPr id="197" name="AutoShape 4">
                      <a:extLst>
                        <a:ext uri="{FF2B5EF4-FFF2-40B4-BE49-F238E27FC236}">
                          <a16:creationId xmlns:a16="http://schemas.microsoft.com/office/drawing/2014/main" id="{38219A12-799E-4DEF-ACCC-BA40C94C4BF2}"/>
                        </a:ext>
                      </a:extLst>
                    </p:cNvPr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594" y="595"/>
                      <a:ext cx="594" cy="927442"/>
                    </a:xfrm>
                    <a:prstGeom prst="straightConnector1">
                      <a:avLst/>
                    </a:prstGeom>
                    <a:grp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198" name="AutoShape 5">
                      <a:extLst>
                        <a:ext uri="{FF2B5EF4-FFF2-40B4-BE49-F238E27FC236}">
                          <a16:creationId xmlns:a16="http://schemas.microsoft.com/office/drawing/2014/main" id="{741ED721-5584-402A-9329-5B98BA0A414A}"/>
                        </a:ext>
                      </a:extLst>
                    </p:cNvPr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594" y="595"/>
                      <a:ext cx="916480" cy="1189"/>
                    </a:xfrm>
                    <a:prstGeom prst="straightConnector1">
                      <a:avLst/>
                    </a:prstGeom>
                    <a:grp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sp>
                  <p:nvSpPr>
                    <p:cNvPr id="199" name="Arc 6">
                      <a:extLst>
                        <a:ext uri="{FF2B5EF4-FFF2-40B4-BE49-F238E27FC236}">
                          <a16:creationId xmlns:a16="http://schemas.microsoft.com/office/drawing/2014/main" id="{C8D95EAD-989D-42B6-88C0-CBE62C4178F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flipV="1">
                      <a:off x="0" y="0"/>
                      <a:ext cx="917074" cy="927442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0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0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grp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 marL="0" marR="0" lvl="0" indent="0" defTabSz="91440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</a:rPr>
                        <a:t> </a:t>
                      </a:r>
                      <a:endParaRPr kumimoji="0" lang="et-EE" sz="14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</a:endParaRPr>
                    </a:p>
                  </p:txBody>
                </p:sp>
              </p:grpSp>
              <p:sp>
                <p:nvSpPr>
                  <p:cNvPr id="194" name="Arc 297">
                    <a:extLst>
                      <a:ext uri="{FF2B5EF4-FFF2-40B4-BE49-F238E27FC236}">
                        <a16:creationId xmlns:a16="http://schemas.microsoft.com/office/drawing/2014/main" id="{7C42A3CE-CCFE-46C3-A77A-E713140032F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V="1">
                    <a:off x="135092" y="888242"/>
                    <a:ext cx="207681" cy="229831"/>
                  </a:xfrm>
                  <a:custGeom>
                    <a:avLst/>
                    <a:gdLst>
                      <a:gd name="G0" fmla="+- 0 0 0"/>
                      <a:gd name="G1" fmla="+- 19861 0 0"/>
                      <a:gd name="G2" fmla="+- 21600 0 0"/>
                      <a:gd name="T0" fmla="*/ 8491 w 19868"/>
                      <a:gd name="T1" fmla="*/ 0 h 19861"/>
                      <a:gd name="T2" fmla="*/ 19868 w 19868"/>
                      <a:gd name="T3" fmla="*/ 11385 h 19861"/>
                      <a:gd name="T4" fmla="*/ 0 w 19868"/>
                      <a:gd name="T5" fmla="*/ 19861 h 198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9868" h="19861" fill="none" extrusionOk="0">
                        <a:moveTo>
                          <a:pt x="8491" y="-1"/>
                        </a:moveTo>
                        <a:cubicBezTo>
                          <a:pt x="13608" y="2187"/>
                          <a:pt x="17683" y="6266"/>
                          <a:pt x="19867" y="11385"/>
                        </a:cubicBezTo>
                      </a:path>
                      <a:path w="19868" h="19861" stroke="0" extrusionOk="0">
                        <a:moveTo>
                          <a:pt x="8491" y="-1"/>
                        </a:moveTo>
                        <a:cubicBezTo>
                          <a:pt x="13608" y="2187"/>
                          <a:pt x="17683" y="6266"/>
                          <a:pt x="19867" y="11385"/>
                        </a:cubicBezTo>
                        <a:lnTo>
                          <a:pt x="0" y="19861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00B05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2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400" b="1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</a:rPr>
                      <a:t> </a:t>
                    </a:r>
                    <a:endParaRPr kumimoji="0" lang="et-EE" sz="1400" b="1" i="0" u="none" strike="noStrike" kern="0" cap="none" spc="0" normalizeH="0" baseline="0" noProof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LnTx/>
                      <a:uFillTx/>
                      <a:latin typeface="Times New Roman"/>
                      <a:ea typeface="Times New Roman"/>
                    </a:endParaRPr>
                  </a:p>
                </p:txBody>
              </p:sp>
              <p:cxnSp>
                <p:nvCxnSpPr>
                  <p:cNvPr id="195" name="AutoShape 22">
                    <a:extLst>
                      <a:ext uri="{FF2B5EF4-FFF2-40B4-BE49-F238E27FC236}">
                        <a16:creationId xmlns:a16="http://schemas.microsoft.com/office/drawing/2014/main" id="{5A965830-6A2A-42D5-8C43-94BE0495BD03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31544" y="1105543"/>
                    <a:ext cx="181650" cy="641463"/>
                  </a:xfrm>
                  <a:prstGeom prst="straightConnector1">
                    <a:avLst/>
                  </a:prstGeom>
                  <a:noFill/>
                  <a:ln w="25400">
                    <a:solidFill>
                      <a:srgbClr val="00B05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196" name="AutoShape 19">
                    <a:extLst>
                      <a:ext uri="{FF2B5EF4-FFF2-40B4-BE49-F238E27FC236}">
                        <a16:creationId xmlns:a16="http://schemas.microsoft.com/office/drawing/2014/main" id="{F882E044-2AE3-4D9F-BBB8-9B06399BE5A0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330571" y="977220"/>
                    <a:ext cx="649269" cy="207971"/>
                  </a:xfrm>
                  <a:prstGeom prst="straightConnector1">
                    <a:avLst/>
                  </a:prstGeom>
                  <a:noFill/>
                  <a:ln w="25400">
                    <a:solidFill>
                      <a:srgbClr val="00B05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</p:grpSp>
            <p:cxnSp>
              <p:nvCxnSpPr>
                <p:cNvPr id="221" name="AutoShape 47">
                  <a:extLst>
                    <a:ext uri="{FF2B5EF4-FFF2-40B4-BE49-F238E27FC236}">
                      <a16:creationId xmlns:a16="http://schemas.microsoft.com/office/drawing/2014/main" id="{1262DE2F-8862-4999-BE5F-BF3783D98C63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3838169" y="3242825"/>
                  <a:ext cx="1338761" cy="0"/>
                </a:xfrm>
                <a:prstGeom prst="straightConnector1">
                  <a:avLst/>
                </a:prstGeom>
                <a:noFill/>
                <a:ln w="25400">
                  <a:solidFill>
                    <a:srgbClr val="FFC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22" name="Straight Connector 221">
                  <a:extLst>
                    <a:ext uri="{FF2B5EF4-FFF2-40B4-BE49-F238E27FC236}">
                      <a16:creationId xmlns:a16="http://schemas.microsoft.com/office/drawing/2014/main" id="{90665FEC-53FB-4C76-B728-5F43BDD45072}"/>
                    </a:ext>
                  </a:extLst>
                </p:cNvPr>
                <p:cNvCxnSpPr/>
                <p:nvPr/>
              </p:nvCxnSpPr>
              <p:spPr>
                <a:xfrm>
                  <a:off x="6186761" y="2794521"/>
                  <a:ext cx="481945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chemeClr val="accent6">
                      <a:lumMod val="50000"/>
                    </a:schemeClr>
                  </a:solidFill>
                  <a:prstDash val="dash"/>
                </a:ln>
                <a:effectLst/>
              </p:spPr>
            </p:cxnSp>
            <p:cxnSp>
              <p:nvCxnSpPr>
                <p:cNvPr id="223" name="AutoShape 47">
                  <a:extLst>
                    <a:ext uri="{FF2B5EF4-FFF2-40B4-BE49-F238E27FC236}">
                      <a16:creationId xmlns:a16="http://schemas.microsoft.com/office/drawing/2014/main" id="{1B0D2ABE-92DE-49C6-B46A-C60A90D978E2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V="1">
                  <a:off x="4157391" y="2798610"/>
                  <a:ext cx="794271" cy="330"/>
                </a:xfrm>
                <a:prstGeom prst="straightConnector1">
                  <a:avLst/>
                </a:prstGeom>
                <a:noFill/>
                <a:ln w="25400">
                  <a:solidFill>
                    <a:srgbClr val="FFC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224" name="Rectangle 223">
                  <a:extLst>
                    <a:ext uri="{FF2B5EF4-FFF2-40B4-BE49-F238E27FC236}">
                      <a16:creationId xmlns:a16="http://schemas.microsoft.com/office/drawing/2014/main" id="{9AB62A60-EA67-478B-8077-17856530FC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90303" y="2973354"/>
                  <a:ext cx="496198" cy="849566"/>
                </a:xfrm>
                <a:prstGeom prst="rect">
                  <a:avLst/>
                </a:prstGeom>
                <a:solidFill>
                  <a:schemeClr val="accent3"/>
                </a:solidFill>
                <a:ln w="19050">
                  <a:solidFill>
                    <a:srgbClr val="00B05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t-EE" sz="2800" b="1">
                    <a:solidFill>
                      <a:schemeClr val="bg1"/>
                    </a:solidFill>
                    <a:latin typeface="Arial" pitchFamily="34" charset="0"/>
                  </a:endParaRPr>
                </a:p>
              </p:txBody>
            </p:sp>
            <p:cxnSp>
              <p:nvCxnSpPr>
                <p:cNvPr id="225" name="Straight Connector 224">
                  <a:extLst>
                    <a:ext uri="{FF2B5EF4-FFF2-40B4-BE49-F238E27FC236}">
                      <a16:creationId xmlns:a16="http://schemas.microsoft.com/office/drawing/2014/main" id="{8E0D64BC-7A78-483D-A00E-76074D8079A1}"/>
                    </a:ext>
                  </a:extLst>
                </p:cNvPr>
                <p:cNvCxnSpPr/>
                <p:nvPr/>
              </p:nvCxnSpPr>
              <p:spPr>
                <a:xfrm>
                  <a:off x="5193541" y="3242827"/>
                  <a:ext cx="482571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chemeClr val="accent6">
                      <a:lumMod val="50000"/>
                    </a:schemeClr>
                  </a:solidFill>
                  <a:prstDash val="dash"/>
                </a:ln>
                <a:effectLst/>
              </p:spPr>
            </p:cxnSp>
            <p:sp>
              <p:nvSpPr>
                <p:cNvPr id="226" name="Rectangle 225">
                  <a:extLst>
                    <a:ext uri="{FF2B5EF4-FFF2-40B4-BE49-F238E27FC236}">
                      <a16:creationId xmlns:a16="http://schemas.microsoft.com/office/drawing/2014/main" id="{D9241116-ECB8-4F4C-8713-B0ACFD5933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04120" y="2904507"/>
                  <a:ext cx="495715" cy="918413"/>
                </a:xfrm>
                <a:prstGeom prst="rect">
                  <a:avLst/>
                </a:prstGeom>
                <a:solidFill>
                  <a:schemeClr val="accent3"/>
                </a:solidFill>
                <a:ln w="19050">
                  <a:solidFill>
                    <a:srgbClr val="00B05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ts val="1200"/>
                    </a:spcAft>
                  </a:pPr>
                  <a:r>
                    <a:rPr lang="en-US" sz="1050" b="1">
                      <a:solidFill>
                        <a:schemeClr val="bg1"/>
                      </a:solidFill>
                      <a:latin typeface="Arial"/>
                      <a:ea typeface="Times New Roman"/>
                    </a:rPr>
                    <a:t> </a:t>
                  </a:r>
                  <a:endParaRPr lang="et-EE" sz="1400" b="1">
                    <a:solidFill>
                      <a:schemeClr val="bg1"/>
                    </a:solidFill>
                    <a:latin typeface="Times New Roman"/>
                    <a:ea typeface="Calibri"/>
                  </a:endParaRPr>
                </a:p>
              </p:txBody>
            </p:sp>
            <p:cxnSp>
              <p:nvCxnSpPr>
                <p:cNvPr id="227" name="Straight Connector 226">
                  <a:extLst>
                    <a:ext uri="{FF2B5EF4-FFF2-40B4-BE49-F238E27FC236}">
                      <a16:creationId xmlns:a16="http://schemas.microsoft.com/office/drawing/2014/main" id="{B4520BEF-82DB-4DB9-859B-D388FACDC390}"/>
                    </a:ext>
                  </a:extLst>
                </p:cNvPr>
                <p:cNvCxnSpPr/>
                <p:nvPr/>
              </p:nvCxnSpPr>
              <p:spPr>
                <a:xfrm>
                  <a:off x="6417890" y="3242827"/>
                  <a:ext cx="481945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chemeClr val="accent6">
                      <a:lumMod val="50000"/>
                    </a:schemeClr>
                  </a:solidFill>
                  <a:prstDash val="dash"/>
                </a:ln>
                <a:effectLst/>
              </p:spPr>
            </p:cxnSp>
            <p:cxnSp>
              <p:nvCxnSpPr>
                <p:cNvPr id="228" name="AutoShape 49">
                  <a:extLst>
                    <a:ext uri="{FF2B5EF4-FFF2-40B4-BE49-F238E27FC236}">
                      <a16:creationId xmlns:a16="http://schemas.microsoft.com/office/drawing/2014/main" id="{4C5AF662-BA51-4CDB-8984-D69A25D5851B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5686501" y="3242827"/>
                  <a:ext cx="717619" cy="0"/>
                </a:xfrm>
                <a:prstGeom prst="straightConnector1">
                  <a:avLst/>
                </a:prstGeom>
                <a:noFill/>
                <a:ln w="25400">
                  <a:solidFill>
                    <a:srgbClr val="FFC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29" name="Straight Arrow Connector 228">
                  <a:extLst>
                    <a:ext uri="{FF2B5EF4-FFF2-40B4-BE49-F238E27FC236}">
                      <a16:creationId xmlns:a16="http://schemas.microsoft.com/office/drawing/2014/main" id="{A7EC6DA6-9252-456A-A7DC-E7895C70E147}"/>
                    </a:ext>
                  </a:extLst>
                </p:cNvPr>
                <p:cNvCxnSpPr/>
                <p:nvPr/>
              </p:nvCxnSpPr>
              <p:spPr bwMode="auto">
                <a:xfrm flipV="1">
                  <a:off x="5886911" y="3296575"/>
                  <a:ext cx="1" cy="530987"/>
                </a:xfrm>
                <a:prstGeom prst="straightConnector1">
                  <a:avLst/>
                </a:prstGeom>
                <a:solidFill>
                  <a:srgbClr val="C0C0C0"/>
                </a:solidFill>
                <a:ln w="76200" cap="flat" cmpd="sng" algn="ctr">
                  <a:solidFill>
                    <a:schemeClr val="bg1">
                      <a:lumMod val="75000"/>
                    </a:schemeClr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30" name="Straight Arrow Connector 229">
                  <a:extLst>
                    <a:ext uri="{FF2B5EF4-FFF2-40B4-BE49-F238E27FC236}">
                      <a16:creationId xmlns:a16="http://schemas.microsoft.com/office/drawing/2014/main" id="{A9133B11-CA3D-4874-90A0-D21038A430DF}"/>
                    </a:ext>
                  </a:extLst>
                </p:cNvPr>
                <p:cNvCxnSpPr/>
                <p:nvPr/>
              </p:nvCxnSpPr>
              <p:spPr bwMode="auto">
                <a:xfrm flipV="1">
                  <a:off x="7169275" y="3302562"/>
                  <a:ext cx="1" cy="530987"/>
                </a:xfrm>
                <a:prstGeom prst="straightConnector1">
                  <a:avLst/>
                </a:prstGeom>
                <a:solidFill>
                  <a:srgbClr val="C0C0C0"/>
                </a:solidFill>
                <a:ln w="76200" cap="flat" cmpd="sng" algn="ctr">
                  <a:solidFill>
                    <a:schemeClr val="bg1">
                      <a:lumMod val="75000"/>
                    </a:schemeClr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31" name="Straight Arrow Connector 230">
                  <a:extLst>
                    <a:ext uri="{FF2B5EF4-FFF2-40B4-BE49-F238E27FC236}">
                      <a16:creationId xmlns:a16="http://schemas.microsoft.com/office/drawing/2014/main" id="{7ABED69E-23B1-487D-82C5-AB909E659931}"/>
                    </a:ext>
                  </a:extLst>
                </p:cNvPr>
                <p:cNvCxnSpPr/>
                <p:nvPr/>
              </p:nvCxnSpPr>
              <p:spPr bwMode="auto">
                <a:xfrm flipV="1">
                  <a:off x="4434256" y="3302562"/>
                  <a:ext cx="1" cy="530987"/>
                </a:xfrm>
                <a:prstGeom prst="straightConnector1">
                  <a:avLst/>
                </a:prstGeom>
                <a:solidFill>
                  <a:srgbClr val="C0C0C0"/>
                </a:solidFill>
                <a:ln w="76200" cap="flat" cmpd="sng" algn="ctr">
                  <a:solidFill>
                    <a:schemeClr val="bg1">
                      <a:lumMod val="75000"/>
                    </a:schemeClr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32" name="Straight Arrow Connector 231">
                  <a:extLst>
                    <a:ext uri="{FF2B5EF4-FFF2-40B4-BE49-F238E27FC236}">
                      <a16:creationId xmlns:a16="http://schemas.microsoft.com/office/drawing/2014/main" id="{491A701C-EC66-49EE-A441-D61E985A744F}"/>
                    </a:ext>
                  </a:extLst>
                </p:cNvPr>
                <p:cNvCxnSpPr/>
                <p:nvPr/>
              </p:nvCxnSpPr>
              <p:spPr bwMode="auto">
                <a:xfrm flipH="1">
                  <a:off x="5146147" y="2011485"/>
                  <a:ext cx="329198" cy="427167"/>
                </a:xfrm>
                <a:prstGeom prst="straightConnector1">
                  <a:avLst/>
                </a:prstGeom>
                <a:solidFill>
                  <a:srgbClr val="C0C0C0"/>
                </a:solidFill>
                <a:ln w="38100" cap="flat" cmpd="sng" algn="ctr">
                  <a:solidFill>
                    <a:schemeClr val="bg1">
                      <a:lumMod val="75000"/>
                    </a:schemeClr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33" name="Straight Arrow Connector 232">
                  <a:extLst>
                    <a:ext uri="{FF2B5EF4-FFF2-40B4-BE49-F238E27FC236}">
                      <a16:creationId xmlns:a16="http://schemas.microsoft.com/office/drawing/2014/main" id="{7DDE1914-306A-4043-8E2C-03C987138540}"/>
                    </a:ext>
                  </a:extLst>
                </p:cNvPr>
                <p:cNvCxnSpPr/>
                <p:nvPr/>
              </p:nvCxnSpPr>
              <p:spPr bwMode="auto">
                <a:xfrm>
                  <a:off x="6333495" y="1985292"/>
                  <a:ext cx="70625" cy="441916"/>
                </a:xfrm>
                <a:prstGeom prst="straightConnector1">
                  <a:avLst/>
                </a:prstGeom>
                <a:solidFill>
                  <a:srgbClr val="C0C0C0"/>
                </a:solidFill>
                <a:ln w="38100" cap="flat" cmpd="sng" algn="ctr">
                  <a:solidFill>
                    <a:schemeClr val="bg1">
                      <a:lumMod val="75000"/>
                    </a:schemeClr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234" name="TextBox 233">
                  <a:extLst>
                    <a:ext uri="{FF2B5EF4-FFF2-40B4-BE49-F238E27FC236}">
                      <a16:creationId xmlns:a16="http://schemas.microsoft.com/office/drawing/2014/main" id="{D88946AA-F63B-412E-A634-88678F9AA814}"/>
                    </a:ext>
                  </a:extLst>
                </p:cNvPr>
                <p:cNvSpPr txBox="1"/>
                <p:nvPr/>
              </p:nvSpPr>
              <p:spPr>
                <a:xfrm>
                  <a:off x="4257856" y="2861565"/>
                  <a:ext cx="656215" cy="28470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t-EE" dirty="0">
                      <a:solidFill>
                        <a:schemeClr val="bg1">
                          <a:lumMod val="85000"/>
                        </a:schemeClr>
                      </a:solidFill>
                      <a:latin typeface="Arial" pitchFamily="34" charset="0"/>
                    </a:rPr>
                    <a:t>40m</a:t>
                  </a:r>
                </a:p>
              </p:txBody>
            </p:sp>
            <p:sp>
              <p:nvSpPr>
                <p:cNvPr id="235" name="TextBox 234">
                  <a:extLst>
                    <a:ext uri="{FF2B5EF4-FFF2-40B4-BE49-F238E27FC236}">
                      <a16:creationId xmlns:a16="http://schemas.microsoft.com/office/drawing/2014/main" id="{189FAE8C-3538-4EBF-A64F-85419043DBE0}"/>
                    </a:ext>
                  </a:extLst>
                </p:cNvPr>
                <p:cNvSpPr txBox="1"/>
                <p:nvPr/>
              </p:nvSpPr>
              <p:spPr>
                <a:xfrm>
                  <a:off x="5583682" y="2861565"/>
                  <a:ext cx="656215" cy="28470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t-EE" dirty="0">
                      <a:solidFill>
                        <a:schemeClr val="bg1">
                          <a:lumMod val="85000"/>
                        </a:schemeClr>
                      </a:solidFill>
                      <a:latin typeface="Arial" pitchFamily="34" charset="0"/>
                    </a:rPr>
                    <a:t>60m</a:t>
                  </a:r>
                </a:p>
              </p:txBody>
            </p:sp>
          </p:grpSp>
          <p:sp>
            <p:nvSpPr>
              <p:cNvPr id="236" name="Text Box 66">
                <a:extLst>
                  <a:ext uri="{FF2B5EF4-FFF2-40B4-BE49-F238E27FC236}">
                    <a16:creationId xmlns:a16="http://schemas.microsoft.com/office/drawing/2014/main" id="{149AFBBA-3A6F-4735-AF3D-39F08025B16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79831" y="1520765"/>
                <a:ext cx="2813878" cy="1229771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86657" tIns="43328" rIns="86657" bIns="43328" anchor="t" anchorCtr="0" upright="1">
                <a:noAutofit/>
              </a:bodyPr>
              <a:lstStyle/>
              <a:p>
                <a:pPr lvl="0" algn="ctr" eaLnBrk="0" hangingPunct="0">
                  <a:spcBef>
                    <a:spcPts val="600"/>
                  </a:spcBef>
                  <a:spcAft>
                    <a:spcPts val="600"/>
                  </a:spcAft>
                  <a:defRPr/>
                </a:pPr>
                <a:r>
                  <a:rPr kumimoji="0" lang="et-EE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>
                        <a:lumMod val="85000"/>
                      </a:scheme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On-detector </a:t>
                </a:r>
                <a:r>
                  <a:rPr lang="en-US" kern="0" dirty="0">
                    <a:solidFill>
                      <a:schemeClr val="bg1">
                        <a:lumMod val="85000"/>
                      </a:schemeClr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(CMS) </a:t>
                </a:r>
                <a:r>
                  <a:rPr kumimoji="0" lang="et-EE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>
                        <a:lumMod val="85000"/>
                      </a:scheme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electronics</a:t>
                </a:r>
                <a:r>
                  <a:rPr kumimoji="0" lang="en-US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>
                        <a:lumMod val="85000"/>
                      </a:scheme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 </a:t>
                </a:r>
                <a:r>
                  <a:rPr kumimoji="0" lang="et-EE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>
                        <a:lumMod val="85000"/>
                      </a:scheme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 </a:t>
                </a:r>
              </a:p>
            </p:txBody>
          </p:sp>
          <p:sp>
            <p:nvSpPr>
              <p:cNvPr id="237" name="TextBox 236">
                <a:extLst>
                  <a:ext uri="{FF2B5EF4-FFF2-40B4-BE49-F238E27FC236}">
                    <a16:creationId xmlns:a16="http://schemas.microsoft.com/office/drawing/2014/main" id="{7A4C3104-6ECD-4CB1-A6CD-F935146C5AEA}"/>
                  </a:ext>
                </a:extLst>
              </p:cNvPr>
              <p:cNvSpPr txBox="1"/>
              <p:nvPr/>
            </p:nvSpPr>
            <p:spPr>
              <a:xfrm>
                <a:off x="3794649" y="4166930"/>
                <a:ext cx="1506092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dirty="0">
                    <a:solidFill>
                      <a:schemeClr val="bg1">
                        <a:lumMod val="85000"/>
                      </a:schemeClr>
                    </a:solidFill>
                    <a:latin typeface="Arial" pitchFamily="34" charset="0"/>
                  </a:rPr>
                  <a:t>Copper twisted pairs</a:t>
                </a:r>
                <a:endParaRPr lang="et-EE" dirty="0">
                  <a:solidFill>
                    <a:schemeClr val="bg1">
                      <a:lumMod val="85000"/>
                    </a:schemeClr>
                  </a:solidFill>
                  <a:latin typeface="Arial" pitchFamily="34" charset="0"/>
                </a:endParaRPr>
              </a:p>
            </p:txBody>
          </p:sp>
          <p:sp>
            <p:nvSpPr>
              <p:cNvPr id="238" name="TextBox 237">
                <a:extLst>
                  <a:ext uri="{FF2B5EF4-FFF2-40B4-BE49-F238E27FC236}">
                    <a16:creationId xmlns:a16="http://schemas.microsoft.com/office/drawing/2014/main" id="{4FD8BA01-6AED-4D62-A67E-09AF6A3F0D11}"/>
                  </a:ext>
                </a:extLst>
              </p:cNvPr>
              <p:cNvSpPr txBox="1"/>
              <p:nvPr/>
            </p:nvSpPr>
            <p:spPr>
              <a:xfrm>
                <a:off x="5445832" y="4863427"/>
                <a:ext cx="142676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dirty="0">
                    <a:solidFill>
                      <a:schemeClr val="bg1">
                        <a:lumMod val="85000"/>
                      </a:schemeClr>
                    </a:solidFill>
                    <a:latin typeface="Arial" pitchFamily="34" charset="0"/>
                  </a:rPr>
                  <a:t>Optical Fiber</a:t>
                </a:r>
                <a:endParaRPr lang="et-EE" dirty="0">
                  <a:solidFill>
                    <a:schemeClr val="bg1">
                      <a:lumMod val="85000"/>
                    </a:schemeClr>
                  </a:solidFill>
                  <a:latin typeface="Arial" pitchFamily="34" charset="0"/>
                </a:endParaRPr>
              </a:p>
            </p:txBody>
          </p:sp>
          <p:sp>
            <p:nvSpPr>
              <p:cNvPr id="239" name="TextBox 238">
                <a:extLst>
                  <a:ext uri="{FF2B5EF4-FFF2-40B4-BE49-F238E27FC236}">
                    <a16:creationId xmlns:a16="http://schemas.microsoft.com/office/drawing/2014/main" id="{A4C4BB3F-3A5F-4B81-83B1-E3C4F76C4256}"/>
                  </a:ext>
                </a:extLst>
              </p:cNvPr>
              <p:cNvSpPr txBox="1"/>
              <p:nvPr/>
            </p:nvSpPr>
            <p:spPr>
              <a:xfrm>
                <a:off x="4666853" y="1411853"/>
                <a:ext cx="294633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dirty="0">
                    <a:solidFill>
                      <a:schemeClr val="bg1">
                        <a:lumMod val="85000"/>
                      </a:schemeClr>
                    </a:solidFill>
                    <a:latin typeface="Arial" pitchFamily="34" charset="0"/>
                  </a:rPr>
                  <a:t>Signal translation boards</a:t>
                </a:r>
                <a:endParaRPr lang="et-EE" dirty="0">
                  <a:solidFill>
                    <a:schemeClr val="bg1">
                      <a:lumMod val="85000"/>
                    </a:schemeClr>
                  </a:solidFill>
                  <a:latin typeface="Arial" pitchFamily="34" charset="0"/>
                </a:endParaRPr>
              </a:p>
            </p:txBody>
          </p:sp>
          <p:sp>
            <p:nvSpPr>
              <p:cNvPr id="240" name="Text Box 66">
                <a:extLst>
                  <a:ext uri="{FF2B5EF4-FFF2-40B4-BE49-F238E27FC236}">
                    <a16:creationId xmlns:a16="http://schemas.microsoft.com/office/drawing/2014/main" id="{AE8C1CF2-72CB-420D-BE4E-39E7DE455FF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431121" y="1278327"/>
                <a:ext cx="1864963" cy="1117332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86657" tIns="43328" rIns="86657" bIns="43328" anchor="t" anchorCtr="0" upright="1">
                <a:noAutofit/>
              </a:bodyPr>
              <a:lstStyle/>
              <a:p>
                <a:pPr defTabSz="914400" eaLnBrk="0" fontAlgn="base" hangingPunct="0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dirty="0">
                    <a:solidFill>
                      <a:schemeClr val="bg1">
                        <a:lumMod val="85000"/>
                      </a:schemeClr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rPr>
                  <a:t>Data acquisition system</a:t>
                </a:r>
                <a:endParaRPr lang="et-EE" dirty="0">
                  <a:solidFill>
                    <a:schemeClr val="bg1">
                      <a:lumMod val="85000"/>
                    </a:schemeClr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</a:endParaRPr>
              </a:p>
            </p:txBody>
          </p:sp>
          <p:sp>
            <p:nvSpPr>
              <p:cNvPr id="242" name="TextBox 241">
                <a:extLst>
                  <a:ext uri="{FF2B5EF4-FFF2-40B4-BE49-F238E27FC236}">
                    <a16:creationId xmlns:a16="http://schemas.microsoft.com/office/drawing/2014/main" id="{7A4C3104-6ECD-4CB1-A6CD-F935146C5AEA}"/>
                  </a:ext>
                </a:extLst>
              </p:cNvPr>
              <p:cNvSpPr txBox="1"/>
              <p:nvPr/>
            </p:nvSpPr>
            <p:spPr>
              <a:xfrm>
                <a:off x="7685507" y="4850273"/>
                <a:ext cx="207197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dirty="0">
                    <a:solidFill>
                      <a:schemeClr val="bg1">
                        <a:lumMod val="85000"/>
                      </a:schemeClr>
                    </a:solidFill>
                    <a:latin typeface="Arial" pitchFamily="34" charset="0"/>
                  </a:rPr>
                  <a:t>Copper twisted pairs</a:t>
                </a:r>
                <a:endParaRPr lang="et-EE" dirty="0">
                  <a:solidFill>
                    <a:schemeClr val="bg1">
                      <a:lumMod val="85000"/>
                    </a:schemeClr>
                  </a:solidFill>
                  <a:latin typeface="Arial" pitchFamily="34" charset="0"/>
                </a:endParaRPr>
              </a:p>
            </p:txBody>
          </p:sp>
        </p:grpSp>
        <p:sp>
          <p:nvSpPr>
            <p:cNvPr id="246" name="TextBox 245">
              <a:extLst>
                <a:ext uri="{FF2B5EF4-FFF2-40B4-BE49-F238E27FC236}">
                  <a16:creationId xmlns:a16="http://schemas.microsoft.com/office/drawing/2014/main" id="{D2900B95-03A1-4EC1-87B9-EE4AB17E9423}"/>
                </a:ext>
              </a:extLst>
            </p:cNvPr>
            <p:cNvSpPr txBox="1"/>
            <p:nvPr/>
          </p:nvSpPr>
          <p:spPr>
            <a:xfrm>
              <a:off x="440494" y="5114253"/>
              <a:ext cx="24972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800" dirty="0">
                  <a:solidFill>
                    <a:srgbClr val="FFC000"/>
                  </a:solidFill>
                  <a:latin typeface="Arial" pitchFamily="34" charset="0"/>
                  <a:sym typeface="Wingdings" pitchFamily="2" charset="2"/>
                </a:rPr>
                <a:t> </a:t>
              </a:r>
              <a:r>
                <a:rPr lang="en-US" sz="1800" dirty="0">
                  <a:solidFill>
                    <a:srgbClr val="FFC000"/>
                  </a:solidFill>
                  <a:latin typeface="Arial" pitchFamily="34" charset="0"/>
                </a:rPr>
                <a:t>ROS: 240 Mbps  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800" dirty="0">
                  <a:solidFill>
                    <a:srgbClr val="FFC000"/>
                  </a:solidFill>
                  <a:latin typeface="Arial" pitchFamily="34" charset="0"/>
                  <a:sym typeface="Wingdings" pitchFamily="2" charset="2"/>
                </a:rPr>
                <a:t> </a:t>
              </a:r>
              <a:r>
                <a:rPr lang="en-US" sz="1800" dirty="0">
                  <a:solidFill>
                    <a:srgbClr val="FFC000"/>
                  </a:solidFill>
                  <a:latin typeface="Arial" pitchFamily="34" charset="0"/>
                </a:rPr>
                <a:t>TSC: 480 Mbps  </a:t>
              </a:r>
            </a:p>
          </p:txBody>
        </p:sp>
      </p:grpSp>
      <p:sp>
        <p:nvSpPr>
          <p:cNvPr id="247" name="TextBox 246">
            <a:extLst>
              <a:ext uri="{FF2B5EF4-FFF2-40B4-BE49-F238E27FC236}">
                <a16:creationId xmlns:a16="http://schemas.microsoft.com/office/drawing/2014/main" id="{D2900B95-03A1-4EC1-87B9-EE4AB17E9423}"/>
              </a:ext>
            </a:extLst>
          </p:cNvPr>
          <p:cNvSpPr txBox="1"/>
          <p:nvPr/>
        </p:nvSpPr>
        <p:spPr>
          <a:xfrm>
            <a:off x="7530347" y="5983335"/>
            <a:ext cx="36135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chemeClr val="bg1"/>
                </a:solidFill>
                <a:latin typeface="Arial" pitchFamily="34" charset="0"/>
              </a:rPr>
              <a:t>ROS – Read Out Server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chemeClr val="bg1"/>
                </a:solidFill>
                <a:latin typeface="Arial" pitchFamily="34" charset="0"/>
              </a:rPr>
              <a:t>TSC – Trigger Sector Collector</a:t>
            </a:r>
          </a:p>
        </p:txBody>
      </p:sp>
      <p:sp>
        <p:nvSpPr>
          <p:cNvPr id="249" name="Title 5">
            <a:extLst>
              <a:ext uri="{FF2B5EF4-FFF2-40B4-BE49-F238E27FC236}">
                <a16:creationId xmlns:a16="http://schemas.microsoft.com/office/drawing/2014/main" id="{2330470E-A6B3-4BEF-9D30-52B54F16EC87}"/>
              </a:ext>
            </a:extLst>
          </p:cNvPr>
          <p:cNvSpPr txBox="1">
            <a:spLocks/>
          </p:cNvSpPr>
          <p:nvPr/>
        </p:nvSpPr>
        <p:spPr>
          <a:xfrm>
            <a:off x="9315615" y="1792740"/>
            <a:ext cx="2916557" cy="3597628"/>
          </a:xfrm>
          <a:prstGeom prst="roundRect">
            <a:avLst>
              <a:gd name="adj" fmla="val 5026"/>
            </a:avLst>
          </a:prstGeom>
          <a:solidFill>
            <a:srgbClr val="FF9900">
              <a:alpha val="50196"/>
            </a:srgbClr>
          </a:solidFill>
        </p:spPr>
        <p:txBody>
          <a:bodyPr lIns="36000" rIns="0" anchor="t"/>
          <a:lstStyle>
            <a:lvl1pPr algn="ctr" defTabSz="45722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69B4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en-US" sz="2800" dirty="0">
                <a:solidFill>
                  <a:srgbClr val="FFFFFF"/>
                </a:solidFill>
              </a:rPr>
              <a:t>Problem:</a:t>
            </a:r>
          </a:p>
          <a:p>
            <a:pPr algn="l" defTabSz="914400" fontAlgn="auto">
              <a:spcAft>
                <a:spcPts val="0"/>
              </a:spcAft>
            </a:pPr>
            <a:r>
              <a:rPr lang="en-US" sz="2400" b="0" dirty="0">
                <a:solidFill>
                  <a:prstClr val="white"/>
                </a:solidFill>
                <a:latin typeface="Arial" charset="0"/>
                <a:ea typeface="+mn-ea"/>
                <a:cs typeface="+mn-cs"/>
              </a:rPr>
              <a:t>- signal integrity</a:t>
            </a:r>
          </a:p>
          <a:p>
            <a:pPr algn="l" defTabSz="914400" fontAlgn="auto">
              <a:spcAft>
                <a:spcPts val="0"/>
              </a:spcAft>
            </a:pPr>
            <a:r>
              <a:rPr lang="en-US" sz="2400" b="0" dirty="0">
                <a:solidFill>
                  <a:prstClr val="white"/>
                </a:solidFill>
                <a:latin typeface="Arial" charset="0"/>
                <a:ea typeface="+mn-ea"/>
                <a:cs typeface="+mn-cs"/>
              </a:rPr>
              <a:t>- full custom design</a:t>
            </a:r>
          </a:p>
          <a:p>
            <a:pPr algn="l" fontAlgn="auto">
              <a:spcAft>
                <a:spcPts val="0"/>
              </a:spcAft>
            </a:pPr>
            <a:endParaRPr lang="en-US" sz="2400" b="0" dirty="0">
              <a:solidFill>
                <a:schemeClr val="bg1"/>
              </a:solidFill>
            </a:endParaRPr>
          </a:p>
          <a:p>
            <a:pPr algn="l" fontAlgn="auto">
              <a:spcAft>
                <a:spcPts val="0"/>
              </a:spcAft>
            </a:pPr>
            <a:r>
              <a:rPr lang="en-US" sz="2800" dirty="0">
                <a:solidFill>
                  <a:srgbClr val="FFFFFF"/>
                </a:solidFill>
              </a:rPr>
              <a:t>Needs:</a:t>
            </a:r>
          </a:p>
          <a:p>
            <a:pPr lvl="0" algn="l" defTabSz="914400" fontAlgn="auto">
              <a:spcAft>
                <a:spcPts val="0"/>
              </a:spcAft>
            </a:pPr>
            <a:r>
              <a:rPr lang="en-US" sz="2400" b="0" dirty="0">
                <a:solidFill>
                  <a:prstClr val="white"/>
                </a:solidFill>
                <a:latin typeface="Arial" charset="0"/>
                <a:ea typeface="+mn-ea"/>
                <a:cs typeface="+mn-cs"/>
              </a:rPr>
              <a:t>- end-to-end test</a:t>
            </a:r>
          </a:p>
          <a:p>
            <a:pPr lvl="0" algn="l" defTabSz="914400" fontAlgn="auto">
              <a:spcAft>
                <a:spcPts val="0"/>
              </a:spcAft>
            </a:pPr>
            <a:r>
              <a:rPr lang="en-US" sz="2400" b="0" dirty="0">
                <a:solidFill>
                  <a:prstClr val="white"/>
                </a:solidFill>
                <a:latin typeface="Arial" charset="0"/>
                <a:ea typeface="+mn-ea"/>
                <a:cs typeface="+mn-cs"/>
              </a:rPr>
              <a:t>- push-button start</a:t>
            </a:r>
          </a:p>
          <a:p>
            <a:pPr lvl="0" algn="l" defTabSz="914400" fontAlgn="auto">
              <a:spcAft>
                <a:spcPts val="0"/>
              </a:spcAft>
            </a:pPr>
            <a:r>
              <a:rPr lang="en-US" sz="2400" b="0" dirty="0">
                <a:solidFill>
                  <a:prstClr val="white"/>
                </a:solidFill>
                <a:latin typeface="Arial" charset="0"/>
                <a:ea typeface="+mn-ea"/>
                <a:cs typeface="+mn-cs"/>
              </a:rPr>
              <a:t>- autonomous exec</a:t>
            </a:r>
          </a:p>
          <a:p>
            <a:pPr lvl="0" algn="l" defTabSz="914400" fontAlgn="auto">
              <a:spcAft>
                <a:spcPts val="0"/>
              </a:spcAft>
            </a:pPr>
            <a:r>
              <a:rPr lang="en-US" sz="2400" b="0" dirty="0">
                <a:solidFill>
                  <a:prstClr val="white"/>
                </a:solidFill>
                <a:latin typeface="Arial" charset="0"/>
                <a:ea typeface="+mn-ea"/>
                <a:cs typeface="+mn-cs"/>
              </a:rPr>
              <a:t>- HW and SW dev</a:t>
            </a:r>
          </a:p>
        </p:txBody>
      </p:sp>
    </p:spTree>
    <p:extLst>
      <p:ext uri="{BB962C8B-B14F-4D97-AF65-F5344CB8AC3E}">
        <p14:creationId xmlns:p14="http://schemas.microsoft.com/office/powerpoint/2010/main" val="1715380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609394" y="-10483"/>
            <a:ext cx="5550856" cy="3208099"/>
          </a:xfrm>
          <a:prstGeom prst="rect">
            <a:avLst/>
          </a:prstGeom>
          <a:gradFill flip="none" rotWithShape="1">
            <a:gsLst>
              <a:gs pos="87000">
                <a:srgbClr val="8A8488"/>
              </a:gs>
              <a:gs pos="93000">
                <a:srgbClr val="948E90"/>
              </a:gs>
              <a:gs pos="100000">
                <a:srgbClr val="948E8E"/>
              </a:gs>
            </a:gsLst>
            <a:lin ang="54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96C636F-15FD-43F0-A090-21B5F17C8AEB}"/>
              </a:ext>
            </a:extLst>
          </p:cNvPr>
          <p:cNvGrpSpPr/>
          <p:nvPr/>
        </p:nvGrpSpPr>
        <p:grpSpPr>
          <a:xfrm>
            <a:off x="-74481" y="-17516"/>
            <a:ext cx="7850784" cy="3243888"/>
            <a:chOff x="-58643" y="3648247"/>
            <a:chExt cx="7850784" cy="3243888"/>
          </a:xfrm>
        </p:grpSpPr>
        <p:pic>
          <p:nvPicPr>
            <p:cNvPr id="6" name="Picture 5" descr="D:\work_new\Pattern Units fotos\Tr+Rx looped.jpg">
              <a:extLst>
                <a:ext uri="{FF2B5EF4-FFF2-40B4-BE49-F238E27FC236}">
                  <a16:creationId xmlns:a16="http://schemas.microsoft.com/office/drawing/2014/main" id="{5794ED64-F224-4062-8729-3433C046533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767" r="3120" b="23434"/>
            <a:stretch/>
          </p:blipFill>
          <p:spPr bwMode="auto">
            <a:xfrm>
              <a:off x="629341" y="3655280"/>
              <a:ext cx="7162800" cy="32050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9" descr="C:\Users\Kasutaja1\Desktop\SusyAny.jpg">
              <a:extLst>
                <a:ext uri="{FF2B5EF4-FFF2-40B4-BE49-F238E27FC236}">
                  <a16:creationId xmlns:a16="http://schemas.microsoft.com/office/drawing/2014/main" id="{92684CFA-1CDB-4F86-AF7E-C188920CCCE7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657600"/>
              <a:ext cx="3155505" cy="3200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6222BF0-97BD-4D6D-B308-797228B81200}"/>
                </a:ext>
              </a:extLst>
            </p:cNvPr>
            <p:cNvSpPr txBox="1"/>
            <p:nvPr/>
          </p:nvSpPr>
          <p:spPr>
            <a:xfrm>
              <a:off x="15838" y="3648247"/>
              <a:ext cx="20782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bg1"/>
                  </a:solidFill>
                </a:rPr>
                <a:t>Compact </a:t>
              </a:r>
              <a:r>
                <a:rPr lang="en-US" sz="1800" b="1" dirty="0" err="1">
                  <a:solidFill>
                    <a:schemeClr val="bg1"/>
                  </a:solidFill>
                </a:rPr>
                <a:t>Muon</a:t>
              </a:r>
              <a:r>
                <a:rPr lang="en-US" sz="1800" b="1" dirty="0">
                  <a:solidFill>
                    <a:schemeClr val="bg1"/>
                  </a:solidFill>
                </a:rPr>
                <a:t> Solenoid (CMS)</a:t>
              </a:r>
              <a:endParaRPr lang="et-EE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0BC4E63-0B7D-4019-BEA6-817F06FDDA8C}"/>
                </a:ext>
              </a:extLst>
            </p:cNvPr>
            <p:cNvSpPr txBox="1"/>
            <p:nvPr/>
          </p:nvSpPr>
          <p:spPr>
            <a:xfrm>
              <a:off x="-58643" y="6661303"/>
              <a:ext cx="318339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t-EE" sz="900" dirty="0">
                  <a:solidFill>
                    <a:schemeClr val="bg1">
                      <a:lumMod val="75000"/>
                    </a:schemeClr>
                  </a:solidFill>
                </a:rPr>
                <a:t>http://cms.web.cern.ch/news/how-cms-detects-particles</a:t>
              </a:r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A4A926-84A7-40EE-A446-CCA11E18D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6A685-CD99-ED46-A5BE-9D088DACE75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D4FE8CBA-3479-4151-AB88-9A782AE4ED8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76045" y="3408979"/>
            <a:ext cx="11884205" cy="2937216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altLang="en-US" sz="4500" b="1" dirty="0">
                <a:solidFill>
                  <a:srgbClr val="0069B4"/>
                </a:solidFill>
                <a:latin typeface="Arial" panose="020B0604020202020204" pitchFamily="34" charset="0"/>
              </a:rPr>
              <a:t>Delivered: custom Bit Error Rate (BER) Test Equipment </a:t>
            </a:r>
          </a:p>
          <a:p>
            <a:pPr>
              <a:lnSpc>
                <a:spcPct val="120000"/>
              </a:lnSpc>
            </a:pPr>
            <a:r>
              <a:rPr lang="en-US" sz="3200" dirty="0">
                <a:latin typeface="Arial" panose="020B0604020202020204" pitchFamily="34" charset="0"/>
              </a:rPr>
              <a:t>System Under Test: communication channels of LHC/CMS</a:t>
            </a:r>
          </a:p>
          <a:p>
            <a:pPr>
              <a:lnSpc>
                <a:spcPct val="120000"/>
              </a:lnSpc>
            </a:pPr>
            <a:r>
              <a:rPr lang="en-US" sz="3200" dirty="0">
                <a:latin typeface="Arial" panose="020B0604020202020204" pitchFamily="34" charset="0"/>
              </a:rPr>
              <a:t>Usage: test and certification of communication channels of LHC/CMS</a:t>
            </a:r>
          </a:p>
          <a:p>
            <a:pPr>
              <a:lnSpc>
                <a:spcPct val="120000"/>
              </a:lnSpc>
            </a:pPr>
            <a:r>
              <a:rPr lang="en-US" sz="3200" dirty="0">
                <a:latin typeface="Arial" panose="020B0604020202020204" pitchFamily="34" charset="0"/>
              </a:rPr>
              <a:t>Hardware and FPGA design, software, final integration, and test by Testonica and TalTech </a:t>
            </a:r>
            <a:r>
              <a:rPr lang="en-US" sz="3200" i="1" dirty="0">
                <a:latin typeface="Arial" panose="020B0604020202020204" pitchFamily="34" charset="0"/>
              </a:rPr>
              <a:t>(subcontractor)</a:t>
            </a:r>
          </a:p>
          <a:p>
            <a:pPr>
              <a:lnSpc>
                <a:spcPct val="120000"/>
              </a:lnSpc>
            </a:pPr>
            <a:r>
              <a:rPr lang="en-US" sz="3200" dirty="0">
                <a:latin typeface="Arial" panose="020B0604020202020204" pitchFamily="34" charset="0"/>
              </a:rPr>
              <a:t>Successfully delivered in 2013 with positive feedback from the CMS group</a:t>
            </a:r>
          </a:p>
          <a:p>
            <a:endParaRPr lang="et-EE" dirty="0"/>
          </a:p>
        </p:txBody>
      </p:sp>
      <p:sp>
        <p:nvSpPr>
          <p:cNvPr id="23" name="Right Arrow 12">
            <a:extLst>
              <a:ext uri="{FF2B5EF4-FFF2-40B4-BE49-F238E27FC236}">
                <a16:creationId xmlns:a16="http://schemas.microsoft.com/office/drawing/2014/main" id="{BAEF25D3-0E63-4BBF-BFFB-5B474ECCC946}"/>
              </a:ext>
            </a:extLst>
          </p:cNvPr>
          <p:cNvSpPr/>
          <p:nvPr/>
        </p:nvSpPr>
        <p:spPr>
          <a:xfrm rot="10800000">
            <a:off x="2795071" y="29816"/>
            <a:ext cx="575021" cy="1067855"/>
          </a:xfrm>
          <a:prstGeom prst="rightArrow">
            <a:avLst/>
          </a:prstGeom>
          <a:solidFill>
            <a:srgbClr val="00B0F0">
              <a:alpha val="40000"/>
            </a:srgbClr>
          </a:solidFill>
          <a:ln w="19050" cap="rnd">
            <a:solidFill>
              <a:srgbClr val="FF9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 sz="20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Freeform 25"/>
          <p:cNvSpPr/>
          <p:nvPr/>
        </p:nvSpPr>
        <p:spPr>
          <a:xfrm>
            <a:off x="3198310" y="2607462"/>
            <a:ext cx="1830195" cy="650725"/>
          </a:xfrm>
          <a:custGeom>
            <a:avLst/>
            <a:gdLst>
              <a:gd name="connsiteX0" fmla="*/ 530221 w 2885284"/>
              <a:gd name="connsiteY0" fmla="*/ 76998 h 1566175"/>
              <a:gd name="connsiteX1" fmla="*/ 325433 w 2885284"/>
              <a:gd name="connsiteY1" fmla="*/ 81760 h 1566175"/>
              <a:gd name="connsiteX2" fmla="*/ 194465 w 2885284"/>
              <a:gd name="connsiteY2" fmla="*/ 127004 h 1566175"/>
              <a:gd name="connsiteX3" fmla="*/ 111121 w 2885284"/>
              <a:gd name="connsiteY3" fmla="*/ 274641 h 1566175"/>
              <a:gd name="connsiteX4" fmla="*/ 84927 w 2885284"/>
              <a:gd name="connsiteY4" fmla="*/ 569916 h 1566175"/>
              <a:gd name="connsiteX5" fmla="*/ 23015 w 2885284"/>
              <a:gd name="connsiteY5" fmla="*/ 1141416 h 1566175"/>
              <a:gd name="connsiteX6" fmla="*/ 1583 w 2885284"/>
              <a:gd name="connsiteY6" fmla="*/ 1355729 h 1566175"/>
              <a:gd name="connsiteX7" fmla="*/ 61115 w 2885284"/>
              <a:gd name="connsiteY7" fmla="*/ 1448598 h 1566175"/>
              <a:gd name="connsiteX8" fmla="*/ 223040 w 2885284"/>
              <a:gd name="connsiteY8" fmla="*/ 1493841 h 1566175"/>
              <a:gd name="connsiteX9" fmla="*/ 754058 w 2885284"/>
              <a:gd name="connsiteY9" fmla="*/ 1508129 h 1566175"/>
              <a:gd name="connsiteX10" fmla="*/ 1216021 w 2885284"/>
              <a:gd name="connsiteY10" fmla="*/ 1529560 h 1566175"/>
              <a:gd name="connsiteX11" fmla="*/ 1823240 w 2885284"/>
              <a:gd name="connsiteY11" fmla="*/ 1548610 h 1566175"/>
              <a:gd name="connsiteX12" fmla="*/ 2280440 w 2885284"/>
              <a:gd name="connsiteY12" fmla="*/ 1565279 h 1566175"/>
              <a:gd name="connsiteX13" fmla="*/ 2416171 w 2885284"/>
              <a:gd name="connsiteY13" fmla="*/ 1520035 h 1566175"/>
              <a:gd name="connsiteX14" fmla="*/ 2478083 w 2885284"/>
              <a:gd name="connsiteY14" fmla="*/ 1439073 h 1566175"/>
              <a:gd name="connsiteX15" fmla="*/ 2678108 w 2885284"/>
              <a:gd name="connsiteY15" fmla="*/ 734223 h 1566175"/>
              <a:gd name="connsiteX16" fmla="*/ 2830508 w 2885284"/>
              <a:gd name="connsiteY16" fmla="*/ 131766 h 1566175"/>
              <a:gd name="connsiteX17" fmla="*/ 2654296 w 2885284"/>
              <a:gd name="connsiteY17" fmla="*/ 798 h 1566175"/>
              <a:gd name="connsiteX18" fmla="*/ 530221 w 2885284"/>
              <a:gd name="connsiteY18" fmla="*/ 76998 h 1566175"/>
              <a:gd name="connsiteX0" fmla="*/ 530221 w 2885284"/>
              <a:gd name="connsiteY0" fmla="*/ 77006 h 1566183"/>
              <a:gd name="connsiteX1" fmla="*/ 325433 w 2885284"/>
              <a:gd name="connsiteY1" fmla="*/ 86530 h 1566183"/>
              <a:gd name="connsiteX2" fmla="*/ 194465 w 2885284"/>
              <a:gd name="connsiteY2" fmla="*/ 127012 h 1566183"/>
              <a:gd name="connsiteX3" fmla="*/ 111121 w 2885284"/>
              <a:gd name="connsiteY3" fmla="*/ 274649 h 1566183"/>
              <a:gd name="connsiteX4" fmla="*/ 84927 w 2885284"/>
              <a:gd name="connsiteY4" fmla="*/ 569924 h 1566183"/>
              <a:gd name="connsiteX5" fmla="*/ 23015 w 2885284"/>
              <a:gd name="connsiteY5" fmla="*/ 1141424 h 1566183"/>
              <a:gd name="connsiteX6" fmla="*/ 1583 w 2885284"/>
              <a:gd name="connsiteY6" fmla="*/ 1355737 h 1566183"/>
              <a:gd name="connsiteX7" fmla="*/ 61115 w 2885284"/>
              <a:gd name="connsiteY7" fmla="*/ 1448606 h 1566183"/>
              <a:gd name="connsiteX8" fmla="*/ 223040 w 2885284"/>
              <a:gd name="connsiteY8" fmla="*/ 1493849 h 1566183"/>
              <a:gd name="connsiteX9" fmla="*/ 754058 w 2885284"/>
              <a:gd name="connsiteY9" fmla="*/ 1508137 h 1566183"/>
              <a:gd name="connsiteX10" fmla="*/ 1216021 w 2885284"/>
              <a:gd name="connsiteY10" fmla="*/ 1529568 h 1566183"/>
              <a:gd name="connsiteX11" fmla="*/ 1823240 w 2885284"/>
              <a:gd name="connsiteY11" fmla="*/ 1548618 h 1566183"/>
              <a:gd name="connsiteX12" fmla="*/ 2280440 w 2885284"/>
              <a:gd name="connsiteY12" fmla="*/ 1565287 h 1566183"/>
              <a:gd name="connsiteX13" fmla="*/ 2416171 w 2885284"/>
              <a:gd name="connsiteY13" fmla="*/ 1520043 h 1566183"/>
              <a:gd name="connsiteX14" fmla="*/ 2478083 w 2885284"/>
              <a:gd name="connsiteY14" fmla="*/ 1439081 h 1566183"/>
              <a:gd name="connsiteX15" fmla="*/ 2678108 w 2885284"/>
              <a:gd name="connsiteY15" fmla="*/ 734231 h 1566183"/>
              <a:gd name="connsiteX16" fmla="*/ 2830508 w 2885284"/>
              <a:gd name="connsiteY16" fmla="*/ 131774 h 1566183"/>
              <a:gd name="connsiteX17" fmla="*/ 2654296 w 2885284"/>
              <a:gd name="connsiteY17" fmla="*/ 806 h 1566183"/>
              <a:gd name="connsiteX18" fmla="*/ 530221 w 2885284"/>
              <a:gd name="connsiteY18" fmla="*/ 77006 h 1566183"/>
              <a:gd name="connsiteX0" fmla="*/ 530221 w 2885284"/>
              <a:gd name="connsiteY0" fmla="*/ 77019 h 1566196"/>
              <a:gd name="connsiteX1" fmla="*/ 253995 w 2885284"/>
              <a:gd name="connsiteY1" fmla="*/ 93687 h 1566196"/>
              <a:gd name="connsiteX2" fmla="*/ 194465 w 2885284"/>
              <a:gd name="connsiteY2" fmla="*/ 127025 h 1566196"/>
              <a:gd name="connsiteX3" fmla="*/ 111121 w 2885284"/>
              <a:gd name="connsiteY3" fmla="*/ 274662 h 1566196"/>
              <a:gd name="connsiteX4" fmla="*/ 84927 w 2885284"/>
              <a:gd name="connsiteY4" fmla="*/ 569937 h 1566196"/>
              <a:gd name="connsiteX5" fmla="*/ 23015 w 2885284"/>
              <a:gd name="connsiteY5" fmla="*/ 1141437 h 1566196"/>
              <a:gd name="connsiteX6" fmla="*/ 1583 w 2885284"/>
              <a:gd name="connsiteY6" fmla="*/ 1355750 h 1566196"/>
              <a:gd name="connsiteX7" fmla="*/ 61115 w 2885284"/>
              <a:gd name="connsiteY7" fmla="*/ 1448619 h 1566196"/>
              <a:gd name="connsiteX8" fmla="*/ 223040 w 2885284"/>
              <a:gd name="connsiteY8" fmla="*/ 1493862 h 1566196"/>
              <a:gd name="connsiteX9" fmla="*/ 754058 w 2885284"/>
              <a:gd name="connsiteY9" fmla="*/ 1508150 h 1566196"/>
              <a:gd name="connsiteX10" fmla="*/ 1216021 w 2885284"/>
              <a:gd name="connsiteY10" fmla="*/ 1529581 h 1566196"/>
              <a:gd name="connsiteX11" fmla="*/ 1823240 w 2885284"/>
              <a:gd name="connsiteY11" fmla="*/ 1548631 h 1566196"/>
              <a:gd name="connsiteX12" fmla="*/ 2280440 w 2885284"/>
              <a:gd name="connsiteY12" fmla="*/ 1565300 h 1566196"/>
              <a:gd name="connsiteX13" fmla="*/ 2416171 w 2885284"/>
              <a:gd name="connsiteY13" fmla="*/ 1520056 h 1566196"/>
              <a:gd name="connsiteX14" fmla="*/ 2478083 w 2885284"/>
              <a:gd name="connsiteY14" fmla="*/ 1439094 h 1566196"/>
              <a:gd name="connsiteX15" fmla="*/ 2678108 w 2885284"/>
              <a:gd name="connsiteY15" fmla="*/ 734244 h 1566196"/>
              <a:gd name="connsiteX16" fmla="*/ 2830508 w 2885284"/>
              <a:gd name="connsiteY16" fmla="*/ 131787 h 1566196"/>
              <a:gd name="connsiteX17" fmla="*/ 2654296 w 2885284"/>
              <a:gd name="connsiteY17" fmla="*/ 819 h 1566196"/>
              <a:gd name="connsiteX18" fmla="*/ 530221 w 2885284"/>
              <a:gd name="connsiteY18" fmla="*/ 77019 h 1566196"/>
              <a:gd name="connsiteX0" fmla="*/ 530221 w 2885284"/>
              <a:gd name="connsiteY0" fmla="*/ 77015 h 1566192"/>
              <a:gd name="connsiteX1" fmla="*/ 284951 w 2885284"/>
              <a:gd name="connsiteY1" fmla="*/ 91302 h 1566192"/>
              <a:gd name="connsiteX2" fmla="*/ 194465 w 2885284"/>
              <a:gd name="connsiteY2" fmla="*/ 127021 h 1566192"/>
              <a:gd name="connsiteX3" fmla="*/ 111121 w 2885284"/>
              <a:gd name="connsiteY3" fmla="*/ 274658 h 1566192"/>
              <a:gd name="connsiteX4" fmla="*/ 84927 w 2885284"/>
              <a:gd name="connsiteY4" fmla="*/ 569933 h 1566192"/>
              <a:gd name="connsiteX5" fmla="*/ 23015 w 2885284"/>
              <a:gd name="connsiteY5" fmla="*/ 1141433 h 1566192"/>
              <a:gd name="connsiteX6" fmla="*/ 1583 w 2885284"/>
              <a:gd name="connsiteY6" fmla="*/ 1355746 h 1566192"/>
              <a:gd name="connsiteX7" fmla="*/ 61115 w 2885284"/>
              <a:gd name="connsiteY7" fmla="*/ 1448615 h 1566192"/>
              <a:gd name="connsiteX8" fmla="*/ 223040 w 2885284"/>
              <a:gd name="connsiteY8" fmla="*/ 1493858 h 1566192"/>
              <a:gd name="connsiteX9" fmla="*/ 754058 w 2885284"/>
              <a:gd name="connsiteY9" fmla="*/ 1508146 h 1566192"/>
              <a:gd name="connsiteX10" fmla="*/ 1216021 w 2885284"/>
              <a:gd name="connsiteY10" fmla="*/ 1529577 h 1566192"/>
              <a:gd name="connsiteX11" fmla="*/ 1823240 w 2885284"/>
              <a:gd name="connsiteY11" fmla="*/ 1548627 h 1566192"/>
              <a:gd name="connsiteX12" fmla="*/ 2280440 w 2885284"/>
              <a:gd name="connsiteY12" fmla="*/ 1565296 h 1566192"/>
              <a:gd name="connsiteX13" fmla="*/ 2416171 w 2885284"/>
              <a:gd name="connsiteY13" fmla="*/ 1520052 h 1566192"/>
              <a:gd name="connsiteX14" fmla="*/ 2478083 w 2885284"/>
              <a:gd name="connsiteY14" fmla="*/ 1439090 h 1566192"/>
              <a:gd name="connsiteX15" fmla="*/ 2678108 w 2885284"/>
              <a:gd name="connsiteY15" fmla="*/ 734240 h 1566192"/>
              <a:gd name="connsiteX16" fmla="*/ 2830508 w 2885284"/>
              <a:gd name="connsiteY16" fmla="*/ 131783 h 1566192"/>
              <a:gd name="connsiteX17" fmla="*/ 2654296 w 2885284"/>
              <a:gd name="connsiteY17" fmla="*/ 815 h 1566192"/>
              <a:gd name="connsiteX18" fmla="*/ 530221 w 2885284"/>
              <a:gd name="connsiteY18" fmla="*/ 77015 h 1566192"/>
              <a:gd name="connsiteX0" fmla="*/ 530221 w 2885284"/>
              <a:gd name="connsiteY0" fmla="*/ 77015 h 1566192"/>
              <a:gd name="connsiteX1" fmla="*/ 284951 w 2885284"/>
              <a:gd name="connsiteY1" fmla="*/ 91302 h 1566192"/>
              <a:gd name="connsiteX2" fmla="*/ 168271 w 2885284"/>
              <a:gd name="connsiteY2" fmla="*/ 150834 h 1566192"/>
              <a:gd name="connsiteX3" fmla="*/ 111121 w 2885284"/>
              <a:gd name="connsiteY3" fmla="*/ 274658 h 1566192"/>
              <a:gd name="connsiteX4" fmla="*/ 84927 w 2885284"/>
              <a:gd name="connsiteY4" fmla="*/ 569933 h 1566192"/>
              <a:gd name="connsiteX5" fmla="*/ 23015 w 2885284"/>
              <a:gd name="connsiteY5" fmla="*/ 1141433 h 1566192"/>
              <a:gd name="connsiteX6" fmla="*/ 1583 w 2885284"/>
              <a:gd name="connsiteY6" fmla="*/ 1355746 h 1566192"/>
              <a:gd name="connsiteX7" fmla="*/ 61115 w 2885284"/>
              <a:gd name="connsiteY7" fmla="*/ 1448615 h 1566192"/>
              <a:gd name="connsiteX8" fmla="*/ 223040 w 2885284"/>
              <a:gd name="connsiteY8" fmla="*/ 1493858 h 1566192"/>
              <a:gd name="connsiteX9" fmla="*/ 754058 w 2885284"/>
              <a:gd name="connsiteY9" fmla="*/ 1508146 h 1566192"/>
              <a:gd name="connsiteX10" fmla="*/ 1216021 w 2885284"/>
              <a:gd name="connsiteY10" fmla="*/ 1529577 h 1566192"/>
              <a:gd name="connsiteX11" fmla="*/ 1823240 w 2885284"/>
              <a:gd name="connsiteY11" fmla="*/ 1548627 h 1566192"/>
              <a:gd name="connsiteX12" fmla="*/ 2280440 w 2885284"/>
              <a:gd name="connsiteY12" fmla="*/ 1565296 h 1566192"/>
              <a:gd name="connsiteX13" fmla="*/ 2416171 w 2885284"/>
              <a:gd name="connsiteY13" fmla="*/ 1520052 h 1566192"/>
              <a:gd name="connsiteX14" fmla="*/ 2478083 w 2885284"/>
              <a:gd name="connsiteY14" fmla="*/ 1439090 h 1566192"/>
              <a:gd name="connsiteX15" fmla="*/ 2678108 w 2885284"/>
              <a:gd name="connsiteY15" fmla="*/ 734240 h 1566192"/>
              <a:gd name="connsiteX16" fmla="*/ 2830508 w 2885284"/>
              <a:gd name="connsiteY16" fmla="*/ 131783 h 1566192"/>
              <a:gd name="connsiteX17" fmla="*/ 2654296 w 2885284"/>
              <a:gd name="connsiteY17" fmla="*/ 815 h 1566192"/>
              <a:gd name="connsiteX18" fmla="*/ 530221 w 2885284"/>
              <a:gd name="connsiteY18" fmla="*/ 77015 h 1566192"/>
              <a:gd name="connsiteX0" fmla="*/ 530221 w 2885284"/>
              <a:gd name="connsiteY0" fmla="*/ 77015 h 1566192"/>
              <a:gd name="connsiteX1" fmla="*/ 284951 w 2885284"/>
              <a:gd name="connsiteY1" fmla="*/ 91302 h 1566192"/>
              <a:gd name="connsiteX2" fmla="*/ 168271 w 2885284"/>
              <a:gd name="connsiteY2" fmla="*/ 150834 h 1566192"/>
              <a:gd name="connsiteX3" fmla="*/ 118265 w 2885284"/>
              <a:gd name="connsiteY3" fmla="*/ 272277 h 1566192"/>
              <a:gd name="connsiteX4" fmla="*/ 84927 w 2885284"/>
              <a:gd name="connsiteY4" fmla="*/ 569933 h 1566192"/>
              <a:gd name="connsiteX5" fmla="*/ 23015 w 2885284"/>
              <a:gd name="connsiteY5" fmla="*/ 1141433 h 1566192"/>
              <a:gd name="connsiteX6" fmla="*/ 1583 w 2885284"/>
              <a:gd name="connsiteY6" fmla="*/ 1355746 h 1566192"/>
              <a:gd name="connsiteX7" fmla="*/ 61115 w 2885284"/>
              <a:gd name="connsiteY7" fmla="*/ 1448615 h 1566192"/>
              <a:gd name="connsiteX8" fmla="*/ 223040 w 2885284"/>
              <a:gd name="connsiteY8" fmla="*/ 1493858 h 1566192"/>
              <a:gd name="connsiteX9" fmla="*/ 754058 w 2885284"/>
              <a:gd name="connsiteY9" fmla="*/ 1508146 h 1566192"/>
              <a:gd name="connsiteX10" fmla="*/ 1216021 w 2885284"/>
              <a:gd name="connsiteY10" fmla="*/ 1529577 h 1566192"/>
              <a:gd name="connsiteX11" fmla="*/ 1823240 w 2885284"/>
              <a:gd name="connsiteY11" fmla="*/ 1548627 h 1566192"/>
              <a:gd name="connsiteX12" fmla="*/ 2280440 w 2885284"/>
              <a:gd name="connsiteY12" fmla="*/ 1565296 h 1566192"/>
              <a:gd name="connsiteX13" fmla="*/ 2416171 w 2885284"/>
              <a:gd name="connsiteY13" fmla="*/ 1520052 h 1566192"/>
              <a:gd name="connsiteX14" fmla="*/ 2478083 w 2885284"/>
              <a:gd name="connsiteY14" fmla="*/ 1439090 h 1566192"/>
              <a:gd name="connsiteX15" fmla="*/ 2678108 w 2885284"/>
              <a:gd name="connsiteY15" fmla="*/ 734240 h 1566192"/>
              <a:gd name="connsiteX16" fmla="*/ 2830508 w 2885284"/>
              <a:gd name="connsiteY16" fmla="*/ 131783 h 1566192"/>
              <a:gd name="connsiteX17" fmla="*/ 2654296 w 2885284"/>
              <a:gd name="connsiteY17" fmla="*/ 815 h 1566192"/>
              <a:gd name="connsiteX18" fmla="*/ 530221 w 2885284"/>
              <a:gd name="connsiteY18" fmla="*/ 77015 h 1566192"/>
              <a:gd name="connsiteX0" fmla="*/ 530221 w 2885284"/>
              <a:gd name="connsiteY0" fmla="*/ 77019 h 1566196"/>
              <a:gd name="connsiteX1" fmla="*/ 246851 w 2885284"/>
              <a:gd name="connsiteY1" fmla="*/ 93687 h 1566196"/>
              <a:gd name="connsiteX2" fmla="*/ 168271 w 2885284"/>
              <a:gd name="connsiteY2" fmla="*/ 150838 h 1566196"/>
              <a:gd name="connsiteX3" fmla="*/ 118265 w 2885284"/>
              <a:gd name="connsiteY3" fmla="*/ 272281 h 1566196"/>
              <a:gd name="connsiteX4" fmla="*/ 84927 w 2885284"/>
              <a:gd name="connsiteY4" fmla="*/ 569937 h 1566196"/>
              <a:gd name="connsiteX5" fmla="*/ 23015 w 2885284"/>
              <a:gd name="connsiteY5" fmla="*/ 1141437 h 1566196"/>
              <a:gd name="connsiteX6" fmla="*/ 1583 w 2885284"/>
              <a:gd name="connsiteY6" fmla="*/ 1355750 h 1566196"/>
              <a:gd name="connsiteX7" fmla="*/ 61115 w 2885284"/>
              <a:gd name="connsiteY7" fmla="*/ 1448619 h 1566196"/>
              <a:gd name="connsiteX8" fmla="*/ 223040 w 2885284"/>
              <a:gd name="connsiteY8" fmla="*/ 1493862 h 1566196"/>
              <a:gd name="connsiteX9" fmla="*/ 754058 w 2885284"/>
              <a:gd name="connsiteY9" fmla="*/ 1508150 h 1566196"/>
              <a:gd name="connsiteX10" fmla="*/ 1216021 w 2885284"/>
              <a:gd name="connsiteY10" fmla="*/ 1529581 h 1566196"/>
              <a:gd name="connsiteX11" fmla="*/ 1823240 w 2885284"/>
              <a:gd name="connsiteY11" fmla="*/ 1548631 h 1566196"/>
              <a:gd name="connsiteX12" fmla="*/ 2280440 w 2885284"/>
              <a:gd name="connsiteY12" fmla="*/ 1565300 h 1566196"/>
              <a:gd name="connsiteX13" fmla="*/ 2416171 w 2885284"/>
              <a:gd name="connsiteY13" fmla="*/ 1520056 h 1566196"/>
              <a:gd name="connsiteX14" fmla="*/ 2478083 w 2885284"/>
              <a:gd name="connsiteY14" fmla="*/ 1439094 h 1566196"/>
              <a:gd name="connsiteX15" fmla="*/ 2678108 w 2885284"/>
              <a:gd name="connsiteY15" fmla="*/ 734244 h 1566196"/>
              <a:gd name="connsiteX16" fmla="*/ 2830508 w 2885284"/>
              <a:gd name="connsiteY16" fmla="*/ 131787 h 1566196"/>
              <a:gd name="connsiteX17" fmla="*/ 2654296 w 2885284"/>
              <a:gd name="connsiteY17" fmla="*/ 819 h 1566196"/>
              <a:gd name="connsiteX18" fmla="*/ 530221 w 2885284"/>
              <a:gd name="connsiteY18" fmla="*/ 77019 h 1566196"/>
              <a:gd name="connsiteX0" fmla="*/ 618327 w 2879278"/>
              <a:gd name="connsiteY0" fmla="*/ 71437 h 1565377"/>
              <a:gd name="connsiteX1" fmla="*/ 246851 w 2879278"/>
              <a:gd name="connsiteY1" fmla="*/ 92868 h 1565377"/>
              <a:gd name="connsiteX2" fmla="*/ 168271 w 2879278"/>
              <a:gd name="connsiteY2" fmla="*/ 150019 h 1565377"/>
              <a:gd name="connsiteX3" fmla="*/ 118265 w 2879278"/>
              <a:gd name="connsiteY3" fmla="*/ 271462 h 1565377"/>
              <a:gd name="connsiteX4" fmla="*/ 84927 w 2879278"/>
              <a:gd name="connsiteY4" fmla="*/ 569118 h 1565377"/>
              <a:gd name="connsiteX5" fmla="*/ 23015 w 2879278"/>
              <a:gd name="connsiteY5" fmla="*/ 1140618 h 1565377"/>
              <a:gd name="connsiteX6" fmla="*/ 1583 w 2879278"/>
              <a:gd name="connsiteY6" fmla="*/ 1354931 h 1565377"/>
              <a:gd name="connsiteX7" fmla="*/ 61115 w 2879278"/>
              <a:gd name="connsiteY7" fmla="*/ 1447800 h 1565377"/>
              <a:gd name="connsiteX8" fmla="*/ 223040 w 2879278"/>
              <a:gd name="connsiteY8" fmla="*/ 1493043 h 1565377"/>
              <a:gd name="connsiteX9" fmla="*/ 754058 w 2879278"/>
              <a:gd name="connsiteY9" fmla="*/ 1507331 h 1565377"/>
              <a:gd name="connsiteX10" fmla="*/ 1216021 w 2879278"/>
              <a:gd name="connsiteY10" fmla="*/ 1528762 h 1565377"/>
              <a:gd name="connsiteX11" fmla="*/ 1823240 w 2879278"/>
              <a:gd name="connsiteY11" fmla="*/ 1547812 h 1565377"/>
              <a:gd name="connsiteX12" fmla="*/ 2280440 w 2879278"/>
              <a:gd name="connsiteY12" fmla="*/ 1564481 h 1565377"/>
              <a:gd name="connsiteX13" fmla="*/ 2416171 w 2879278"/>
              <a:gd name="connsiteY13" fmla="*/ 1519237 h 1565377"/>
              <a:gd name="connsiteX14" fmla="*/ 2478083 w 2879278"/>
              <a:gd name="connsiteY14" fmla="*/ 1438275 h 1565377"/>
              <a:gd name="connsiteX15" fmla="*/ 2678108 w 2879278"/>
              <a:gd name="connsiteY15" fmla="*/ 733425 h 1565377"/>
              <a:gd name="connsiteX16" fmla="*/ 2830508 w 2879278"/>
              <a:gd name="connsiteY16" fmla="*/ 130968 h 1565377"/>
              <a:gd name="connsiteX17" fmla="*/ 2654296 w 2879278"/>
              <a:gd name="connsiteY17" fmla="*/ 0 h 1565377"/>
              <a:gd name="connsiteX18" fmla="*/ 618327 w 2879278"/>
              <a:gd name="connsiteY18" fmla="*/ 71437 h 1565377"/>
              <a:gd name="connsiteX0" fmla="*/ 618327 w 2879278"/>
              <a:gd name="connsiteY0" fmla="*/ 71437 h 1565377"/>
              <a:gd name="connsiteX1" fmla="*/ 308763 w 2879278"/>
              <a:gd name="connsiteY1" fmla="*/ 78580 h 1565377"/>
              <a:gd name="connsiteX2" fmla="*/ 168271 w 2879278"/>
              <a:gd name="connsiteY2" fmla="*/ 150019 h 1565377"/>
              <a:gd name="connsiteX3" fmla="*/ 118265 w 2879278"/>
              <a:gd name="connsiteY3" fmla="*/ 271462 h 1565377"/>
              <a:gd name="connsiteX4" fmla="*/ 84927 w 2879278"/>
              <a:gd name="connsiteY4" fmla="*/ 569118 h 1565377"/>
              <a:gd name="connsiteX5" fmla="*/ 23015 w 2879278"/>
              <a:gd name="connsiteY5" fmla="*/ 1140618 h 1565377"/>
              <a:gd name="connsiteX6" fmla="*/ 1583 w 2879278"/>
              <a:gd name="connsiteY6" fmla="*/ 1354931 h 1565377"/>
              <a:gd name="connsiteX7" fmla="*/ 61115 w 2879278"/>
              <a:gd name="connsiteY7" fmla="*/ 1447800 h 1565377"/>
              <a:gd name="connsiteX8" fmla="*/ 223040 w 2879278"/>
              <a:gd name="connsiteY8" fmla="*/ 1493043 h 1565377"/>
              <a:gd name="connsiteX9" fmla="*/ 754058 w 2879278"/>
              <a:gd name="connsiteY9" fmla="*/ 1507331 h 1565377"/>
              <a:gd name="connsiteX10" fmla="*/ 1216021 w 2879278"/>
              <a:gd name="connsiteY10" fmla="*/ 1528762 h 1565377"/>
              <a:gd name="connsiteX11" fmla="*/ 1823240 w 2879278"/>
              <a:gd name="connsiteY11" fmla="*/ 1547812 h 1565377"/>
              <a:gd name="connsiteX12" fmla="*/ 2280440 w 2879278"/>
              <a:gd name="connsiteY12" fmla="*/ 1564481 h 1565377"/>
              <a:gd name="connsiteX13" fmla="*/ 2416171 w 2879278"/>
              <a:gd name="connsiteY13" fmla="*/ 1519237 h 1565377"/>
              <a:gd name="connsiteX14" fmla="*/ 2478083 w 2879278"/>
              <a:gd name="connsiteY14" fmla="*/ 1438275 h 1565377"/>
              <a:gd name="connsiteX15" fmla="*/ 2678108 w 2879278"/>
              <a:gd name="connsiteY15" fmla="*/ 733425 h 1565377"/>
              <a:gd name="connsiteX16" fmla="*/ 2830508 w 2879278"/>
              <a:gd name="connsiteY16" fmla="*/ 130968 h 1565377"/>
              <a:gd name="connsiteX17" fmla="*/ 2654296 w 2879278"/>
              <a:gd name="connsiteY17" fmla="*/ 0 h 1565377"/>
              <a:gd name="connsiteX18" fmla="*/ 618327 w 2879278"/>
              <a:gd name="connsiteY18" fmla="*/ 71437 h 1565377"/>
              <a:gd name="connsiteX0" fmla="*/ 618327 w 2879278"/>
              <a:gd name="connsiteY0" fmla="*/ 71437 h 1565377"/>
              <a:gd name="connsiteX1" fmla="*/ 308763 w 2879278"/>
              <a:gd name="connsiteY1" fmla="*/ 78580 h 1565377"/>
              <a:gd name="connsiteX2" fmla="*/ 168271 w 2879278"/>
              <a:gd name="connsiteY2" fmla="*/ 150019 h 1565377"/>
              <a:gd name="connsiteX3" fmla="*/ 118265 w 2879278"/>
              <a:gd name="connsiteY3" fmla="*/ 271462 h 1565377"/>
              <a:gd name="connsiteX4" fmla="*/ 84927 w 2879278"/>
              <a:gd name="connsiteY4" fmla="*/ 569118 h 1565377"/>
              <a:gd name="connsiteX5" fmla="*/ 23015 w 2879278"/>
              <a:gd name="connsiteY5" fmla="*/ 1140618 h 1565377"/>
              <a:gd name="connsiteX6" fmla="*/ 1583 w 2879278"/>
              <a:gd name="connsiteY6" fmla="*/ 1354931 h 1565377"/>
              <a:gd name="connsiteX7" fmla="*/ 61115 w 2879278"/>
              <a:gd name="connsiteY7" fmla="*/ 1447800 h 1565377"/>
              <a:gd name="connsiteX8" fmla="*/ 223040 w 2879278"/>
              <a:gd name="connsiteY8" fmla="*/ 1493043 h 1565377"/>
              <a:gd name="connsiteX9" fmla="*/ 754058 w 2879278"/>
              <a:gd name="connsiteY9" fmla="*/ 1507331 h 1565377"/>
              <a:gd name="connsiteX10" fmla="*/ 1216021 w 2879278"/>
              <a:gd name="connsiteY10" fmla="*/ 1528762 h 1565377"/>
              <a:gd name="connsiteX11" fmla="*/ 1823240 w 2879278"/>
              <a:gd name="connsiteY11" fmla="*/ 1547812 h 1565377"/>
              <a:gd name="connsiteX12" fmla="*/ 2280440 w 2879278"/>
              <a:gd name="connsiteY12" fmla="*/ 1564481 h 1565377"/>
              <a:gd name="connsiteX13" fmla="*/ 2416171 w 2879278"/>
              <a:gd name="connsiteY13" fmla="*/ 1519237 h 1565377"/>
              <a:gd name="connsiteX14" fmla="*/ 2523326 w 2879278"/>
              <a:gd name="connsiteY14" fmla="*/ 1321594 h 1565377"/>
              <a:gd name="connsiteX15" fmla="*/ 2678108 w 2879278"/>
              <a:gd name="connsiteY15" fmla="*/ 733425 h 1565377"/>
              <a:gd name="connsiteX16" fmla="*/ 2830508 w 2879278"/>
              <a:gd name="connsiteY16" fmla="*/ 130968 h 1565377"/>
              <a:gd name="connsiteX17" fmla="*/ 2654296 w 2879278"/>
              <a:gd name="connsiteY17" fmla="*/ 0 h 1565377"/>
              <a:gd name="connsiteX18" fmla="*/ 618327 w 2879278"/>
              <a:gd name="connsiteY18" fmla="*/ 71437 h 1565377"/>
              <a:gd name="connsiteX0" fmla="*/ 618327 w 2879278"/>
              <a:gd name="connsiteY0" fmla="*/ 71437 h 1568200"/>
              <a:gd name="connsiteX1" fmla="*/ 308763 w 2879278"/>
              <a:gd name="connsiteY1" fmla="*/ 78580 h 1568200"/>
              <a:gd name="connsiteX2" fmla="*/ 168271 w 2879278"/>
              <a:gd name="connsiteY2" fmla="*/ 150019 h 1568200"/>
              <a:gd name="connsiteX3" fmla="*/ 118265 w 2879278"/>
              <a:gd name="connsiteY3" fmla="*/ 271462 h 1568200"/>
              <a:gd name="connsiteX4" fmla="*/ 84927 w 2879278"/>
              <a:gd name="connsiteY4" fmla="*/ 569118 h 1568200"/>
              <a:gd name="connsiteX5" fmla="*/ 23015 w 2879278"/>
              <a:gd name="connsiteY5" fmla="*/ 1140618 h 1568200"/>
              <a:gd name="connsiteX6" fmla="*/ 1583 w 2879278"/>
              <a:gd name="connsiteY6" fmla="*/ 1354931 h 1568200"/>
              <a:gd name="connsiteX7" fmla="*/ 61115 w 2879278"/>
              <a:gd name="connsiteY7" fmla="*/ 1447800 h 1568200"/>
              <a:gd name="connsiteX8" fmla="*/ 223040 w 2879278"/>
              <a:gd name="connsiteY8" fmla="*/ 1493043 h 1568200"/>
              <a:gd name="connsiteX9" fmla="*/ 754058 w 2879278"/>
              <a:gd name="connsiteY9" fmla="*/ 1507331 h 1568200"/>
              <a:gd name="connsiteX10" fmla="*/ 1216021 w 2879278"/>
              <a:gd name="connsiteY10" fmla="*/ 1528762 h 1568200"/>
              <a:gd name="connsiteX11" fmla="*/ 1823240 w 2879278"/>
              <a:gd name="connsiteY11" fmla="*/ 1547812 h 1568200"/>
              <a:gd name="connsiteX12" fmla="*/ 2280440 w 2879278"/>
              <a:gd name="connsiteY12" fmla="*/ 1564481 h 1568200"/>
              <a:gd name="connsiteX13" fmla="*/ 2463796 w 2879278"/>
              <a:gd name="connsiteY13" fmla="*/ 1471612 h 1568200"/>
              <a:gd name="connsiteX14" fmla="*/ 2523326 w 2879278"/>
              <a:gd name="connsiteY14" fmla="*/ 1321594 h 1568200"/>
              <a:gd name="connsiteX15" fmla="*/ 2678108 w 2879278"/>
              <a:gd name="connsiteY15" fmla="*/ 733425 h 1568200"/>
              <a:gd name="connsiteX16" fmla="*/ 2830508 w 2879278"/>
              <a:gd name="connsiteY16" fmla="*/ 130968 h 1568200"/>
              <a:gd name="connsiteX17" fmla="*/ 2654296 w 2879278"/>
              <a:gd name="connsiteY17" fmla="*/ 0 h 1568200"/>
              <a:gd name="connsiteX18" fmla="*/ 618327 w 2879278"/>
              <a:gd name="connsiteY18" fmla="*/ 71437 h 1568200"/>
              <a:gd name="connsiteX0" fmla="*/ 618327 w 2879278"/>
              <a:gd name="connsiteY0" fmla="*/ 71437 h 1568200"/>
              <a:gd name="connsiteX1" fmla="*/ 308763 w 2879278"/>
              <a:gd name="connsiteY1" fmla="*/ 78580 h 1568200"/>
              <a:gd name="connsiteX2" fmla="*/ 168271 w 2879278"/>
              <a:gd name="connsiteY2" fmla="*/ 150019 h 1568200"/>
              <a:gd name="connsiteX3" fmla="*/ 118265 w 2879278"/>
              <a:gd name="connsiteY3" fmla="*/ 271462 h 1568200"/>
              <a:gd name="connsiteX4" fmla="*/ 84927 w 2879278"/>
              <a:gd name="connsiteY4" fmla="*/ 569118 h 1568200"/>
              <a:gd name="connsiteX5" fmla="*/ 23015 w 2879278"/>
              <a:gd name="connsiteY5" fmla="*/ 1140618 h 1568200"/>
              <a:gd name="connsiteX6" fmla="*/ 1583 w 2879278"/>
              <a:gd name="connsiteY6" fmla="*/ 1354931 h 1568200"/>
              <a:gd name="connsiteX7" fmla="*/ 61115 w 2879278"/>
              <a:gd name="connsiteY7" fmla="*/ 1447800 h 1568200"/>
              <a:gd name="connsiteX8" fmla="*/ 223040 w 2879278"/>
              <a:gd name="connsiteY8" fmla="*/ 1493043 h 1568200"/>
              <a:gd name="connsiteX9" fmla="*/ 754058 w 2879278"/>
              <a:gd name="connsiteY9" fmla="*/ 1507331 h 1568200"/>
              <a:gd name="connsiteX10" fmla="*/ 1216021 w 2879278"/>
              <a:gd name="connsiteY10" fmla="*/ 1528762 h 1568200"/>
              <a:gd name="connsiteX11" fmla="*/ 1823240 w 2879278"/>
              <a:gd name="connsiteY11" fmla="*/ 1547812 h 1568200"/>
              <a:gd name="connsiteX12" fmla="*/ 2280440 w 2879278"/>
              <a:gd name="connsiteY12" fmla="*/ 1564481 h 1568200"/>
              <a:gd name="connsiteX13" fmla="*/ 2463796 w 2879278"/>
              <a:gd name="connsiteY13" fmla="*/ 1471612 h 1568200"/>
              <a:gd name="connsiteX14" fmla="*/ 2561426 w 2879278"/>
              <a:gd name="connsiteY14" fmla="*/ 1195388 h 1568200"/>
              <a:gd name="connsiteX15" fmla="*/ 2678108 w 2879278"/>
              <a:gd name="connsiteY15" fmla="*/ 733425 h 1568200"/>
              <a:gd name="connsiteX16" fmla="*/ 2830508 w 2879278"/>
              <a:gd name="connsiteY16" fmla="*/ 130968 h 1568200"/>
              <a:gd name="connsiteX17" fmla="*/ 2654296 w 2879278"/>
              <a:gd name="connsiteY17" fmla="*/ 0 h 1568200"/>
              <a:gd name="connsiteX18" fmla="*/ 618327 w 2879278"/>
              <a:gd name="connsiteY18" fmla="*/ 71437 h 1568200"/>
              <a:gd name="connsiteX0" fmla="*/ 625471 w 2878820"/>
              <a:gd name="connsiteY0" fmla="*/ 57150 h 1568200"/>
              <a:gd name="connsiteX1" fmla="*/ 308763 w 2878820"/>
              <a:gd name="connsiteY1" fmla="*/ 78580 h 1568200"/>
              <a:gd name="connsiteX2" fmla="*/ 168271 w 2878820"/>
              <a:gd name="connsiteY2" fmla="*/ 150019 h 1568200"/>
              <a:gd name="connsiteX3" fmla="*/ 118265 w 2878820"/>
              <a:gd name="connsiteY3" fmla="*/ 271462 h 1568200"/>
              <a:gd name="connsiteX4" fmla="*/ 84927 w 2878820"/>
              <a:gd name="connsiteY4" fmla="*/ 569118 h 1568200"/>
              <a:gd name="connsiteX5" fmla="*/ 23015 w 2878820"/>
              <a:gd name="connsiteY5" fmla="*/ 1140618 h 1568200"/>
              <a:gd name="connsiteX6" fmla="*/ 1583 w 2878820"/>
              <a:gd name="connsiteY6" fmla="*/ 1354931 h 1568200"/>
              <a:gd name="connsiteX7" fmla="*/ 61115 w 2878820"/>
              <a:gd name="connsiteY7" fmla="*/ 1447800 h 1568200"/>
              <a:gd name="connsiteX8" fmla="*/ 223040 w 2878820"/>
              <a:gd name="connsiteY8" fmla="*/ 1493043 h 1568200"/>
              <a:gd name="connsiteX9" fmla="*/ 754058 w 2878820"/>
              <a:gd name="connsiteY9" fmla="*/ 1507331 h 1568200"/>
              <a:gd name="connsiteX10" fmla="*/ 1216021 w 2878820"/>
              <a:gd name="connsiteY10" fmla="*/ 1528762 h 1568200"/>
              <a:gd name="connsiteX11" fmla="*/ 1823240 w 2878820"/>
              <a:gd name="connsiteY11" fmla="*/ 1547812 h 1568200"/>
              <a:gd name="connsiteX12" fmla="*/ 2280440 w 2878820"/>
              <a:gd name="connsiteY12" fmla="*/ 1564481 h 1568200"/>
              <a:gd name="connsiteX13" fmla="*/ 2463796 w 2878820"/>
              <a:gd name="connsiteY13" fmla="*/ 1471612 h 1568200"/>
              <a:gd name="connsiteX14" fmla="*/ 2561426 w 2878820"/>
              <a:gd name="connsiteY14" fmla="*/ 1195388 h 1568200"/>
              <a:gd name="connsiteX15" fmla="*/ 2678108 w 2878820"/>
              <a:gd name="connsiteY15" fmla="*/ 733425 h 1568200"/>
              <a:gd name="connsiteX16" fmla="*/ 2830508 w 2878820"/>
              <a:gd name="connsiteY16" fmla="*/ 130968 h 1568200"/>
              <a:gd name="connsiteX17" fmla="*/ 2654296 w 2878820"/>
              <a:gd name="connsiteY17" fmla="*/ 0 h 1568200"/>
              <a:gd name="connsiteX18" fmla="*/ 625471 w 2878820"/>
              <a:gd name="connsiteY18" fmla="*/ 57150 h 1568200"/>
              <a:gd name="connsiteX0" fmla="*/ 632614 w 2878363"/>
              <a:gd name="connsiteY0" fmla="*/ 71437 h 1568200"/>
              <a:gd name="connsiteX1" fmla="*/ 308763 w 2878363"/>
              <a:gd name="connsiteY1" fmla="*/ 78580 h 1568200"/>
              <a:gd name="connsiteX2" fmla="*/ 168271 w 2878363"/>
              <a:gd name="connsiteY2" fmla="*/ 150019 h 1568200"/>
              <a:gd name="connsiteX3" fmla="*/ 118265 w 2878363"/>
              <a:gd name="connsiteY3" fmla="*/ 271462 h 1568200"/>
              <a:gd name="connsiteX4" fmla="*/ 84927 w 2878363"/>
              <a:gd name="connsiteY4" fmla="*/ 569118 h 1568200"/>
              <a:gd name="connsiteX5" fmla="*/ 23015 w 2878363"/>
              <a:gd name="connsiteY5" fmla="*/ 1140618 h 1568200"/>
              <a:gd name="connsiteX6" fmla="*/ 1583 w 2878363"/>
              <a:gd name="connsiteY6" fmla="*/ 1354931 h 1568200"/>
              <a:gd name="connsiteX7" fmla="*/ 61115 w 2878363"/>
              <a:gd name="connsiteY7" fmla="*/ 1447800 h 1568200"/>
              <a:gd name="connsiteX8" fmla="*/ 223040 w 2878363"/>
              <a:gd name="connsiteY8" fmla="*/ 1493043 h 1568200"/>
              <a:gd name="connsiteX9" fmla="*/ 754058 w 2878363"/>
              <a:gd name="connsiteY9" fmla="*/ 1507331 h 1568200"/>
              <a:gd name="connsiteX10" fmla="*/ 1216021 w 2878363"/>
              <a:gd name="connsiteY10" fmla="*/ 1528762 h 1568200"/>
              <a:gd name="connsiteX11" fmla="*/ 1823240 w 2878363"/>
              <a:gd name="connsiteY11" fmla="*/ 1547812 h 1568200"/>
              <a:gd name="connsiteX12" fmla="*/ 2280440 w 2878363"/>
              <a:gd name="connsiteY12" fmla="*/ 1564481 h 1568200"/>
              <a:gd name="connsiteX13" fmla="*/ 2463796 w 2878363"/>
              <a:gd name="connsiteY13" fmla="*/ 1471612 h 1568200"/>
              <a:gd name="connsiteX14" fmla="*/ 2561426 w 2878363"/>
              <a:gd name="connsiteY14" fmla="*/ 1195388 h 1568200"/>
              <a:gd name="connsiteX15" fmla="*/ 2678108 w 2878363"/>
              <a:gd name="connsiteY15" fmla="*/ 733425 h 1568200"/>
              <a:gd name="connsiteX16" fmla="*/ 2830508 w 2878363"/>
              <a:gd name="connsiteY16" fmla="*/ 130968 h 1568200"/>
              <a:gd name="connsiteX17" fmla="*/ 2654296 w 2878363"/>
              <a:gd name="connsiteY17" fmla="*/ 0 h 1568200"/>
              <a:gd name="connsiteX18" fmla="*/ 632614 w 2878363"/>
              <a:gd name="connsiteY18" fmla="*/ 71437 h 1568200"/>
              <a:gd name="connsiteX0" fmla="*/ 632614 w 2878363"/>
              <a:gd name="connsiteY0" fmla="*/ 71437 h 1568200"/>
              <a:gd name="connsiteX1" fmla="*/ 275426 w 2878363"/>
              <a:gd name="connsiteY1" fmla="*/ 83342 h 1568200"/>
              <a:gd name="connsiteX2" fmla="*/ 168271 w 2878363"/>
              <a:gd name="connsiteY2" fmla="*/ 150019 h 1568200"/>
              <a:gd name="connsiteX3" fmla="*/ 118265 w 2878363"/>
              <a:gd name="connsiteY3" fmla="*/ 271462 h 1568200"/>
              <a:gd name="connsiteX4" fmla="*/ 84927 w 2878363"/>
              <a:gd name="connsiteY4" fmla="*/ 569118 h 1568200"/>
              <a:gd name="connsiteX5" fmla="*/ 23015 w 2878363"/>
              <a:gd name="connsiteY5" fmla="*/ 1140618 h 1568200"/>
              <a:gd name="connsiteX6" fmla="*/ 1583 w 2878363"/>
              <a:gd name="connsiteY6" fmla="*/ 1354931 h 1568200"/>
              <a:gd name="connsiteX7" fmla="*/ 61115 w 2878363"/>
              <a:gd name="connsiteY7" fmla="*/ 1447800 h 1568200"/>
              <a:gd name="connsiteX8" fmla="*/ 223040 w 2878363"/>
              <a:gd name="connsiteY8" fmla="*/ 1493043 h 1568200"/>
              <a:gd name="connsiteX9" fmla="*/ 754058 w 2878363"/>
              <a:gd name="connsiteY9" fmla="*/ 1507331 h 1568200"/>
              <a:gd name="connsiteX10" fmla="*/ 1216021 w 2878363"/>
              <a:gd name="connsiteY10" fmla="*/ 1528762 h 1568200"/>
              <a:gd name="connsiteX11" fmla="*/ 1823240 w 2878363"/>
              <a:gd name="connsiteY11" fmla="*/ 1547812 h 1568200"/>
              <a:gd name="connsiteX12" fmla="*/ 2280440 w 2878363"/>
              <a:gd name="connsiteY12" fmla="*/ 1564481 h 1568200"/>
              <a:gd name="connsiteX13" fmla="*/ 2463796 w 2878363"/>
              <a:gd name="connsiteY13" fmla="*/ 1471612 h 1568200"/>
              <a:gd name="connsiteX14" fmla="*/ 2561426 w 2878363"/>
              <a:gd name="connsiteY14" fmla="*/ 1195388 h 1568200"/>
              <a:gd name="connsiteX15" fmla="*/ 2678108 w 2878363"/>
              <a:gd name="connsiteY15" fmla="*/ 733425 h 1568200"/>
              <a:gd name="connsiteX16" fmla="*/ 2830508 w 2878363"/>
              <a:gd name="connsiteY16" fmla="*/ 130968 h 1568200"/>
              <a:gd name="connsiteX17" fmla="*/ 2654296 w 2878363"/>
              <a:gd name="connsiteY17" fmla="*/ 0 h 1568200"/>
              <a:gd name="connsiteX18" fmla="*/ 632614 w 2878363"/>
              <a:gd name="connsiteY18" fmla="*/ 71437 h 1568200"/>
              <a:gd name="connsiteX0" fmla="*/ 632614 w 2878363"/>
              <a:gd name="connsiteY0" fmla="*/ 71437 h 1568200"/>
              <a:gd name="connsiteX1" fmla="*/ 299238 w 2878363"/>
              <a:gd name="connsiteY1" fmla="*/ 78579 h 1568200"/>
              <a:gd name="connsiteX2" fmla="*/ 168271 w 2878363"/>
              <a:gd name="connsiteY2" fmla="*/ 150019 h 1568200"/>
              <a:gd name="connsiteX3" fmla="*/ 118265 w 2878363"/>
              <a:gd name="connsiteY3" fmla="*/ 271462 h 1568200"/>
              <a:gd name="connsiteX4" fmla="*/ 84927 w 2878363"/>
              <a:gd name="connsiteY4" fmla="*/ 569118 h 1568200"/>
              <a:gd name="connsiteX5" fmla="*/ 23015 w 2878363"/>
              <a:gd name="connsiteY5" fmla="*/ 1140618 h 1568200"/>
              <a:gd name="connsiteX6" fmla="*/ 1583 w 2878363"/>
              <a:gd name="connsiteY6" fmla="*/ 1354931 h 1568200"/>
              <a:gd name="connsiteX7" fmla="*/ 61115 w 2878363"/>
              <a:gd name="connsiteY7" fmla="*/ 1447800 h 1568200"/>
              <a:gd name="connsiteX8" fmla="*/ 223040 w 2878363"/>
              <a:gd name="connsiteY8" fmla="*/ 1493043 h 1568200"/>
              <a:gd name="connsiteX9" fmla="*/ 754058 w 2878363"/>
              <a:gd name="connsiteY9" fmla="*/ 1507331 h 1568200"/>
              <a:gd name="connsiteX10" fmla="*/ 1216021 w 2878363"/>
              <a:gd name="connsiteY10" fmla="*/ 1528762 h 1568200"/>
              <a:gd name="connsiteX11" fmla="*/ 1823240 w 2878363"/>
              <a:gd name="connsiteY11" fmla="*/ 1547812 h 1568200"/>
              <a:gd name="connsiteX12" fmla="*/ 2280440 w 2878363"/>
              <a:gd name="connsiteY12" fmla="*/ 1564481 h 1568200"/>
              <a:gd name="connsiteX13" fmla="*/ 2463796 w 2878363"/>
              <a:gd name="connsiteY13" fmla="*/ 1471612 h 1568200"/>
              <a:gd name="connsiteX14" fmla="*/ 2561426 w 2878363"/>
              <a:gd name="connsiteY14" fmla="*/ 1195388 h 1568200"/>
              <a:gd name="connsiteX15" fmla="*/ 2678108 w 2878363"/>
              <a:gd name="connsiteY15" fmla="*/ 733425 h 1568200"/>
              <a:gd name="connsiteX16" fmla="*/ 2830508 w 2878363"/>
              <a:gd name="connsiteY16" fmla="*/ 130968 h 1568200"/>
              <a:gd name="connsiteX17" fmla="*/ 2654296 w 2878363"/>
              <a:gd name="connsiteY17" fmla="*/ 0 h 1568200"/>
              <a:gd name="connsiteX18" fmla="*/ 632614 w 2878363"/>
              <a:gd name="connsiteY18" fmla="*/ 71437 h 1568200"/>
              <a:gd name="connsiteX0" fmla="*/ 632614 w 2878363"/>
              <a:gd name="connsiteY0" fmla="*/ 71437 h 1568200"/>
              <a:gd name="connsiteX1" fmla="*/ 299238 w 2878363"/>
              <a:gd name="connsiteY1" fmla="*/ 90485 h 1568200"/>
              <a:gd name="connsiteX2" fmla="*/ 168271 w 2878363"/>
              <a:gd name="connsiteY2" fmla="*/ 150019 h 1568200"/>
              <a:gd name="connsiteX3" fmla="*/ 118265 w 2878363"/>
              <a:gd name="connsiteY3" fmla="*/ 271462 h 1568200"/>
              <a:gd name="connsiteX4" fmla="*/ 84927 w 2878363"/>
              <a:gd name="connsiteY4" fmla="*/ 569118 h 1568200"/>
              <a:gd name="connsiteX5" fmla="*/ 23015 w 2878363"/>
              <a:gd name="connsiteY5" fmla="*/ 1140618 h 1568200"/>
              <a:gd name="connsiteX6" fmla="*/ 1583 w 2878363"/>
              <a:gd name="connsiteY6" fmla="*/ 1354931 h 1568200"/>
              <a:gd name="connsiteX7" fmla="*/ 61115 w 2878363"/>
              <a:gd name="connsiteY7" fmla="*/ 1447800 h 1568200"/>
              <a:gd name="connsiteX8" fmla="*/ 223040 w 2878363"/>
              <a:gd name="connsiteY8" fmla="*/ 1493043 h 1568200"/>
              <a:gd name="connsiteX9" fmla="*/ 754058 w 2878363"/>
              <a:gd name="connsiteY9" fmla="*/ 1507331 h 1568200"/>
              <a:gd name="connsiteX10" fmla="*/ 1216021 w 2878363"/>
              <a:gd name="connsiteY10" fmla="*/ 1528762 h 1568200"/>
              <a:gd name="connsiteX11" fmla="*/ 1823240 w 2878363"/>
              <a:gd name="connsiteY11" fmla="*/ 1547812 h 1568200"/>
              <a:gd name="connsiteX12" fmla="*/ 2280440 w 2878363"/>
              <a:gd name="connsiteY12" fmla="*/ 1564481 h 1568200"/>
              <a:gd name="connsiteX13" fmla="*/ 2463796 w 2878363"/>
              <a:gd name="connsiteY13" fmla="*/ 1471612 h 1568200"/>
              <a:gd name="connsiteX14" fmla="*/ 2561426 w 2878363"/>
              <a:gd name="connsiteY14" fmla="*/ 1195388 h 1568200"/>
              <a:gd name="connsiteX15" fmla="*/ 2678108 w 2878363"/>
              <a:gd name="connsiteY15" fmla="*/ 733425 h 1568200"/>
              <a:gd name="connsiteX16" fmla="*/ 2830508 w 2878363"/>
              <a:gd name="connsiteY16" fmla="*/ 130968 h 1568200"/>
              <a:gd name="connsiteX17" fmla="*/ 2654296 w 2878363"/>
              <a:gd name="connsiteY17" fmla="*/ 0 h 1568200"/>
              <a:gd name="connsiteX18" fmla="*/ 632614 w 2878363"/>
              <a:gd name="connsiteY18" fmla="*/ 71437 h 1568200"/>
              <a:gd name="connsiteX0" fmla="*/ 632614 w 2878363"/>
              <a:gd name="connsiteY0" fmla="*/ 71437 h 1568200"/>
              <a:gd name="connsiteX1" fmla="*/ 299238 w 2878363"/>
              <a:gd name="connsiteY1" fmla="*/ 80960 h 1568200"/>
              <a:gd name="connsiteX2" fmla="*/ 168271 w 2878363"/>
              <a:gd name="connsiteY2" fmla="*/ 150019 h 1568200"/>
              <a:gd name="connsiteX3" fmla="*/ 118265 w 2878363"/>
              <a:gd name="connsiteY3" fmla="*/ 271462 h 1568200"/>
              <a:gd name="connsiteX4" fmla="*/ 84927 w 2878363"/>
              <a:gd name="connsiteY4" fmla="*/ 569118 h 1568200"/>
              <a:gd name="connsiteX5" fmla="*/ 23015 w 2878363"/>
              <a:gd name="connsiteY5" fmla="*/ 1140618 h 1568200"/>
              <a:gd name="connsiteX6" fmla="*/ 1583 w 2878363"/>
              <a:gd name="connsiteY6" fmla="*/ 1354931 h 1568200"/>
              <a:gd name="connsiteX7" fmla="*/ 61115 w 2878363"/>
              <a:gd name="connsiteY7" fmla="*/ 1447800 h 1568200"/>
              <a:gd name="connsiteX8" fmla="*/ 223040 w 2878363"/>
              <a:gd name="connsiteY8" fmla="*/ 1493043 h 1568200"/>
              <a:gd name="connsiteX9" fmla="*/ 754058 w 2878363"/>
              <a:gd name="connsiteY9" fmla="*/ 1507331 h 1568200"/>
              <a:gd name="connsiteX10" fmla="*/ 1216021 w 2878363"/>
              <a:gd name="connsiteY10" fmla="*/ 1528762 h 1568200"/>
              <a:gd name="connsiteX11" fmla="*/ 1823240 w 2878363"/>
              <a:gd name="connsiteY11" fmla="*/ 1547812 h 1568200"/>
              <a:gd name="connsiteX12" fmla="*/ 2280440 w 2878363"/>
              <a:gd name="connsiteY12" fmla="*/ 1564481 h 1568200"/>
              <a:gd name="connsiteX13" fmla="*/ 2463796 w 2878363"/>
              <a:gd name="connsiteY13" fmla="*/ 1471612 h 1568200"/>
              <a:gd name="connsiteX14" fmla="*/ 2561426 w 2878363"/>
              <a:gd name="connsiteY14" fmla="*/ 1195388 h 1568200"/>
              <a:gd name="connsiteX15" fmla="*/ 2678108 w 2878363"/>
              <a:gd name="connsiteY15" fmla="*/ 733425 h 1568200"/>
              <a:gd name="connsiteX16" fmla="*/ 2830508 w 2878363"/>
              <a:gd name="connsiteY16" fmla="*/ 130968 h 1568200"/>
              <a:gd name="connsiteX17" fmla="*/ 2654296 w 2878363"/>
              <a:gd name="connsiteY17" fmla="*/ 0 h 1568200"/>
              <a:gd name="connsiteX18" fmla="*/ 632614 w 2878363"/>
              <a:gd name="connsiteY18" fmla="*/ 71437 h 1568200"/>
              <a:gd name="connsiteX0" fmla="*/ 632614 w 2830611"/>
              <a:gd name="connsiteY0" fmla="*/ 64293 h 1561056"/>
              <a:gd name="connsiteX1" fmla="*/ 299238 w 2830611"/>
              <a:gd name="connsiteY1" fmla="*/ 73816 h 1561056"/>
              <a:gd name="connsiteX2" fmla="*/ 168271 w 2830611"/>
              <a:gd name="connsiteY2" fmla="*/ 142875 h 1561056"/>
              <a:gd name="connsiteX3" fmla="*/ 118265 w 2830611"/>
              <a:gd name="connsiteY3" fmla="*/ 264318 h 1561056"/>
              <a:gd name="connsiteX4" fmla="*/ 84927 w 2830611"/>
              <a:gd name="connsiteY4" fmla="*/ 561974 h 1561056"/>
              <a:gd name="connsiteX5" fmla="*/ 23015 w 2830611"/>
              <a:gd name="connsiteY5" fmla="*/ 1133474 h 1561056"/>
              <a:gd name="connsiteX6" fmla="*/ 1583 w 2830611"/>
              <a:gd name="connsiteY6" fmla="*/ 1347787 h 1561056"/>
              <a:gd name="connsiteX7" fmla="*/ 61115 w 2830611"/>
              <a:gd name="connsiteY7" fmla="*/ 1440656 h 1561056"/>
              <a:gd name="connsiteX8" fmla="*/ 223040 w 2830611"/>
              <a:gd name="connsiteY8" fmla="*/ 1485899 h 1561056"/>
              <a:gd name="connsiteX9" fmla="*/ 754058 w 2830611"/>
              <a:gd name="connsiteY9" fmla="*/ 1500187 h 1561056"/>
              <a:gd name="connsiteX10" fmla="*/ 1216021 w 2830611"/>
              <a:gd name="connsiteY10" fmla="*/ 1521618 h 1561056"/>
              <a:gd name="connsiteX11" fmla="*/ 1823240 w 2830611"/>
              <a:gd name="connsiteY11" fmla="*/ 1540668 h 1561056"/>
              <a:gd name="connsiteX12" fmla="*/ 2280440 w 2830611"/>
              <a:gd name="connsiteY12" fmla="*/ 1557337 h 1561056"/>
              <a:gd name="connsiteX13" fmla="*/ 2463796 w 2830611"/>
              <a:gd name="connsiteY13" fmla="*/ 1464468 h 1561056"/>
              <a:gd name="connsiteX14" fmla="*/ 2561426 w 2830611"/>
              <a:gd name="connsiteY14" fmla="*/ 1188244 h 1561056"/>
              <a:gd name="connsiteX15" fmla="*/ 2678108 w 2830611"/>
              <a:gd name="connsiteY15" fmla="*/ 726281 h 1561056"/>
              <a:gd name="connsiteX16" fmla="*/ 2830508 w 2830611"/>
              <a:gd name="connsiteY16" fmla="*/ 123824 h 1561056"/>
              <a:gd name="connsiteX17" fmla="*/ 2423315 w 2830611"/>
              <a:gd name="connsiteY17" fmla="*/ 0 h 1561056"/>
              <a:gd name="connsiteX18" fmla="*/ 632614 w 2830611"/>
              <a:gd name="connsiteY18" fmla="*/ 64293 h 1561056"/>
              <a:gd name="connsiteX0" fmla="*/ 632614 w 2834660"/>
              <a:gd name="connsiteY0" fmla="*/ 75020 h 1571783"/>
              <a:gd name="connsiteX1" fmla="*/ 299238 w 2834660"/>
              <a:gd name="connsiteY1" fmla="*/ 84543 h 1571783"/>
              <a:gd name="connsiteX2" fmla="*/ 168271 w 2834660"/>
              <a:gd name="connsiteY2" fmla="*/ 153602 h 1571783"/>
              <a:gd name="connsiteX3" fmla="*/ 118265 w 2834660"/>
              <a:gd name="connsiteY3" fmla="*/ 275045 h 1571783"/>
              <a:gd name="connsiteX4" fmla="*/ 84927 w 2834660"/>
              <a:gd name="connsiteY4" fmla="*/ 572701 h 1571783"/>
              <a:gd name="connsiteX5" fmla="*/ 23015 w 2834660"/>
              <a:gd name="connsiteY5" fmla="*/ 1144201 h 1571783"/>
              <a:gd name="connsiteX6" fmla="*/ 1583 w 2834660"/>
              <a:gd name="connsiteY6" fmla="*/ 1358514 h 1571783"/>
              <a:gd name="connsiteX7" fmla="*/ 61115 w 2834660"/>
              <a:gd name="connsiteY7" fmla="*/ 1451383 h 1571783"/>
              <a:gd name="connsiteX8" fmla="*/ 223040 w 2834660"/>
              <a:gd name="connsiteY8" fmla="*/ 1496626 h 1571783"/>
              <a:gd name="connsiteX9" fmla="*/ 754058 w 2834660"/>
              <a:gd name="connsiteY9" fmla="*/ 1510914 h 1571783"/>
              <a:gd name="connsiteX10" fmla="*/ 1216021 w 2834660"/>
              <a:gd name="connsiteY10" fmla="*/ 1532345 h 1571783"/>
              <a:gd name="connsiteX11" fmla="*/ 1823240 w 2834660"/>
              <a:gd name="connsiteY11" fmla="*/ 1551395 h 1571783"/>
              <a:gd name="connsiteX12" fmla="*/ 2280440 w 2834660"/>
              <a:gd name="connsiteY12" fmla="*/ 1568064 h 1571783"/>
              <a:gd name="connsiteX13" fmla="*/ 2463796 w 2834660"/>
              <a:gd name="connsiteY13" fmla="*/ 1475195 h 1571783"/>
              <a:gd name="connsiteX14" fmla="*/ 2561426 w 2834660"/>
              <a:gd name="connsiteY14" fmla="*/ 1198971 h 1571783"/>
              <a:gd name="connsiteX15" fmla="*/ 2678108 w 2834660"/>
              <a:gd name="connsiteY15" fmla="*/ 737008 h 1571783"/>
              <a:gd name="connsiteX16" fmla="*/ 2830508 w 2834660"/>
              <a:gd name="connsiteY16" fmla="*/ 134551 h 1571783"/>
              <a:gd name="connsiteX17" fmla="*/ 2750863 w 2834660"/>
              <a:gd name="connsiteY17" fmla="*/ 12758 h 1571783"/>
              <a:gd name="connsiteX18" fmla="*/ 2423315 w 2834660"/>
              <a:gd name="connsiteY18" fmla="*/ 10727 h 1571783"/>
              <a:gd name="connsiteX19" fmla="*/ 632614 w 2834660"/>
              <a:gd name="connsiteY19" fmla="*/ 75020 h 1571783"/>
              <a:gd name="connsiteX0" fmla="*/ 632614 w 2830347"/>
              <a:gd name="connsiteY0" fmla="*/ 75020 h 1571783"/>
              <a:gd name="connsiteX1" fmla="*/ 299238 w 2830347"/>
              <a:gd name="connsiteY1" fmla="*/ 84543 h 1571783"/>
              <a:gd name="connsiteX2" fmla="*/ 168271 w 2830347"/>
              <a:gd name="connsiteY2" fmla="*/ 153602 h 1571783"/>
              <a:gd name="connsiteX3" fmla="*/ 118265 w 2830347"/>
              <a:gd name="connsiteY3" fmla="*/ 275045 h 1571783"/>
              <a:gd name="connsiteX4" fmla="*/ 84927 w 2830347"/>
              <a:gd name="connsiteY4" fmla="*/ 572701 h 1571783"/>
              <a:gd name="connsiteX5" fmla="*/ 23015 w 2830347"/>
              <a:gd name="connsiteY5" fmla="*/ 1144201 h 1571783"/>
              <a:gd name="connsiteX6" fmla="*/ 1583 w 2830347"/>
              <a:gd name="connsiteY6" fmla="*/ 1358514 h 1571783"/>
              <a:gd name="connsiteX7" fmla="*/ 61115 w 2830347"/>
              <a:gd name="connsiteY7" fmla="*/ 1451383 h 1571783"/>
              <a:gd name="connsiteX8" fmla="*/ 223040 w 2830347"/>
              <a:gd name="connsiteY8" fmla="*/ 1496626 h 1571783"/>
              <a:gd name="connsiteX9" fmla="*/ 754058 w 2830347"/>
              <a:gd name="connsiteY9" fmla="*/ 1510914 h 1571783"/>
              <a:gd name="connsiteX10" fmla="*/ 1216021 w 2830347"/>
              <a:gd name="connsiteY10" fmla="*/ 1532345 h 1571783"/>
              <a:gd name="connsiteX11" fmla="*/ 1823240 w 2830347"/>
              <a:gd name="connsiteY11" fmla="*/ 1551395 h 1571783"/>
              <a:gd name="connsiteX12" fmla="*/ 2280440 w 2830347"/>
              <a:gd name="connsiteY12" fmla="*/ 1568064 h 1571783"/>
              <a:gd name="connsiteX13" fmla="*/ 2463796 w 2830347"/>
              <a:gd name="connsiteY13" fmla="*/ 1475195 h 1571783"/>
              <a:gd name="connsiteX14" fmla="*/ 2561426 w 2830347"/>
              <a:gd name="connsiteY14" fmla="*/ 1198971 h 1571783"/>
              <a:gd name="connsiteX15" fmla="*/ 2678108 w 2830347"/>
              <a:gd name="connsiteY15" fmla="*/ 737008 h 1571783"/>
              <a:gd name="connsiteX16" fmla="*/ 2825745 w 2830347"/>
              <a:gd name="connsiteY16" fmla="*/ 203608 h 1571783"/>
              <a:gd name="connsiteX17" fmla="*/ 2750863 w 2830347"/>
              <a:gd name="connsiteY17" fmla="*/ 12758 h 1571783"/>
              <a:gd name="connsiteX18" fmla="*/ 2423315 w 2830347"/>
              <a:gd name="connsiteY18" fmla="*/ 10727 h 1571783"/>
              <a:gd name="connsiteX19" fmla="*/ 632614 w 2830347"/>
              <a:gd name="connsiteY19" fmla="*/ 75020 h 1571783"/>
              <a:gd name="connsiteX0" fmla="*/ 632614 w 2826124"/>
              <a:gd name="connsiteY0" fmla="*/ 75020 h 1571783"/>
              <a:gd name="connsiteX1" fmla="*/ 299238 w 2826124"/>
              <a:gd name="connsiteY1" fmla="*/ 84543 h 1571783"/>
              <a:gd name="connsiteX2" fmla="*/ 168271 w 2826124"/>
              <a:gd name="connsiteY2" fmla="*/ 153602 h 1571783"/>
              <a:gd name="connsiteX3" fmla="*/ 118265 w 2826124"/>
              <a:gd name="connsiteY3" fmla="*/ 275045 h 1571783"/>
              <a:gd name="connsiteX4" fmla="*/ 84927 w 2826124"/>
              <a:gd name="connsiteY4" fmla="*/ 572701 h 1571783"/>
              <a:gd name="connsiteX5" fmla="*/ 23015 w 2826124"/>
              <a:gd name="connsiteY5" fmla="*/ 1144201 h 1571783"/>
              <a:gd name="connsiteX6" fmla="*/ 1583 w 2826124"/>
              <a:gd name="connsiteY6" fmla="*/ 1358514 h 1571783"/>
              <a:gd name="connsiteX7" fmla="*/ 61115 w 2826124"/>
              <a:gd name="connsiteY7" fmla="*/ 1451383 h 1571783"/>
              <a:gd name="connsiteX8" fmla="*/ 223040 w 2826124"/>
              <a:gd name="connsiteY8" fmla="*/ 1496626 h 1571783"/>
              <a:gd name="connsiteX9" fmla="*/ 754058 w 2826124"/>
              <a:gd name="connsiteY9" fmla="*/ 1510914 h 1571783"/>
              <a:gd name="connsiteX10" fmla="*/ 1216021 w 2826124"/>
              <a:gd name="connsiteY10" fmla="*/ 1532345 h 1571783"/>
              <a:gd name="connsiteX11" fmla="*/ 1823240 w 2826124"/>
              <a:gd name="connsiteY11" fmla="*/ 1551395 h 1571783"/>
              <a:gd name="connsiteX12" fmla="*/ 2280440 w 2826124"/>
              <a:gd name="connsiteY12" fmla="*/ 1568064 h 1571783"/>
              <a:gd name="connsiteX13" fmla="*/ 2463796 w 2826124"/>
              <a:gd name="connsiteY13" fmla="*/ 1475195 h 1571783"/>
              <a:gd name="connsiteX14" fmla="*/ 2561426 w 2826124"/>
              <a:gd name="connsiteY14" fmla="*/ 1198971 h 1571783"/>
              <a:gd name="connsiteX15" fmla="*/ 2678108 w 2826124"/>
              <a:gd name="connsiteY15" fmla="*/ 737008 h 1571783"/>
              <a:gd name="connsiteX16" fmla="*/ 2820982 w 2826124"/>
              <a:gd name="connsiteY16" fmla="*/ 194083 h 1571783"/>
              <a:gd name="connsiteX17" fmla="*/ 2750863 w 2826124"/>
              <a:gd name="connsiteY17" fmla="*/ 12758 h 1571783"/>
              <a:gd name="connsiteX18" fmla="*/ 2423315 w 2826124"/>
              <a:gd name="connsiteY18" fmla="*/ 10727 h 1571783"/>
              <a:gd name="connsiteX19" fmla="*/ 632614 w 2826124"/>
              <a:gd name="connsiteY19" fmla="*/ 75020 h 1571783"/>
              <a:gd name="connsiteX0" fmla="*/ 632614 w 2822322"/>
              <a:gd name="connsiteY0" fmla="*/ 75020 h 1571783"/>
              <a:gd name="connsiteX1" fmla="*/ 299238 w 2822322"/>
              <a:gd name="connsiteY1" fmla="*/ 84543 h 1571783"/>
              <a:gd name="connsiteX2" fmla="*/ 168271 w 2822322"/>
              <a:gd name="connsiteY2" fmla="*/ 153602 h 1571783"/>
              <a:gd name="connsiteX3" fmla="*/ 118265 w 2822322"/>
              <a:gd name="connsiteY3" fmla="*/ 275045 h 1571783"/>
              <a:gd name="connsiteX4" fmla="*/ 84927 w 2822322"/>
              <a:gd name="connsiteY4" fmla="*/ 572701 h 1571783"/>
              <a:gd name="connsiteX5" fmla="*/ 23015 w 2822322"/>
              <a:gd name="connsiteY5" fmla="*/ 1144201 h 1571783"/>
              <a:gd name="connsiteX6" fmla="*/ 1583 w 2822322"/>
              <a:gd name="connsiteY6" fmla="*/ 1358514 h 1571783"/>
              <a:gd name="connsiteX7" fmla="*/ 61115 w 2822322"/>
              <a:gd name="connsiteY7" fmla="*/ 1451383 h 1571783"/>
              <a:gd name="connsiteX8" fmla="*/ 223040 w 2822322"/>
              <a:gd name="connsiteY8" fmla="*/ 1496626 h 1571783"/>
              <a:gd name="connsiteX9" fmla="*/ 754058 w 2822322"/>
              <a:gd name="connsiteY9" fmla="*/ 1510914 h 1571783"/>
              <a:gd name="connsiteX10" fmla="*/ 1216021 w 2822322"/>
              <a:gd name="connsiteY10" fmla="*/ 1532345 h 1571783"/>
              <a:gd name="connsiteX11" fmla="*/ 1823240 w 2822322"/>
              <a:gd name="connsiteY11" fmla="*/ 1551395 h 1571783"/>
              <a:gd name="connsiteX12" fmla="*/ 2280440 w 2822322"/>
              <a:gd name="connsiteY12" fmla="*/ 1568064 h 1571783"/>
              <a:gd name="connsiteX13" fmla="*/ 2463796 w 2822322"/>
              <a:gd name="connsiteY13" fmla="*/ 1475195 h 1571783"/>
              <a:gd name="connsiteX14" fmla="*/ 2561426 w 2822322"/>
              <a:gd name="connsiteY14" fmla="*/ 1198971 h 1571783"/>
              <a:gd name="connsiteX15" fmla="*/ 2678108 w 2822322"/>
              <a:gd name="connsiteY15" fmla="*/ 737008 h 1571783"/>
              <a:gd name="connsiteX16" fmla="*/ 2784201 w 2822322"/>
              <a:gd name="connsiteY16" fmla="*/ 346134 h 1571783"/>
              <a:gd name="connsiteX17" fmla="*/ 2820982 w 2822322"/>
              <a:gd name="connsiteY17" fmla="*/ 194083 h 1571783"/>
              <a:gd name="connsiteX18" fmla="*/ 2750863 w 2822322"/>
              <a:gd name="connsiteY18" fmla="*/ 12758 h 1571783"/>
              <a:gd name="connsiteX19" fmla="*/ 2423315 w 2822322"/>
              <a:gd name="connsiteY19" fmla="*/ 10727 h 1571783"/>
              <a:gd name="connsiteX20" fmla="*/ 632614 w 2822322"/>
              <a:gd name="connsiteY20" fmla="*/ 75020 h 1571783"/>
              <a:gd name="connsiteX0" fmla="*/ 632614 w 2833811"/>
              <a:gd name="connsiteY0" fmla="*/ 75020 h 1571783"/>
              <a:gd name="connsiteX1" fmla="*/ 299238 w 2833811"/>
              <a:gd name="connsiteY1" fmla="*/ 84543 h 1571783"/>
              <a:gd name="connsiteX2" fmla="*/ 168271 w 2833811"/>
              <a:gd name="connsiteY2" fmla="*/ 153602 h 1571783"/>
              <a:gd name="connsiteX3" fmla="*/ 118265 w 2833811"/>
              <a:gd name="connsiteY3" fmla="*/ 275045 h 1571783"/>
              <a:gd name="connsiteX4" fmla="*/ 84927 w 2833811"/>
              <a:gd name="connsiteY4" fmla="*/ 572701 h 1571783"/>
              <a:gd name="connsiteX5" fmla="*/ 23015 w 2833811"/>
              <a:gd name="connsiteY5" fmla="*/ 1144201 h 1571783"/>
              <a:gd name="connsiteX6" fmla="*/ 1583 w 2833811"/>
              <a:gd name="connsiteY6" fmla="*/ 1358514 h 1571783"/>
              <a:gd name="connsiteX7" fmla="*/ 61115 w 2833811"/>
              <a:gd name="connsiteY7" fmla="*/ 1451383 h 1571783"/>
              <a:gd name="connsiteX8" fmla="*/ 223040 w 2833811"/>
              <a:gd name="connsiteY8" fmla="*/ 1496626 h 1571783"/>
              <a:gd name="connsiteX9" fmla="*/ 754058 w 2833811"/>
              <a:gd name="connsiteY9" fmla="*/ 1510914 h 1571783"/>
              <a:gd name="connsiteX10" fmla="*/ 1216021 w 2833811"/>
              <a:gd name="connsiteY10" fmla="*/ 1532345 h 1571783"/>
              <a:gd name="connsiteX11" fmla="*/ 1823240 w 2833811"/>
              <a:gd name="connsiteY11" fmla="*/ 1551395 h 1571783"/>
              <a:gd name="connsiteX12" fmla="*/ 2280440 w 2833811"/>
              <a:gd name="connsiteY12" fmla="*/ 1568064 h 1571783"/>
              <a:gd name="connsiteX13" fmla="*/ 2463796 w 2833811"/>
              <a:gd name="connsiteY13" fmla="*/ 1475195 h 1571783"/>
              <a:gd name="connsiteX14" fmla="*/ 2561426 w 2833811"/>
              <a:gd name="connsiteY14" fmla="*/ 1198971 h 1571783"/>
              <a:gd name="connsiteX15" fmla="*/ 2678108 w 2833811"/>
              <a:gd name="connsiteY15" fmla="*/ 737008 h 1571783"/>
              <a:gd name="connsiteX16" fmla="*/ 2784201 w 2833811"/>
              <a:gd name="connsiteY16" fmla="*/ 346134 h 1571783"/>
              <a:gd name="connsiteX17" fmla="*/ 2832888 w 2833811"/>
              <a:gd name="connsiteY17" fmla="*/ 144077 h 1571783"/>
              <a:gd name="connsiteX18" fmla="*/ 2750863 w 2833811"/>
              <a:gd name="connsiteY18" fmla="*/ 12758 h 1571783"/>
              <a:gd name="connsiteX19" fmla="*/ 2423315 w 2833811"/>
              <a:gd name="connsiteY19" fmla="*/ 10727 h 1571783"/>
              <a:gd name="connsiteX20" fmla="*/ 632614 w 2833811"/>
              <a:gd name="connsiteY20" fmla="*/ 75020 h 1571783"/>
              <a:gd name="connsiteX0" fmla="*/ 632614 w 2835047"/>
              <a:gd name="connsiteY0" fmla="*/ 75020 h 1571783"/>
              <a:gd name="connsiteX1" fmla="*/ 299238 w 2835047"/>
              <a:gd name="connsiteY1" fmla="*/ 84543 h 1571783"/>
              <a:gd name="connsiteX2" fmla="*/ 168271 w 2835047"/>
              <a:gd name="connsiteY2" fmla="*/ 153602 h 1571783"/>
              <a:gd name="connsiteX3" fmla="*/ 118265 w 2835047"/>
              <a:gd name="connsiteY3" fmla="*/ 275045 h 1571783"/>
              <a:gd name="connsiteX4" fmla="*/ 84927 w 2835047"/>
              <a:gd name="connsiteY4" fmla="*/ 572701 h 1571783"/>
              <a:gd name="connsiteX5" fmla="*/ 23015 w 2835047"/>
              <a:gd name="connsiteY5" fmla="*/ 1144201 h 1571783"/>
              <a:gd name="connsiteX6" fmla="*/ 1583 w 2835047"/>
              <a:gd name="connsiteY6" fmla="*/ 1358514 h 1571783"/>
              <a:gd name="connsiteX7" fmla="*/ 61115 w 2835047"/>
              <a:gd name="connsiteY7" fmla="*/ 1451383 h 1571783"/>
              <a:gd name="connsiteX8" fmla="*/ 223040 w 2835047"/>
              <a:gd name="connsiteY8" fmla="*/ 1496626 h 1571783"/>
              <a:gd name="connsiteX9" fmla="*/ 754058 w 2835047"/>
              <a:gd name="connsiteY9" fmla="*/ 1510914 h 1571783"/>
              <a:gd name="connsiteX10" fmla="*/ 1216021 w 2835047"/>
              <a:gd name="connsiteY10" fmla="*/ 1532345 h 1571783"/>
              <a:gd name="connsiteX11" fmla="*/ 1823240 w 2835047"/>
              <a:gd name="connsiteY11" fmla="*/ 1551395 h 1571783"/>
              <a:gd name="connsiteX12" fmla="*/ 2280440 w 2835047"/>
              <a:gd name="connsiteY12" fmla="*/ 1568064 h 1571783"/>
              <a:gd name="connsiteX13" fmla="*/ 2463796 w 2835047"/>
              <a:gd name="connsiteY13" fmla="*/ 1475195 h 1571783"/>
              <a:gd name="connsiteX14" fmla="*/ 2561426 w 2835047"/>
              <a:gd name="connsiteY14" fmla="*/ 1198971 h 1571783"/>
              <a:gd name="connsiteX15" fmla="*/ 2678108 w 2835047"/>
              <a:gd name="connsiteY15" fmla="*/ 737008 h 1571783"/>
              <a:gd name="connsiteX16" fmla="*/ 2784201 w 2835047"/>
              <a:gd name="connsiteY16" fmla="*/ 346134 h 1571783"/>
              <a:gd name="connsiteX17" fmla="*/ 2803251 w 2835047"/>
              <a:gd name="connsiteY17" fmla="*/ 243741 h 1571783"/>
              <a:gd name="connsiteX18" fmla="*/ 2832888 w 2835047"/>
              <a:gd name="connsiteY18" fmla="*/ 144077 h 1571783"/>
              <a:gd name="connsiteX19" fmla="*/ 2750863 w 2835047"/>
              <a:gd name="connsiteY19" fmla="*/ 12758 h 1571783"/>
              <a:gd name="connsiteX20" fmla="*/ 2423315 w 2835047"/>
              <a:gd name="connsiteY20" fmla="*/ 10727 h 1571783"/>
              <a:gd name="connsiteX21" fmla="*/ 632614 w 2835047"/>
              <a:gd name="connsiteY21" fmla="*/ 75020 h 1571783"/>
              <a:gd name="connsiteX0" fmla="*/ 632614 w 2830571"/>
              <a:gd name="connsiteY0" fmla="*/ 75020 h 1571783"/>
              <a:gd name="connsiteX1" fmla="*/ 299238 w 2830571"/>
              <a:gd name="connsiteY1" fmla="*/ 84543 h 1571783"/>
              <a:gd name="connsiteX2" fmla="*/ 168271 w 2830571"/>
              <a:gd name="connsiteY2" fmla="*/ 153602 h 1571783"/>
              <a:gd name="connsiteX3" fmla="*/ 118265 w 2830571"/>
              <a:gd name="connsiteY3" fmla="*/ 275045 h 1571783"/>
              <a:gd name="connsiteX4" fmla="*/ 84927 w 2830571"/>
              <a:gd name="connsiteY4" fmla="*/ 572701 h 1571783"/>
              <a:gd name="connsiteX5" fmla="*/ 23015 w 2830571"/>
              <a:gd name="connsiteY5" fmla="*/ 1144201 h 1571783"/>
              <a:gd name="connsiteX6" fmla="*/ 1583 w 2830571"/>
              <a:gd name="connsiteY6" fmla="*/ 1358514 h 1571783"/>
              <a:gd name="connsiteX7" fmla="*/ 61115 w 2830571"/>
              <a:gd name="connsiteY7" fmla="*/ 1451383 h 1571783"/>
              <a:gd name="connsiteX8" fmla="*/ 223040 w 2830571"/>
              <a:gd name="connsiteY8" fmla="*/ 1496626 h 1571783"/>
              <a:gd name="connsiteX9" fmla="*/ 754058 w 2830571"/>
              <a:gd name="connsiteY9" fmla="*/ 1510914 h 1571783"/>
              <a:gd name="connsiteX10" fmla="*/ 1216021 w 2830571"/>
              <a:gd name="connsiteY10" fmla="*/ 1532345 h 1571783"/>
              <a:gd name="connsiteX11" fmla="*/ 1823240 w 2830571"/>
              <a:gd name="connsiteY11" fmla="*/ 1551395 h 1571783"/>
              <a:gd name="connsiteX12" fmla="*/ 2280440 w 2830571"/>
              <a:gd name="connsiteY12" fmla="*/ 1568064 h 1571783"/>
              <a:gd name="connsiteX13" fmla="*/ 2463796 w 2830571"/>
              <a:gd name="connsiteY13" fmla="*/ 1475195 h 1571783"/>
              <a:gd name="connsiteX14" fmla="*/ 2561426 w 2830571"/>
              <a:gd name="connsiteY14" fmla="*/ 1198971 h 1571783"/>
              <a:gd name="connsiteX15" fmla="*/ 2678108 w 2830571"/>
              <a:gd name="connsiteY15" fmla="*/ 737008 h 1571783"/>
              <a:gd name="connsiteX16" fmla="*/ 2784201 w 2830571"/>
              <a:gd name="connsiteY16" fmla="*/ 346134 h 1571783"/>
              <a:gd name="connsiteX17" fmla="*/ 2803251 w 2830571"/>
              <a:gd name="connsiteY17" fmla="*/ 243741 h 1571783"/>
              <a:gd name="connsiteX18" fmla="*/ 2828125 w 2830571"/>
              <a:gd name="connsiteY18" fmla="*/ 113120 h 1571783"/>
              <a:gd name="connsiteX19" fmla="*/ 2750863 w 2830571"/>
              <a:gd name="connsiteY19" fmla="*/ 12758 h 1571783"/>
              <a:gd name="connsiteX20" fmla="*/ 2423315 w 2830571"/>
              <a:gd name="connsiteY20" fmla="*/ 10727 h 1571783"/>
              <a:gd name="connsiteX21" fmla="*/ 632614 w 2830571"/>
              <a:gd name="connsiteY21" fmla="*/ 75020 h 1571783"/>
              <a:gd name="connsiteX0" fmla="*/ 632614 w 2830571"/>
              <a:gd name="connsiteY0" fmla="*/ 75020 h 1571783"/>
              <a:gd name="connsiteX1" fmla="*/ 299238 w 2830571"/>
              <a:gd name="connsiteY1" fmla="*/ 84543 h 1571783"/>
              <a:gd name="connsiteX2" fmla="*/ 168271 w 2830571"/>
              <a:gd name="connsiteY2" fmla="*/ 153602 h 1571783"/>
              <a:gd name="connsiteX3" fmla="*/ 118265 w 2830571"/>
              <a:gd name="connsiteY3" fmla="*/ 275045 h 1571783"/>
              <a:gd name="connsiteX4" fmla="*/ 84927 w 2830571"/>
              <a:gd name="connsiteY4" fmla="*/ 572701 h 1571783"/>
              <a:gd name="connsiteX5" fmla="*/ 23015 w 2830571"/>
              <a:gd name="connsiteY5" fmla="*/ 1144201 h 1571783"/>
              <a:gd name="connsiteX6" fmla="*/ 1583 w 2830571"/>
              <a:gd name="connsiteY6" fmla="*/ 1358514 h 1571783"/>
              <a:gd name="connsiteX7" fmla="*/ 61115 w 2830571"/>
              <a:gd name="connsiteY7" fmla="*/ 1451383 h 1571783"/>
              <a:gd name="connsiteX8" fmla="*/ 223040 w 2830571"/>
              <a:gd name="connsiteY8" fmla="*/ 1496626 h 1571783"/>
              <a:gd name="connsiteX9" fmla="*/ 754058 w 2830571"/>
              <a:gd name="connsiteY9" fmla="*/ 1510914 h 1571783"/>
              <a:gd name="connsiteX10" fmla="*/ 1216021 w 2830571"/>
              <a:gd name="connsiteY10" fmla="*/ 1532345 h 1571783"/>
              <a:gd name="connsiteX11" fmla="*/ 1823240 w 2830571"/>
              <a:gd name="connsiteY11" fmla="*/ 1551395 h 1571783"/>
              <a:gd name="connsiteX12" fmla="*/ 2280440 w 2830571"/>
              <a:gd name="connsiteY12" fmla="*/ 1568064 h 1571783"/>
              <a:gd name="connsiteX13" fmla="*/ 2463796 w 2830571"/>
              <a:gd name="connsiteY13" fmla="*/ 1475195 h 1571783"/>
              <a:gd name="connsiteX14" fmla="*/ 2561426 w 2830571"/>
              <a:gd name="connsiteY14" fmla="*/ 1198971 h 1571783"/>
              <a:gd name="connsiteX15" fmla="*/ 2678108 w 2830571"/>
              <a:gd name="connsiteY15" fmla="*/ 737008 h 1571783"/>
              <a:gd name="connsiteX16" fmla="*/ 2774676 w 2830571"/>
              <a:gd name="connsiteY16" fmla="*/ 346134 h 1571783"/>
              <a:gd name="connsiteX17" fmla="*/ 2803251 w 2830571"/>
              <a:gd name="connsiteY17" fmla="*/ 243741 h 1571783"/>
              <a:gd name="connsiteX18" fmla="*/ 2828125 w 2830571"/>
              <a:gd name="connsiteY18" fmla="*/ 113120 h 1571783"/>
              <a:gd name="connsiteX19" fmla="*/ 2750863 w 2830571"/>
              <a:gd name="connsiteY19" fmla="*/ 12758 h 1571783"/>
              <a:gd name="connsiteX20" fmla="*/ 2423315 w 2830571"/>
              <a:gd name="connsiteY20" fmla="*/ 10727 h 1571783"/>
              <a:gd name="connsiteX21" fmla="*/ 632614 w 2830571"/>
              <a:gd name="connsiteY21" fmla="*/ 75020 h 1571783"/>
              <a:gd name="connsiteX0" fmla="*/ 632614 w 2831764"/>
              <a:gd name="connsiteY0" fmla="*/ 75020 h 1571783"/>
              <a:gd name="connsiteX1" fmla="*/ 299238 w 2831764"/>
              <a:gd name="connsiteY1" fmla="*/ 84543 h 1571783"/>
              <a:gd name="connsiteX2" fmla="*/ 168271 w 2831764"/>
              <a:gd name="connsiteY2" fmla="*/ 153602 h 1571783"/>
              <a:gd name="connsiteX3" fmla="*/ 118265 w 2831764"/>
              <a:gd name="connsiteY3" fmla="*/ 275045 h 1571783"/>
              <a:gd name="connsiteX4" fmla="*/ 84927 w 2831764"/>
              <a:gd name="connsiteY4" fmla="*/ 572701 h 1571783"/>
              <a:gd name="connsiteX5" fmla="*/ 23015 w 2831764"/>
              <a:gd name="connsiteY5" fmla="*/ 1144201 h 1571783"/>
              <a:gd name="connsiteX6" fmla="*/ 1583 w 2831764"/>
              <a:gd name="connsiteY6" fmla="*/ 1358514 h 1571783"/>
              <a:gd name="connsiteX7" fmla="*/ 61115 w 2831764"/>
              <a:gd name="connsiteY7" fmla="*/ 1451383 h 1571783"/>
              <a:gd name="connsiteX8" fmla="*/ 223040 w 2831764"/>
              <a:gd name="connsiteY8" fmla="*/ 1496626 h 1571783"/>
              <a:gd name="connsiteX9" fmla="*/ 754058 w 2831764"/>
              <a:gd name="connsiteY9" fmla="*/ 1510914 h 1571783"/>
              <a:gd name="connsiteX10" fmla="*/ 1216021 w 2831764"/>
              <a:gd name="connsiteY10" fmla="*/ 1532345 h 1571783"/>
              <a:gd name="connsiteX11" fmla="*/ 1823240 w 2831764"/>
              <a:gd name="connsiteY11" fmla="*/ 1551395 h 1571783"/>
              <a:gd name="connsiteX12" fmla="*/ 2280440 w 2831764"/>
              <a:gd name="connsiteY12" fmla="*/ 1568064 h 1571783"/>
              <a:gd name="connsiteX13" fmla="*/ 2463796 w 2831764"/>
              <a:gd name="connsiteY13" fmla="*/ 1475195 h 1571783"/>
              <a:gd name="connsiteX14" fmla="*/ 2561426 w 2831764"/>
              <a:gd name="connsiteY14" fmla="*/ 1198971 h 1571783"/>
              <a:gd name="connsiteX15" fmla="*/ 2678108 w 2831764"/>
              <a:gd name="connsiteY15" fmla="*/ 737008 h 1571783"/>
              <a:gd name="connsiteX16" fmla="*/ 2774676 w 2831764"/>
              <a:gd name="connsiteY16" fmla="*/ 346134 h 1571783"/>
              <a:gd name="connsiteX17" fmla="*/ 2815157 w 2831764"/>
              <a:gd name="connsiteY17" fmla="*/ 224691 h 1571783"/>
              <a:gd name="connsiteX18" fmla="*/ 2828125 w 2831764"/>
              <a:gd name="connsiteY18" fmla="*/ 113120 h 1571783"/>
              <a:gd name="connsiteX19" fmla="*/ 2750863 w 2831764"/>
              <a:gd name="connsiteY19" fmla="*/ 12758 h 1571783"/>
              <a:gd name="connsiteX20" fmla="*/ 2423315 w 2831764"/>
              <a:gd name="connsiteY20" fmla="*/ 10727 h 1571783"/>
              <a:gd name="connsiteX21" fmla="*/ 632614 w 2831764"/>
              <a:gd name="connsiteY21" fmla="*/ 75020 h 1571783"/>
              <a:gd name="connsiteX0" fmla="*/ 632614 w 2842477"/>
              <a:gd name="connsiteY0" fmla="*/ 75020 h 1571783"/>
              <a:gd name="connsiteX1" fmla="*/ 299238 w 2842477"/>
              <a:gd name="connsiteY1" fmla="*/ 84543 h 1571783"/>
              <a:gd name="connsiteX2" fmla="*/ 168271 w 2842477"/>
              <a:gd name="connsiteY2" fmla="*/ 153602 h 1571783"/>
              <a:gd name="connsiteX3" fmla="*/ 118265 w 2842477"/>
              <a:gd name="connsiteY3" fmla="*/ 275045 h 1571783"/>
              <a:gd name="connsiteX4" fmla="*/ 84927 w 2842477"/>
              <a:gd name="connsiteY4" fmla="*/ 572701 h 1571783"/>
              <a:gd name="connsiteX5" fmla="*/ 23015 w 2842477"/>
              <a:gd name="connsiteY5" fmla="*/ 1144201 h 1571783"/>
              <a:gd name="connsiteX6" fmla="*/ 1583 w 2842477"/>
              <a:gd name="connsiteY6" fmla="*/ 1358514 h 1571783"/>
              <a:gd name="connsiteX7" fmla="*/ 61115 w 2842477"/>
              <a:gd name="connsiteY7" fmla="*/ 1451383 h 1571783"/>
              <a:gd name="connsiteX8" fmla="*/ 223040 w 2842477"/>
              <a:gd name="connsiteY8" fmla="*/ 1496626 h 1571783"/>
              <a:gd name="connsiteX9" fmla="*/ 754058 w 2842477"/>
              <a:gd name="connsiteY9" fmla="*/ 1510914 h 1571783"/>
              <a:gd name="connsiteX10" fmla="*/ 1216021 w 2842477"/>
              <a:gd name="connsiteY10" fmla="*/ 1532345 h 1571783"/>
              <a:gd name="connsiteX11" fmla="*/ 1823240 w 2842477"/>
              <a:gd name="connsiteY11" fmla="*/ 1551395 h 1571783"/>
              <a:gd name="connsiteX12" fmla="*/ 2280440 w 2842477"/>
              <a:gd name="connsiteY12" fmla="*/ 1568064 h 1571783"/>
              <a:gd name="connsiteX13" fmla="*/ 2463796 w 2842477"/>
              <a:gd name="connsiteY13" fmla="*/ 1475195 h 1571783"/>
              <a:gd name="connsiteX14" fmla="*/ 2561426 w 2842477"/>
              <a:gd name="connsiteY14" fmla="*/ 1198971 h 1571783"/>
              <a:gd name="connsiteX15" fmla="*/ 2678108 w 2842477"/>
              <a:gd name="connsiteY15" fmla="*/ 737008 h 1571783"/>
              <a:gd name="connsiteX16" fmla="*/ 2774676 w 2842477"/>
              <a:gd name="connsiteY16" fmla="*/ 346134 h 1571783"/>
              <a:gd name="connsiteX17" fmla="*/ 2815157 w 2842477"/>
              <a:gd name="connsiteY17" fmla="*/ 224691 h 1571783"/>
              <a:gd name="connsiteX18" fmla="*/ 2840031 w 2842477"/>
              <a:gd name="connsiteY18" fmla="*/ 110739 h 1571783"/>
              <a:gd name="connsiteX19" fmla="*/ 2750863 w 2842477"/>
              <a:gd name="connsiteY19" fmla="*/ 12758 h 1571783"/>
              <a:gd name="connsiteX20" fmla="*/ 2423315 w 2842477"/>
              <a:gd name="connsiteY20" fmla="*/ 10727 h 1571783"/>
              <a:gd name="connsiteX21" fmla="*/ 632614 w 2842477"/>
              <a:gd name="connsiteY21" fmla="*/ 75020 h 1571783"/>
              <a:gd name="connsiteX0" fmla="*/ 632614 w 2843111"/>
              <a:gd name="connsiteY0" fmla="*/ 78197 h 1574960"/>
              <a:gd name="connsiteX1" fmla="*/ 299238 w 2843111"/>
              <a:gd name="connsiteY1" fmla="*/ 87720 h 1574960"/>
              <a:gd name="connsiteX2" fmla="*/ 168271 w 2843111"/>
              <a:gd name="connsiteY2" fmla="*/ 156779 h 1574960"/>
              <a:gd name="connsiteX3" fmla="*/ 118265 w 2843111"/>
              <a:gd name="connsiteY3" fmla="*/ 278222 h 1574960"/>
              <a:gd name="connsiteX4" fmla="*/ 84927 w 2843111"/>
              <a:gd name="connsiteY4" fmla="*/ 575878 h 1574960"/>
              <a:gd name="connsiteX5" fmla="*/ 23015 w 2843111"/>
              <a:gd name="connsiteY5" fmla="*/ 1147378 h 1574960"/>
              <a:gd name="connsiteX6" fmla="*/ 1583 w 2843111"/>
              <a:gd name="connsiteY6" fmla="*/ 1361691 h 1574960"/>
              <a:gd name="connsiteX7" fmla="*/ 61115 w 2843111"/>
              <a:gd name="connsiteY7" fmla="*/ 1454560 h 1574960"/>
              <a:gd name="connsiteX8" fmla="*/ 223040 w 2843111"/>
              <a:gd name="connsiteY8" fmla="*/ 1499803 h 1574960"/>
              <a:gd name="connsiteX9" fmla="*/ 754058 w 2843111"/>
              <a:gd name="connsiteY9" fmla="*/ 1514091 h 1574960"/>
              <a:gd name="connsiteX10" fmla="*/ 1216021 w 2843111"/>
              <a:gd name="connsiteY10" fmla="*/ 1535522 h 1574960"/>
              <a:gd name="connsiteX11" fmla="*/ 1823240 w 2843111"/>
              <a:gd name="connsiteY11" fmla="*/ 1554572 h 1574960"/>
              <a:gd name="connsiteX12" fmla="*/ 2280440 w 2843111"/>
              <a:gd name="connsiteY12" fmla="*/ 1571241 h 1574960"/>
              <a:gd name="connsiteX13" fmla="*/ 2463796 w 2843111"/>
              <a:gd name="connsiteY13" fmla="*/ 1478372 h 1574960"/>
              <a:gd name="connsiteX14" fmla="*/ 2561426 w 2843111"/>
              <a:gd name="connsiteY14" fmla="*/ 1202148 h 1574960"/>
              <a:gd name="connsiteX15" fmla="*/ 2678108 w 2843111"/>
              <a:gd name="connsiteY15" fmla="*/ 740185 h 1574960"/>
              <a:gd name="connsiteX16" fmla="*/ 2774676 w 2843111"/>
              <a:gd name="connsiteY16" fmla="*/ 349311 h 1574960"/>
              <a:gd name="connsiteX17" fmla="*/ 2815157 w 2843111"/>
              <a:gd name="connsiteY17" fmla="*/ 227868 h 1574960"/>
              <a:gd name="connsiteX18" fmla="*/ 2840031 w 2843111"/>
              <a:gd name="connsiteY18" fmla="*/ 113916 h 1574960"/>
              <a:gd name="connsiteX19" fmla="*/ 2803251 w 2843111"/>
              <a:gd name="connsiteY19" fmla="*/ 11172 h 1574960"/>
              <a:gd name="connsiteX20" fmla="*/ 2423315 w 2843111"/>
              <a:gd name="connsiteY20" fmla="*/ 13904 h 1574960"/>
              <a:gd name="connsiteX21" fmla="*/ 632614 w 2843111"/>
              <a:gd name="connsiteY21" fmla="*/ 78197 h 1574960"/>
              <a:gd name="connsiteX0" fmla="*/ 632614 w 2837031"/>
              <a:gd name="connsiteY0" fmla="*/ 78197 h 1574960"/>
              <a:gd name="connsiteX1" fmla="*/ 299238 w 2837031"/>
              <a:gd name="connsiteY1" fmla="*/ 87720 h 1574960"/>
              <a:gd name="connsiteX2" fmla="*/ 168271 w 2837031"/>
              <a:gd name="connsiteY2" fmla="*/ 156779 h 1574960"/>
              <a:gd name="connsiteX3" fmla="*/ 118265 w 2837031"/>
              <a:gd name="connsiteY3" fmla="*/ 278222 h 1574960"/>
              <a:gd name="connsiteX4" fmla="*/ 84927 w 2837031"/>
              <a:gd name="connsiteY4" fmla="*/ 575878 h 1574960"/>
              <a:gd name="connsiteX5" fmla="*/ 23015 w 2837031"/>
              <a:gd name="connsiteY5" fmla="*/ 1147378 h 1574960"/>
              <a:gd name="connsiteX6" fmla="*/ 1583 w 2837031"/>
              <a:gd name="connsiteY6" fmla="*/ 1361691 h 1574960"/>
              <a:gd name="connsiteX7" fmla="*/ 61115 w 2837031"/>
              <a:gd name="connsiteY7" fmla="*/ 1454560 h 1574960"/>
              <a:gd name="connsiteX8" fmla="*/ 223040 w 2837031"/>
              <a:gd name="connsiteY8" fmla="*/ 1499803 h 1574960"/>
              <a:gd name="connsiteX9" fmla="*/ 754058 w 2837031"/>
              <a:gd name="connsiteY9" fmla="*/ 1514091 h 1574960"/>
              <a:gd name="connsiteX10" fmla="*/ 1216021 w 2837031"/>
              <a:gd name="connsiteY10" fmla="*/ 1535522 h 1574960"/>
              <a:gd name="connsiteX11" fmla="*/ 1823240 w 2837031"/>
              <a:gd name="connsiteY11" fmla="*/ 1554572 h 1574960"/>
              <a:gd name="connsiteX12" fmla="*/ 2280440 w 2837031"/>
              <a:gd name="connsiteY12" fmla="*/ 1571241 h 1574960"/>
              <a:gd name="connsiteX13" fmla="*/ 2463796 w 2837031"/>
              <a:gd name="connsiteY13" fmla="*/ 1478372 h 1574960"/>
              <a:gd name="connsiteX14" fmla="*/ 2561426 w 2837031"/>
              <a:gd name="connsiteY14" fmla="*/ 1202148 h 1574960"/>
              <a:gd name="connsiteX15" fmla="*/ 2678108 w 2837031"/>
              <a:gd name="connsiteY15" fmla="*/ 740185 h 1574960"/>
              <a:gd name="connsiteX16" fmla="*/ 2774676 w 2837031"/>
              <a:gd name="connsiteY16" fmla="*/ 349311 h 1574960"/>
              <a:gd name="connsiteX17" fmla="*/ 2815157 w 2837031"/>
              <a:gd name="connsiteY17" fmla="*/ 227868 h 1574960"/>
              <a:gd name="connsiteX18" fmla="*/ 2803251 w 2837031"/>
              <a:gd name="connsiteY18" fmla="*/ 11172 h 1574960"/>
              <a:gd name="connsiteX19" fmla="*/ 2423315 w 2837031"/>
              <a:gd name="connsiteY19" fmla="*/ 13904 h 1574960"/>
              <a:gd name="connsiteX20" fmla="*/ 632614 w 2837031"/>
              <a:gd name="connsiteY20" fmla="*/ 78197 h 1574960"/>
              <a:gd name="connsiteX0" fmla="*/ 632614 w 2825957"/>
              <a:gd name="connsiteY0" fmla="*/ 71043 h 1567806"/>
              <a:gd name="connsiteX1" fmla="*/ 299238 w 2825957"/>
              <a:gd name="connsiteY1" fmla="*/ 80566 h 1567806"/>
              <a:gd name="connsiteX2" fmla="*/ 168271 w 2825957"/>
              <a:gd name="connsiteY2" fmla="*/ 149625 h 1567806"/>
              <a:gd name="connsiteX3" fmla="*/ 118265 w 2825957"/>
              <a:gd name="connsiteY3" fmla="*/ 271068 h 1567806"/>
              <a:gd name="connsiteX4" fmla="*/ 84927 w 2825957"/>
              <a:gd name="connsiteY4" fmla="*/ 568724 h 1567806"/>
              <a:gd name="connsiteX5" fmla="*/ 23015 w 2825957"/>
              <a:gd name="connsiteY5" fmla="*/ 1140224 h 1567806"/>
              <a:gd name="connsiteX6" fmla="*/ 1583 w 2825957"/>
              <a:gd name="connsiteY6" fmla="*/ 1354537 h 1567806"/>
              <a:gd name="connsiteX7" fmla="*/ 61115 w 2825957"/>
              <a:gd name="connsiteY7" fmla="*/ 1447406 h 1567806"/>
              <a:gd name="connsiteX8" fmla="*/ 223040 w 2825957"/>
              <a:gd name="connsiteY8" fmla="*/ 1492649 h 1567806"/>
              <a:gd name="connsiteX9" fmla="*/ 754058 w 2825957"/>
              <a:gd name="connsiteY9" fmla="*/ 1506937 h 1567806"/>
              <a:gd name="connsiteX10" fmla="*/ 1216021 w 2825957"/>
              <a:gd name="connsiteY10" fmla="*/ 1528368 h 1567806"/>
              <a:gd name="connsiteX11" fmla="*/ 1823240 w 2825957"/>
              <a:gd name="connsiteY11" fmla="*/ 1547418 h 1567806"/>
              <a:gd name="connsiteX12" fmla="*/ 2280440 w 2825957"/>
              <a:gd name="connsiteY12" fmla="*/ 1564087 h 1567806"/>
              <a:gd name="connsiteX13" fmla="*/ 2463796 w 2825957"/>
              <a:gd name="connsiteY13" fmla="*/ 1471218 h 1567806"/>
              <a:gd name="connsiteX14" fmla="*/ 2561426 w 2825957"/>
              <a:gd name="connsiteY14" fmla="*/ 1194994 h 1567806"/>
              <a:gd name="connsiteX15" fmla="*/ 2678108 w 2825957"/>
              <a:gd name="connsiteY15" fmla="*/ 733031 h 1567806"/>
              <a:gd name="connsiteX16" fmla="*/ 2774676 w 2825957"/>
              <a:gd name="connsiteY16" fmla="*/ 342157 h 1567806"/>
              <a:gd name="connsiteX17" fmla="*/ 2815157 w 2825957"/>
              <a:gd name="connsiteY17" fmla="*/ 220714 h 1567806"/>
              <a:gd name="connsiteX18" fmla="*/ 2784201 w 2825957"/>
              <a:gd name="connsiteY18" fmla="*/ 15924 h 1567806"/>
              <a:gd name="connsiteX19" fmla="*/ 2423315 w 2825957"/>
              <a:gd name="connsiteY19" fmla="*/ 6750 h 1567806"/>
              <a:gd name="connsiteX20" fmla="*/ 632614 w 2825957"/>
              <a:gd name="connsiteY20" fmla="*/ 71043 h 1567806"/>
              <a:gd name="connsiteX0" fmla="*/ 632614 w 2811721"/>
              <a:gd name="connsiteY0" fmla="*/ 85149 h 1581912"/>
              <a:gd name="connsiteX1" fmla="*/ 299238 w 2811721"/>
              <a:gd name="connsiteY1" fmla="*/ 94672 h 1581912"/>
              <a:gd name="connsiteX2" fmla="*/ 168271 w 2811721"/>
              <a:gd name="connsiteY2" fmla="*/ 163731 h 1581912"/>
              <a:gd name="connsiteX3" fmla="*/ 118265 w 2811721"/>
              <a:gd name="connsiteY3" fmla="*/ 285174 h 1581912"/>
              <a:gd name="connsiteX4" fmla="*/ 84927 w 2811721"/>
              <a:gd name="connsiteY4" fmla="*/ 582830 h 1581912"/>
              <a:gd name="connsiteX5" fmla="*/ 23015 w 2811721"/>
              <a:gd name="connsiteY5" fmla="*/ 1154330 h 1581912"/>
              <a:gd name="connsiteX6" fmla="*/ 1583 w 2811721"/>
              <a:gd name="connsiteY6" fmla="*/ 1368643 h 1581912"/>
              <a:gd name="connsiteX7" fmla="*/ 61115 w 2811721"/>
              <a:gd name="connsiteY7" fmla="*/ 1461512 h 1581912"/>
              <a:gd name="connsiteX8" fmla="*/ 223040 w 2811721"/>
              <a:gd name="connsiteY8" fmla="*/ 1506755 h 1581912"/>
              <a:gd name="connsiteX9" fmla="*/ 754058 w 2811721"/>
              <a:gd name="connsiteY9" fmla="*/ 1521043 h 1581912"/>
              <a:gd name="connsiteX10" fmla="*/ 1216021 w 2811721"/>
              <a:gd name="connsiteY10" fmla="*/ 1542474 h 1581912"/>
              <a:gd name="connsiteX11" fmla="*/ 1823240 w 2811721"/>
              <a:gd name="connsiteY11" fmla="*/ 1561524 h 1581912"/>
              <a:gd name="connsiteX12" fmla="*/ 2280440 w 2811721"/>
              <a:gd name="connsiteY12" fmla="*/ 1578193 h 1581912"/>
              <a:gd name="connsiteX13" fmla="*/ 2463796 w 2811721"/>
              <a:gd name="connsiteY13" fmla="*/ 1485324 h 1581912"/>
              <a:gd name="connsiteX14" fmla="*/ 2561426 w 2811721"/>
              <a:gd name="connsiteY14" fmla="*/ 1209100 h 1581912"/>
              <a:gd name="connsiteX15" fmla="*/ 2678108 w 2811721"/>
              <a:gd name="connsiteY15" fmla="*/ 747137 h 1581912"/>
              <a:gd name="connsiteX16" fmla="*/ 2774676 w 2811721"/>
              <a:gd name="connsiteY16" fmla="*/ 356263 h 1581912"/>
              <a:gd name="connsiteX17" fmla="*/ 2784201 w 2811721"/>
              <a:gd name="connsiteY17" fmla="*/ 30030 h 1581912"/>
              <a:gd name="connsiteX18" fmla="*/ 2423315 w 2811721"/>
              <a:gd name="connsiteY18" fmla="*/ 20856 h 1581912"/>
              <a:gd name="connsiteX19" fmla="*/ 632614 w 2811721"/>
              <a:gd name="connsiteY19" fmla="*/ 85149 h 1581912"/>
              <a:gd name="connsiteX0" fmla="*/ 632614 w 2820654"/>
              <a:gd name="connsiteY0" fmla="*/ 69036 h 1565799"/>
              <a:gd name="connsiteX1" fmla="*/ 299238 w 2820654"/>
              <a:gd name="connsiteY1" fmla="*/ 78559 h 1565799"/>
              <a:gd name="connsiteX2" fmla="*/ 168271 w 2820654"/>
              <a:gd name="connsiteY2" fmla="*/ 147618 h 1565799"/>
              <a:gd name="connsiteX3" fmla="*/ 118265 w 2820654"/>
              <a:gd name="connsiteY3" fmla="*/ 269061 h 1565799"/>
              <a:gd name="connsiteX4" fmla="*/ 84927 w 2820654"/>
              <a:gd name="connsiteY4" fmla="*/ 566717 h 1565799"/>
              <a:gd name="connsiteX5" fmla="*/ 23015 w 2820654"/>
              <a:gd name="connsiteY5" fmla="*/ 1138217 h 1565799"/>
              <a:gd name="connsiteX6" fmla="*/ 1583 w 2820654"/>
              <a:gd name="connsiteY6" fmla="*/ 1352530 h 1565799"/>
              <a:gd name="connsiteX7" fmla="*/ 61115 w 2820654"/>
              <a:gd name="connsiteY7" fmla="*/ 1445399 h 1565799"/>
              <a:gd name="connsiteX8" fmla="*/ 223040 w 2820654"/>
              <a:gd name="connsiteY8" fmla="*/ 1490642 h 1565799"/>
              <a:gd name="connsiteX9" fmla="*/ 754058 w 2820654"/>
              <a:gd name="connsiteY9" fmla="*/ 1504930 h 1565799"/>
              <a:gd name="connsiteX10" fmla="*/ 1216021 w 2820654"/>
              <a:gd name="connsiteY10" fmla="*/ 1526361 h 1565799"/>
              <a:gd name="connsiteX11" fmla="*/ 1823240 w 2820654"/>
              <a:gd name="connsiteY11" fmla="*/ 1545411 h 1565799"/>
              <a:gd name="connsiteX12" fmla="*/ 2280440 w 2820654"/>
              <a:gd name="connsiteY12" fmla="*/ 1562080 h 1565799"/>
              <a:gd name="connsiteX13" fmla="*/ 2463796 w 2820654"/>
              <a:gd name="connsiteY13" fmla="*/ 1469211 h 1565799"/>
              <a:gd name="connsiteX14" fmla="*/ 2561426 w 2820654"/>
              <a:gd name="connsiteY14" fmla="*/ 1192987 h 1565799"/>
              <a:gd name="connsiteX15" fmla="*/ 2678108 w 2820654"/>
              <a:gd name="connsiteY15" fmla="*/ 731024 h 1565799"/>
              <a:gd name="connsiteX16" fmla="*/ 2774676 w 2820654"/>
              <a:gd name="connsiteY16" fmla="*/ 340150 h 1565799"/>
              <a:gd name="connsiteX17" fmla="*/ 2796108 w 2820654"/>
              <a:gd name="connsiteY17" fmla="*/ 42492 h 1565799"/>
              <a:gd name="connsiteX18" fmla="*/ 2423315 w 2820654"/>
              <a:gd name="connsiteY18" fmla="*/ 4743 h 1565799"/>
              <a:gd name="connsiteX19" fmla="*/ 632614 w 2820654"/>
              <a:gd name="connsiteY19" fmla="*/ 69036 h 1565799"/>
              <a:gd name="connsiteX0" fmla="*/ 632614 w 2820654"/>
              <a:gd name="connsiteY0" fmla="*/ 69036 h 1587229"/>
              <a:gd name="connsiteX1" fmla="*/ 299238 w 2820654"/>
              <a:gd name="connsiteY1" fmla="*/ 78559 h 1587229"/>
              <a:gd name="connsiteX2" fmla="*/ 168271 w 2820654"/>
              <a:gd name="connsiteY2" fmla="*/ 147618 h 1587229"/>
              <a:gd name="connsiteX3" fmla="*/ 118265 w 2820654"/>
              <a:gd name="connsiteY3" fmla="*/ 269061 h 1587229"/>
              <a:gd name="connsiteX4" fmla="*/ 84927 w 2820654"/>
              <a:gd name="connsiteY4" fmla="*/ 566717 h 1587229"/>
              <a:gd name="connsiteX5" fmla="*/ 23015 w 2820654"/>
              <a:gd name="connsiteY5" fmla="*/ 1138217 h 1587229"/>
              <a:gd name="connsiteX6" fmla="*/ 1583 w 2820654"/>
              <a:gd name="connsiteY6" fmla="*/ 1352530 h 1587229"/>
              <a:gd name="connsiteX7" fmla="*/ 61115 w 2820654"/>
              <a:gd name="connsiteY7" fmla="*/ 1445399 h 1587229"/>
              <a:gd name="connsiteX8" fmla="*/ 223040 w 2820654"/>
              <a:gd name="connsiteY8" fmla="*/ 1490642 h 1587229"/>
              <a:gd name="connsiteX9" fmla="*/ 754058 w 2820654"/>
              <a:gd name="connsiteY9" fmla="*/ 1504930 h 1587229"/>
              <a:gd name="connsiteX10" fmla="*/ 1216021 w 2820654"/>
              <a:gd name="connsiteY10" fmla="*/ 1587229 h 1587229"/>
              <a:gd name="connsiteX11" fmla="*/ 1823240 w 2820654"/>
              <a:gd name="connsiteY11" fmla="*/ 1545411 h 1587229"/>
              <a:gd name="connsiteX12" fmla="*/ 2280440 w 2820654"/>
              <a:gd name="connsiteY12" fmla="*/ 1562080 h 1587229"/>
              <a:gd name="connsiteX13" fmla="*/ 2463796 w 2820654"/>
              <a:gd name="connsiteY13" fmla="*/ 1469211 h 1587229"/>
              <a:gd name="connsiteX14" fmla="*/ 2561426 w 2820654"/>
              <a:gd name="connsiteY14" fmla="*/ 1192987 h 1587229"/>
              <a:gd name="connsiteX15" fmla="*/ 2678108 w 2820654"/>
              <a:gd name="connsiteY15" fmla="*/ 731024 h 1587229"/>
              <a:gd name="connsiteX16" fmla="*/ 2774676 w 2820654"/>
              <a:gd name="connsiteY16" fmla="*/ 340150 h 1587229"/>
              <a:gd name="connsiteX17" fmla="*/ 2796108 w 2820654"/>
              <a:gd name="connsiteY17" fmla="*/ 42492 h 1587229"/>
              <a:gd name="connsiteX18" fmla="*/ 2423315 w 2820654"/>
              <a:gd name="connsiteY18" fmla="*/ 4743 h 1587229"/>
              <a:gd name="connsiteX19" fmla="*/ 632614 w 2820654"/>
              <a:gd name="connsiteY19" fmla="*/ 69036 h 1587229"/>
              <a:gd name="connsiteX0" fmla="*/ 632614 w 2820654"/>
              <a:gd name="connsiteY0" fmla="*/ 69036 h 1566199"/>
              <a:gd name="connsiteX1" fmla="*/ 299238 w 2820654"/>
              <a:gd name="connsiteY1" fmla="*/ 78559 h 1566199"/>
              <a:gd name="connsiteX2" fmla="*/ 168271 w 2820654"/>
              <a:gd name="connsiteY2" fmla="*/ 147618 h 1566199"/>
              <a:gd name="connsiteX3" fmla="*/ 118265 w 2820654"/>
              <a:gd name="connsiteY3" fmla="*/ 269061 h 1566199"/>
              <a:gd name="connsiteX4" fmla="*/ 84927 w 2820654"/>
              <a:gd name="connsiteY4" fmla="*/ 566717 h 1566199"/>
              <a:gd name="connsiteX5" fmla="*/ 23015 w 2820654"/>
              <a:gd name="connsiteY5" fmla="*/ 1138217 h 1566199"/>
              <a:gd name="connsiteX6" fmla="*/ 1583 w 2820654"/>
              <a:gd name="connsiteY6" fmla="*/ 1352530 h 1566199"/>
              <a:gd name="connsiteX7" fmla="*/ 61115 w 2820654"/>
              <a:gd name="connsiteY7" fmla="*/ 1445399 h 1566199"/>
              <a:gd name="connsiteX8" fmla="*/ 223040 w 2820654"/>
              <a:gd name="connsiteY8" fmla="*/ 1490642 h 1566199"/>
              <a:gd name="connsiteX9" fmla="*/ 754058 w 2820654"/>
              <a:gd name="connsiteY9" fmla="*/ 1504930 h 1566199"/>
              <a:gd name="connsiteX10" fmla="*/ 1823240 w 2820654"/>
              <a:gd name="connsiteY10" fmla="*/ 1545411 h 1566199"/>
              <a:gd name="connsiteX11" fmla="*/ 2280440 w 2820654"/>
              <a:gd name="connsiteY11" fmla="*/ 1562080 h 1566199"/>
              <a:gd name="connsiteX12" fmla="*/ 2463796 w 2820654"/>
              <a:gd name="connsiteY12" fmla="*/ 1469211 h 1566199"/>
              <a:gd name="connsiteX13" fmla="*/ 2561426 w 2820654"/>
              <a:gd name="connsiteY13" fmla="*/ 1192987 h 1566199"/>
              <a:gd name="connsiteX14" fmla="*/ 2678108 w 2820654"/>
              <a:gd name="connsiteY14" fmla="*/ 731024 h 1566199"/>
              <a:gd name="connsiteX15" fmla="*/ 2774676 w 2820654"/>
              <a:gd name="connsiteY15" fmla="*/ 340150 h 1566199"/>
              <a:gd name="connsiteX16" fmla="*/ 2796108 w 2820654"/>
              <a:gd name="connsiteY16" fmla="*/ 42492 h 1566199"/>
              <a:gd name="connsiteX17" fmla="*/ 2423315 w 2820654"/>
              <a:gd name="connsiteY17" fmla="*/ 4743 h 1566199"/>
              <a:gd name="connsiteX18" fmla="*/ 632614 w 2820654"/>
              <a:gd name="connsiteY18" fmla="*/ 69036 h 1566199"/>
              <a:gd name="connsiteX0" fmla="*/ 632614 w 2820654"/>
              <a:gd name="connsiteY0" fmla="*/ 69036 h 1566199"/>
              <a:gd name="connsiteX1" fmla="*/ 278717 w 2820654"/>
              <a:gd name="connsiteY1" fmla="*/ 98252 h 1566199"/>
              <a:gd name="connsiteX2" fmla="*/ 168271 w 2820654"/>
              <a:gd name="connsiteY2" fmla="*/ 147618 h 1566199"/>
              <a:gd name="connsiteX3" fmla="*/ 118265 w 2820654"/>
              <a:gd name="connsiteY3" fmla="*/ 269061 h 1566199"/>
              <a:gd name="connsiteX4" fmla="*/ 84927 w 2820654"/>
              <a:gd name="connsiteY4" fmla="*/ 566717 h 1566199"/>
              <a:gd name="connsiteX5" fmla="*/ 23015 w 2820654"/>
              <a:gd name="connsiteY5" fmla="*/ 1138217 h 1566199"/>
              <a:gd name="connsiteX6" fmla="*/ 1583 w 2820654"/>
              <a:gd name="connsiteY6" fmla="*/ 1352530 h 1566199"/>
              <a:gd name="connsiteX7" fmla="*/ 61115 w 2820654"/>
              <a:gd name="connsiteY7" fmla="*/ 1445399 h 1566199"/>
              <a:gd name="connsiteX8" fmla="*/ 223040 w 2820654"/>
              <a:gd name="connsiteY8" fmla="*/ 1490642 h 1566199"/>
              <a:gd name="connsiteX9" fmla="*/ 754058 w 2820654"/>
              <a:gd name="connsiteY9" fmla="*/ 1504930 h 1566199"/>
              <a:gd name="connsiteX10" fmla="*/ 1823240 w 2820654"/>
              <a:gd name="connsiteY10" fmla="*/ 1545411 h 1566199"/>
              <a:gd name="connsiteX11" fmla="*/ 2280440 w 2820654"/>
              <a:gd name="connsiteY11" fmla="*/ 1562080 h 1566199"/>
              <a:gd name="connsiteX12" fmla="*/ 2463796 w 2820654"/>
              <a:gd name="connsiteY12" fmla="*/ 1469211 h 1566199"/>
              <a:gd name="connsiteX13" fmla="*/ 2561426 w 2820654"/>
              <a:gd name="connsiteY13" fmla="*/ 1192987 h 1566199"/>
              <a:gd name="connsiteX14" fmla="*/ 2678108 w 2820654"/>
              <a:gd name="connsiteY14" fmla="*/ 731024 h 1566199"/>
              <a:gd name="connsiteX15" fmla="*/ 2774676 w 2820654"/>
              <a:gd name="connsiteY15" fmla="*/ 340150 h 1566199"/>
              <a:gd name="connsiteX16" fmla="*/ 2796108 w 2820654"/>
              <a:gd name="connsiteY16" fmla="*/ 42492 h 1566199"/>
              <a:gd name="connsiteX17" fmla="*/ 2423315 w 2820654"/>
              <a:gd name="connsiteY17" fmla="*/ 4743 h 1566199"/>
              <a:gd name="connsiteX18" fmla="*/ 632614 w 2820654"/>
              <a:gd name="connsiteY18" fmla="*/ 69036 h 1566199"/>
              <a:gd name="connsiteX0" fmla="*/ 632614 w 2820654"/>
              <a:gd name="connsiteY0" fmla="*/ 69036 h 1566199"/>
              <a:gd name="connsiteX1" fmla="*/ 275786 w 2820654"/>
              <a:gd name="connsiteY1" fmla="*/ 92881 h 1566199"/>
              <a:gd name="connsiteX2" fmla="*/ 168271 w 2820654"/>
              <a:gd name="connsiteY2" fmla="*/ 147618 h 1566199"/>
              <a:gd name="connsiteX3" fmla="*/ 118265 w 2820654"/>
              <a:gd name="connsiteY3" fmla="*/ 269061 h 1566199"/>
              <a:gd name="connsiteX4" fmla="*/ 84927 w 2820654"/>
              <a:gd name="connsiteY4" fmla="*/ 566717 h 1566199"/>
              <a:gd name="connsiteX5" fmla="*/ 23015 w 2820654"/>
              <a:gd name="connsiteY5" fmla="*/ 1138217 h 1566199"/>
              <a:gd name="connsiteX6" fmla="*/ 1583 w 2820654"/>
              <a:gd name="connsiteY6" fmla="*/ 1352530 h 1566199"/>
              <a:gd name="connsiteX7" fmla="*/ 61115 w 2820654"/>
              <a:gd name="connsiteY7" fmla="*/ 1445399 h 1566199"/>
              <a:gd name="connsiteX8" fmla="*/ 223040 w 2820654"/>
              <a:gd name="connsiteY8" fmla="*/ 1490642 h 1566199"/>
              <a:gd name="connsiteX9" fmla="*/ 754058 w 2820654"/>
              <a:gd name="connsiteY9" fmla="*/ 1504930 h 1566199"/>
              <a:gd name="connsiteX10" fmla="*/ 1823240 w 2820654"/>
              <a:gd name="connsiteY10" fmla="*/ 1545411 h 1566199"/>
              <a:gd name="connsiteX11" fmla="*/ 2280440 w 2820654"/>
              <a:gd name="connsiteY11" fmla="*/ 1562080 h 1566199"/>
              <a:gd name="connsiteX12" fmla="*/ 2463796 w 2820654"/>
              <a:gd name="connsiteY12" fmla="*/ 1469211 h 1566199"/>
              <a:gd name="connsiteX13" fmla="*/ 2561426 w 2820654"/>
              <a:gd name="connsiteY13" fmla="*/ 1192987 h 1566199"/>
              <a:gd name="connsiteX14" fmla="*/ 2678108 w 2820654"/>
              <a:gd name="connsiteY14" fmla="*/ 731024 h 1566199"/>
              <a:gd name="connsiteX15" fmla="*/ 2774676 w 2820654"/>
              <a:gd name="connsiteY15" fmla="*/ 340150 h 1566199"/>
              <a:gd name="connsiteX16" fmla="*/ 2796108 w 2820654"/>
              <a:gd name="connsiteY16" fmla="*/ 42492 h 1566199"/>
              <a:gd name="connsiteX17" fmla="*/ 2423315 w 2820654"/>
              <a:gd name="connsiteY17" fmla="*/ 4743 h 1566199"/>
              <a:gd name="connsiteX18" fmla="*/ 632614 w 2820654"/>
              <a:gd name="connsiteY18" fmla="*/ 69036 h 1566199"/>
              <a:gd name="connsiteX0" fmla="*/ 632614 w 2829752"/>
              <a:gd name="connsiteY0" fmla="*/ 69036 h 1566199"/>
              <a:gd name="connsiteX1" fmla="*/ 275786 w 2829752"/>
              <a:gd name="connsiteY1" fmla="*/ 92881 h 1566199"/>
              <a:gd name="connsiteX2" fmla="*/ 168271 w 2829752"/>
              <a:gd name="connsiteY2" fmla="*/ 147618 h 1566199"/>
              <a:gd name="connsiteX3" fmla="*/ 118265 w 2829752"/>
              <a:gd name="connsiteY3" fmla="*/ 269061 h 1566199"/>
              <a:gd name="connsiteX4" fmla="*/ 84927 w 2829752"/>
              <a:gd name="connsiteY4" fmla="*/ 566717 h 1566199"/>
              <a:gd name="connsiteX5" fmla="*/ 23015 w 2829752"/>
              <a:gd name="connsiteY5" fmla="*/ 1138217 h 1566199"/>
              <a:gd name="connsiteX6" fmla="*/ 1583 w 2829752"/>
              <a:gd name="connsiteY6" fmla="*/ 1352530 h 1566199"/>
              <a:gd name="connsiteX7" fmla="*/ 61115 w 2829752"/>
              <a:gd name="connsiteY7" fmla="*/ 1445399 h 1566199"/>
              <a:gd name="connsiteX8" fmla="*/ 223040 w 2829752"/>
              <a:gd name="connsiteY8" fmla="*/ 1490642 h 1566199"/>
              <a:gd name="connsiteX9" fmla="*/ 754058 w 2829752"/>
              <a:gd name="connsiteY9" fmla="*/ 1504930 h 1566199"/>
              <a:gd name="connsiteX10" fmla="*/ 1823240 w 2829752"/>
              <a:gd name="connsiteY10" fmla="*/ 1545411 h 1566199"/>
              <a:gd name="connsiteX11" fmla="*/ 2280440 w 2829752"/>
              <a:gd name="connsiteY11" fmla="*/ 1562080 h 1566199"/>
              <a:gd name="connsiteX12" fmla="*/ 2463796 w 2829752"/>
              <a:gd name="connsiteY12" fmla="*/ 1469211 h 1566199"/>
              <a:gd name="connsiteX13" fmla="*/ 2561426 w 2829752"/>
              <a:gd name="connsiteY13" fmla="*/ 1192987 h 1566199"/>
              <a:gd name="connsiteX14" fmla="*/ 2678108 w 2829752"/>
              <a:gd name="connsiteY14" fmla="*/ 731024 h 1566199"/>
              <a:gd name="connsiteX15" fmla="*/ 2774676 w 2829752"/>
              <a:gd name="connsiteY15" fmla="*/ 340150 h 1566199"/>
              <a:gd name="connsiteX16" fmla="*/ 2796108 w 2829752"/>
              <a:gd name="connsiteY16" fmla="*/ 42492 h 1566199"/>
              <a:gd name="connsiteX17" fmla="*/ 2423315 w 2829752"/>
              <a:gd name="connsiteY17" fmla="*/ 4743 h 1566199"/>
              <a:gd name="connsiteX18" fmla="*/ 632614 w 2829752"/>
              <a:gd name="connsiteY18" fmla="*/ 69036 h 1566199"/>
              <a:gd name="connsiteX0" fmla="*/ 632614 w 2821186"/>
              <a:gd name="connsiteY0" fmla="*/ 69036 h 1566199"/>
              <a:gd name="connsiteX1" fmla="*/ 275786 w 2821186"/>
              <a:gd name="connsiteY1" fmla="*/ 92881 h 1566199"/>
              <a:gd name="connsiteX2" fmla="*/ 168271 w 2821186"/>
              <a:gd name="connsiteY2" fmla="*/ 147618 h 1566199"/>
              <a:gd name="connsiteX3" fmla="*/ 118265 w 2821186"/>
              <a:gd name="connsiteY3" fmla="*/ 269061 h 1566199"/>
              <a:gd name="connsiteX4" fmla="*/ 84927 w 2821186"/>
              <a:gd name="connsiteY4" fmla="*/ 566717 h 1566199"/>
              <a:gd name="connsiteX5" fmla="*/ 23015 w 2821186"/>
              <a:gd name="connsiteY5" fmla="*/ 1138217 h 1566199"/>
              <a:gd name="connsiteX6" fmla="*/ 1583 w 2821186"/>
              <a:gd name="connsiteY6" fmla="*/ 1352530 h 1566199"/>
              <a:gd name="connsiteX7" fmla="*/ 61115 w 2821186"/>
              <a:gd name="connsiteY7" fmla="*/ 1445399 h 1566199"/>
              <a:gd name="connsiteX8" fmla="*/ 223040 w 2821186"/>
              <a:gd name="connsiteY8" fmla="*/ 1490642 h 1566199"/>
              <a:gd name="connsiteX9" fmla="*/ 754058 w 2821186"/>
              <a:gd name="connsiteY9" fmla="*/ 1504930 h 1566199"/>
              <a:gd name="connsiteX10" fmla="*/ 1823240 w 2821186"/>
              <a:gd name="connsiteY10" fmla="*/ 1545411 h 1566199"/>
              <a:gd name="connsiteX11" fmla="*/ 2280440 w 2821186"/>
              <a:gd name="connsiteY11" fmla="*/ 1562080 h 1566199"/>
              <a:gd name="connsiteX12" fmla="*/ 2463796 w 2821186"/>
              <a:gd name="connsiteY12" fmla="*/ 1469211 h 1566199"/>
              <a:gd name="connsiteX13" fmla="*/ 2561426 w 2821186"/>
              <a:gd name="connsiteY13" fmla="*/ 1192987 h 1566199"/>
              <a:gd name="connsiteX14" fmla="*/ 2678108 w 2821186"/>
              <a:gd name="connsiteY14" fmla="*/ 731024 h 1566199"/>
              <a:gd name="connsiteX15" fmla="*/ 2774676 w 2821186"/>
              <a:gd name="connsiteY15" fmla="*/ 340150 h 1566199"/>
              <a:gd name="connsiteX16" fmla="*/ 2796108 w 2821186"/>
              <a:gd name="connsiteY16" fmla="*/ 42492 h 1566199"/>
              <a:gd name="connsiteX17" fmla="*/ 2423315 w 2821186"/>
              <a:gd name="connsiteY17" fmla="*/ 4743 h 1566199"/>
              <a:gd name="connsiteX18" fmla="*/ 632614 w 2821186"/>
              <a:gd name="connsiteY18" fmla="*/ 69036 h 1566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821186" h="1566199">
                <a:moveTo>
                  <a:pt x="632614" y="69036"/>
                </a:moveTo>
                <a:cubicBezTo>
                  <a:pt x="274693" y="83726"/>
                  <a:pt x="353176" y="79784"/>
                  <a:pt x="275786" y="92881"/>
                </a:cubicBezTo>
                <a:cubicBezTo>
                  <a:pt x="198396" y="105978"/>
                  <a:pt x="194524" y="118255"/>
                  <a:pt x="168271" y="147618"/>
                </a:cubicBezTo>
                <a:cubicBezTo>
                  <a:pt x="142018" y="176981"/>
                  <a:pt x="132156" y="199211"/>
                  <a:pt x="118265" y="269061"/>
                </a:cubicBezTo>
                <a:cubicBezTo>
                  <a:pt x="104374" y="338911"/>
                  <a:pt x="100802" y="421858"/>
                  <a:pt x="84927" y="566717"/>
                </a:cubicBezTo>
                <a:cubicBezTo>
                  <a:pt x="69052" y="711576"/>
                  <a:pt x="36906" y="1007248"/>
                  <a:pt x="23015" y="1138217"/>
                </a:cubicBezTo>
                <a:cubicBezTo>
                  <a:pt x="9124" y="1269186"/>
                  <a:pt x="-4767" y="1301333"/>
                  <a:pt x="1583" y="1352530"/>
                </a:cubicBezTo>
                <a:cubicBezTo>
                  <a:pt x="7933" y="1403727"/>
                  <a:pt x="24206" y="1422380"/>
                  <a:pt x="61115" y="1445399"/>
                </a:cubicBezTo>
                <a:cubicBezTo>
                  <a:pt x="98024" y="1468418"/>
                  <a:pt x="107549" y="1480720"/>
                  <a:pt x="223040" y="1490642"/>
                </a:cubicBezTo>
                <a:cubicBezTo>
                  <a:pt x="338530" y="1500564"/>
                  <a:pt x="487358" y="1495802"/>
                  <a:pt x="754058" y="1504930"/>
                </a:cubicBezTo>
                <a:lnTo>
                  <a:pt x="1823240" y="1545411"/>
                </a:lnTo>
                <a:cubicBezTo>
                  <a:pt x="2077637" y="1554936"/>
                  <a:pt x="2173681" y="1574780"/>
                  <a:pt x="2280440" y="1562080"/>
                </a:cubicBezTo>
                <a:cubicBezTo>
                  <a:pt x="2387199" y="1549380"/>
                  <a:pt x="2416965" y="1530727"/>
                  <a:pt x="2463796" y="1469211"/>
                </a:cubicBezTo>
                <a:cubicBezTo>
                  <a:pt x="2510627" y="1407696"/>
                  <a:pt x="2525707" y="1316018"/>
                  <a:pt x="2561426" y="1192987"/>
                </a:cubicBezTo>
                <a:cubicBezTo>
                  <a:pt x="2597145" y="1069956"/>
                  <a:pt x="2642566" y="873163"/>
                  <a:pt x="2678108" y="731024"/>
                </a:cubicBezTo>
                <a:cubicBezTo>
                  <a:pt x="2713650" y="588885"/>
                  <a:pt x="2754317" y="423671"/>
                  <a:pt x="2774676" y="340150"/>
                </a:cubicBezTo>
                <a:cubicBezTo>
                  <a:pt x="2795035" y="256629"/>
                  <a:pt x="2854668" y="98393"/>
                  <a:pt x="2796108" y="42492"/>
                </a:cubicBezTo>
                <a:cubicBezTo>
                  <a:pt x="2737548" y="-13409"/>
                  <a:pt x="2783897" y="319"/>
                  <a:pt x="2423315" y="4743"/>
                </a:cubicBezTo>
                <a:cubicBezTo>
                  <a:pt x="2062733" y="9167"/>
                  <a:pt x="990535" y="54346"/>
                  <a:pt x="632614" y="69036"/>
                </a:cubicBezTo>
                <a:close/>
              </a:path>
            </a:pathLst>
          </a:custGeom>
          <a:solidFill>
            <a:srgbClr val="00B0F0">
              <a:alpha val="40000"/>
            </a:srgbClr>
          </a:solidFill>
          <a:ln w="19050" cap="rnd">
            <a:solidFill>
              <a:srgbClr val="FF9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Receiver and BER counter</a:t>
            </a:r>
          </a:p>
        </p:txBody>
      </p:sp>
      <p:sp>
        <p:nvSpPr>
          <p:cNvPr id="27" name="Freeform 26"/>
          <p:cNvSpPr/>
          <p:nvPr/>
        </p:nvSpPr>
        <p:spPr>
          <a:xfrm flipH="1">
            <a:off x="4879875" y="703968"/>
            <a:ext cx="2028363" cy="650725"/>
          </a:xfrm>
          <a:custGeom>
            <a:avLst/>
            <a:gdLst>
              <a:gd name="connsiteX0" fmla="*/ 530221 w 2885284"/>
              <a:gd name="connsiteY0" fmla="*/ 76998 h 1566175"/>
              <a:gd name="connsiteX1" fmla="*/ 325433 w 2885284"/>
              <a:gd name="connsiteY1" fmla="*/ 81760 h 1566175"/>
              <a:gd name="connsiteX2" fmla="*/ 194465 w 2885284"/>
              <a:gd name="connsiteY2" fmla="*/ 127004 h 1566175"/>
              <a:gd name="connsiteX3" fmla="*/ 111121 w 2885284"/>
              <a:gd name="connsiteY3" fmla="*/ 274641 h 1566175"/>
              <a:gd name="connsiteX4" fmla="*/ 84927 w 2885284"/>
              <a:gd name="connsiteY4" fmla="*/ 569916 h 1566175"/>
              <a:gd name="connsiteX5" fmla="*/ 23015 w 2885284"/>
              <a:gd name="connsiteY5" fmla="*/ 1141416 h 1566175"/>
              <a:gd name="connsiteX6" fmla="*/ 1583 w 2885284"/>
              <a:gd name="connsiteY6" fmla="*/ 1355729 h 1566175"/>
              <a:gd name="connsiteX7" fmla="*/ 61115 w 2885284"/>
              <a:gd name="connsiteY7" fmla="*/ 1448598 h 1566175"/>
              <a:gd name="connsiteX8" fmla="*/ 223040 w 2885284"/>
              <a:gd name="connsiteY8" fmla="*/ 1493841 h 1566175"/>
              <a:gd name="connsiteX9" fmla="*/ 754058 w 2885284"/>
              <a:gd name="connsiteY9" fmla="*/ 1508129 h 1566175"/>
              <a:gd name="connsiteX10" fmla="*/ 1216021 w 2885284"/>
              <a:gd name="connsiteY10" fmla="*/ 1529560 h 1566175"/>
              <a:gd name="connsiteX11" fmla="*/ 1823240 w 2885284"/>
              <a:gd name="connsiteY11" fmla="*/ 1548610 h 1566175"/>
              <a:gd name="connsiteX12" fmla="*/ 2280440 w 2885284"/>
              <a:gd name="connsiteY12" fmla="*/ 1565279 h 1566175"/>
              <a:gd name="connsiteX13" fmla="*/ 2416171 w 2885284"/>
              <a:gd name="connsiteY13" fmla="*/ 1520035 h 1566175"/>
              <a:gd name="connsiteX14" fmla="*/ 2478083 w 2885284"/>
              <a:gd name="connsiteY14" fmla="*/ 1439073 h 1566175"/>
              <a:gd name="connsiteX15" fmla="*/ 2678108 w 2885284"/>
              <a:gd name="connsiteY15" fmla="*/ 734223 h 1566175"/>
              <a:gd name="connsiteX16" fmla="*/ 2830508 w 2885284"/>
              <a:gd name="connsiteY16" fmla="*/ 131766 h 1566175"/>
              <a:gd name="connsiteX17" fmla="*/ 2654296 w 2885284"/>
              <a:gd name="connsiteY17" fmla="*/ 798 h 1566175"/>
              <a:gd name="connsiteX18" fmla="*/ 530221 w 2885284"/>
              <a:gd name="connsiteY18" fmla="*/ 76998 h 1566175"/>
              <a:gd name="connsiteX0" fmla="*/ 530221 w 2885284"/>
              <a:gd name="connsiteY0" fmla="*/ 77006 h 1566183"/>
              <a:gd name="connsiteX1" fmla="*/ 325433 w 2885284"/>
              <a:gd name="connsiteY1" fmla="*/ 86530 h 1566183"/>
              <a:gd name="connsiteX2" fmla="*/ 194465 w 2885284"/>
              <a:gd name="connsiteY2" fmla="*/ 127012 h 1566183"/>
              <a:gd name="connsiteX3" fmla="*/ 111121 w 2885284"/>
              <a:gd name="connsiteY3" fmla="*/ 274649 h 1566183"/>
              <a:gd name="connsiteX4" fmla="*/ 84927 w 2885284"/>
              <a:gd name="connsiteY4" fmla="*/ 569924 h 1566183"/>
              <a:gd name="connsiteX5" fmla="*/ 23015 w 2885284"/>
              <a:gd name="connsiteY5" fmla="*/ 1141424 h 1566183"/>
              <a:gd name="connsiteX6" fmla="*/ 1583 w 2885284"/>
              <a:gd name="connsiteY6" fmla="*/ 1355737 h 1566183"/>
              <a:gd name="connsiteX7" fmla="*/ 61115 w 2885284"/>
              <a:gd name="connsiteY7" fmla="*/ 1448606 h 1566183"/>
              <a:gd name="connsiteX8" fmla="*/ 223040 w 2885284"/>
              <a:gd name="connsiteY8" fmla="*/ 1493849 h 1566183"/>
              <a:gd name="connsiteX9" fmla="*/ 754058 w 2885284"/>
              <a:gd name="connsiteY9" fmla="*/ 1508137 h 1566183"/>
              <a:gd name="connsiteX10" fmla="*/ 1216021 w 2885284"/>
              <a:gd name="connsiteY10" fmla="*/ 1529568 h 1566183"/>
              <a:gd name="connsiteX11" fmla="*/ 1823240 w 2885284"/>
              <a:gd name="connsiteY11" fmla="*/ 1548618 h 1566183"/>
              <a:gd name="connsiteX12" fmla="*/ 2280440 w 2885284"/>
              <a:gd name="connsiteY12" fmla="*/ 1565287 h 1566183"/>
              <a:gd name="connsiteX13" fmla="*/ 2416171 w 2885284"/>
              <a:gd name="connsiteY13" fmla="*/ 1520043 h 1566183"/>
              <a:gd name="connsiteX14" fmla="*/ 2478083 w 2885284"/>
              <a:gd name="connsiteY14" fmla="*/ 1439081 h 1566183"/>
              <a:gd name="connsiteX15" fmla="*/ 2678108 w 2885284"/>
              <a:gd name="connsiteY15" fmla="*/ 734231 h 1566183"/>
              <a:gd name="connsiteX16" fmla="*/ 2830508 w 2885284"/>
              <a:gd name="connsiteY16" fmla="*/ 131774 h 1566183"/>
              <a:gd name="connsiteX17" fmla="*/ 2654296 w 2885284"/>
              <a:gd name="connsiteY17" fmla="*/ 806 h 1566183"/>
              <a:gd name="connsiteX18" fmla="*/ 530221 w 2885284"/>
              <a:gd name="connsiteY18" fmla="*/ 77006 h 1566183"/>
              <a:gd name="connsiteX0" fmla="*/ 530221 w 2885284"/>
              <a:gd name="connsiteY0" fmla="*/ 77019 h 1566196"/>
              <a:gd name="connsiteX1" fmla="*/ 253995 w 2885284"/>
              <a:gd name="connsiteY1" fmla="*/ 93687 h 1566196"/>
              <a:gd name="connsiteX2" fmla="*/ 194465 w 2885284"/>
              <a:gd name="connsiteY2" fmla="*/ 127025 h 1566196"/>
              <a:gd name="connsiteX3" fmla="*/ 111121 w 2885284"/>
              <a:gd name="connsiteY3" fmla="*/ 274662 h 1566196"/>
              <a:gd name="connsiteX4" fmla="*/ 84927 w 2885284"/>
              <a:gd name="connsiteY4" fmla="*/ 569937 h 1566196"/>
              <a:gd name="connsiteX5" fmla="*/ 23015 w 2885284"/>
              <a:gd name="connsiteY5" fmla="*/ 1141437 h 1566196"/>
              <a:gd name="connsiteX6" fmla="*/ 1583 w 2885284"/>
              <a:gd name="connsiteY6" fmla="*/ 1355750 h 1566196"/>
              <a:gd name="connsiteX7" fmla="*/ 61115 w 2885284"/>
              <a:gd name="connsiteY7" fmla="*/ 1448619 h 1566196"/>
              <a:gd name="connsiteX8" fmla="*/ 223040 w 2885284"/>
              <a:gd name="connsiteY8" fmla="*/ 1493862 h 1566196"/>
              <a:gd name="connsiteX9" fmla="*/ 754058 w 2885284"/>
              <a:gd name="connsiteY9" fmla="*/ 1508150 h 1566196"/>
              <a:gd name="connsiteX10" fmla="*/ 1216021 w 2885284"/>
              <a:gd name="connsiteY10" fmla="*/ 1529581 h 1566196"/>
              <a:gd name="connsiteX11" fmla="*/ 1823240 w 2885284"/>
              <a:gd name="connsiteY11" fmla="*/ 1548631 h 1566196"/>
              <a:gd name="connsiteX12" fmla="*/ 2280440 w 2885284"/>
              <a:gd name="connsiteY12" fmla="*/ 1565300 h 1566196"/>
              <a:gd name="connsiteX13" fmla="*/ 2416171 w 2885284"/>
              <a:gd name="connsiteY13" fmla="*/ 1520056 h 1566196"/>
              <a:gd name="connsiteX14" fmla="*/ 2478083 w 2885284"/>
              <a:gd name="connsiteY14" fmla="*/ 1439094 h 1566196"/>
              <a:gd name="connsiteX15" fmla="*/ 2678108 w 2885284"/>
              <a:gd name="connsiteY15" fmla="*/ 734244 h 1566196"/>
              <a:gd name="connsiteX16" fmla="*/ 2830508 w 2885284"/>
              <a:gd name="connsiteY16" fmla="*/ 131787 h 1566196"/>
              <a:gd name="connsiteX17" fmla="*/ 2654296 w 2885284"/>
              <a:gd name="connsiteY17" fmla="*/ 819 h 1566196"/>
              <a:gd name="connsiteX18" fmla="*/ 530221 w 2885284"/>
              <a:gd name="connsiteY18" fmla="*/ 77019 h 1566196"/>
              <a:gd name="connsiteX0" fmla="*/ 530221 w 2885284"/>
              <a:gd name="connsiteY0" fmla="*/ 77015 h 1566192"/>
              <a:gd name="connsiteX1" fmla="*/ 284951 w 2885284"/>
              <a:gd name="connsiteY1" fmla="*/ 91302 h 1566192"/>
              <a:gd name="connsiteX2" fmla="*/ 194465 w 2885284"/>
              <a:gd name="connsiteY2" fmla="*/ 127021 h 1566192"/>
              <a:gd name="connsiteX3" fmla="*/ 111121 w 2885284"/>
              <a:gd name="connsiteY3" fmla="*/ 274658 h 1566192"/>
              <a:gd name="connsiteX4" fmla="*/ 84927 w 2885284"/>
              <a:gd name="connsiteY4" fmla="*/ 569933 h 1566192"/>
              <a:gd name="connsiteX5" fmla="*/ 23015 w 2885284"/>
              <a:gd name="connsiteY5" fmla="*/ 1141433 h 1566192"/>
              <a:gd name="connsiteX6" fmla="*/ 1583 w 2885284"/>
              <a:gd name="connsiteY6" fmla="*/ 1355746 h 1566192"/>
              <a:gd name="connsiteX7" fmla="*/ 61115 w 2885284"/>
              <a:gd name="connsiteY7" fmla="*/ 1448615 h 1566192"/>
              <a:gd name="connsiteX8" fmla="*/ 223040 w 2885284"/>
              <a:gd name="connsiteY8" fmla="*/ 1493858 h 1566192"/>
              <a:gd name="connsiteX9" fmla="*/ 754058 w 2885284"/>
              <a:gd name="connsiteY9" fmla="*/ 1508146 h 1566192"/>
              <a:gd name="connsiteX10" fmla="*/ 1216021 w 2885284"/>
              <a:gd name="connsiteY10" fmla="*/ 1529577 h 1566192"/>
              <a:gd name="connsiteX11" fmla="*/ 1823240 w 2885284"/>
              <a:gd name="connsiteY11" fmla="*/ 1548627 h 1566192"/>
              <a:gd name="connsiteX12" fmla="*/ 2280440 w 2885284"/>
              <a:gd name="connsiteY12" fmla="*/ 1565296 h 1566192"/>
              <a:gd name="connsiteX13" fmla="*/ 2416171 w 2885284"/>
              <a:gd name="connsiteY13" fmla="*/ 1520052 h 1566192"/>
              <a:gd name="connsiteX14" fmla="*/ 2478083 w 2885284"/>
              <a:gd name="connsiteY14" fmla="*/ 1439090 h 1566192"/>
              <a:gd name="connsiteX15" fmla="*/ 2678108 w 2885284"/>
              <a:gd name="connsiteY15" fmla="*/ 734240 h 1566192"/>
              <a:gd name="connsiteX16" fmla="*/ 2830508 w 2885284"/>
              <a:gd name="connsiteY16" fmla="*/ 131783 h 1566192"/>
              <a:gd name="connsiteX17" fmla="*/ 2654296 w 2885284"/>
              <a:gd name="connsiteY17" fmla="*/ 815 h 1566192"/>
              <a:gd name="connsiteX18" fmla="*/ 530221 w 2885284"/>
              <a:gd name="connsiteY18" fmla="*/ 77015 h 1566192"/>
              <a:gd name="connsiteX0" fmla="*/ 530221 w 2885284"/>
              <a:gd name="connsiteY0" fmla="*/ 77015 h 1566192"/>
              <a:gd name="connsiteX1" fmla="*/ 284951 w 2885284"/>
              <a:gd name="connsiteY1" fmla="*/ 91302 h 1566192"/>
              <a:gd name="connsiteX2" fmla="*/ 168271 w 2885284"/>
              <a:gd name="connsiteY2" fmla="*/ 150834 h 1566192"/>
              <a:gd name="connsiteX3" fmla="*/ 111121 w 2885284"/>
              <a:gd name="connsiteY3" fmla="*/ 274658 h 1566192"/>
              <a:gd name="connsiteX4" fmla="*/ 84927 w 2885284"/>
              <a:gd name="connsiteY4" fmla="*/ 569933 h 1566192"/>
              <a:gd name="connsiteX5" fmla="*/ 23015 w 2885284"/>
              <a:gd name="connsiteY5" fmla="*/ 1141433 h 1566192"/>
              <a:gd name="connsiteX6" fmla="*/ 1583 w 2885284"/>
              <a:gd name="connsiteY6" fmla="*/ 1355746 h 1566192"/>
              <a:gd name="connsiteX7" fmla="*/ 61115 w 2885284"/>
              <a:gd name="connsiteY7" fmla="*/ 1448615 h 1566192"/>
              <a:gd name="connsiteX8" fmla="*/ 223040 w 2885284"/>
              <a:gd name="connsiteY8" fmla="*/ 1493858 h 1566192"/>
              <a:gd name="connsiteX9" fmla="*/ 754058 w 2885284"/>
              <a:gd name="connsiteY9" fmla="*/ 1508146 h 1566192"/>
              <a:gd name="connsiteX10" fmla="*/ 1216021 w 2885284"/>
              <a:gd name="connsiteY10" fmla="*/ 1529577 h 1566192"/>
              <a:gd name="connsiteX11" fmla="*/ 1823240 w 2885284"/>
              <a:gd name="connsiteY11" fmla="*/ 1548627 h 1566192"/>
              <a:gd name="connsiteX12" fmla="*/ 2280440 w 2885284"/>
              <a:gd name="connsiteY12" fmla="*/ 1565296 h 1566192"/>
              <a:gd name="connsiteX13" fmla="*/ 2416171 w 2885284"/>
              <a:gd name="connsiteY13" fmla="*/ 1520052 h 1566192"/>
              <a:gd name="connsiteX14" fmla="*/ 2478083 w 2885284"/>
              <a:gd name="connsiteY14" fmla="*/ 1439090 h 1566192"/>
              <a:gd name="connsiteX15" fmla="*/ 2678108 w 2885284"/>
              <a:gd name="connsiteY15" fmla="*/ 734240 h 1566192"/>
              <a:gd name="connsiteX16" fmla="*/ 2830508 w 2885284"/>
              <a:gd name="connsiteY16" fmla="*/ 131783 h 1566192"/>
              <a:gd name="connsiteX17" fmla="*/ 2654296 w 2885284"/>
              <a:gd name="connsiteY17" fmla="*/ 815 h 1566192"/>
              <a:gd name="connsiteX18" fmla="*/ 530221 w 2885284"/>
              <a:gd name="connsiteY18" fmla="*/ 77015 h 1566192"/>
              <a:gd name="connsiteX0" fmla="*/ 530221 w 2885284"/>
              <a:gd name="connsiteY0" fmla="*/ 77015 h 1566192"/>
              <a:gd name="connsiteX1" fmla="*/ 284951 w 2885284"/>
              <a:gd name="connsiteY1" fmla="*/ 91302 h 1566192"/>
              <a:gd name="connsiteX2" fmla="*/ 168271 w 2885284"/>
              <a:gd name="connsiteY2" fmla="*/ 150834 h 1566192"/>
              <a:gd name="connsiteX3" fmla="*/ 118265 w 2885284"/>
              <a:gd name="connsiteY3" fmla="*/ 272277 h 1566192"/>
              <a:gd name="connsiteX4" fmla="*/ 84927 w 2885284"/>
              <a:gd name="connsiteY4" fmla="*/ 569933 h 1566192"/>
              <a:gd name="connsiteX5" fmla="*/ 23015 w 2885284"/>
              <a:gd name="connsiteY5" fmla="*/ 1141433 h 1566192"/>
              <a:gd name="connsiteX6" fmla="*/ 1583 w 2885284"/>
              <a:gd name="connsiteY6" fmla="*/ 1355746 h 1566192"/>
              <a:gd name="connsiteX7" fmla="*/ 61115 w 2885284"/>
              <a:gd name="connsiteY7" fmla="*/ 1448615 h 1566192"/>
              <a:gd name="connsiteX8" fmla="*/ 223040 w 2885284"/>
              <a:gd name="connsiteY8" fmla="*/ 1493858 h 1566192"/>
              <a:gd name="connsiteX9" fmla="*/ 754058 w 2885284"/>
              <a:gd name="connsiteY9" fmla="*/ 1508146 h 1566192"/>
              <a:gd name="connsiteX10" fmla="*/ 1216021 w 2885284"/>
              <a:gd name="connsiteY10" fmla="*/ 1529577 h 1566192"/>
              <a:gd name="connsiteX11" fmla="*/ 1823240 w 2885284"/>
              <a:gd name="connsiteY11" fmla="*/ 1548627 h 1566192"/>
              <a:gd name="connsiteX12" fmla="*/ 2280440 w 2885284"/>
              <a:gd name="connsiteY12" fmla="*/ 1565296 h 1566192"/>
              <a:gd name="connsiteX13" fmla="*/ 2416171 w 2885284"/>
              <a:gd name="connsiteY13" fmla="*/ 1520052 h 1566192"/>
              <a:gd name="connsiteX14" fmla="*/ 2478083 w 2885284"/>
              <a:gd name="connsiteY14" fmla="*/ 1439090 h 1566192"/>
              <a:gd name="connsiteX15" fmla="*/ 2678108 w 2885284"/>
              <a:gd name="connsiteY15" fmla="*/ 734240 h 1566192"/>
              <a:gd name="connsiteX16" fmla="*/ 2830508 w 2885284"/>
              <a:gd name="connsiteY16" fmla="*/ 131783 h 1566192"/>
              <a:gd name="connsiteX17" fmla="*/ 2654296 w 2885284"/>
              <a:gd name="connsiteY17" fmla="*/ 815 h 1566192"/>
              <a:gd name="connsiteX18" fmla="*/ 530221 w 2885284"/>
              <a:gd name="connsiteY18" fmla="*/ 77015 h 1566192"/>
              <a:gd name="connsiteX0" fmla="*/ 530221 w 2885284"/>
              <a:gd name="connsiteY0" fmla="*/ 77019 h 1566196"/>
              <a:gd name="connsiteX1" fmla="*/ 246851 w 2885284"/>
              <a:gd name="connsiteY1" fmla="*/ 93687 h 1566196"/>
              <a:gd name="connsiteX2" fmla="*/ 168271 w 2885284"/>
              <a:gd name="connsiteY2" fmla="*/ 150838 h 1566196"/>
              <a:gd name="connsiteX3" fmla="*/ 118265 w 2885284"/>
              <a:gd name="connsiteY3" fmla="*/ 272281 h 1566196"/>
              <a:gd name="connsiteX4" fmla="*/ 84927 w 2885284"/>
              <a:gd name="connsiteY4" fmla="*/ 569937 h 1566196"/>
              <a:gd name="connsiteX5" fmla="*/ 23015 w 2885284"/>
              <a:gd name="connsiteY5" fmla="*/ 1141437 h 1566196"/>
              <a:gd name="connsiteX6" fmla="*/ 1583 w 2885284"/>
              <a:gd name="connsiteY6" fmla="*/ 1355750 h 1566196"/>
              <a:gd name="connsiteX7" fmla="*/ 61115 w 2885284"/>
              <a:gd name="connsiteY7" fmla="*/ 1448619 h 1566196"/>
              <a:gd name="connsiteX8" fmla="*/ 223040 w 2885284"/>
              <a:gd name="connsiteY8" fmla="*/ 1493862 h 1566196"/>
              <a:gd name="connsiteX9" fmla="*/ 754058 w 2885284"/>
              <a:gd name="connsiteY9" fmla="*/ 1508150 h 1566196"/>
              <a:gd name="connsiteX10" fmla="*/ 1216021 w 2885284"/>
              <a:gd name="connsiteY10" fmla="*/ 1529581 h 1566196"/>
              <a:gd name="connsiteX11" fmla="*/ 1823240 w 2885284"/>
              <a:gd name="connsiteY11" fmla="*/ 1548631 h 1566196"/>
              <a:gd name="connsiteX12" fmla="*/ 2280440 w 2885284"/>
              <a:gd name="connsiteY12" fmla="*/ 1565300 h 1566196"/>
              <a:gd name="connsiteX13" fmla="*/ 2416171 w 2885284"/>
              <a:gd name="connsiteY13" fmla="*/ 1520056 h 1566196"/>
              <a:gd name="connsiteX14" fmla="*/ 2478083 w 2885284"/>
              <a:gd name="connsiteY14" fmla="*/ 1439094 h 1566196"/>
              <a:gd name="connsiteX15" fmla="*/ 2678108 w 2885284"/>
              <a:gd name="connsiteY15" fmla="*/ 734244 h 1566196"/>
              <a:gd name="connsiteX16" fmla="*/ 2830508 w 2885284"/>
              <a:gd name="connsiteY16" fmla="*/ 131787 h 1566196"/>
              <a:gd name="connsiteX17" fmla="*/ 2654296 w 2885284"/>
              <a:gd name="connsiteY17" fmla="*/ 819 h 1566196"/>
              <a:gd name="connsiteX18" fmla="*/ 530221 w 2885284"/>
              <a:gd name="connsiteY18" fmla="*/ 77019 h 1566196"/>
              <a:gd name="connsiteX0" fmla="*/ 618327 w 2879278"/>
              <a:gd name="connsiteY0" fmla="*/ 71437 h 1565377"/>
              <a:gd name="connsiteX1" fmla="*/ 246851 w 2879278"/>
              <a:gd name="connsiteY1" fmla="*/ 92868 h 1565377"/>
              <a:gd name="connsiteX2" fmla="*/ 168271 w 2879278"/>
              <a:gd name="connsiteY2" fmla="*/ 150019 h 1565377"/>
              <a:gd name="connsiteX3" fmla="*/ 118265 w 2879278"/>
              <a:gd name="connsiteY3" fmla="*/ 271462 h 1565377"/>
              <a:gd name="connsiteX4" fmla="*/ 84927 w 2879278"/>
              <a:gd name="connsiteY4" fmla="*/ 569118 h 1565377"/>
              <a:gd name="connsiteX5" fmla="*/ 23015 w 2879278"/>
              <a:gd name="connsiteY5" fmla="*/ 1140618 h 1565377"/>
              <a:gd name="connsiteX6" fmla="*/ 1583 w 2879278"/>
              <a:gd name="connsiteY6" fmla="*/ 1354931 h 1565377"/>
              <a:gd name="connsiteX7" fmla="*/ 61115 w 2879278"/>
              <a:gd name="connsiteY7" fmla="*/ 1447800 h 1565377"/>
              <a:gd name="connsiteX8" fmla="*/ 223040 w 2879278"/>
              <a:gd name="connsiteY8" fmla="*/ 1493043 h 1565377"/>
              <a:gd name="connsiteX9" fmla="*/ 754058 w 2879278"/>
              <a:gd name="connsiteY9" fmla="*/ 1507331 h 1565377"/>
              <a:gd name="connsiteX10" fmla="*/ 1216021 w 2879278"/>
              <a:gd name="connsiteY10" fmla="*/ 1528762 h 1565377"/>
              <a:gd name="connsiteX11" fmla="*/ 1823240 w 2879278"/>
              <a:gd name="connsiteY11" fmla="*/ 1547812 h 1565377"/>
              <a:gd name="connsiteX12" fmla="*/ 2280440 w 2879278"/>
              <a:gd name="connsiteY12" fmla="*/ 1564481 h 1565377"/>
              <a:gd name="connsiteX13" fmla="*/ 2416171 w 2879278"/>
              <a:gd name="connsiteY13" fmla="*/ 1519237 h 1565377"/>
              <a:gd name="connsiteX14" fmla="*/ 2478083 w 2879278"/>
              <a:gd name="connsiteY14" fmla="*/ 1438275 h 1565377"/>
              <a:gd name="connsiteX15" fmla="*/ 2678108 w 2879278"/>
              <a:gd name="connsiteY15" fmla="*/ 733425 h 1565377"/>
              <a:gd name="connsiteX16" fmla="*/ 2830508 w 2879278"/>
              <a:gd name="connsiteY16" fmla="*/ 130968 h 1565377"/>
              <a:gd name="connsiteX17" fmla="*/ 2654296 w 2879278"/>
              <a:gd name="connsiteY17" fmla="*/ 0 h 1565377"/>
              <a:gd name="connsiteX18" fmla="*/ 618327 w 2879278"/>
              <a:gd name="connsiteY18" fmla="*/ 71437 h 1565377"/>
              <a:gd name="connsiteX0" fmla="*/ 618327 w 2879278"/>
              <a:gd name="connsiteY0" fmla="*/ 71437 h 1565377"/>
              <a:gd name="connsiteX1" fmla="*/ 308763 w 2879278"/>
              <a:gd name="connsiteY1" fmla="*/ 78580 h 1565377"/>
              <a:gd name="connsiteX2" fmla="*/ 168271 w 2879278"/>
              <a:gd name="connsiteY2" fmla="*/ 150019 h 1565377"/>
              <a:gd name="connsiteX3" fmla="*/ 118265 w 2879278"/>
              <a:gd name="connsiteY3" fmla="*/ 271462 h 1565377"/>
              <a:gd name="connsiteX4" fmla="*/ 84927 w 2879278"/>
              <a:gd name="connsiteY4" fmla="*/ 569118 h 1565377"/>
              <a:gd name="connsiteX5" fmla="*/ 23015 w 2879278"/>
              <a:gd name="connsiteY5" fmla="*/ 1140618 h 1565377"/>
              <a:gd name="connsiteX6" fmla="*/ 1583 w 2879278"/>
              <a:gd name="connsiteY6" fmla="*/ 1354931 h 1565377"/>
              <a:gd name="connsiteX7" fmla="*/ 61115 w 2879278"/>
              <a:gd name="connsiteY7" fmla="*/ 1447800 h 1565377"/>
              <a:gd name="connsiteX8" fmla="*/ 223040 w 2879278"/>
              <a:gd name="connsiteY8" fmla="*/ 1493043 h 1565377"/>
              <a:gd name="connsiteX9" fmla="*/ 754058 w 2879278"/>
              <a:gd name="connsiteY9" fmla="*/ 1507331 h 1565377"/>
              <a:gd name="connsiteX10" fmla="*/ 1216021 w 2879278"/>
              <a:gd name="connsiteY10" fmla="*/ 1528762 h 1565377"/>
              <a:gd name="connsiteX11" fmla="*/ 1823240 w 2879278"/>
              <a:gd name="connsiteY11" fmla="*/ 1547812 h 1565377"/>
              <a:gd name="connsiteX12" fmla="*/ 2280440 w 2879278"/>
              <a:gd name="connsiteY12" fmla="*/ 1564481 h 1565377"/>
              <a:gd name="connsiteX13" fmla="*/ 2416171 w 2879278"/>
              <a:gd name="connsiteY13" fmla="*/ 1519237 h 1565377"/>
              <a:gd name="connsiteX14" fmla="*/ 2478083 w 2879278"/>
              <a:gd name="connsiteY14" fmla="*/ 1438275 h 1565377"/>
              <a:gd name="connsiteX15" fmla="*/ 2678108 w 2879278"/>
              <a:gd name="connsiteY15" fmla="*/ 733425 h 1565377"/>
              <a:gd name="connsiteX16" fmla="*/ 2830508 w 2879278"/>
              <a:gd name="connsiteY16" fmla="*/ 130968 h 1565377"/>
              <a:gd name="connsiteX17" fmla="*/ 2654296 w 2879278"/>
              <a:gd name="connsiteY17" fmla="*/ 0 h 1565377"/>
              <a:gd name="connsiteX18" fmla="*/ 618327 w 2879278"/>
              <a:gd name="connsiteY18" fmla="*/ 71437 h 1565377"/>
              <a:gd name="connsiteX0" fmla="*/ 618327 w 2879278"/>
              <a:gd name="connsiteY0" fmla="*/ 71437 h 1565377"/>
              <a:gd name="connsiteX1" fmla="*/ 308763 w 2879278"/>
              <a:gd name="connsiteY1" fmla="*/ 78580 h 1565377"/>
              <a:gd name="connsiteX2" fmla="*/ 168271 w 2879278"/>
              <a:gd name="connsiteY2" fmla="*/ 150019 h 1565377"/>
              <a:gd name="connsiteX3" fmla="*/ 118265 w 2879278"/>
              <a:gd name="connsiteY3" fmla="*/ 271462 h 1565377"/>
              <a:gd name="connsiteX4" fmla="*/ 84927 w 2879278"/>
              <a:gd name="connsiteY4" fmla="*/ 569118 h 1565377"/>
              <a:gd name="connsiteX5" fmla="*/ 23015 w 2879278"/>
              <a:gd name="connsiteY5" fmla="*/ 1140618 h 1565377"/>
              <a:gd name="connsiteX6" fmla="*/ 1583 w 2879278"/>
              <a:gd name="connsiteY6" fmla="*/ 1354931 h 1565377"/>
              <a:gd name="connsiteX7" fmla="*/ 61115 w 2879278"/>
              <a:gd name="connsiteY7" fmla="*/ 1447800 h 1565377"/>
              <a:gd name="connsiteX8" fmla="*/ 223040 w 2879278"/>
              <a:gd name="connsiteY8" fmla="*/ 1493043 h 1565377"/>
              <a:gd name="connsiteX9" fmla="*/ 754058 w 2879278"/>
              <a:gd name="connsiteY9" fmla="*/ 1507331 h 1565377"/>
              <a:gd name="connsiteX10" fmla="*/ 1216021 w 2879278"/>
              <a:gd name="connsiteY10" fmla="*/ 1528762 h 1565377"/>
              <a:gd name="connsiteX11" fmla="*/ 1823240 w 2879278"/>
              <a:gd name="connsiteY11" fmla="*/ 1547812 h 1565377"/>
              <a:gd name="connsiteX12" fmla="*/ 2280440 w 2879278"/>
              <a:gd name="connsiteY12" fmla="*/ 1564481 h 1565377"/>
              <a:gd name="connsiteX13" fmla="*/ 2416171 w 2879278"/>
              <a:gd name="connsiteY13" fmla="*/ 1519237 h 1565377"/>
              <a:gd name="connsiteX14" fmla="*/ 2523326 w 2879278"/>
              <a:gd name="connsiteY14" fmla="*/ 1321594 h 1565377"/>
              <a:gd name="connsiteX15" fmla="*/ 2678108 w 2879278"/>
              <a:gd name="connsiteY15" fmla="*/ 733425 h 1565377"/>
              <a:gd name="connsiteX16" fmla="*/ 2830508 w 2879278"/>
              <a:gd name="connsiteY16" fmla="*/ 130968 h 1565377"/>
              <a:gd name="connsiteX17" fmla="*/ 2654296 w 2879278"/>
              <a:gd name="connsiteY17" fmla="*/ 0 h 1565377"/>
              <a:gd name="connsiteX18" fmla="*/ 618327 w 2879278"/>
              <a:gd name="connsiteY18" fmla="*/ 71437 h 1565377"/>
              <a:gd name="connsiteX0" fmla="*/ 618327 w 2879278"/>
              <a:gd name="connsiteY0" fmla="*/ 71437 h 1568200"/>
              <a:gd name="connsiteX1" fmla="*/ 308763 w 2879278"/>
              <a:gd name="connsiteY1" fmla="*/ 78580 h 1568200"/>
              <a:gd name="connsiteX2" fmla="*/ 168271 w 2879278"/>
              <a:gd name="connsiteY2" fmla="*/ 150019 h 1568200"/>
              <a:gd name="connsiteX3" fmla="*/ 118265 w 2879278"/>
              <a:gd name="connsiteY3" fmla="*/ 271462 h 1568200"/>
              <a:gd name="connsiteX4" fmla="*/ 84927 w 2879278"/>
              <a:gd name="connsiteY4" fmla="*/ 569118 h 1568200"/>
              <a:gd name="connsiteX5" fmla="*/ 23015 w 2879278"/>
              <a:gd name="connsiteY5" fmla="*/ 1140618 h 1568200"/>
              <a:gd name="connsiteX6" fmla="*/ 1583 w 2879278"/>
              <a:gd name="connsiteY6" fmla="*/ 1354931 h 1568200"/>
              <a:gd name="connsiteX7" fmla="*/ 61115 w 2879278"/>
              <a:gd name="connsiteY7" fmla="*/ 1447800 h 1568200"/>
              <a:gd name="connsiteX8" fmla="*/ 223040 w 2879278"/>
              <a:gd name="connsiteY8" fmla="*/ 1493043 h 1568200"/>
              <a:gd name="connsiteX9" fmla="*/ 754058 w 2879278"/>
              <a:gd name="connsiteY9" fmla="*/ 1507331 h 1568200"/>
              <a:gd name="connsiteX10" fmla="*/ 1216021 w 2879278"/>
              <a:gd name="connsiteY10" fmla="*/ 1528762 h 1568200"/>
              <a:gd name="connsiteX11" fmla="*/ 1823240 w 2879278"/>
              <a:gd name="connsiteY11" fmla="*/ 1547812 h 1568200"/>
              <a:gd name="connsiteX12" fmla="*/ 2280440 w 2879278"/>
              <a:gd name="connsiteY12" fmla="*/ 1564481 h 1568200"/>
              <a:gd name="connsiteX13" fmla="*/ 2463796 w 2879278"/>
              <a:gd name="connsiteY13" fmla="*/ 1471612 h 1568200"/>
              <a:gd name="connsiteX14" fmla="*/ 2523326 w 2879278"/>
              <a:gd name="connsiteY14" fmla="*/ 1321594 h 1568200"/>
              <a:gd name="connsiteX15" fmla="*/ 2678108 w 2879278"/>
              <a:gd name="connsiteY15" fmla="*/ 733425 h 1568200"/>
              <a:gd name="connsiteX16" fmla="*/ 2830508 w 2879278"/>
              <a:gd name="connsiteY16" fmla="*/ 130968 h 1568200"/>
              <a:gd name="connsiteX17" fmla="*/ 2654296 w 2879278"/>
              <a:gd name="connsiteY17" fmla="*/ 0 h 1568200"/>
              <a:gd name="connsiteX18" fmla="*/ 618327 w 2879278"/>
              <a:gd name="connsiteY18" fmla="*/ 71437 h 1568200"/>
              <a:gd name="connsiteX0" fmla="*/ 618327 w 2879278"/>
              <a:gd name="connsiteY0" fmla="*/ 71437 h 1568200"/>
              <a:gd name="connsiteX1" fmla="*/ 308763 w 2879278"/>
              <a:gd name="connsiteY1" fmla="*/ 78580 h 1568200"/>
              <a:gd name="connsiteX2" fmla="*/ 168271 w 2879278"/>
              <a:gd name="connsiteY2" fmla="*/ 150019 h 1568200"/>
              <a:gd name="connsiteX3" fmla="*/ 118265 w 2879278"/>
              <a:gd name="connsiteY3" fmla="*/ 271462 h 1568200"/>
              <a:gd name="connsiteX4" fmla="*/ 84927 w 2879278"/>
              <a:gd name="connsiteY4" fmla="*/ 569118 h 1568200"/>
              <a:gd name="connsiteX5" fmla="*/ 23015 w 2879278"/>
              <a:gd name="connsiteY5" fmla="*/ 1140618 h 1568200"/>
              <a:gd name="connsiteX6" fmla="*/ 1583 w 2879278"/>
              <a:gd name="connsiteY6" fmla="*/ 1354931 h 1568200"/>
              <a:gd name="connsiteX7" fmla="*/ 61115 w 2879278"/>
              <a:gd name="connsiteY7" fmla="*/ 1447800 h 1568200"/>
              <a:gd name="connsiteX8" fmla="*/ 223040 w 2879278"/>
              <a:gd name="connsiteY8" fmla="*/ 1493043 h 1568200"/>
              <a:gd name="connsiteX9" fmla="*/ 754058 w 2879278"/>
              <a:gd name="connsiteY9" fmla="*/ 1507331 h 1568200"/>
              <a:gd name="connsiteX10" fmla="*/ 1216021 w 2879278"/>
              <a:gd name="connsiteY10" fmla="*/ 1528762 h 1568200"/>
              <a:gd name="connsiteX11" fmla="*/ 1823240 w 2879278"/>
              <a:gd name="connsiteY11" fmla="*/ 1547812 h 1568200"/>
              <a:gd name="connsiteX12" fmla="*/ 2280440 w 2879278"/>
              <a:gd name="connsiteY12" fmla="*/ 1564481 h 1568200"/>
              <a:gd name="connsiteX13" fmla="*/ 2463796 w 2879278"/>
              <a:gd name="connsiteY13" fmla="*/ 1471612 h 1568200"/>
              <a:gd name="connsiteX14" fmla="*/ 2561426 w 2879278"/>
              <a:gd name="connsiteY14" fmla="*/ 1195388 h 1568200"/>
              <a:gd name="connsiteX15" fmla="*/ 2678108 w 2879278"/>
              <a:gd name="connsiteY15" fmla="*/ 733425 h 1568200"/>
              <a:gd name="connsiteX16" fmla="*/ 2830508 w 2879278"/>
              <a:gd name="connsiteY16" fmla="*/ 130968 h 1568200"/>
              <a:gd name="connsiteX17" fmla="*/ 2654296 w 2879278"/>
              <a:gd name="connsiteY17" fmla="*/ 0 h 1568200"/>
              <a:gd name="connsiteX18" fmla="*/ 618327 w 2879278"/>
              <a:gd name="connsiteY18" fmla="*/ 71437 h 1568200"/>
              <a:gd name="connsiteX0" fmla="*/ 625471 w 2878820"/>
              <a:gd name="connsiteY0" fmla="*/ 57150 h 1568200"/>
              <a:gd name="connsiteX1" fmla="*/ 308763 w 2878820"/>
              <a:gd name="connsiteY1" fmla="*/ 78580 h 1568200"/>
              <a:gd name="connsiteX2" fmla="*/ 168271 w 2878820"/>
              <a:gd name="connsiteY2" fmla="*/ 150019 h 1568200"/>
              <a:gd name="connsiteX3" fmla="*/ 118265 w 2878820"/>
              <a:gd name="connsiteY3" fmla="*/ 271462 h 1568200"/>
              <a:gd name="connsiteX4" fmla="*/ 84927 w 2878820"/>
              <a:gd name="connsiteY4" fmla="*/ 569118 h 1568200"/>
              <a:gd name="connsiteX5" fmla="*/ 23015 w 2878820"/>
              <a:gd name="connsiteY5" fmla="*/ 1140618 h 1568200"/>
              <a:gd name="connsiteX6" fmla="*/ 1583 w 2878820"/>
              <a:gd name="connsiteY6" fmla="*/ 1354931 h 1568200"/>
              <a:gd name="connsiteX7" fmla="*/ 61115 w 2878820"/>
              <a:gd name="connsiteY7" fmla="*/ 1447800 h 1568200"/>
              <a:gd name="connsiteX8" fmla="*/ 223040 w 2878820"/>
              <a:gd name="connsiteY8" fmla="*/ 1493043 h 1568200"/>
              <a:gd name="connsiteX9" fmla="*/ 754058 w 2878820"/>
              <a:gd name="connsiteY9" fmla="*/ 1507331 h 1568200"/>
              <a:gd name="connsiteX10" fmla="*/ 1216021 w 2878820"/>
              <a:gd name="connsiteY10" fmla="*/ 1528762 h 1568200"/>
              <a:gd name="connsiteX11" fmla="*/ 1823240 w 2878820"/>
              <a:gd name="connsiteY11" fmla="*/ 1547812 h 1568200"/>
              <a:gd name="connsiteX12" fmla="*/ 2280440 w 2878820"/>
              <a:gd name="connsiteY12" fmla="*/ 1564481 h 1568200"/>
              <a:gd name="connsiteX13" fmla="*/ 2463796 w 2878820"/>
              <a:gd name="connsiteY13" fmla="*/ 1471612 h 1568200"/>
              <a:gd name="connsiteX14" fmla="*/ 2561426 w 2878820"/>
              <a:gd name="connsiteY14" fmla="*/ 1195388 h 1568200"/>
              <a:gd name="connsiteX15" fmla="*/ 2678108 w 2878820"/>
              <a:gd name="connsiteY15" fmla="*/ 733425 h 1568200"/>
              <a:gd name="connsiteX16" fmla="*/ 2830508 w 2878820"/>
              <a:gd name="connsiteY16" fmla="*/ 130968 h 1568200"/>
              <a:gd name="connsiteX17" fmla="*/ 2654296 w 2878820"/>
              <a:gd name="connsiteY17" fmla="*/ 0 h 1568200"/>
              <a:gd name="connsiteX18" fmla="*/ 625471 w 2878820"/>
              <a:gd name="connsiteY18" fmla="*/ 57150 h 1568200"/>
              <a:gd name="connsiteX0" fmla="*/ 632614 w 2878363"/>
              <a:gd name="connsiteY0" fmla="*/ 71437 h 1568200"/>
              <a:gd name="connsiteX1" fmla="*/ 308763 w 2878363"/>
              <a:gd name="connsiteY1" fmla="*/ 78580 h 1568200"/>
              <a:gd name="connsiteX2" fmla="*/ 168271 w 2878363"/>
              <a:gd name="connsiteY2" fmla="*/ 150019 h 1568200"/>
              <a:gd name="connsiteX3" fmla="*/ 118265 w 2878363"/>
              <a:gd name="connsiteY3" fmla="*/ 271462 h 1568200"/>
              <a:gd name="connsiteX4" fmla="*/ 84927 w 2878363"/>
              <a:gd name="connsiteY4" fmla="*/ 569118 h 1568200"/>
              <a:gd name="connsiteX5" fmla="*/ 23015 w 2878363"/>
              <a:gd name="connsiteY5" fmla="*/ 1140618 h 1568200"/>
              <a:gd name="connsiteX6" fmla="*/ 1583 w 2878363"/>
              <a:gd name="connsiteY6" fmla="*/ 1354931 h 1568200"/>
              <a:gd name="connsiteX7" fmla="*/ 61115 w 2878363"/>
              <a:gd name="connsiteY7" fmla="*/ 1447800 h 1568200"/>
              <a:gd name="connsiteX8" fmla="*/ 223040 w 2878363"/>
              <a:gd name="connsiteY8" fmla="*/ 1493043 h 1568200"/>
              <a:gd name="connsiteX9" fmla="*/ 754058 w 2878363"/>
              <a:gd name="connsiteY9" fmla="*/ 1507331 h 1568200"/>
              <a:gd name="connsiteX10" fmla="*/ 1216021 w 2878363"/>
              <a:gd name="connsiteY10" fmla="*/ 1528762 h 1568200"/>
              <a:gd name="connsiteX11" fmla="*/ 1823240 w 2878363"/>
              <a:gd name="connsiteY11" fmla="*/ 1547812 h 1568200"/>
              <a:gd name="connsiteX12" fmla="*/ 2280440 w 2878363"/>
              <a:gd name="connsiteY12" fmla="*/ 1564481 h 1568200"/>
              <a:gd name="connsiteX13" fmla="*/ 2463796 w 2878363"/>
              <a:gd name="connsiteY13" fmla="*/ 1471612 h 1568200"/>
              <a:gd name="connsiteX14" fmla="*/ 2561426 w 2878363"/>
              <a:gd name="connsiteY14" fmla="*/ 1195388 h 1568200"/>
              <a:gd name="connsiteX15" fmla="*/ 2678108 w 2878363"/>
              <a:gd name="connsiteY15" fmla="*/ 733425 h 1568200"/>
              <a:gd name="connsiteX16" fmla="*/ 2830508 w 2878363"/>
              <a:gd name="connsiteY16" fmla="*/ 130968 h 1568200"/>
              <a:gd name="connsiteX17" fmla="*/ 2654296 w 2878363"/>
              <a:gd name="connsiteY17" fmla="*/ 0 h 1568200"/>
              <a:gd name="connsiteX18" fmla="*/ 632614 w 2878363"/>
              <a:gd name="connsiteY18" fmla="*/ 71437 h 1568200"/>
              <a:gd name="connsiteX0" fmla="*/ 632614 w 2878363"/>
              <a:gd name="connsiteY0" fmla="*/ 71437 h 1568200"/>
              <a:gd name="connsiteX1" fmla="*/ 275426 w 2878363"/>
              <a:gd name="connsiteY1" fmla="*/ 83342 h 1568200"/>
              <a:gd name="connsiteX2" fmla="*/ 168271 w 2878363"/>
              <a:gd name="connsiteY2" fmla="*/ 150019 h 1568200"/>
              <a:gd name="connsiteX3" fmla="*/ 118265 w 2878363"/>
              <a:gd name="connsiteY3" fmla="*/ 271462 h 1568200"/>
              <a:gd name="connsiteX4" fmla="*/ 84927 w 2878363"/>
              <a:gd name="connsiteY4" fmla="*/ 569118 h 1568200"/>
              <a:gd name="connsiteX5" fmla="*/ 23015 w 2878363"/>
              <a:gd name="connsiteY5" fmla="*/ 1140618 h 1568200"/>
              <a:gd name="connsiteX6" fmla="*/ 1583 w 2878363"/>
              <a:gd name="connsiteY6" fmla="*/ 1354931 h 1568200"/>
              <a:gd name="connsiteX7" fmla="*/ 61115 w 2878363"/>
              <a:gd name="connsiteY7" fmla="*/ 1447800 h 1568200"/>
              <a:gd name="connsiteX8" fmla="*/ 223040 w 2878363"/>
              <a:gd name="connsiteY8" fmla="*/ 1493043 h 1568200"/>
              <a:gd name="connsiteX9" fmla="*/ 754058 w 2878363"/>
              <a:gd name="connsiteY9" fmla="*/ 1507331 h 1568200"/>
              <a:gd name="connsiteX10" fmla="*/ 1216021 w 2878363"/>
              <a:gd name="connsiteY10" fmla="*/ 1528762 h 1568200"/>
              <a:gd name="connsiteX11" fmla="*/ 1823240 w 2878363"/>
              <a:gd name="connsiteY11" fmla="*/ 1547812 h 1568200"/>
              <a:gd name="connsiteX12" fmla="*/ 2280440 w 2878363"/>
              <a:gd name="connsiteY12" fmla="*/ 1564481 h 1568200"/>
              <a:gd name="connsiteX13" fmla="*/ 2463796 w 2878363"/>
              <a:gd name="connsiteY13" fmla="*/ 1471612 h 1568200"/>
              <a:gd name="connsiteX14" fmla="*/ 2561426 w 2878363"/>
              <a:gd name="connsiteY14" fmla="*/ 1195388 h 1568200"/>
              <a:gd name="connsiteX15" fmla="*/ 2678108 w 2878363"/>
              <a:gd name="connsiteY15" fmla="*/ 733425 h 1568200"/>
              <a:gd name="connsiteX16" fmla="*/ 2830508 w 2878363"/>
              <a:gd name="connsiteY16" fmla="*/ 130968 h 1568200"/>
              <a:gd name="connsiteX17" fmla="*/ 2654296 w 2878363"/>
              <a:gd name="connsiteY17" fmla="*/ 0 h 1568200"/>
              <a:gd name="connsiteX18" fmla="*/ 632614 w 2878363"/>
              <a:gd name="connsiteY18" fmla="*/ 71437 h 1568200"/>
              <a:gd name="connsiteX0" fmla="*/ 632614 w 2878363"/>
              <a:gd name="connsiteY0" fmla="*/ 71437 h 1568200"/>
              <a:gd name="connsiteX1" fmla="*/ 299238 w 2878363"/>
              <a:gd name="connsiteY1" fmla="*/ 78579 h 1568200"/>
              <a:gd name="connsiteX2" fmla="*/ 168271 w 2878363"/>
              <a:gd name="connsiteY2" fmla="*/ 150019 h 1568200"/>
              <a:gd name="connsiteX3" fmla="*/ 118265 w 2878363"/>
              <a:gd name="connsiteY3" fmla="*/ 271462 h 1568200"/>
              <a:gd name="connsiteX4" fmla="*/ 84927 w 2878363"/>
              <a:gd name="connsiteY4" fmla="*/ 569118 h 1568200"/>
              <a:gd name="connsiteX5" fmla="*/ 23015 w 2878363"/>
              <a:gd name="connsiteY5" fmla="*/ 1140618 h 1568200"/>
              <a:gd name="connsiteX6" fmla="*/ 1583 w 2878363"/>
              <a:gd name="connsiteY6" fmla="*/ 1354931 h 1568200"/>
              <a:gd name="connsiteX7" fmla="*/ 61115 w 2878363"/>
              <a:gd name="connsiteY7" fmla="*/ 1447800 h 1568200"/>
              <a:gd name="connsiteX8" fmla="*/ 223040 w 2878363"/>
              <a:gd name="connsiteY8" fmla="*/ 1493043 h 1568200"/>
              <a:gd name="connsiteX9" fmla="*/ 754058 w 2878363"/>
              <a:gd name="connsiteY9" fmla="*/ 1507331 h 1568200"/>
              <a:gd name="connsiteX10" fmla="*/ 1216021 w 2878363"/>
              <a:gd name="connsiteY10" fmla="*/ 1528762 h 1568200"/>
              <a:gd name="connsiteX11" fmla="*/ 1823240 w 2878363"/>
              <a:gd name="connsiteY11" fmla="*/ 1547812 h 1568200"/>
              <a:gd name="connsiteX12" fmla="*/ 2280440 w 2878363"/>
              <a:gd name="connsiteY12" fmla="*/ 1564481 h 1568200"/>
              <a:gd name="connsiteX13" fmla="*/ 2463796 w 2878363"/>
              <a:gd name="connsiteY13" fmla="*/ 1471612 h 1568200"/>
              <a:gd name="connsiteX14" fmla="*/ 2561426 w 2878363"/>
              <a:gd name="connsiteY14" fmla="*/ 1195388 h 1568200"/>
              <a:gd name="connsiteX15" fmla="*/ 2678108 w 2878363"/>
              <a:gd name="connsiteY15" fmla="*/ 733425 h 1568200"/>
              <a:gd name="connsiteX16" fmla="*/ 2830508 w 2878363"/>
              <a:gd name="connsiteY16" fmla="*/ 130968 h 1568200"/>
              <a:gd name="connsiteX17" fmla="*/ 2654296 w 2878363"/>
              <a:gd name="connsiteY17" fmla="*/ 0 h 1568200"/>
              <a:gd name="connsiteX18" fmla="*/ 632614 w 2878363"/>
              <a:gd name="connsiteY18" fmla="*/ 71437 h 1568200"/>
              <a:gd name="connsiteX0" fmla="*/ 632614 w 2878363"/>
              <a:gd name="connsiteY0" fmla="*/ 71437 h 1568200"/>
              <a:gd name="connsiteX1" fmla="*/ 299238 w 2878363"/>
              <a:gd name="connsiteY1" fmla="*/ 90485 h 1568200"/>
              <a:gd name="connsiteX2" fmla="*/ 168271 w 2878363"/>
              <a:gd name="connsiteY2" fmla="*/ 150019 h 1568200"/>
              <a:gd name="connsiteX3" fmla="*/ 118265 w 2878363"/>
              <a:gd name="connsiteY3" fmla="*/ 271462 h 1568200"/>
              <a:gd name="connsiteX4" fmla="*/ 84927 w 2878363"/>
              <a:gd name="connsiteY4" fmla="*/ 569118 h 1568200"/>
              <a:gd name="connsiteX5" fmla="*/ 23015 w 2878363"/>
              <a:gd name="connsiteY5" fmla="*/ 1140618 h 1568200"/>
              <a:gd name="connsiteX6" fmla="*/ 1583 w 2878363"/>
              <a:gd name="connsiteY6" fmla="*/ 1354931 h 1568200"/>
              <a:gd name="connsiteX7" fmla="*/ 61115 w 2878363"/>
              <a:gd name="connsiteY7" fmla="*/ 1447800 h 1568200"/>
              <a:gd name="connsiteX8" fmla="*/ 223040 w 2878363"/>
              <a:gd name="connsiteY8" fmla="*/ 1493043 h 1568200"/>
              <a:gd name="connsiteX9" fmla="*/ 754058 w 2878363"/>
              <a:gd name="connsiteY9" fmla="*/ 1507331 h 1568200"/>
              <a:gd name="connsiteX10" fmla="*/ 1216021 w 2878363"/>
              <a:gd name="connsiteY10" fmla="*/ 1528762 h 1568200"/>
              <a:gd name="connsiteX11" fmla="*/ 1823240 w 2878363"/>
              <a:gd name="connsiteY11" fmla="*/ 1547812 h 1568200"/>
              <a:gd name="connsiteX12" fmla="*/ 2280440 w 2878363"/>
              <a:gd name="connsiteY12" fmla="*/ 1564481 h 1568200"/>
              <a:gd name="connsiteX13" fmla="*/ 2463796 w 2878363"/>
              <a:gd name="connsiteY13" fmla="*/ 1471612 h 1568200"/>
              <a:gd name="connsiteX14" fmla="*/ 2561426 w 2878363"/>
              <a:gd name="connsiteY14" fmla="*/ 1195388 h 1568200"/>
              <a:gd name="connsiteX15" fmla="*/ 2678108 w 2878363"/>
              <a:gd name="connsiteY15" fmla="*/ 733425 h 1568200"/>
              <a:gd name="connsiteX16" fmla="*/ 2830508 w 2878363"/>
              <a:gd name="connsiteY16" fmla="*/ 130968 h 1568200"/>
              <a:gd name="connsiteX17" fmla="*/ 2654296 w 2878363"/>
              <a:gd name="connsiteY17" fmla="*/ 0 h 1568200"/>
              <a:gd name="connsiteX18" fmla="*/ 632614 w 2878363"/>
              <a:gd name="connsiteY18" fmla="*/ 71437 h 1568200"/>
              <a:gd name="connsiteX0" fmla="*/ 632614 w 2878363"/>
              <a:gd name="connsiteY0" fmla="*/ 71437 h 1568200"/>
              <a:gd name="connsiteX1" fmla="*/ 299238 w 2878363"/>
              <a:gd name="connsiteY1" fmla="*/ 80960 h 1568200"/>
              <a:gd name="connsiteX2" fmla="*/ 168271 w 2878363"/>
              <a:gd name="connsiteY2" fmla="*/ 150019 h 1568200"/>
              <a:gd name="connsiteX3" fmla="*/ 118265 w 2878363"/>
              <a:gd name="connsiteY3" fmla="*/ 271462 h 1568200"/>
              <a:gd name="connsiteX4" fmla="*/ 84927 w 2878363"/>
              <a:gd name="connsiteY4" fmla="*/ 569118 h 1568200"/>
              <a:gd name="connsiteX5" fmla="*/ 23015 w 2878363"/>
              <a:gd name="connsiteY5" fmla="*/ 1140618 h 1568200"/>
              <a:gd name="connsiteX6" fmla="*/ 1583 w 2878363"/>
              <a:gd name="connsiteY6" fmla="*/ 1354931 h 1568200"/>
              <a:gd name="connsiteX7" fmla="*/ 61115 w 2878363"/>
              <a:gd name="connsiteY7" fmla="*/ 1447800 h 1568200"/>
              <a:gd name="connsiteX8" fmla="*/ 223040 w 2878363"/>
              <a:gd name="connsiteY8" fmla="*/ 1493043 h 1568200"/>
              <a:gd name="connsiteX9" fmla="*/ 754058 w 2878363"/>
              <a:gd name="connsiteY9" fmla="*/ 1507331 h 1568200"/>
              <a:gd name="connsiteX10" fmla="*/ 1216021 w 2878363"/>
              <a:gd name="connsiteY10" fmla="*/ 1528762 h 1568200"/>
              <a:gd name="connsiteX11" fmla="*/ 1823240 w 2878363"/>
              <a:gd name="connsiteY11" fmla="*/ 1547812 h 1568200"/>
              <a:gd name="connsiteX12" fmla="*/ 2280440 w 2878363"/>
              <a:gd name="connsiteY12" fmla="*/ 1564481 h 1568200"/>
              <a:gd name="connsiteX13" fmla="*/ 2463796 w 2878363"/>
              <a:gd name="connsiteY13" fmla="*/ 1471612 h 1568200"/>
              <a:gd name="connsiteX14" fmla="*/ 2561426 w 2878363"/>
              <a:gd name="connsiteY14" fmla="*/ 1195388 h 1568200"/>
              <a:gd name="connsiteX15" fmla="*/ 2678108 w 2878363"/>
              <a:gd name="connsiteY15" fmla="*/ 733425 h 1568200"/>
              <a:gd name="connsiteX16" fmla="*/ 2830508 w 2878363"/>
              <a:gd name="connsiteY16" fmla="*/ 130968 h 1568200"/>
              <a:gd name="connsiteX17" fmla="*/ 2654296 w 2878363"/>
              <a:gd name="connsiteY17" fmla="*/ 0 h 1568200"/>
              <a:gd name="connsiteX18" fmla="*/ 632614 w 2878363"/>
              <a:gd name="connsiteY18" fmla="*/ 71437 h 1568200"/>
              <a:gd name="connsiteX0" fmla="*/ 632614 w 2830611"/>
              <a:gd name="connsiteY0" fmla="*/ 64293 h 1561056"/>
              <a:gd name="connsiteX1" fmla="*/ 299238 w 2830611"/>
              <a:gd name="connsiteY1" fmla="*/ 73816 h 1561056"/>
              <a:gd name="connsiteX2" fmla="*/ 168271 w 2830611"/>
              <a:gd name="connsiteY2" fmla="*/ 142875 h 1561056"/>
              <a:gd name="connsiteX3" fmla="*/ 118265 w 2830611"/>
              <a:gd name="connsiteY3" fmla="*/ 264318 h 1561056"/>
              <a:gd name="connsiteX4" fmla="*/ 84927 w 2830611"/>
              <a:gd name="connsiteY4" fmla="*/ 561974 h 1561056"/>
              <a:gd name="connsiteX5" fmla="*/ 23015 w 2830611"/>
              <a:gd name="connsiteY5" fmla="*/ 1133474 h 1561056"/>
              <a:gd name="connsiteX6" fmla="*/ 1583 w 2830611"/>
              <a:gd name="connsiteY6" fmla="*/ 1347787 h 1561056"/>
              <a:gd name="connsiteX7" fmla="*/ 61115 w 2830611"/>
              <a:gd name="connsiteY7" fmla="*/ 1440656 h 1561056"/>
              <a:gd name="connsiteX8" fmla="*/ 223040 w 2830611"/>
              <a:gd name="connsiteY8" fmla="*/ 1485899 h 1561056"/>
              <a:gd name="connsiteX9" fmla="*/ 754058 w 2830611"/>
              <a:gd name="connsiteY9" fmla="*/ 1500187 h 1561056"/>
              <a:gd name="connsiteX10" fmla="*/ 1216021 w 2830611"/>
              <a:gd name="connsiteY10" fmla="*/ 1521618 h 1561056"/>
              <a:gd name="connsiteX11" fmla="*/ 1823240 w 2830611"/>
              <a:gd name="connsiteY11" fmla="*/ 1540668 h 1561056"/>
              <a:gd name="connsiteX12" fmla="*/ 2280440 w 2830611"/>
              <a:gd name="connsiteY12" fmla="*/ 1557337 h 1561056"/>
              <a:gd name="connsiteX13" fmla="*/ 2463796 w 2830611"/>
              <a:gd name="connsiteY13" fmla="*/ 1464468 h 1561056"/>
              <a:gd name="connsiteX14" fmla="*/ 2561426 w 2830611"/>
              <a:gd name="connsiteY14" fmla="*/ 1188244 h 1561056"/>
              <a:gd name="connsiteX15" fmla="*/ 2678108 w 2830611"/>
              <a:gd name="connsiteY15" fmla="*/ 726281 h 1561056"/>
              <a:gd name="connsiteX16" fmla="*/ 2830508 w 2830611"/>
              <a:gd name="connsiteY16" fmla="*/ 123824 h 1561056"/>
              <a:gd name="connsiteX17" fmla="*/ 2423315 w 2830611"/>
              <a:gd name="connsiteY17" fmla="*/ 0 h 1561056"/>
              <a:gd name="connsiteX18" fmla="*/ 632614 w 2830611"/>
              <a:gd name="connsiteY18" fmla="*/ 64293 h 1561056"/>
              <a:gd name="connsiteX0" fmla="*/ 632614 w 2834660"/>
              <a:gd name="connsiteY0" fmla="*/ 75020 h 1571783"/>
              <a:gd name="connsiteX1" fmla="*/ 299238 w 2834660"/>
              <a:gd name="connsiteY1" fmla="*/ 84543 h 1571783"/>
              <a:gd name="connsiteX2" fmla="*/ 168271 w 2834660"/>
              <a:gd name="connsiteY2" fmla="*/ 153602 h 1571783"/>
              <a:gd name="connsiteX3" fmla="*/ 118265 w 2834660"/>
              <a:gd name="connsiteY3" fmla="*/ 275045 h 1571783"/>
              <a:gd name="connsiteX4" fmla="*/ 84927 w 2834660"/>
              <a:gd name="connsiteY4" fmla="*/ 572701 h 1571783"/>
              <a:gd name="connsiteX5" fmla="*/ 23015 w 2834660"/>
              <a:gd name="connsiteY5" fmla="*/ 1144201 h 1571783"/>
              <a:gd name="connsiteX6" fmla="*/ 1583 w 2834660"/>
              <a:gd name="connsiteY6" fmla="*/ 1358514 h 1571783"/>
              <a:gd name="connsiteX7" fmla="*/ 61115 w 2834660"/>
              <a:gd name="connsiteY7" fmla="*/ 1451383 h 1571783"/>
              <a:gd name="connsiteX8" fmla="*/ 223040 w 2834660"/>
              <a:gd name="connsiteY8" fmla="*/ 1496626 h 1571783"/>
              <a:gd name="connsiteX9" fmla="*/ 754058 w 2834660"/>
              <a:gd name="connsiteY9" fmla="*/ 1510914 h 1571783"/>
              <a:gd name="connsiteX10" fmla="*/ 1216021 w 2834660"/>
              <a:gd name="connsiteY10" fmla="*/ 1532345 h 1571783"/>
              <a:gd name="connsiteX11" fmla="*/ 1823240 w 2834660"/>
              <a:gd name="connsiteY11" fmla="*/ 1551395 h 1571783"/>
              <a:gd name="connsiteX12" fmla="*/ 2280440 w 2834660"/>
              <a:gd name="connsiteY12" fmla="*/ 1568064 h 1571783"/>
              <a:gd name="connsiteX13" fmla="*/ 2463796 w 2834660"/>
              <a:gd name="connsiteY13" fmla="*/ 1475195 h 1571783"/>
              <a:gd name="connsiteX14" fmla="*/ 2561426 w 2834660"/>
              <a:gd name="connsiteY14" fmla="*/ 1198971 h 1571783"/>
              <a:gd name="connsiteX15" fmla="*/ 2678108 w 2834660"/>
              <a:gd name="connsiteY15" fmla="*/ 737008 h 1571783"/>
              <a:gd name="connsiteX16" fmla="*/ 2830508 w 2834660"/>
              <a:gd name="connsiteY16" fmla="*/ 134551 h 1571783"/>
              <a:gd name="connsiteX17" fmla="*/ 2750863 w 2834660"/>
              <a:gd name="connsiteY17" fmla="*/ 12758 h 1571783"/>
              <a:gd name="connsiteX18" fmla="*/ 2423315 w 2834660"/>
              <a:gd name="connsiteY18" fmla="*/ 10727 h 1571783"/>
              <a:gd name="connsiteX19" fmla="*/ 632614 w 2834660"/>
              <a:gd name="connsiteY19" fmla="*/ 75020 h 1571783"/>
              <a:gd name="connsiteX0" fmla="*/ 632614 w 2830347"/>
              <a:gd name="connsiteY0" fmla="*/ 75020 h 1571783"/>
              <a:gd name="connsiteX1" fmla="*/ 299238 w 2830347"/>
              <a:gd name="connsiteY1" fmla="*/ 84543 h 1571783"/>
              <a:gd name="connsiteX2" fmla="*/ 168271 w 2830347"/>
              <a:gd name="connsiteY2" fmla="*/ 153602 h 1571783"/>
              <a:gd name="connsiteX3" fmla="*/ 118265 w 2830347"/>
              <a:gd name="connsiteY3" fmla="*/ 275045 h 1571783"/>
              <a:gd name="connsiteX4" fmla="*/ 84927 w 2830347"/>
              <a:gd name="connsiteY4" fmla="*/ 572701 h 1571783"/>
              <a:gd name="connsiteX5" fmla="*/ 23015 w 2830347"/>
              <a:gd name="connsiteY5" fmla="*/ 1144201 h 1571783"/>
              <a:gd name="connsiteX6" fmla="*/ 1583 w 2830347"/>
              <a:gd name="connsiteY6" fmla="*/ 1358514 h 1571783"/>
              <a:gd name="connsiteX7" fmla="*/ 61115 w 2830347"/>
              <a:gd name="connsiteY7" fmla="*/ 1451383 h 1571783"/>
              <a:gd name="connsiteX8" fmla="*/ 223040 w 2830347"/>
              <a:gd name="connsiteY8" fmla="*/ 1496626 h 1571783"/>
              <a:gd name="connsiteX9" fmla="*/ 754058 w 2830347"/>
              <a:gd name="connsiteY9" fmla="*/ 1510914 h 1571783"/>
              <a:gd name="connsiteX10" fmla="*/ 1216021 w 2830347"/>
              <a:gd name="connsiteY10" fmla="*/ 1532345 h 1571783"/>
              <a:gd name="connsiteX11" fmla="*/ 1823240 w 2830347"/>
              <a:gd name="connsiteY11" fmla="*/ 1551395 h 1571783"/>
              <a:gd name="connsiteX12" fmla="*/ 2280440 w 2830347"/>
              <a:gd name="connsiteY12" fmla="*/ 1568064 h 1571783"/>
              <a:gd name="connsiteX13" fmla="*/ 2463796 w 2830347"/>
              <a:gd name="connsiteY13" fmla="*/ 1475195 h 1571783"/>
              <a:gd name="connsiteX14" fmla="*/ 2561426 w 2830347"/>
              <a:gd name="connsiteY14" fmla="*/ 1198971 h 1571783"/>
              <a:gd name="connsiteX15" fmla="*/ 2678108 w 2830347"/>
              <a:gd name="connsiteY15" fmla="*/ 737008 h 1571783"/>
              <a:gd name="connsiteX16" fmla="*/ 2825745 w 2830347"/>
              <a:gd name="connsiteY16" fmla="*/ 203608 h 1571783"/>
              <a:gd name="connsiteX17" fmla="*/ 2750863 w 2830347"/>
              <a:gd name="connsiteY17" fmla="*/ 12758 h 1571783"/>
              <a:gd name="connsiteX18" fmla="*/ 2423315 w 2830347"/>
              <a:gd name="connsiteY18" fmla="*/ 10727 h 1571783"/>
              <a:gd name="connsiteX19" fmla="*/ 632614 w 2830347"/>
              <a:gd name="connsiteY19" fmla="*/ 75020 h 1571783"/>
              <a:gd name="connsiteX0" fmla="*/ 632614 w 2826124"/>
              <a:gd name="connsiteY0" fmla="*/ 75020 h 1571783"/>
              <a:gd name="connsiteX1" fmla="*/ 299238 w 2826124"/>
              <a:gd name="connsiteY1" fmla="*/ 84543 h 1571783"/>
              <a:gd name="connsiteX2" fmla="*/ 168271 w 2826124"/>
              <a:gd name="connsiteY2" fmla="*/ 153602 h 1571783"/>
              <a:gd name="connsiteX3" fmla="*/ 118265 w 2826124"/>
              <a:gd name="connsiteY3" fmla="*/ 275045 h 1571783"/>
              <a:gd name="connsiteX4" fmla="*/ 84927 w 2826124"/>
              <a:gd name="connsiteY4" fmla="*/ 572701 h 1571783"/>
              <a:gd name="connsiteX5" fmla="*/ 23015 w 2826124"/>
              <a:gd name="connsiteY5" fmla="*/ 1144201 h 1571783"/>
              <a:gd name="connsiteX6" fmla="*/ 1583 w 2826124"/>
              <a:gd name="connsiteY6" fmla="*/ 1358514 h 1571783"/>
              <a:gd name="connsiteX7" fmla="*/ 61115 w 2826124"/>
              <a:gd name="connsiteY7" fmla="*/ 1451383 h 1571783"/>
              <a:gd name="connsiteX8" fmla="*/ 223040 w 2826124"/>
              <a:gd name="connsiteY8" fmla="*/ 1496626 h 1571783"/>
              <a:gd name="connsiteX9" fmla="*/ 754058 w 2826124"/>
              <a:gd name="connsiteY9" fmla="*/ 1510914 h 1571783"/>
              <a:gd name="connsiteX10" fmla="*/ 1216021 w 2826124"/>
              <a:gd name="connsiteY10" fmla="*/ 1532345 h 1571783"/>
              <a:gd name="connsiteX11" fmla="*/ 1823240 w 2826124"/>
              <a:gd name="connsiteY11" fmla="*/ 1551395 h 1571783"/>
              <a:gd name="connsiteX12" fmla="*/ 2280440 w 2826124"/>
              <a:gd name="connsiteY12" fmla="*/ 1568064 h 1571783"/>
              <a:gd name="connsiteX13" fmla="*/ 2463796 w 2826124"/>
              <a:gd name="connsiteY13" fmla="*/ 1475195 h 1571783"/>
              <a:gd name="connsiteX14" fmla="*/ 2561426 w 2826124"/>
              <a:gd name="connsiteY14" fmla="*/ 1198971 h 1571783"/>
              <a:gd name="connsiteX15" fmla="*/ 2678108 w 2826124"/>
              <a:gd name="connsiteY15" fmla="*/ 737008 h 1571783"/>
              <a:gd name="connsiteX16" fmla="*/ 2820982 w 2826124"/>
              <a:gd name="connsiteY16" fmla="*/ 194083 h 1571783"/>
              <a:gd name="connsiteX17" fmla="*/ 2750863 w 2826124"/>
              <a:gd name="connsiteY17" fmla="*/ 12758 h 1571783"/>
              <a:gd name="connsiteX18" fmla="*/ 2423315 w 2826124"/>
              <a:gd name="connsiteY18" fmla="*/ 10727 h 1571783"/>
              <a:gd name="connsiteX19" fmla="*/ 632614 w 2826124"/>
              <a:gd name="connsiteY19" fmla="*/ 75020 h 1571783"/>
              <a:gd name="connsiteX0" fmla="*/ 632614 w 2822322"/>
              <a:gd name="connsiteY0" fmla="*/ 75020 h 1571783"/>
              <a:gd name="connsiteX1" fmla="*/ 299238 w 2822322"/>
              <a:gd name="connsiteY1" fmla="*/ 84543 h 1571783"/>
              <a:gd name="connsiteX2" fmla="*/ 168271 w 2822322"/>
              <a:gd name="connsiteY2" fmla="*/ 153602 h 1571783"/>
              <a:gd name="connsiteX3" fmla="*/ 118265 w 2822322"/>
              <a:gd name="connsiteY3" fmla="*/ 275045 h 1571783"/>
              <a:gd name="connsiteX4" fmla="*/ 84927 w 2822322"/>
              <a:gd name="connsiteY4" fmla="*/ 572701 h 1571783"/>
              <a:gd name="connsiteX5" fmla="*/ 23015 w 2822322"/>
              <a:gd name="connsiteY5" fmla="*/ 1144201 h 1571783"/>
              <a:gd name="connsiteX6" fmla="*/ 1583 w 2822322"/>
              <a:gd name="connsiteY6" fmla="*/ 1358514 h 1571783"/>
              <a:gd name="connsiteX7" fmla="*/ 61115 w 2822322"/>
              <a:gd name="connsiteY7" fmla="*/ 1451383 h 1571783"/>
              <a:gd name="connsiteX8" fmla="*/ 223040 w 2822322"/>
              <a:gd name="connsiteY8" fmla="*/ 1496626 h 1571783"/>
              <a:gd name="connsiteX9" fmla="*/ 754058 w 2822322"/>
              <a:gd name="connsiteY9" fmla="*/ 1510914 h 1571783"/>
              <a:gd name="connsiteX10" fmla="*/ 1216021 w 2822322"/>
              <a:gd name="connsiteY10" fmla="*/ 1532345 h 1571783"/>
              <a:gd name="connsiteX11" fmla="*/ 1823240 w 2822322"/>
              <a:gd name="connsiteY11" fmla="*/ 1551395 h 1571783"/>
              <a:gd name="connsiteX12" fmla="*/ 2280440 w 2822322"/>
              <a:gd name="connsiteY12" fmla="*/ 1568064 h 1571783"/>
              <a:gd name="connsiteX13" fmla="*/ 2463796 w 2822322"/>
              <a:gd name="connsiteY13" fmla="*/ 1475195 h 1571783"/>
              <a:gd name="connsiteX14" fmla="*/ 2561426 w 2822322"/>
              <a:gd name="connsiteY14" fmla="*/ 1198971 h 1571783"/>
              <a:gd name="connsiteX15" fmla="*/ 2678108 w 2822322"/>
              <a:gd name="connsiteY15" fmla="*/ 737008 h 1571783"/>
              <a:gd name="connsiteX16" fmla="*/ 2784201 w 2822322"/>
              <a:gd name="connsiteY16" fmla="*/ 346134 h 1571783"/>
              <a:gd name="connsiteX17" fmla="*/ 2820982 w 2822322"/>
              <a:gd name="connsiteY17" fmla="*/ 194083 h 1571783"/>
              <a:gd name="connsiteX18" fmla="*/ 2750863 w 2822322"/>
              <a:gd name="connsiteY18" fmla="*/ 12758 h 1571783"/>
              <a:gd name="connsiteX19" fmla="*/ 2423315 w 2822322"/>
              <a:gd name="connsiteY19" fmla="*/ 10727 h 1571783"/>
              <a:gd name="connsiteX20" fmla="*/ 632614 w 2822322"/>
              <a:gd name="connsiteY20" fmla="*/ 75020 h 1571783"/>
              <a:gd name="connsiteX0" fmla="*/ 632614 w 2833811"/>
              <a:gd name="connsiteY0" fmla="*/ 75020 h 1571783"/>
              <a:gd name="connsiteX1" fmla="*/ 299238 w 2833811"/>
              <a:gd name="connsiteY1" fmla="*/ 84543 h 1571783"/>
              <a:gd name="connsiteX2" fmla="*/ 168271 w 2833811"/>
              <a:gd name="connsiteY2" fmla="*/ 153602 h 1571783"/>
              <a:gd name="connsiteX3" fmla="*/ 118265 w 2833811"/>
              <a:gd name="connsiteY3" fmla="*/ 275045 h 1571783"/>
              <a:gd name="connsiteX4" fmla="*/ 84927 w 2833811"/>
              <a:gd name="connsiteY4" fmla="*/ 572701 h 1571783"/>
              <a:gd name="connsiteX5" fmla="*/ 23015 w 2833811"/>
              <a:gd name="connsiteY5" fmla="*/ 1144201 h 1571783"/>
              <a:gd name="connsiteX6" fmla="*/ 1583 w 2833811"/>
              <a:gd name="connsiteY6" fmla="*/ 1358514 h 1571783"/>
              <a:gd name="connsiteX7" fmla="*/ 61115 w 2833811"/>
              <a:gd name="connsiteY7" fmla="*/ 1451383 h 1571783"/>
              <a:gd name="connsiteX8" fmla="*/ 223040 w 2833811"/>
              <a:gd name="connsiteY8" fmla="*/ 1496626 h 1571783"/>
              <a:gd name="connsiteX9" fmla="*/ 754058 w 2833811"/>
              <a:gd name="connsiteY9" fmla="*/ 1510914 h 1571783"/>
              <a:gd name="connsiteX10" fmla="*/ 1216021 w 2833811"/>
              <a:gd name="connsiteY10" fmla="*/ 1532345 h 1571783"/>
              <a:gd name="connsiteX11" fmla="*/ 1823240 w 2833811"/>
              <a:gd name="connsiteY11" fmla="*/ 1551395 h 1571783"/>
              <a:gd name="connsiteX12" fmla="*/ 2280440 w 2833811"/>
              <a:gd name="connsiteY12" fmla="*/ 1568064 h 1571783"/>
              <a:gd name="connsiteX13" fmla="*/ 2463796 w 2833811"/>
              <a:gd name="connsiteY13" fmla="*/ 1475195 h 1571783"/>
              <a:gd name="connsiteX14" fmla="*/ 2561426 w 2833811"/>
              <a:gd name="connsiteY14" fmla="*/ 1198971 h 1571783"/>
              <a:gd name="connsiteX15" fmla="*/ 2678108 w 2833811"/>
              <a:gd name="connsiteY15" fmla="*/ 737008 h 1571783"/>
              <a:gd name="connsiteX16" fmla="*/ 2784201 w 2833811"/>
              <a:gd name="connsiteY16" fmla="*/ 346134 h 1571783"/>
              <a:gd name="connsiteX17" fmla="*/ 2832888 w 2833811"/>
              <a:gd name="connsiteY17" fmla="*/ 144077 h 1571783"/>
              <a:gd name="connsiteX18" fmla="*/ 2750863 w 2833811"/>
              <a:gd name="connsiteY18" fmla="*/ 12758 h 1571783"/>
              <a:gd name="connsiteX19" fmla="*/ 2423315 w 2833811"/>
              <a:gd name="connsiteY19" fmla="*/ 10727 h 1571783"/>
              <a:gd name="connsiteX20" fmla="*/ 632614 w 2833811"/>
              <a:gd name="connsiteY20" fmla="*/ 75020 h 1571783"/>
              <a:gd name="connsiteX0" fmla="*/ 632614 w 2835047"/>
              <a:gd name="connsiteY0" fmla="*/ 75020 h 1571783"/>
              <a:gd name="connsiteX1" fmla="*/ 299238 w 2835047"/>
              <a:gd name="connsiteY1" fmla="*/ 84543 h 1571783"/>
              <a:gd name="connsiteX2" fmla="*/ 168271 w 2835047"/>
              <a:gd name="connsiteY2" fmla="*/ 153602 h 1571783"/>
              <a:gd name="connsiteX3" fmla="*/ 118265 w 2835047"/>
              <a:gd name="connsiteY3" fmla="*/ 275045 h 1571783"/>
              <a:gd name="connsiteX4" fmla="*/ 84927 w 2835047"/>
              <a:gd name="connsiteY4" fmla="*/ 572701 h 1571783"/>
              <a:gd name="connsiteX5" fmla="*/ 23015 w 2835047"/>
              <a:gd name="connsiteY5" fmla="*/ 1144201 h 1571783"/>
              <a:gd name="connsiteX6" fmla="*/ 1583 w 2835047"/>
              <a:gd name="connsiteY6" fmla="*/ 1358514 h 1571783"/>
              <a:gd name="connsiteX7" fmla="*/ 61115 w 2835047"/>
              <a:gd name="connsiteY7" fmla="*/ 1451383 h 1571783"/>
              <a:gd name="connsiteX8" fmla="*/ 223040 w 2835047"/>
              <a:gd name="connsiteY8" fmla="*/ 1496626 h 1571783"/>
              <a:gd name="connsiteX9" fmla="*/ 754058 w 2835047"/>
              <a:gd name="connsiteY9" fmla="*/ 1510914 h 1571783"/>
              <a:gd name="connsiteX10" fmla="*/ 1216021 w 2835047"/>
              <a:gd name="connsiteY10" fmla="*/ 1532345 h 1571783"/>
              <a:gd name="connsiteX11" fmla="*/ 1823240 w 2835047"/>
              <a:gd name="connsiteY11" fmla="*/ 1551395 h 1571783"/>
              <a:gd name="connsiteX12" fmla="*/ 2280440 w 2835047"/>
              <a:gd name="connsiteY12" fmla="*/ 1568064 h 1571783"/>
              <a:gd name="connsiteX13" fmla="*/ 2463796 w 2835047"/>
              <a:gd name="connsiteY13" fmla="*/ 1475195 h 1571783"/>
              <a:gd name="connsiteX14" fmla="*/ 2561426 w 2835047"/>
              <a:gd name="connsiteY14" fmla="*/ 1198971 h 1571783"/>
              <a:gd name="connsiteX15" fmla="*/ 2678108 w 2835047"/>
              <a:gd name="connsiteY15" fmla="*/ 737008 h 1571783"/>
              <a:gd name="connsiteX16" fmla="*/ 2784201 w 2835047"/>
              <a:gd name="connsiteY16" fmla="*/ 346134 h 1571783"/>
              <a:gd name="connsiteX17" fmla="*/ 2803251 w 2835047"/>
              <a:gd name="connsiteY17" fmla="*/ 243741 h 1571783"/>
              <a:gd name="connsiteX18" fmla="*/ 2832888 w 2835047"/>
              <a:gd name="connsiteY18" fmla="*/ 144077 h 1571783"/>
              <a:gd name="connsiteX19" fmla="*/ 2750863 w 2835047"/>
              <a:gd name="connsiteY19" fmla="*/ 12758 h 1571783"/>
              <a:gd name="connsiteX20" fmla="*/ 2423315 w 2835047"/>
              <a:gd name="connsiteY20" fmla="*/ 10727 h 1571783"/>
              <a:gd name="connsiteX21" fmla="*/ 632614 w 2835047"/>
              <a:gd name="connsiteY21" fmla="*/ 75020 h 1571783"/>
              <a:gd name="connsiteX0" fmla="*/ 632614 w 2830571"/>
              <a:gd name="connsiteY0" fmla="*/ 75020 h 1571783"/>
              <a:gd name="connsiteX1" fmla="*/ 299238 w 2830571"/>
              <a:gd name="connsiteY1" fmla="*/ 84543 h 1571783"/>
              <a:gd name="connsiteX2" fmla="*/ 168271 w 2830571"/>
              <a:gd name="connsiteY2" fmla="*/ 153602 h 1571783"/>
              <a:gd name="connsiteX3" fmla="*/ 118265 w 2830571"/>
              <a:gd name="connsiteY3" fmla="*/ 275045 h 1571783"/>
              <a:gd name="connsiteX4" fmla="*/ 84927 w 2830571"/>
              <a:gd name="connsiteY4" fmla="*/ 572701 h 1571783"/>
              <a:gd name="connsiteX5" fmla="*/ 23015 w 2830571"/>
              <a:gd name="connsiteY5" fmla="*/ 1144201 h 1571783"/>
              <a:gd name="connsiteX6" fmla="*/ 1583 w 2830571"/>
              <a:gd name="connsiteY6" fmla="*/ 1358514 h 1571783"/>
              <a:gd name="connsiteX7" fmla="*/ 61115 w 2830571"/>
              <a:gd name="connsiteY7" fmla="*/ 1451383 h 1571783"/>
              <a:gd name="connsiteX8" fmla="*/ 223040 w 2830571"/>
              <a:gd name="connsiteY8" fmla="*/ 1496626 h 1571783"/>
              <a:gd name="connsiteX9" fmla="*/ 754058 w 2830571"/>
              <a:gd name="connsiteY9" fmla="*/ 1510914 h 1571783"/>
              <a:gd name="connsiteX10" fmla="*/ 1216021 w 2830571"/>
              <a:gd name="connsiteY10" fmla="*/ 1532345 h 1571783"/>
              <a:gd name="connsiteX11" fmla="*/ 1823240 w 2830571"/>
              <a:gd name="connsiteY11" fmla="*/ 1551395 h 1571783"/>
              <a:gd name="connsiteX12" fmla="*/ 2280440 w 2830571"/>
              <a:gd name="connsiteY12" fmla="*/ 1568064 h 1571783"/>
              <a:gd name="connsiteX13" fmla="*/ 2463796 w 2830571"/>
              <a:gd name="connsiteY13" fmla="*/ 1475195 h 1571783"/>
              <a:gd name="connsiteX14" fmla="*/ 2561426 w 2830571"/>
              <a:gd name="connsiteY14" fmla="*/ 1198971 h 1571783"/>
              <a:gd name="connsiteX15" fmla="*/ 2678108 w 2830571"/>
              <a:gd name="connsiteY15" fmla="*/ 737008 h 1571783"/>
              <a:gd name="connsiteX16" fmla="*/ 2784201 w 2830571"/>
              <a:gd name="connsiteY16" fmla="*/ 346134 h 1571783"/>
              <a:gd name="connsiteX17" fmla="*/ 2803251 w 2830571"/>
              <a:gd name="connsiteY17" fmla="*/ 243741 h 1571783"/>
              <a:gd name="connsiteX18" fmla="*/ 2828125 w 2830571"/>
              <a:gd name="connsiteY18" fmla="*/ 113120 h 1571783"/>
              <a:gd name="connsiteX19" fmla="*/ 2750863 w 2830571"/>
              <a:gd name="connsiteY19" fmla="*/ 12758 h 1571783"/>
              <a:gd name="connsiteX20" fmla="*/ 2423315 w 2830571"/>
              <a:gd name="connsiteY20" fmla="*/ 10727 h 1571783"/>
              <a:gd name="connsiteX21" fmla="*/ 632614 w 2830571"/>
              <a:gd name="connsiteY21" fmla="*/ 75020 h 1571783"/>
              <a:gd name="connsiteX0" fmla="*/ 632614 w 2830571"/>
              <a:gd name="connsiteY0" fmla="*/ 75020 h 1571783"/>
              <a:gd name="connsiteX1" fmla="*/ 299238 w 2830571"/>
              <a:gd name="connsiteY1" fmla="*/ 84543 h 1571783"/>
              <a:gd name="connsiteX2" fmla="*/ 168271 w 2830571"/>
              <a:gd name="connsiteY2" fmla="*/ 153602 h 1571783"/>
              <a:gd name="connsiteX3" fmla="*/ 118265 w 2830571"/>
              <a:gd name="connsiteY3" fmla="*/ 275045 h 1571783"/>
              <a:gd name="connsiteX4" fmla="*/ 84927 w 2830571"/>
              <a:gd name="connsiteY4" fmla="*/ 572701 h 1571783"/>
              <a:gd name="connsiteX5" fmla="*/ 23015 w 2830571"/>
              <a:gd name="connsiteY5" fmla="*/ 1144201 h 1571783"/>
              <a:gd name="connsiteX6" fmla="*/ 1583 w 2830571"/>
              <a:gd name="connsiteY6" fmla="*/ 1358514 h 1571783"/>
              <a:gd name="connsiteX7" fmla="*/ 61115 w 2830571"/>
              <a:gd name="connsiteY7" fmla="*/ 1451383 h 1571783"/>
              <a:gd name="connsiteX8" fmla="*/ 223040 w 2830571"/>
              <a:gd name="connsiteY8" fmla="*/ 1496626 h 1571783"/>
              <a:gd name="connsiteX9" fmla="*/ 754058 w 2830571"/>
              <a:gd name="connsiteY9" fmla="*/ 1510914 h 1571783"/>
              <a:gd name="connsiteX10" fmla="*/ 1216021 w 2830571"/>
              <a:gd name="connsiteY10" fmla="*/ 1532345 h 1571783"/>
              <a:gd name="connsiteX11" fmla="*/ 1823240 w 2830571"/>
              <a:gd name="connsiteY11" fmla="*/ 1551395 h 1571783"/>
              <a:gd name="connsiteX12" fmla="*/ 2280440 w 2830571"/>
              <a:gd name="connsiteY12" fmla="*/ 1568064 h 1571783"/>
              <a:gd name="connsiteX13" fmla="*/ 2463796 w 2830571"/>
              <a:gd name="connsiteY13" fmla="*/ 1475195 h 1571783"/>
              <a:gd name="connsiteX14" fmla="*/ 2561426 w 2830571"/>
              <a:gd name="connsiteY14" fmla="*/ 1198971 h 1571783"/>
              <a:gd name="connsiteX15" fmla="*/ 2678108 w 2830571"/>
              <a:gd name="connsiteY15" fmla="*/ 737008 h 1571783"/>
              <a:gd name="connsiteX16" fmla="*/ 2774676 w 2830571"/>
              <a:gd name="connsiteY16" fmla="*/ 346134 h 1571783"/>
              <a:gd name="connsiteX17" fmla="*/ 2803251 w 2830571"/>
              <a:gd name="connsiteY17" fmla="*/ 243741 h 1571783"/>
              <a:gd name="connsiteX18" fmla="*/ 2828125 w 2830571"/>
              <a:gd name="connsiteY18" fmla="*/ 113120 h 1571783"/>
              <a:gd name="connsiteX19" fmla="*/ 2750863 w 2830571"/>
              <a:gd name="connsiteY19" fmla="*/ 12758 h 1571783"/>
              <a:gd name="connsiteX20" fmla="*/ 2423315 w 2830571"/>
              <a:gd name="connsiteY20" fmla="*/ 10727 h 1571783"/>
              <a:gd name="connsiteX21" fmla="*/ 632614 w 2830571"/>
              <a:gd name="connsiteY21" fmla="*/ 75020 h 1571783"/>
              <a:gd name="connsiteX0" fmla="*/ 632614 w 2831764"/>
              <a:gd name="connsiteY0" fmla="*/ 75020 h 1571783"/>
              <a:gd name="connsiteX1" fmla="*/ 299238 w 2831764"/>
              <a:gd name="connsiteY1" fmla="*/ 84543 h 1571783"/>
              <a:gd name="connsiteX2" fmla="*/ 168271 w 2831764"/>
              <a:gd name="connsiteY2" fmla="*/ 153602 h 1571783"/>
              <a:gd name="connsiteX3" fmla="*/ 118265 w 2831764"/>
              <a:gd name="connsiteY3" fmla="*/ 275045 h 1571783"/>
              <a:gd name="connsiteX4" fmla="*/ 84927 w 2831764"/>
              <a:gd name="connsiteY4" fmla="*/ 572701 h 1571783"/>
              <a:gd name="connsiteX5" fmla="*/ 23015 w 2831764"/>
              <a:gd name="connsiteY5" fmla="*/ 1144201 h 1571783"/>
              <a:gd name="connsiteX6" fmla="*/ 1583 w 2831764"/>
              <a:gd name="connsiteY6" fmla="*/ 1358514 h 1571783"/>
              <a:gd name="connsiteX7" fmla="*/ 61115 w 2831764"/>
              <a:gd name="connsiteY7" fmla="*/ 1451383 h 1571783"/>
              <a:gd name="connsiteX8" fmla="*/ 223040 w 2831764"/>
              <a:gd name="connsiteY8" fmla="*/ 1496626 h 1571783"/>
              <a:gd name="connsiteX9" fmla="*/ 754058 w 2831764"/>
              <a:gd name="connsiteY9" fmla="*/ 1510914 h 1571783"/>
              <a:gd name="connsiteX10" fmla="*/ 1216021 w 2831764"/>
              <a:gd name="connsiteY10" fmla="*/ 1532345 h 1571783"/>
              <a:gd name="connsiteX11" fmla="*/ 1823240 w 2831764"/>
              <a:gd name="connsiteY11" fmla="*/ 1551395 h 1571783"/>
              <a:gd name="connsiteX12" fmla="*/ 2280440 w 2831764"/>
              <a:gd name="connsiteY12" fmla="*/ 1568064 h 1571783"/>
              <a:gd name="connsiteX13" fmla="*/ 2463796 w 2831764"/>
              <a:gd name="connsiteY13" fmla="*/ 1475195 h 1571783"/>
              <a:gd name="connsiteX14" fmla="*/ 2561426 w 2831764"/>
              <a:gd name="connsiteY14" fmla="*/ 1198971 h 1571783"/>
              <a:gd name="connsiteX15" fmla="*/ 2678108 w 2831764"/>
              <a:gd name="connsiteY15" fmla="*/ 737008 h 1571783"/>
              <a:gd name="connsiteX16" fmla="*/ 2774676 w 2831764"/>
              <a:gd name="connsiteY16" fmla="*/ 346134 h 1571783"/>
              <a:gd name="connsiteX17" fmla="*/ 2815157 w 2831764"/>
              <a:gd name="connsiteY17" fmla="*/ 224691 h 1571783"/>
              <a:gd name="connsiteX18" fmla="*/ 2828125 w 2831764"/>
              <a:gd name="connsiteY18" fmla="*/ 113120 h 1571783"/>
              <a:gd name="connsiteX19" fmla="*/ 2750863 w 2831764"/>
              <a:gd name="connsiteY19" fmla="*/ 12758 h 1571783"/>
              <a:gd name="connsiteX20" fmla="*/ 2423315 w 2831764"/>
              <a:gd name="connsiteY20" fmla="*/ 10727 h 1571783"/>
              <a:gd name="connsiteX21" fmla="*/ 632614 w 2831764"/>
              <a:gd name="connsiteY21" fmla="*/ 75020 h 1571783"/>
              <a:gd name="connsiteX0" fmla="*/ 632614 w 2842477"/>
              <a:gd name="connsiteY0" fmla="*/ 75020 h 1571783"/>
              <a:gd name="connsiteX1" fmla="*/ 299238 w 2842477"/>
              <a:gd name="connsiteY1" fmla="*/ 84543 h 1571783"/>
              <a:gd name="connsiteX2" fmla="*/ 168271 w 2842477"/>
              <a:gd name="connsiteY2" fmla="*/ 153602 h 1571783"/>
              <a:gd name="connsiteX3" fmla="*/ 118265 w 2842477"/>
              <a:gd name="connsiteY3" fmla="*/ 275045 h 1571783"/>
              <a:gd name="connsiteX4" fmla="*/ 84927 w 2842477"/>
              <a:gd name="connsiteY4" fmla="*/ 572701 h 1571783"/>
              <a:gd name="connsiteX5" fmla="*/ 23015 w 2842477"/>
              <a:gd name="connsiteY5" fmla="*/ 1144201 h 1571783"/>
              <a:gd name="connsiteX6" fmla="*/ 1583 w 2842477"/>
              <a:gd name="connsiteY6" fmla="*/ 1358514 h 1571783"/>
              <a:gd name="connsiteX7" fmla="*/ 61115 w 2842477"/>
              <a:gd name="connsiteY7" fmla="*/ 1451383 h 1571783"/>
              <a:gd name="connsiteX8" fmla="*/ 223040 w 2842477"/>
              <a:gd name="connsiteY8" fmla="*/ 1496626 h 1571783"/>
              <a:gd name="connsiteX9" fmla="*/ 754058 w 2842477"/>
              <a:gd name="connsiteY9" fmla="*/ 1510914 h 1571783"/>
              <a:gd name="connsiteX10" fmla="*/ 1216021 w 2842477"/>
              <a:gd name="connsiteY10" fmla="*/ 1532345 h 1571783"/>
              <a:gd name="connsiteX11" fmla="*/ 1823240 w 2842477"/>
              <a:gd name="connsiteY11" fmla="*/ 1551395 h 1571783"/>
              <a:gd name="connsiteX12" fmla="*/ 2280440 w 2842477"/>
              <a:gd name="connsiteY12" fmla="*/ 1568064 h 1571783"/>
              <a:gd name="connsiteX13" fmla="*/ 2463796 w 2842477"/>
              <a:gd name="connsiteY13" fmla="*/ 1475195 h 1571783"/>
              <a:gd name="connsiteX14" fmla="*/ 2561426 w 2842477"/>
              <a:gd name="connsiteY14" fmla="*/ 1198971 h 1571783"/>
              <a:gd name="connsiteX15" fmla="*/ 2678108 w 2842477"/>
              <a:gd name="connsiteY15" fmla="*/ 737008 h 1571783"/>
              <a:gd name="connsiteX16" fmla="*/ 2774676 w 2842477"/>
              <a:gd name="connsiteY16" fmla="*/ 346134 h 1571783"/>
              <a:gd name="connsiteX17" fmla="*/ 2815157 w 2842477"/>
              <a:gd name="connsiteY17" fmla="*/ 224691 h 1571783"/>
              <a:gd name="connsiteX18" fmla="*/ 2840031 w 2842477"/>
              <a:gd name="connsiteY18" fmla="*/ 110739 h 1571783"/>
              <a:gd name="connsiteX19" fmla="*/ 2750863 w 2842477"/>
              <a:gd name="connsiteY19" fmla="*/ 12758 h 1571783"/>
              <a:gd name="connsiteX20" fmla="*/ 2423315 w 2842477"/>
              <a:gd name="connsiteY20" fmla="*/ 10727 h 1571783"/>
              <a:gd name="connsiteX21" fmla="*/ 632614 w 2842477"/>
              <a:gd name="connsiteY21" fmla="*/ 75020 h 1571783"/>
              <a:gd name="connsiteX0" fmla="*/ 632614 w 2843111"/>
              <a:gd name="connsiteY0" fmla="*/ 78197 h 1574960"/>
              <a:gd name="connsiteX1" fmla="*/ 299238 w 2843111"/>
              <a:gd name="connsiteY1" fmla="*/ 87720 h 1574960"/>
              <a:gd name="connsiteX2" fmla="*/ 168271 w 2843111"/>
              <a:gd name="connsiteY2" fmla="*/ 156779 h 1574960"/>
              <a:gd name="connsiteX3" fmla="*/ 118265 w 2843111"/>
              <a:gd name="connsiteY3" fmla="*/ 278222 h 1574960"/>
              <a:gd name="connsiteX4" fmla="*/ 84927 w 2843111"/>
              <a:gd name="connsiteY4" fmla="*/ 575878 h 1574960"/>
              <a:gd name="connsiteX5" fmla="*/ 23015 w 2843111"/>
              <a:gd name="connsiteY5" fmla="*/ 1147378 h 1574960"/>
              <a:gd name="connsiteX6" fmla="*/ 1583 w 2843111"/>
              <a:gd name="connsiteY6" fmla="*/ 1361691 h 1574960"/>
              <a:gd name="connsiteX7" fmla="*/ 61115 w 2843111"/>
              <a:gd name="connsiteY7" fmla="*/ 1454560 h 1574960"/>
              <a:gd name="connsiteX8" fmla="*/ 223040 w 2843111"/>
              <a:gd name="connsiteY8" fmla="*/ 1499803 h 1574960"/>
              <a:gd name="connsiteX9" fmla="*/ 754058 w 2843111"/>
              <a:gd name="connsiteY9" fmla="*/ 1514091 h 1574960"/>
              <a:gd name="connsiteX10" fmla="*/ 1216021 w 2843111"/>
              <a:gd name="connsiteY10" fmla="*/ 1535522 h 1574960"/>
              <a:gd name="connsiteX11" fmla="*/ 1823240 w 2843111"/>
              <a:gd name="connsiteY11" fmla="*/ 1554572 h 1574960"/>
              <a:gd name="connsiteX12" fmla="*/ 2280440 w 2843111"/>
              <a:gd name="connsiteY12" fmla="*/ 1571241 h 1574960"/>
              <a:gd name="connsiteX13" fmla="*/ 2463796 w 2843111"/>
              <a:gd name="connsiteY13" fmla="*/ 1478372 h 1574960"/>
              <a:gd name="connsiteX14" fmla="*/ 2561426 w 2843111"/>
              <a:gd name="connsiteY14" fmla="*/ 1202148 h 1574960"/>
              <a:gd name="connsiteX15" fmla="*/ 2678108 w 2843111"/>
              <a:gd name="connsiteY15" fmla="*/ 740185 h 1574960"/>
              <a:gd name="connsiteX16" fmla="*/ 2774676 w 2843111"/>
              <a:gd name="connsiteY16" fmla="*/ 349311 h 1574960"/>
              <a:gd name="connsiteX17" fmla="*/ 2815157 w 2843111"/>
              <a:gd name="connsiteY17" fmla="*/ 227868 h 1574960"/>
              <a:gd name="connsiteX18" fmla="*/ 2840031 w 2843111"/>
              <a:gd name="connsiteY18" fmla="*/ 113916 h 1574960"/>
              <a:gd name="connsiteX19" fmla="*/ 2803251 w 2843111"/>
              <a:gd name="connsiteY19" fmla="*/ 11172 h 1574960"/>
              <a:gd name="connsiteX20" fmla="*/ 2423315 w 2843111"/>
              <a:gd name="connsiteY20" fmla="*/ 13904 h 1574960"/>
              <a:gd name="connsiteX21" fmla="*/ 632614 w 2843111"/>
              <a:gd name="connsiteY21" fmla="*/ 78197 h 1574960"/>
              <a:gd name="connsiteX0" fmla="*/ 632614 w 2837031"/>
              <a:gd name="connsiteY0" fmla="*/ 78197 h 1574960"/>
              <a:gd name="connsiteX1" fmla="*/ 299238 w 2837031"/>
              <a:gd name="connsiteY1" fmla="*/ 87720 h 1574960"/>
              <a:gd name="connsiteX2" fmla="*/ 168271 w 2837031"/>
              <a:gd name="connsiteY2" fmla="*/ 156779 h 1574960"/>
              <a:gd name="connsiteX3" fmla="*/ 118265 w 2837031"/>
              <a:gd name="connsiteY3" fmla="*/ 278222 h 1574960"/>
              <a:gd name="connsiteX4" fmla="*/ 84927 w 2837031"/>
              <a:gd name="connsiteY4" fmla="*/ 575878 h 1574960"/>
              <a:gd name="connsiteX5" fmla="*/ 23015 w 2837031"/>
              <a:gd name="connsiteY5" fmla="*/ 1147378 h 1574960"/>
              <a:gd name="connsiteX6" fmla="*/ 1583 w 2837031"/>
              <a:gd name="connsiteY6" fmla="*/ 1361691 h 1574960"/>
              <a:gd name="connsiteX7" fmla="*/ 61115 w 2837031"/>
              <a:gd name="connsiteY7" fmla="*/ 1454560 h 1574960"/>
              <a:gd name="connsiteX8" fmla="*/ 223040 w 2837031"/>
              <a:gd name="connsiteY8" fmla="*/ 1499803 h 1574960"/>
              <a:gd name="connsiteX9" fmla="*/ 754058 w 2837031"/>
              <a:gd name="connsiteY9" fmla="*/ 1514091 h 1574960"/>
              <a:gd name="connsiteX10" fmla="*/ 1216021 w 2837031"/>
              <a:gd name="connsiteY10" fmla="*/ 1535522 h 1574960"/>
              <a:gd name="connsiteX11" fmla="*/ 1823240 w 2837031"/>
              <a:gd name="connsiteY11" fmla="*/ 1554572 h 1574960"/>
              <a:gd name="connsiteX12" fmla="*/ 2280440 w 2837031"/>
              <a:gd name="connsiteY12" fmla="*/ 1571241 h 1574960"/>
              <a:gd name="connsiteX13" fmla="*/ 2463796 w 2837031"/>
              <a:gd name="connsiteY13" fmla="*/ 1478372 h 1574960"/>
              <a:gd name="connsiteX14" fmla="*/ 2561426 w 2837031"/>
              <a:gd name="connsiteY14" fmla="*/ 1202148 h 1574960"/>
              <a:gd name="connsiteX15" fmla="*/ 2678108 w 2837031"/>
              <a:gd name="connsiteY15" fmla="*/ 740185 h 1574960"/>
              <a:gd name="connsiteX16" fmla="*/ 2774676 w 2837031"/>
              <a:gd name="connsiteY16" fmla="*/ 349311 h 1574960"/>
              <a:gd name="connsiteX17" fmla="*/ 2815157 w 2837031"/>
              <a:gd name="connsiteY17" fmla="*/ 227868 h 1574960"/>
              <a:gd name="connsiteX18" fmla="*/ 2803251 w 2837031"/>
              <a:gd name="connsiteY18" fmla="*/ 11172 h 1574960"/>
              <a:gd name="connsiteX19" fmla="*/ 2423315 w 2837031"/>
              <a:gd name="connsiteY19" fmla="*/ 13904 h 1574960"/>
              <a:gd name="connsiteX20" fmla="*/ 632614 w 2837031"/>
              <a:gd name="connsiteY20" fmla="*/ 78197 h 1574960"/>
              <a:gd name="connsiteX0" fmla="*/ 632614 w 2825957"/>
              <a:gd name="connsiteY0" fmla="*/ 71043 h 1567806"/>
              <a:gd name="connsiteX1" fmla="*/ 299238 w 2825957"/>
              <a:gd name="connsiteY1" fmla="*/ 80566 h 1567806"/>
              <a:gd name="connsiteX2" fmla="*/ 168271 w 2825957"/>
              <a:gd name="connsiteY2" fmla="*/ 149625 h 1567806"/>
              <a:gd name="connsiteX3" fmla="*/ 118265 w 2825957"/>
              <a:gd name="connsiteY3" fmla="*/ 271068 h 1567806"/>
              <a:gd name="connsiteX4" fmla="*/ 84927 w 2825957"/>
              <a:gd name="connsiteY4" fmla="*/ 568724 h 1567806"/>
              <a:gd name="connsiteX5" fmla="*/ 23015 w 2825957"/>
              <a:gd name="connsiteY5" fmla="*/ 1140224 h 1567806"/>
              <a:gd name="connsiteX6" fmla="*/ 1583 w 2825957"/>
              <a:gd name="connsiteY6" fmla="*/ 1354537 h 1567806"/>
              <a:gd name="connsiteX7" fmla="*/ 61115 w 2825957"/>
              <a:gd name="connsiteY7" fmla="*/ 1447406 h 1567806"/>
              <a:gd name="connsiteX8" fmla="*/ 223040 w 2825957"/>
              <a:gd name="connsiteY8" fmla="*/ 1492649 h 1567806"/>
              <a:gd name="connsiteX9" fmla="*/ 754058 w 2825957"/>
              <a:gd name="connsiteY9" fmla="*/ 1506937 h 1567806"/>
              <a:gd name="connsiteX10" fmla="*/ 1216021 w 2825957"/>
              <a:gd name="connsiteY10" fmla="*/ 1528368 h 1567806"/>
              <a:gd name="connsiteX11" fmla="*/ 1823240 w 2825957"/>
              <a:gd name="connsiteY11" fmla="*/ 1547418 h 1567806"/>
              <a:gd name="connsiteX12" fmla="*/ 2280440 w 2825957"/>
              <a:gd name="connsiteY12" fmla="*/ 1564087 h 1567806"/>
              <a:gd name="connsiteX13" fmla="*/ 2463796 w 2825957"/>
              <a:gd name="connsiteY13" fmla="*/ 1471218 h 1567806"/>
              <a:gd name="connsiteX14" fmla="*/ 2561426 w 2825957"/>
              <a:gd name="connsiteY14" fmla="*/ 1194994 h 1567806"/>
              <a:gd name="connsiteX15" fmla="*/ 2678108 w 2825957"/>
              <a:gd name="connsiteY15" fmla="*/ 733031 h 1567806"/>
              <a:gd name="connsiteX16" fmla="*/ 2774676 w 2825957"/>
              <a:gd name="connsiteY16" fmla="*/ 342157 h 1567806"/>
              <a:gd name="connsiteX17" fmla="*/ 2815157 w 2825957"/>
              <a:gd name="connsiteY17" fmla="*/ 220714 h 1567806"/>
              <a:gd name="connsiteX18" fmla="*/ 2784201 w 2825957"/>
              <a:gd name="connsiteY18" fmla="*/ 15924 h 1567806"/>
              <a:gd name="connsiteX19" fmla="*/ 2423315 w 2825957"/>
              <a:gd name="connsiteY19" fmla="*/ 6750 h 1567806"/>
              <a:gd name="connsiteX20" fmla="*/ 632614 w 2825957"/>
              <a:gd name="connsiteY20" fmla="*/ 71043 h 1567806"/>
              <a:gd name="connsiteX0" fmla="*/ 632614 w 2811721"/>
              <a:gd name="connsiteY0" fmla="*/ 85149 h 1581912"/>
              <a:gd name="connsiteX1" fmla="*/ 299238 w 2811721"/>
              <a:gd name="connsiteY1" fmla="*/ 94672 h 1581912"/>
              <a:gd name="connsiteX2" fmla="*/ 168271 w 2811721"/>
              <a:gd name="connsiteY2" fmla="*/ 163731 h 1581912"/>
              <a:gd name="connsiteX3" fmla="*/ 118265 w 2811721"/>
              <a:gd name="connsiteY3" fmla="*/ 285174 h 1581912"/>
              <a:gd name="connsiteX4" fmla="*/ 84927 w 2811721"/>
              <a:gd name="connsiteY4" fmla="*/ 582830 h 1581912"/>
              <a:gd name="connsiteX5" fmla="*/ 23015 w 2811721"/>
              <a:gd name="connsiteY5" fmla="*/ 1154330 h 1581912"/>
              <a:gd name="connsiteX6" fmla="*/ 1583 w 2811721"/>
              <a:gd name="connsiteY6" fmla="*/ 1368643 h 1581912"/>
              <a:gd name="connsiteX7" fmla="*/ 61115 w 2811721"/>
              <a:gd name="connsiteY7" fmla="*/ 1461512 h 1581912"/>
              <a:gd name="connsiteX8" fmla="*/ 223040 w 2811721"/>
              <a:gd name="connsiteY8" fmla="*/ 1506755 h 1581912"/>
              <a:gd name="connsiteX9" fmla="*/ 754058 w 2811721"/>
              <a:gd name="connsiteY9" fmla="*/ 1521043 h 1581912"/>
              <a:gd name="connsiteX10" fmla="*/ 1216021 w 2811721"/>
              <a:gd name="connsiteY10" fmla="*/ 1542474 h 1581912"/>
              <a:gd name="connsiteX11" fmla="*/ 1823240 w 2811721"/>
              <a:gd name="connsiteY11" fmla="*/ 1561524 h 1581912"/>
              <a:gd name="connsiteX12" fmla="*/ 2280440 w 2811721"/>
              <a:gd name="connsiteY12" fmla="*/ 1578193 h 1581912"/>
              <a:gd name="connsiteX13" fmla="*/ 2463796 w 2811721"/>
              <a:gd name="connsiteY13" fmla="*/ 1485324 h 1581912"/>
              <a:gd name="connsiteX14" fmla="*/ 2561426 w 2811721"/>
              <a:gd name="connsiteY14" fmla="*/ 1209100 h 1581912"/>
              <a:gd name="connsiteX15" fmla="*/ 2678108 w 2811721"/>
              <a:gd name="connsiteY15" fmla="*/ 747137 h 1581912"/>
              <a:gd name="connsiteX16" fmla="*/ 2774676 w 2811721"/>
              <a:gd name="connsiteY16" fmla="*/ 356263 h 1581912"/>
              <a:gd name="connsiteX17" fmla="*/ 2784201 w 2811721"/>
              <a:gd name="connsiteY17" fmla="*/ 30030 h 1581912"/>
              <a:gd name="connsiteX18" fmla="*/ 2423315 w 2811721"/>
              <a:gd name="connsiteY18" fmla="*/ 20856 h 1581912"/>
              <a:gd name="connsiteX19" fmla="*/ 632614 w 2811721"/>
              <a:gd name="connsiteY19" fmla="*/ 85149 h 1581912"/>
              <a:gd name="connsiteX0" fmla="*/ 632614 w 2820654"/>
              <a:gd name="connsiteY0" fmla="*/ 69036 h 1565799"/>
              <a:gd name="connsiteX1" fmla="*/ 299238 w 2820654"/>
              <a:gd name="connsiteY1" fmla="*/ 78559 h 1565799"/>
              <a:gd name="connsiteX2" fmla="*/ 168271 w 2820654"/>
              <a:gd name="connsiteY2" fmla="*/ 147618 h 1565799"/>
              <a:gd name="connsiteX3" fmla="*/ 118265 w 2820654"/>
              <a:gd name="connsiteY3" fmla="*/ 269061 h 1565799"/>
              <a:gd name="connsiteX4" fmla="*/ 84927 w 2820654"/>
              <a:gd name="connsiteY4" fmla="*/ 566717 h 1565799"/>
              <a:gd name="connsiteX5" fmla="*/ 23015 w 2820654"/>
              <a:gd name="connsiteY5" fmla="*/ 1138217 h 1565799"/>
              <a:gd name="connsiteX6" fmla="*/ 1583 w 2820654"/>
              <a:gd name="connsiteY6" fmla="*/ 1352530 h 1565799"/>
              <a:gd name="connsiteX7" fmla="*/ 61115 w 2820654"/>
              <a:gd name="connsiteY7" fmla="*/ 1445399 h 1565799"/>
              <a:gd name="connsiteX8" fmla="*/ 223040 w 2820654"/>
              <a:gd name="connsiteY8" fmla="*/ 1490642 h 1565799"/>
              <a:gd name="connsiteX9" fmla="*/ 754058 w 2820654"/>
              <a:gd name="connsiteY9" fmla="*/ 1504930 h 1565799"/>
              <a:gd name="connsiteX10" fmla="*/ 1216021 w 2820654"/>
              <a:gd name="connsiteY10" fmla="*/ 1526361 h 1565799"/>
              <a:gd name="connsiteX11" fmla="*/ 1823240 w 2820654"/>
              <a:gd name="connsiteY11" fmla="*/ 1545411 h 1565799"/>
              <a:gd name="connsiteX12" fmla="*/ 2280440 w 2820654"/>
              <a:gd name="connsiteY12" fmla="*/ 1562080 h 1565799"/>
              <a:gd name="connsiteX13" fmla="*/ 2463796 w 2820654"/>
              <a:gd name="connsiteY13" fmla="*/ 1469211 h 1565799"/>
              <a:gd name="connsiteX14" fmla="*/ 2561426 w 2820654"/>
              <a:gd name="connsiteY14" fmla="*/ 1192987 h 1565799"/>
              <a:gd name="connsiteX15" fmla="*/ 2678108 w 2820654"/>
              <a:gd name="connsiteY15" fmla="*/ 731024 h 1565799"/>
              <a:gd name="connsiteX16" fmla="*/ 2774676 w 2820654"/>
              <a:gd name="connsiteY16" fmla="*/ 340150 h 1565799"/>
              <a:gd name="connsiteX17" fmla="*/ 2796108 w 2820654"/>
              <a:gd name="connsiteY17" fmla="*/ 42492 h 1565799"/>
              <a:gd name="connsiteX18" fmla="*/ 2423315 w 2820654"/>
              <a:gd name="connsiteY18" fmla="*/ 4743 h 1565799"/>
              <a:gd name="connsiteX19" fmla="*/ 632614 w 2820654"/>
              <a:gd name="connsiteY19" fmla="*/ 69036 h 1565799"/>
              <a:gd name="connsiteX0" fmla="*/ 632614 w 2820654"/>
              <a:gd name="connsiteY0" fmla="*/ 69036 h 1587229"/>
              <a:gd name="connsiteX1" fmla="*/ 299238 w 2820654"/>
              <a:gd name="connsiteY1" fmla="*/ 78559 h 1587229"/>
              <a:gd name="connsiteX2" fmla="*/ 168271 w 2820654"/>
              <a:gd name="connsiteY2" fmla="*/ 147618 h 1587229"/>
              <a:gd name="connsiteX3" fmla="*/ 118265 w 2820654"/>
              <a:gd name="connsiteY3" fmla="*/ 269061 h 1587229"/>
              <a:gd name="connsiteX4" fmla="*/ 84927 w 2820654"/>
              <a:gd name="connsiteY4" fmla="*/ 566717 h 1587229"/>
              <a:gd name="connsiteX5" fmla="*/ 23015 w 2820654"/>
              <a:gd name="connsiteY5" fmla="*/ 1138217 h 1587229"/>
              <a:gd name="connsiteX6" fmla="*/ 1583 w 2820654"/>
              <a:gd name="connsiteY6" fmla="*/ 1352530 h 1587229"/>
              <a:gd name="connsiteX7" fmla="*/ 61115 w 2820654"/>
              <a:gd name="connsiteY7" fmla="*/ 1445399 h 1587229"/>
              <a:gd name="connsiteX8" fmla="*/ 223040 w 2820654"/>
              <a:gd name="connsiteY8" fmla="*/ 1490642 h 1587229"/>
              <a:gd name="connsiteX9" fmla="*/ 754058 w 2820654"/>
              <a:gd name="connsiteY9" fmla="*/ 1504930 h 1587229"/>
              <a:gd name="connsiteX10" fmla="*/ 1216021 w 2820654"/>
              <a:gd name="connsiteY10" fmla="*/ 1587229 h 1587229"/>
              <a:gd name="connsiteX11" fmla="*/ 1823240 w 2820654"/>
              <a:gd name="connsiteY11" fmla="*/ 1545411 h 1587229"/>
              <a:gd name="connsiteX12" fmla="*/ 2280440 w 2820654"/>
              <a:gd name="connsiteY12" fmla="*/ 1562080 h 1587229"/>
              <a:gd name="connsiteX13" fmla="*/ 2463796 w 2820654"/>
              <a:gd name="connsiteY13" fmla="*/ 1469211 h 1587229"/>
              <a:gd name="connsiteX14" fmla="*/ 2561426 w 2820654"/>
              <a:gd name="connsiteY14" fmla="*/ 1192987 h 1587229"/>
              <a:gd name="connsiteX15" fmla="*/ 2678108 w 2820654"/>
              <a:gd name="connsiteY15" fmla="*/ 731024 h 1587229"/>
              <a:gd name="connsiteX16" fmla="*/ 2774676 w 2820654"/>
              <a:gd name="connsiteY16" fmla="*/ 340150 h 1587229"/>
              <a:gd name="connsiteX17" fmla="*/ 2796108 w 2820654"/>
              <a:gd name="connsiteY17" fmla="*/ 42492 h 1587229"/>
              <a:gd name="connsiteX18" fmla="*/ 2423315 w 2820654"/>
              <a:gd name="connsiteY18" fmla="*/ 4743 h 1587229"/>
              <a:gd name="connsiteX19" fmla="*/ 632614 w 2820654"/>
              <a:gd name="connsiteY19" fmla="*/ 69036 h 1587229"/>
              <a:gd name="connsiteX0" fmla="*/ 632614 w 2820654"/>
              <a:gd name="connsiteY0" fmla="*/ 69036 h 1566199"/>
              <a:gd name="connsiteX1" fmla="*/ 299238 w 2820654"/>
              <a:gd name="connsiteY1" fmla="*/ 78559 h 1566199"/>
              <a:gd name="connsiteX2" fmla="*/ 168271 w 2820654"/>
              <a:gd name="connsiteY2" fmla="*/ 147618 h 1566199"/>
              <a:gd name="connsiteX3" fmla="*/ 118265 w 2820654"/>
              <a:gd name="connsiteY3" fmla="*/ 269061 h 1566199"/>
              <a:gd name="connsiteX4" fmla="*/ 84927 w 2820654"/>
              <a:gd name="connsiteY4" fmla="*/ 566717 h 1566199"/>
              <a:gd name="connsiteX5" fmla="*/ 23015 w 2820654"/>
              <a:gd name="connsiteY5" fmla="*/ 1138217 h 1566199"/>
              <a:gd name="connsiteX6" fmla="*/ 1583 w 2820654"/>
              <a:gd name="connsiteY6" fmla="*/ 1352530 h 1566199"/>
              <a:gd name="connsiteX7" fmla="*/ 61115 w 2820654"/>
              <a:gd name="connsiteY7" fmla="*/ 1445399 h 1566199"/>
              <a:gd name="connsiteX8" fmla="*/ 223040 w 2820654"/>
              <a:gd name="connsiteY8" fmla="*/ 1490642 h 1566199"/>
              <a:gd name="connsiteX9" fmla="*/ 754058 w 2820654"/>
              <a:gd name="connsiteY9" fmla="*/ 1504930 h 1566199"/>
              <a:gd name="connsiteX10" fmla="*/ 1823240 w 2820654"/>
              <a:gd name="connsiteY10" fmla="*/ 1545411 h 1566199"/>
              <a:gd name="connsiteX11" fmla="*/ 2280440 w 2820654"/>
              <a:gd name="connsiteY11" fmla="*/ 1562080 h 1566199"/>
              <a:gd name="connsiteX12" fmla="*/ 2463796 w 2820654"/>
              <a:gd name="connsiteY12" fmla="*/ 1469211 h 1566199"/>
              <a:gd name="connsiteX13" fmla="*/ 2561426 w 2820654"/>
              <a:gd name="connsiteY13" fmla="*/ 1192987 h 1566199"/>
              <a:gd name="connsiteX14" fmla="*/ 2678108 w 2820654"/>
              <a:gd name="connsiteY14" fmla="*/ 731024 h 1566199"/>
              <a:gd name="connsiteX15" fmla="*/ 2774676 w 2820654"/>
              <a:gd name="connsiteY15" fmla="*/ 340150 h 1566199"/>
              <a:gd name="connsiteX16" fmla="*/ 2796108 w 2820654"/>
              <a:gd name="connsiteY16" fmla="*/ 42492 h 1566199"/>
              <a:gd name="connsiteX17" fmla="*/ 2423315 w 2820654"/>
              <a:gd name="connsiteY17" fmla="*/ 4743 h 1566199"/>
              <a:gd name="connsiteX18" fmla="*/ 632614 w 2820654"/>
              <a:gd name="connsiteY18" fmla="*/ 69036 h 1566199"/>
              <a:gd name="connsiteX0" fmla="*/ 632614 w 2820654"/>
              <a:gd name="connsiteY0" fmla="*/ 69036 h 1566199"/>
              <a:gd name="connsiteX1" fmla="*/ 278717 w 2820654"/>
              <a:gd name="connsiteY1" fmla="*/ 98252 h 1566199"/>
              <a:gd name="connsiteX2" fmla="*/ 168271 w 2820654"/>
              <a:gd name="connsiteY2" fmla="*/ 147618 h 1566199"/>
              <a:gd name="connsiteX3" fmla="*/ 118265 w 2820654"/>
              <a:gd name="connsiteY3" fmla="*/ 269061 h 1566199"/>
              <a:gd name="connsiteX4" fmla="*/ 84927 w 2820654"/>
              <a:gd name="connsiteY4" fmla="*/ 566717 h 1566199"/>
              <a:gd name="connsiteX5" fmla="*/ 23015 w 2820654"/>
              <a:gd name="connsiteY5" fmla="*/ 1138217 h 1566199"/>
              <a:gd name="connsiteX6" fmla="*/ 1583 w 2820654"/>
              <a:gd name="connsiteY6" fmla="*/ 1352530 h 1566199"/>
              <a:gd name="connsiteX7" fmla="*/ 61115 w 2820654"/>
              <a:gd name="connsiteY7" fmla="*/ 1445399 h 1566199"/>
              <a:gd name="connsiteX8" fmla="*/ 223040 w 2820654"/>
              <a:gd name="connsiteY8" fmla="*/ 1490642 h 1566199"/>
              <a:gd name="connsiteX9" fmla="*/ 754058 w 2820654"/>
              <a:gd name="connsiteY9" fmla="*/ 1504930 h 1566199"/>
              <a:gd name="connsiteX10" fmla="*/ 1823240 w 2820654"/>
              <a:gd name="connsiteY10" fmla="*/ 1545411 h 1566199"/>
              <a:gd name="connsiteX11" fmla="*/ 2280440 w 2820654"/>
              <a:gd name="connsiteY11" fmla="*/ 1562080 h 1566199"/>
              <a:gd name="connsiteX12" fmla="*/ 2463796 w 2820654"/>
              <a:gd name="connsiteY12" fmla="*/ 1469211 h 1566199"/>
              <a:gd name="connsiteX13" fmla="*/ 2561426 w 2820654"/>
              <a:gd name="connsiteY13" fmla="*/ 1192987 h 1566199"/>
              <a:gd name="connsiteX14" fmla="*/ 2678108 w 2820654"/>
              <a:gd name="connsiteY14" fmla="*/ 731024 h 1566199"/>
              <a:gd name="connsiteX15" fmla="*/ 2774676 w 2820654"/>
              <a:gd name="connsiteY15" fmla="*/ 340150 h 1566199"/>
              <a:gd name="connsiteX16" fmla="*/ 2796108 w 2820654"/>
              <a:gd name="connsiteY16" fmla="*/ 42492 h 1566199"/>
              <a:gd name="connsiteX17" fmla="*/ 2423315 w 2820654"/>
              <a:gd name="connsiteY17" fmla="*/ 4743 h 1566199"/>
              <a:gd name="connsiteX18" fmla="*/ 632614 w 2820654"/>
              <a:gd name="connsiteY18" fmla="*/ 69036 h 1566199"/>
              <a:gd name="connsiteX0" fmla="*/ 632614 w 2820654"/>
              <a:gd name="connsiteY0" fmla="*/ 69036 h 1566199"/>
              <a:gd name="connsiteX1" fmla="*/ 275786 w 2820654"/>
              <a:gd name="connsiteY1" fmla="*/ 92881 h 1566199"/>
              <a:gd name="connsiteX2" fmla="*/ 168271 w 2820654"/>
              <a:gd name="connsiteY2" fmla="*/ 147618 h 1566199"/>
              <a:gd name="connsiteX3" fmla="*/ 118265 w 2820654"/>
              <a:gd name="connsiteY3" fmla="*/ 269061 h 1566199"/>
              <a:gd name="connsiteX4" fmla="*/ 84927 w 2820654"/>
              <a:gd name="connsiteY4" fmla="*/ 566717 h 1566199"/>
              <a:gd name="connsiteX5" fmla="*/ 23015 w 2820654"/>
              <a:gd name="connsiteY5" fmla="*/ 1138217 h 1566199"/>
              <a:gd name="connsiteX6" fmla="*/ 1583 w 2820654"/>
              <a:gd name="connsiteY6" fmla="*/ 1352530 h 1566199"/>
              <a:gd name="connsiteX7" fmla="*/ 61115 w 2820654"/>
              <a:gd name="connsiteY7" fmla="*/ 1445399 h 1566199"/>
              <a:gd name="connsiteX8" fmla="*/ 223040 w 2820654"/>
              <a:gd name="connsiteY8" fmla="*/ 1490642 h 1566199"/>
              <a:gd name="connsiteX9" fmla="*/ 754058 w 2820654"/>
              <a:gd name="connsiteY9" fmla="*/ 1504930 h 1566199"/>
              <a:gd name="connsiteX10" fmla="*/ 1823240 w 2820654"/>
              <a:gd name="connsiteY10" fmla="*/ 1545411 h 1566199"/>
              <a:gd name="connsiteX11" fmla="*/ 2280440 w 2820654"/>
              <a:gd name="connsiteY11" fmla="*/ 1562080 h 1566199"/>
              <a:gd name="connsiteX12" fmla="*/ 2463796 w 2820654"/>
              <a:gd name="connsiteY12" fmla="*/ 1469211 h 1566199"/>
              <a:gd name="connsiteX13" fmla="*/ 2561426 w 2820654"/>
              <a:gd name="connsiteY13" fmla="*/ 1192987 h 1566199"/>
              <a:gd name="connsiteX14" fmla="*/ 2678108 w 2820654"/>
              <a:gd name="connsiteY14" fmla="*/ 731024 h 1566199"/>
              <a:gd name="connsiteX15" fmla="*/ 2774676 w 2820654"/>
              <a:gd name="connsiteY15" fmla="*/ 340150 h 1566199"/>
              <a:gd name="connsiteX16" fmla="*/ 2796108 w 2820654"/>
              <a:gd name="connsiteY16" fmla="*/ 42492 h 1566199"/>
              <a:gd name="connsiteX17" fmla="*/ 2423315 w 2820654"/>
              <a:gd name="connsiteY17" fmla="*/ 4743 h 1566199"/>
              <a:gd name="connsiteX18" fmla="*/ 632614 w 2820654"/>
              <a:gd name="connsiteY18" fmla="*/ 69036 h 1566199"/>
              <a:gd name="connsiteX0" fmla="*/ 632614 w 2829752"/>
              <a:gd name="connsiteY0" fmla="*/ 69036 h 1566199"/>
              <a:gd name="connsiteX1" fmla="*/ 275786 w 2829752"/>
              <a:gd name="connsiteY1" fmla="*/ 92881 h 1566199"/>
              <a:gd name="connsiteX2" fmla="*/ 168271 w 2829752"/>
              <a:gd name="connsiteY2" fmla="*/ 147618 h 1566199"/>
              <a:gd name="connsiteX3" fmla="*/ 118265 w 2829752"/>
              <a:gd name="connsiteY3" fmla="*/ 269061 h 1566199"/>
              <a:gd name="connsiteX4" fmla="*/ 84927 w 2829752"/>
              <a:gd name="connsiteY4" fmla="*/ 566717 h 1566199"/>
              <a:gd name="connsiteX5" fmla="*/ 23015 w 2829752"/>
              <a:gd name="connsiteY5" fmla="*/ 1138217 h 1566199"/>
              <a:gd name="connsiteX6" fmla="*/ 1583 w 2829752"/>
              <a:gd name="connsiteY6" fmla="*/ 1352530 h 1566199"/>
              <a:gd name="connsiteX7" fmla="*/ 61115 w 2829752"/>
              <a:gd name="connsiteY7" fmla="*/ 1445399 h 1566199"/>
              <a:gd name="connsiteX8" fmla="*/ 223040 w 2829752"/>
              <a:gd name="connsiteY8" fmla="*/ 1490642 h 1566199"/>
              <a:gd name="connsiteX9" fmla="*/ 754058 w 2829752"/>
              <a:gd name="connsiteY9" fmla="*/ 1504930 h 1566199"/>
              <a:gd name="connsiteX10" fmla="*/ 1823240 w 2829752"/>
              <a:gd name="connsiteY10" fmla="*/ 1545411 h 1566199"/>
              <a:gd name="connsiteX11" fmla="*/ 2280440 w 2829752"/>
              <a:gd name="connsiteY11" fmla="*/ 1562080 h 1566199"/>
              <a:gd name="connsiteX12" fmla="*/ 2463796 w 2829752"/>
              <a:gd name="connsiteY12" fmla="*/ 1469211 h 1566199"/>
              <a:gd name="connsiteX13" fmla="*/ 2561426 w 2829752"/>
              <a:gd name="connsiteY13" fmla="*/ 1192987 h 1566199"/>
              <a:gd name="connsiteX14" fmla="*/ 2678108 w 2829752"/>
              <a:gd name="connsiteY14" fmla="*/ 731024 h 1566199"/>
              <a:gd name="connsiteX15" fmla="*/ 2774676 w 2829752"/>
              <a:gd name="connsiteY15" fmla="*/ 340150 h 1566199"/>
              <a:gd name="connsiteX16" fmla="*/ 2796108 w 2829752"/>
              <a:gd name="connsiteY16" fmla="*/ 42492 h 1566199"/>
              <a:gd name="connsiteX17" fmla="*/ 2423315 w 2829752"/>
              <a:gd name="connsiteY17" fmla="*/ 4743 h 1566199"/>
              <a:gd name="connsiteX18" fmla="*/ 632614 w 2829752"/>
              <a:gd name="connsiteY18" fmla="*/ 69036 h 1566199"/>
              <a:gd name="connsiteX0" fmla="*/ 632614 w 2821186"/>
              <a:gd name="connsiteY0" fmla="*/ 69036 h 1566199"/>
              <a:gd name="connsiteX1" fmla="*/ 275786 w 2821186"/>
              <a:gd name="connsiteY1" fmla="*/ 92881 h 1566199"/>
              <a:gd name="connsiteX2" fmla="*/ 168271 w 2821186"/>
              <a:gd name="connsiteY2" fmla="*/ 147618 h 1566199"/>
              <a:gd name="connsiteX3" fmla="*/ 118265 w 2821186"/>
              <a:gd name="connsiteY3" fmla="*/ 269061 h 1566199"/>
              <a:gd name="connsiteX4" fmla="*/ 84927 w 2821186"/>
              <a:gd name="connsiteY4" fmla="*/ 566717 h 1566199"/>
              <a:gd name="connsiteX5" fmla="*/ 23015 w 2821186"/>
              <a:gd name="connsiteY5" fmla="*/ 1138217 h 1566199"/>
              <a:gd name="connsiteX6" fmla="*/ 1583 w 2821186"/>
              <a:gd name="connsiteY6" fmla="*/ 1352530 h 1566199"/>
              <a:gd name="connsiteX7" fmla="*/ 61115 w 2821186"/>
              <a:gd name="connsiteY7" fmla="*/ 1445399 h 1566199"/>
              <a:gd name="connsiteX8" fmla="*/ 223040 w 2821186"/>
              <a:gd name="connsiteY8" fmla="*/ 1490642 h 1566199"/>
              <a:gd name="connsiteX9" fmla="*/ 754058 w 2821186"/>
              <a:gd name="connsiteY9" fmla="*/ 1504930 h 1566199"/>
              <a:gd name="connsiteX10" fmla="*/ 1823240 w 2821186"/>
              <a:gd name="connsiteY10" fmla="*/ 1545411 h 1566199"/>
              <a:gd name="connsiteX11" fmla="*/ 2280440 w 2821186"/>
              <a:gd name="connsiteY11" fmla="*/ 1562080 h 1566199"/>
              <a:gd name="connsiteX12" fmla="*/ 2463796 w 2821186"/>
              <a:gd name="connsiteY12" fmla="*/ 1469211 h 1566199"/>
              <a:gd name="connsiteX13" fmla="*/ 2561426 w 2821186"/>
              <a:gd name="connsiteY13" fmla="*/ 1192987 h 1566199"/>
              <a:gd name="connsiteX14" fmla="*/ 2678108 w 2821186"/>
              <a:gd name="connsiteY14" fmla="*/ 731024 h 1566199"/>
              <a:gd name="connsiteX15" fmla="*/ 2774676 w 2821186"/>
              <a:gd name="connsiteY15" fmla="*/ 340150 h 1566199"/>
              <a:gd name="connsiteX16" fmla="*/ 2796108 w 2821186"/>
              <a:gd name="connsiteY16" fmla="*/ 42492 h 1566199"/>
              <a:gd name="connsiteX17" fmla="*/ 2423315 w 2821186"/>
              <a:gd name="connsiteY17" fmla="*/ 4743 h 1566199"/>
              <a:gd name="connsiteX18" fmla="*/ 632614 w 2821186"/>
              <a:gd name="connsiteY18" fmla="*/ 69036 h 1566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821186" h="1566199">
                <a:moveTo>
                  <a:pt x="632614" y="69036"/>
                </a:moveTo>
                <a:cubicBezTo>
                  <a:pt x="274693" y="83726"/>
                  <a:pt x="353176" y="79784"/>
                  <a:pt x="275786" y="92881"/>
                </a:cubicBezTo>
                <a:cubicBezTo>
                  <a:pt x="198396" y="105978"/>
                  <a:pt x="194524" y="118255"/>
                  <a:pt x="168271" y="147618"/>
                </a:cubicBezTo>
                <a:cubicBezTo>
                  <a:pt x="142018" y="176981"/>
                  <a:pt x="132156" y="199211"/>
                  <a:pt x="118265" y="269061"/>
                </a:cubicBezTo>
                <a:cubicBezTo>
                  <a:pt x="104374" y="338911"/>
                  <a:pt x="100802" y="421858"/>
                  <a:pt x="84927" y="566717"/>
                </a:cubicBezTo>
                <a:cubicBezTo>
                  <a:pt x="69052" y="711576"/>
                  <a:pt x="36906" y="1007248"/>
                  <a:pt x="23015" y="1138217"/>
                </a:cubicBezTo>
                <a:cubicBezTo>
                  <a:pt x="9124" y="1269186"/>
                  <a:pt x="-4767" y="1301333"/>
                  <a:pt x="1583" y="1352530"/>
                </a:cubicBezTo>
                <a:cubicBezTo>
                  <a:pt x="7933" y="1403727"/>
                  <a:pt x="24206" y="1422380"/>
                  <a:pt x="61115" y="1445399"/>
                </a:cubicBezTo>
                <a:cubicBezTo>
                  <a:pt x="98024" y="1468418"/>
                  <a:pt x="107549" y="1480720"/>
                  <a:pt x="223040" y="1490642"/>
                </a:cubicBezTo>
                <a:cubicBezTo>
                  <a:pt x="338530" y="1500564"/>
                  <a:pt x="487358" y="1495802"/>
                  <a:pt x="754058" y="1504930"/>
                </a:cubicBezTo>
                <a:lnTo>
                  <a:pt x="1823240" y="1545411"/>
                </a:lnTo>
                <a:cubicBezTo>
                  <a:pt x="2077637" y="1554936"/>
                  <a:pt x="2173681" y="1574780"/>
                  <a:pt x="2280440" y="1562080"/>
                </a:cubicBezTo>
                <a:cubicBezTo>
                  <a:pt x="2387199" y="1549380"/>
                  <a:pt x="2416965" y="1530727"/>
                  <a:pt x="2463796" y="1469211"/>
                </a:cubicBezTo>
                <a:cubicBezTo>
                  <a:pt x="2510627" y="1407696"/>
                  <a:pt x="2525707" y="1316018"/>
                  <a:pt x="2561426" y="1192987"/>
                </a:cubicBezTo>
                <a:cubicBezTo>
                  <a:pt x="2597145" y="1069956"/>
                  <a:pt x="2642566" y="873163"/>
                  <a:pt x="2678108" y="731024"/>
                </a:cubicBezTo>
                <a:cubicBezTo>
                  <a:pt x="2713650" y="588885"/>
                  <a:pt x="2754317" y="423671"/>
                  <a:pt x="2774676" y="340150"/>
                </a:cubicBezTo>
                <a:cubicBezTo>
                  <a:pt x="2795035" y="256629"/>
                  <a:pt x="2854668" y="98393"/>
                  <a:pt x="2796108" y="42492"/>
                </a:cubicBezTo>
                <a:cubicBezTo>
                  <a:pt x="2737548" y="-13409"/>
                  <a:pt x="2783897" y="319"/>
                  <a:pt x="2423315" y="4743"/>
                </a:cubicBezTo>
                <a:cubicBezTo>
                  <a:pt x="2062733" y="9167"/>
                  <a:pt x="990535" y="54346"/>
                  <a:pt x="632614" y="69036"/>
                </a:cubicBezTo>
                <a:close/>
              </a:path>
            </a:pathLst>
          </a:custGeom>
          <a:solidFill>
            <a:srgbClr val="00B0F0">
              <a:alpha val="40000"/>
            </a:srgbClr>
          </a:solidFill>
          <a:ln w="19050" cap="rnd">
            <a:solidFill>
              <a:srgbClr val="FF9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Transmitter and test generator</a:t>
            </a:r>
          </a:p>
        </p:txBody>
      </p:sp>
      <p:sp>
        <p:nvSpPr>
          <p:cNvPr id="28" name="Right Arrow 12">
            <a:extLst>
              <a:ext uri="{FF2B5EF4-FFF2-40B4-BE49-F238E27FC236}">
                <a16:creationId xmlns:a16="http://schemas.microsoft.com/office/drawing/2014/main" id="{BAEF25D3-0E63-4BBF-BFFB-5B474ECCC946}"/>
              </a:ext>
            </a:extLst>
          </p:cNvPr>
          <p:cNvSpPr/>
          <p:nvPr/>
        </p:nvSpPr>
        <p:spPr>
          <a:xfrm>
            <a:off x="2828704" y="1853022"/>
            <a:ext cx="507753" cy="1067855"/>
          </a:xfrm>
          <a:prstGeom prst="rightArrow">
            <a:avLst/>
          </a:prstGeom>
          <a:solidFill>
            <a:srgbClr val="00B0F0">
              <a:alpha val="40000"/>
            </a:srgbClr>
          </a:solidFill>
          <a:ln w="19050" cap="rnd">
            <a:solidFill>
              <a:srgbClr val="FF9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 sz="20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5" name="Group 34"/>
          <p:cNvGrpSpPr>
            <a:grpSpLocks noChangeAspect="1"/>
          </p:cNvGrpSpPr>
          <p:nvPr/>
        </p:nvGrpSpPr>
        <p:grpSpPr>
          <a:xfrm>
            <a:off x="6378968" y="-94307"/>
            <a:ext cx="6086664" cy="3613361"/>
            <a:chOff x="2355452" y="1522274"/>
            <a:chExt cx="6910468" cy="4102414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9D2F5DF4-1473-45EC-90E2-AF915117E4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8275"/>
            <a:stretch/>
          </p:blipFill>
          <p:spPr>
            <a:xfrm>
              <a:off x="2355452" y="1522274"/>
              <a:ext cx="6910468" cy="4102414"/>
            </a:xfrm>
            <a:prstGeom prst="rect">
              <a:avLst/>
            </a:prstGeom>
          </p:spPr>
        </p:pic>
        <p:pic>
          <p:nvPicPr>
            <p:cNvPr id="37" name="Picture 36" descr="C:\Users\Kasutaja1\Dropbox\CERN_documentation\CERN Manual\2.JPG">
              <a:extLst>
                <a:ext uri="{FF2B5EF4-FFF2-40B4-BE49-F238E27FC236}">
                  <a16:creationId xmlns:a16="http://schemas.microsoft.com/office/drawing/2014/main" id="{D4838E25-295D-4FCE-BA6D-A47F1636954D}"/>
                </a:ext>
              </a:extLst>
            </p:cNvPr>
            <p:cNvPicPr/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7884" y="1764227"/>
              <a:ext cx="5633583" cy="25978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8" name="Freeform 37"/>
          <p:cNvSpPr/>
          <p:nvPr/>
        </p:nvSpPr>
        <p:spPr>
          <a:xfrm flipH="1">
            <a:off x="8534932" y="2476904"/>
            <a:ext cx="2028363" cy="650725"/>
          </a:xfrm>
          <a:custGeom>
            <a:avLst/>
            <a:gdLst>
              <a:gd name="connsiteX0" fmla="*/ 530221 w 2885284"/>
              <a:gd name="connsiteY0" fmla="*/ 76998 h 1566175"/>
              <a:gd name="connsiteX1" fmla="*/ 325433 w 2885284"/>
              <a:gd name="connsiteY1" fmla="*/ 81760 h 1566175"/>
              <a:gd name="connsiteX2" fmla="*/ 194465 w 2885284"/>
              <a:gd name="connsiteY2" fmla="*/ 127004 h 1566175"/>
              <a:gd name="connsiteX3" fmla="*/ 111121 w 2885284"/>
              <a:gd name="connsiteY3" fmla="*/ 274641 h 1566175"/>
              <a:gd name="connsiteX4" fmla="*/ 84927 w 2885284"/>
              <a:gd name="connsiteY4" fmla="*/ 569916 h 1566175"/>
              <a:gd name="connsiteX5" fmla="*/ 23015 w 2885284"/>
              <a:gd name="connsiteY5" fmla="*/ 1141416 h 1566175"/>
              <a:gd name="connsiteX6" fmla="*/ 1583 w 2885284"/>
              <a:gd name="connsiteY6" fmla="*/ 1355729 h 1566175"/>
              <a:gd name="connsiteX7" fmla="*/ 61115 w 2885284"/>
              <a:gd name="connsiteY7" fmla="*/ 1448598 h 1566175"/>
              <a:gd name="connsiteX8" fmla="*/ 223040 w 2885284"/>
              <a:gd name="connsiteY8" fmla="*/ 1493841 h 1566175"/>
              <a:gd name="connsiteX9" fmla="*/ 754058 w 2885284"/>
              <a:gd name="connsiteY9" fmla="*/ 1508129 h 1566175"/>
              <a:gd name="connsiteX10" fmla="*/ 1216021 w 2885284"/>
              <a:gd name="connsiteY10" fmla="*/ 1529560 h 1566175"/>
              <a:gd name="connsiteX11" fmla="*/ 1823240 w 2885284"/>
              <a:gd name="connsiteY11" fmla="*/ 1548610 h 1566175"/>
              <a:gd name="connsiteX12" fmla="*/ 2280440 w 2885284"/>
              <a:gd name="connsiteY12" fmla="*/ 1565279 h 1566175"/>
              <a:gd name="connsiteX13" fmla="*/ 2416171 w 2885284"/>
              <a:gd name="connsiteY13" fmla="*/ 1520035 h 1566175"/>
              <a:gd name="connsiteX14" fmla="*/ 2478083 w 2885284"/>
              <a:gd name="connsiteY14" fmla="*/ 1439073 h 1566175"/>
              <a:gd name="connsiteX15" fmla="*/ 2678108 w 2885284"/>
              <a:gd name="connsiteY15" fmla="*/ 734223 h 1566175"/>
              <a:gd name="connsiteX16" fmla="*/ 2830508 w 2885284"/>
              <a:gd name="connsiteY16" fmla="*/ 131766 h 1566175"/>
              <a:gd name="connsiteX17" fmla="*/ 2654296 w 2885284"/>
              <a:gd name="connsiteY17" fmla="*/ 798 h 1566175"/>
              <a:gd name="connsiteX18" fmla="*/ 530221 w 2885284"/>
              <a:gd name="connsiteY18" fmla="*/ 76998 h 1566175"/>
              <a:gd name="connsiteX0" fmla="*/ 530221 w 2885284"/>
              <a:gd name="connsiteY0" fmla="*/ 77006 h 1566183"/>
              <a:gd name="connsiteX1" fmla="*/ 325433 w 2885284"/>
              <a:gd name="connsiteY1" fmla="*/ 86530 h 1566183"/>
              <a:gd name="connsiteX2" fmla="*/ 194465 w 2885284"/>
              <a:gd name="connsiteY2" fmla="*/ 127012 h 1566183"/>
              <a:gd name="connsiteX3" fmla="*/ 111121 w 2885284"/>
              <a:gd name="connsiteY3" fmla="*/ 274649 h 1566183"/>
              <a:gd name="connsiteX4" fmla="*/ 84927 w 2885284"/>
              <a:gd name="connsiteY4" fmla="*/ 569924 h 1566183"/>
              <a:gd name="connsiteX5" fmla="*/ 23015 w 2885284"/>
              <a:gd name="connsiteY5" fmla="*/ 1141424 h 1566183"/>
              <a:gd name="connsiteX6" fmla="*/ 1583 w 2885284"/>
              <a:gd name="connsiteY6" fmla="*/ 1355737 h 1566183"/>
              <a:gd name="connsiteX7" fmla="*/ 61115 w 2885284"/>
              <a:gd name="connsiteY7" fmla="*/ 1448606 h 1566183"/>
              <a:gd name="connsiteX8" fmla="*/ 223040 w 2885284"/>
              <a:gd name="connsiteY8" fmla="*/ 1493849 h 1566183"/>
              <a:gd name="connsiteX9" fmla="*/ 754058 w 2885284"/>
              <a:gd name="connsiteY9" fmla="*/ 1508137 h 1566183"/>
              <a:gd name="connsiteX10" fmla="*/ 1216021 w 2885284"/>
              <a:gd name="connsiteY10" fmla="*/ 1529568 h 1566183"/>
              <a:gd name="connsiteX11" fmla="*/ 1823240 w 2885284"/>
              <a:gd name="connsiteY11" fmla="*/ 1548618 h 1566183"/>
              <a:gd name="connsiteX12" fmla="*/ 2280440 w 2885284"/>
              <a:gd name="connsiteY12" fmla="*/ 1565287 h 1566183"/>
              <a:gd name="connsiteX13" fmla="*/ 2416171 w 2885284"/>
              <a:gd name="connsiteY13" fmla="*/ 1520043 h 1566183"/>
              <a:gd name="connsiteX14" fmla="*/ 2478083 w 2885284"/>
              <a:gd name="connsiteY14" fmla="*/ 1439081 h 1566183"/>
              <a:gd name="connsiteX15" fmla="*/ 2678108 w 2885284"/>
              <a:gd name="connsiteY15" fmla="*/ 734231 h 1566183"/>
              <a:gd name="connsiteX16" fmla="*/ 2830508 w 2885284"/>
              <a:gd name="connsiteY16" fmla="*/ 131774 h 1566183"/>
              <a:gd name="connsiteX17" fmla="*/ 2654296 w 2885284"/>
              <a:gd name="connsiteY17" fmla="*/ 806 h 1566183"/>
              <a:gd name="connsiteX18" fmla="*/ 530221 w 2885284"/>
              <a:gd name="connsiteY18" fmla="*/ 77006 h 1566183"/>
              <a:gd name="connsiteX0" fmla="*/ 530221 w 2885284"/>
              <a:gd name="connsiteY0" fmla="*/ 77019 h 1566196"/>
              <a:gd name="connsiteX1" fmla="*/ 253995 w 2885284"/>
              <a:gd name="connsiteY1" fmla="*/ 93687 h 1566196"/>
              <a:gd name="connsiteX2" fmla="*/ 194465 w 2885284"/>
              <a:gd name="connsiteY2" fmla="*/ 127025 h 1566196"/>
              <a:gd name="connsiteX3" fmla="*/ 111121 w 2885284"/>
              <a:gd name="connsiteY3" fmla="*/ 274662 h 1566196"/>
              <a:gd name="connsiteX4" fmla="*/ 84927 w 2885284"/>
              <a:gd name="connsiteY4" fmla="*/ 569937 h 1566196"/>
              <a:gd name="connsiteX5" fmla="*/ 23015 w 2885284"/>
              <a:gd name="connsiteY5" fmla="*/ 1141437 h 1566196"/>
              <a:gd name="connsiteX6" fmla="*/ 1583 w 2885284"/>
              <a:gd name="connsiteY6" fmla="*/ 1355750 h 1566196"/>
              <a:gd name="connsiteX7" fmla="*/ 61115 w 2885284"/>
              <a:gd name="connsiteY7" fmla="*/ 1448619 h 1566196"/>
              <a:gd name="connsiteX8" fmla="*/ 223040 w 2885284"/>
              <a:gd name="connsiteY8" fmla="*/ 1493862 h 1566196"/>
              <a:gd name="connsiteX9" fmla="*/ 754058 w 2885284"/>
              <a:gd name="connsiteY9" fmla="*/ 1508150 h 1566196"/>
              <a:gd name="connsiteX10" fmla="*/ 1216021 w 2885284"/>
              <a:gd name="connsiteY10" fmla="*/ 1529581 h 1566196"/>
              <a:gd name="connsiteX11" fmla="*/ 1823240 w 2885284"/>
              <a:gd name="connsiteY11" fmla="*/ 1548631 h 1566196"/>
              <a:gd name="connsiteX12" fmla="*/ 2280440 w 2885284"/>
              <a:gd name="connsiteY12" fmla="*/ 1565300 h 1566196"/>
              <a:gd name="connsiteX13" fmla="*/ 2416171 w 2885284"/>
              <a:gd name="connsiteY13" fmla="*/ 1520056 h 1566196"/>
              <a:gd name="connsiteX14" fmla="*/ 2478083 w 2885284"/>
              <a:gd name="connsiteY14" fmla="*/ 1439094 h 1566196"/>
              <a:gd name="connsiteX15" fmla="*/ 2678108 w 2885284"/>
              <a:gd name="connsiteY15" fmla="*/ 734244 h 1566196"/>
              <a:gd name="connsiteX16" fmla="*/ 2830508 w 2885284"/>
              <a:gd name="connsiteY16" fmla="*/ 131787 h 1566196"/>
              <a:gd name="connsiteX17" fmla="*/ 2654296 w 2885284"/>
              <a:gd name="connsiteY17" fmla="*/ 819 h 1566196"/>
              <a:gd name="connsiteX18" fmla="*/ 530221 w 2885284"/>
              <a:gd name="connsiteY18" fmla="*/ 77019 h 1566196"/>
              <a:gd name="connsiteX0" fmla="*/ 530221 w 2885284"/>
              <a:gd name="connsiteY0" fmla="*/ 77015 h 1566192"/>
              <a:gd name="connsiteX1" fmla="*/ 284951 w 2885284"/>
              <a:gd name="connsiteY1" fmla="*/ 91302 h 1566192"/>
              <a:gd name="connsiteX2" fmla="*/ 194465 w 2885284"/>
              <a:gd name="connsiteY2" fmla="*/ 127021 h 1566192"/>
              <a:gd name="connsiteX3" fmla="*/ 111121 w 2885284"/>
              <a:gd name="connsiteY3" fmla="*/ 274658 h 1566192"/>
              <a:gd name="connsiteX4" fmla="*/ 84927 w 2885284"/>
              <a:gd name="connsiteY4" fmla="*/ 569933 h 1566192"/>
              <a:gd name="connsiteX5" fmla="*/ 23015 w 2885284"/>
              <a:gd name="connsiteY5" fmla="*/ 1141433 h 1566192"/>
              <a:gd name="connsiteX6" fmla="*/ 1583 w 2885284"/>
              <a:gd name="connsiteY6" fmla="*/ 1355746 h 1566192"/>
              <a:gd name="connsiteX7" fmla="*/ 61115 w 2885284"/>
              <a:gd name="connsiteY7" fmla="*/ 1448615 h 1566192"/>
              <a:gd name="connsiteX8" fmla="*/ 223040 w 2885284"/>
              <a:gd name="connsiteY8" fmla="*/ 1493858 h 1566192"/>
              <a:gd name="connsiteX9" fmla="*/ 754058 w 2885284"/>
              <a:gd name="connsiteY9" fmla="*/ 1508146 h 1566192"/>
              <a:gd name="connsiteX10" fmla="*/ 1216021 w 2885284"/>
              <a:gd name="connsiteY10" fmla="*/ 1529577 h 1566192"/>
              <a:gd name="connsiteX11" fmla="*/ 1823240 w 2885284"/>
              <a:gd name="connsiteY11" fmla="*/ 1548627 h 1566192"/>
              <a:gd name="connsiteX12" fmla="*/ 2280440 w 2885284"/>
              <a:gd name="connsiteY12" fmla="*/ 1565296 h 1566192"/>
              <a:gd name="connsiteX13" fmla="*/ 2416171 w 2885284"/>
              <a:gd name="connsiteY13" fmla="*/ 1520052 h 1566192"/>
              <a:gd name="connsiteX14" fmla="*/ 2478083 w 2885284"/>
              <a:gd name="connsiteY14" fmla="*/ 1439090 h 1566192"/>
              <a:gd name="connsiteX15" fmla="*/ 2678108 w 2885284"/>
              <a:gd name="connsiteY15" fmla="*/ 734240 h 1566192"/>
              <a:gd name="connsiteX16" fmla="*/ 2830508 w 2885284"/>
              <a:gd name="connsiteY16" fmla="*/ 131783 h 1566192"/>
              <a:gd name="connsiteX17" fmla="*/ 2654296 w 2885284"/>
              <a:gd name="connsiteY17" fmla="*/ 815 h 1566192"/>
              <a:gd name="connsiteX18" fmla="*/ 530221 w 2885284"/>
              <a:gd name="connsiteY18" fmla="*/ 77015 h 1566192"/>
              <a:gd name="connsiteX0" fmla="*/ 530221 w 2885284"/>
              <a:gd name="connsiteY0" fmla="*/ 77015 h 1566192"/>
              <a:gd name="connsiteX1" fmla="*/ 284951 w 2885284"/>
              <a:gd name="connsiteY1" fmla="*/ 91302 h 1566192"/>
              <a:gd name="connsiteX2" fmla="*/ 168271 w 2885284"/>
              <a:gd name="connsiteY2" fmla="*/ 150834 h 1566192"/>
              <a:gd name="connsiteX3" fmla="*/ 111121 w 2885284"/>
              <a:gd name="connsiteY3" fmla="*/ 274658 h 1566192"/>
              <a:gd name="connsiteX4" fmla="*/ 84927 w 2885284"/>
              <a:gd name="connsiteY4" fmla="*/ 569933 h 1566192"/>
              <a:gd name="connsiteX5" fmla="*/ 23015 w 2885284"/>
              <a:gd name="connsiteY5" fmla="*/ 1141433 h 1566192"/>
              <a:gd name="connsiteX6" fmla="*/ 1583 w 2885284"/>
              <a:gd name="connsiteY6" fmla="*/ 1355746 h 1566192"/>
              <a:gd name="connsiteX7" fmla="*/ 61115 w 2885284"/>
              <a:gd name="connsiteY7" fmla="*/ 1448615 h 1566192"/>
              <a:gd name="connsiteX8" fmla="*/ 223040 w 2885284"/>
              <a:gd name="connsiteY8" fmla="*/ 1493858 h 1566192"/>
              <a:gd name="connsiteX9" fmla="*/ 754058 w 2885284"/>
              <a:gd name="connsiteY9" fmla="*/ 1508146 h 1566192"/>
              <a:gd name="connsiteX10" fmla="*/ 1216021 w 2885284"/>
              <a:gd name="connsiteY10" fmla="*/ 1529577 h 1566192"/>
              <a:gd name="connsiteX11" fmla="*/ 1823240 w 2885284"/>
              <a:gd name="connsiteY11" fmla="*/ 1548627 h 1566192"/>
              <a:gd name="connsiteX12" fmla="*/ 2280440 w 2885284"/>
              <a:gd name="connsiteY12" fmla="*/ 1565296 h 1566192"/>
              <a:gd name="connsiteX13" fmla="*/ 2416171 w 2885284"/>
              <a:gd name="connsiteY13" fmla="*/ 1520052 h 1566192"/>
              <a:gd name="connsiteX14" fmla="*/ 2478083 w 2885284"/>
              <a:gd name="connsiteY14" fmla="*/ 1439090 h 1566192"/>
              <a:gd name="connsiteX15" fmla="*/ 2678108 w 2885284"/>
              <a:gd name="connsiteY15" fmla="*/ 734240 h 1566192"/>
              <a:gd name="connsiteX16" fmla="*/ 2830508 w 2885284"/>
              <a:gd name="connsiteY16" fmla="*/ 131783 h 1566192"/>
              <a:gd name="connsiteX17" fmla="*/ 2654296 w 2885284"/>
              <a:gd name="connsiteY17" fmla="*/ 815 h 1566192"/>
              <a:gd name="connsiteX18" fmla="*/ 530221 w 2885284"/>
              <a:gd name="connsiteY18" fmla="*/ 77015 h 1566192"/>
              <a:gd name="connsiteX0" fmla="*/ 530221 w 2885284"/>
              <a:gd name="connsiteY0" fmla="*/ 77015 h 1566192"/>
              <a:gd name="connsiteX1" fmla="*/ 284951 w 2885284"/>
              <a:gd name="connsiteY1" fmla="*/ 91302 h 1566192"/>
              <a:gd name="connsiteX2" fmla="*/ 168271 w 2885284"/>
              <a:gd name="connsiteY2" fmla="*/ 150834 h 1566192"/>
              <a:gd name="connsiteX3" fmla="*/ 118265 w 2885284"/>
              <a:gd name="connsiteY3" fmla="*/ 272277 h 1566192"/>
              <a:gd name="connsiteX4" fmla="*/ 84927 w 2885284"/>
              <a:gd name="connsiteY4" fmla="*/ 569933 h 1566192"/>
              <a:gd name="connsiteX5" fmla="*/ 23015 w 2885284"/>
              <a:gd name="connsiteY5" fmla="*/ 1141433 h 1566192"/>
              <a:gd name="connsiteX6" fmla="*/ 1583 w 2885284"/>
              <a:gd name="connsiteY6" fmla="*/ 1355746 h 1566192"/>
              <a:gd name="connsiteX7" fmla="*/ 61115 w 2885284"/>
              <a:gd name="connsiteY7" fmla="*/ 1448615 h 1566192"/>
              <a:gd name="connsiteX8" fmla="*/ 223040 w 2885284"/>
              <a:gd name="connsiteY8" fmla="*/ 1493858 h 1566192"/>
              <a:gd name="connsiteX9" fmla="*/ 754058 w 2885284"/>
              <a:gd name="connsiteY9" fmla="*/ 1508146 h 1566192"/>
              <a:gd name="connsiteX10" fmla="*/ 1216021 w 2885284"/>
              <a:gd name="connsiteY10" fmla="*/ 1529577 h 1566192"/>
              <a:gd name="connsiteX11" fmla="*/ 1823240 w 2885284"/>
              <a:gd name="connsiteY11" fmla="*/ 1548627 h 1566192"/>
              <a:gd name="connsiteX12" fmla="*/ 2280440 w 2885284"/>
              <a:gd name="connsiteY12" fmla="*/ 1565296 h 1566192"/>
              <a:gd name="connsiteX13" fmla="*/ 2416171 w 2885284"/>
              <a:gd name="connsiteY13" fmla="*/ 1520052 h 1566192"/>
              <a:gd name="connsiteX14" fmla="*/ 2478083 w 2885284"/>
              <a:gd name="connsiteY14" fmla="*/ 1439090 h 1566192"/>
              <a:gd name="connsiteX15" fmla="*/ 2678108 w 2885284"/>
              <a:gd name="connsiteY15" fmla="*/ 734240 h 1566192"/>
              <a:gd name="connsiteX16" fmla="*/ 2830508 w 2885284"/>
              <a:gd name="connsiteY16" fmla="*/ 131783 h 1566192"/>
              <a:gd name="connsiteX17" fmla="*/ 2654296 w 2885284"/>
              <a:gd name="connsiteY17" fmla="*/ 815 h 1566192"/>
              <a:gd name="connsiteX18" fmla="*/ 530221 w 2885284"/>
              <a:gd name="connsiteY18" fmla="*/ 77015 h 1566192"/>
              <a:gd name="connsiteX0" fmla="*/ 530221 w 2885284"/>
              <a:gd name="connsiteY0" fmla="*/ 77019 h 1566196"/>
              <a:gd name="connsiteX1" fmla="*/ 246851 w 2885284"/>
              <a:gd name="connsiteY1" fmla="*/ 93687 h 1566196"/>
              <a:gd name="connsiteX2" fmla="*/ 168271 w 2885284"/>
              <a:gd name="connsiteY2" fmla="*/ 150838 h 1566196"/>
              <a:gd name="connsiteX3" fmla="*/ 118265 w 2885284"/>
              <a:gd name="connsiteY3" fmla="*/ 272281 h 1566196"/>
              <a:gd name="connsiteX4" fmla="*/ 84927 w 2885284"/>
              <a:gd name="connsiteY4" fmla="*/ 569937 h 1566196"/>
              <a:gd name="connsiteX5" fmla="*/ 23015 w 2885284"/>
              <a:gd name="connsiteY5" fmla="*/ 1141437 h 1566196"/>
              <a:gd name="connsiteX6" fmla="*/ 1583 w 2885284"/>
              <a:gd name="connsiteY6" fmla="*/ 1355750 h 1566196"/>
              <a:gd name="connsiteX7" fmla="*/ 61115 w 2885284"/>
              <a:gd name="connsiteY7" fmla="*/ 1448619 h 1566196"/>
              <a:gd name="connsiteX8" fmla="*/ 223040 w 2885284"/>
              <a:gd name="connsiteY8" fmla="*/ 1493862 h 1566196"/>
              <a:gd name="connsiteX9" fmla="*/ 754058 w 2885284"/>
              <a:gd name="connsiteY9" fmla="*/ 1508150 h 1566196"/>
              <a:gd name="connsiteX10" fmla="*/ 1216021 w 2885284"/>
              <a:gd name="connsiteY10" fmla="*/ 1529581 h 1566196"/>
              <a:gd name="connsiteX11" fmla="*/ 1823240 w 2885284"/>
              <a:gd name="connsiteY11" fmla="*/ 1548631 h 1566196"/>
              <a:gd name="connsiteX12" fmla="*/ 2280440 w 2885284"/>
              <a:gd name="connsiteY12" fmla="*/ 1565300 h 1566196"/>
              <a:gd name="connsiteX13" fmla="*/ 2416171 w 2885284"/>
              <a:gd name="connsiteY13" fmla="*/ 1520056 h 1566196"/>
              <a:gd name="connsiteX14" fmla="*/ 2478083 w 2885284"/>
              <a:gd name="connsiteY14" fmla="*/ 1439094 h 1566196"/>
              <a:gd name="connsiteX15" fmla="*/ 2678108 w 2885284"/>
              <a:gd name="connsiteY15" fmla="*/ 734244 h 1566196"/>
              <a:gd name="connsiteX16" fmla="*/ 2830508 w 2885284"/>
              <a:gd name="connsiteY16" fmla="*/ 131787 h 1566196"/>
              <a:gd name="connsiteX17" fmla="*/ 2654296 w 2885284"/>
              <a:gd name="connsiteY17" fmla="*/ 819 h 1566196"/>
              <a:gd name="connsiteX18" fmla="*/ 530221 w 2885284"/>
              <a:gd name="connsiteY18" fmla="*/ 77019 h 1566196"/>
              <a:gd name="connsiteX0" fmla="*/ 618327 w 2879278"/>
              <a:gd name="connsiteY0" fmla="*/ 71437 h 1565377"/>
              <a:gd name="connsiteX1" fmla="*/ 246851 w 2879278"/>
              <a:gd name="connsiteY1" fmla="*/ 92868 h 1565377"/>
              <a:gd name="connsiteX2" fmla="*/ 168271 w 2879278"/>
              <a:gd name="connsiteY2" fmla="*/ 150019 h 1565377"/>
              <a:gd name="connsiteX3" fmla="*/ 118265 w 2879278"/>
              <a:gd name="connsiteY3" fmla="*/ 271462 h 1565377"/>
              <a:gd name="connsiteX4" fmla="*/ 84927 w 2879278"/>
              <a:gd name="connsiteY4" fmla="*/ 569118 h 1565377"/>
              <a:gd name="connsiteX5" fmla="*/ 23015 w 2879278"/>
              <a:gd name="connsiteY5" fmla="*/ 1140618 h 1565377"/>
              <a:gd name="connsiteX6" fmla="*/ 1583 w 2879278"/>
              <a:gd name="connsiteY6" fmla="*/ 1354931 h 1565377"/>
              <a:gd name="connsiteX7" fmla="*/ 61115 w 2879278"/>
              <a:gd name="connsiteY7" fmla="*/ 1447800 h 1565377"/>
              <a:gd name="connsiteX8" fmla="*/ 223040 w 2879278"/>
              <a:gd name="connsiteY8" fmla="*/ 1493043 h 1565377"/>
              <a:gd name="connsiteX9" fmla="*/ 754058 w 2879278"/>
              <a:gd name="connsiteY9" fmla="*/ 1507331 h 1565377"/>
              <a:gd name="connsiteX10" fmla="*/ 1216021 w 2879278"/>
              <a:gd name="connsiteY10" fmla="*/ 1528762 h 1565377"/>
              <a:gd name="connsiteX11" fmla="*/ 1823240 w 2879278"/>
              <a:gd name="connsiteY11" fmla="*/ 1547812 h 1565377"/>
              <a:gd name="connsiteX12" fmla="*/ 2280440 w 2879278"/>
              <a:gd name="connsiteY12" fmla="*/ 1564481 h 1565377"/>
              <a:gd name="connsiteX13" fmla="*/ 2416171 w 2879278"/>
              <a:gd name="connsiteY13" fmla="*/ 1519237 h 1565377"/>
              <a:gd name="connsiteX14" fmla="*/ 2478083 w 2879278"/>
              <a:gd name="connsiteY14" fmla="*/ 1438275 h 1565377"/>
              <a:gd name="connsiteX15" fmla="*/ 2678108 w 2879278"/>
              <a:gd name="connsiteY15" fmla="*/ 733425 h 1565377"/>
              <a:gd name="connsiteX16" fmla="*/ 2830508 w 2879278"/>
              <a:gd name="connsiteY16" fmla="*/ 130968 h 1565377"/>
              <a:gd name="connsiteX17" fmla="*/ 2654296 w 2879278"/>
              <a:gd name="connsiteY17" fmla="*/ 0 h 1565377"/>
              <a:gd name="connsiteX18" fmla="*/ 618327 w 2879278"/>
              <a:gd name="connsiteY18" fmla="*/ 71437 h 1565377"/>
              <a:gd name="connsiteX0" fmla="*/ 618327 w 2879278"/>
              <a:gd name="connsiteY0" fmla="*/ 71437 h 1565377"/>
              <a:gd name="connsiteX1" fmla="*/ 308763 w 2879278"/>
              <a:gd name="connsiteY1" fmla="*/ 78580 h 1565377"/>
              <a:gd name="connsiteX2" fmla="*/ 168271 w 2879278"/>
              <a:gd name="connsiteY2" fmla="*/ 150019 h 1565377"/>
              <a:gd name="connsiteX3" fmla="*/ 118265 w 2879278"/>
              <a:gd name="connsiteY3" fmla="*/ 271462 h 1565377"/>
              <a:gd name="connsiteX4" fmla="*/ 84927 w 2879278"/>
              <a:gd name="connsiteY4" fmla="*/ 569118 h 1565377"/>
              <a:gd name="connsiteX5" fmla="*/ 23015 w 2879278"/>
              <a:gd name="connsiteY5" fmla="*/ 1140618 h 1565377"/>
              <a:gd name="connsiteX6" fmla="*/ 1583 w 2879278"/>
              <a:gd name="connsiteY6" fmla="*/ 1354931 h 1565377"/>
              <a:gd name="connsiteX7" fmla="*/ 61115 w 2879278"/>
              <a:gd name="connsiteY7" fmla="*/ 1447800 h 1565377"/>
              <a:gd name="connsiteX8" fmla="*/ 223040 w 2879278"/>
              <a:gd name="connsiteY8" fmla="*/ 1493043 h 1565377"/>
              <a:gd name="connsiteX9" fmla="*/ 754058 w 2879278"/>
              <a:gd name="connsiteY9" fmla="*/ 1507331 h 1565377"/>
              <a:gd name="connsiteX10" fmla="*/ 1216021 w 2879278"/>
              <a:gd name="connsiteY10" fmla="*/ 1528762 h 1565377"/>
              <a:gd name="connsiteX11" fmla="*/ 1823240 w 2879278"/>
              <a:gd name="connsiteY11" fmla="*/ 1547812 h 1565377"/>
              <a:gd name="connsiteX12" fmla="*/ 2280440 w 2879278"/>
              <a:gd name="connsiteY12" fmla="*/ 1564481 h 1565377"/>
              <a:gd name="connsiteX13" fmla="*/ 2416171 w 2879278"/>
              <a:gd name="connsiteY13" fmla="*/ 1519237 h 1565377"/>
              <a:gd name="connsiteX14" fmla="*/ 2478083 w 2879278"/>
              <a:gd name="connsiteY14" fmla="*/ 1438275 h 1565377"/>
              <a:gd name="connsiteX15" fmla="*/ 2678108 w 2879278"/>
              <a:gd name="connsiteY15" fmla="*/ 733425 h 1565377"/>
              <a:gd name="connsiteX16" fmla="*/ 2830508 w 2879278"/>
              <a:gd name="connsiteY16" fmla="*/ 130968 h 1565377"/>
              <a:gd name="connsiteX17" fmla="*/ 2654296 w 2879278"/>
              <a:gd name="connsiteY17" fmla="*/ 0 h 1565377"/>
              <a:gd name="connsiteX18" fmla="*/ 618327 w 2879278"/>
              <a:gd name="connsiteY18" fmla="*/ 71437 h 1565377"/>
              <a:gd name="connsiteX0" fmla="*/ 618327 w 2879278"/>
              <a:gd name="connsiteY0" fmla="*/ 71437 h 1565377"/>
              <a:gd name="connsiteX1" fmla="*/ 308763 w 2879278"/>
              <a:gd name="connsiteY1" fmla="*/ 78580 h 1565377"/>
              <a:gd name="connsiteX2" fmla="*/ 168271 w 2879278"/>
              <a:gd name="connsiteY2" fmla="*/ 150019 h 1565377"/>
              <a:gd name="connsiteX3" fmla="*/ 118265 w 2879278"/>
              <a:gd name="connsiteY3" fmla="*/ 271462 h 1565377"/>
              <a:gd name="connsiteX4" fmla="*/ 84927 w 2879278"/>
              <a:gd name="connsiteY4" fmla="*/ 569118 h 1565377"/>
              <a:gd name="connsiteX5" fmla="*/ 23015 w 2879278"/>
              <a:gd name="connsiteY5" fmla="*/ 1140618 h 1565377"/>
              <a:gd name="connsiteX6" fmla="*/ 1583 w 2879278"/>
              <a:gd name="connsiteY6" fmla="*/ 1354931 h 1565377"/>
              <a:gd name="connsiteX7" fmla="*/ 61115 w 2879278"/>
              <a:gd name="connsiteY7" fmla="*/ 1447800 h 1565377"/>
              <a:gd name="connsiteX8" fmla="*/ 223040 w 2879278"/>
              <a:gd name="connsiteY8" fmla="*/ 1493043 h 1565377"/>
              <a:gd name="connsiteX9" fmla="*/ 754058 w 2879278"/>
              <a:gd name="connsiteY9" fmla="*/ 1507331 h 1565377"/>
              <a:gd name="connsiteX10" fmla="*/ 1216021 w 2879278"/>
              <a:gd name="connsiteY10" fmla="*/ 1528762 h 1565377"/>
              <a:gd name="connsiteX11" fmla="*/ 1823240 w 2879278"/>
              <a:gd name="connsiteY11" fmla="*/ 1547812 h 1565377"/>
              <a:gd name="connsiteX12" fmla="*/ 2280440 w 2879278"/>
              <a:gd name="connsiteY12" fmla="*/ 1564481 h 1565377"/>
              <a:gd name="connsiteX13" fmla="*/ 2416171 w 2879278"/>
              <a:gd name="connsiteY13" fmla="*/ 1519237 h 1565377"/>
              <a:gd name="connsiteX14" fmla="*/ 2523326 w 2879278"/>
              <a:gd name="connsiteY14" fmla="*/ 1321594 h 1565377"/>
              <a:gd name="connsiteX15" fmla="*/ 2678108 w 2879278"/>
              <a:gd name="connsiteY15" fmla="*/ 733425 h 1565377"/>
              <a:gd name="connsiteX16" fmla="*/ 2830508 w 2879278"/>
              <a:gd name="connsiteY16" fmla="*/ 130968 h 1565377"/>
              <a:gd name="connsiteX17" fmla="*/ 2654296 w 2879278"/>
              <a:gd name="connsiteY17" fmla="*/ 0 h 1565377"/>
              <a:gd name="connsiteX18" fmla="*/ 618327 w 2879278"/>
              <a:gd name="connsiteY18" fmla="*/ 71437 h 1565377"/>
              <a:gd name="connsiteX0" fmla="*/ 618327 w 2879278"/>
              <a:gd name="connsiteY0" fmla="*/ 71437 h 1568200"/>
              <a:gd name="connsiteX1" fmla="*/ 308763 w 2879278"/>
              <a:gd name="connsiteY1" fmla="*/ 78580 h 1568200"/>
              <a:gd name="connsiteX2" fmla="*/ 168271 w 2879278"/>
              <a:gd name="connsiteY2" fmla="*/ 150019 h 1568200"/>
              <a:gd name="connsiteX3" fmla="*/ 118265 w 2879278"/>
              <a:gd name="connsiteY3" fmla="*/ 271462 h 1568200"/>
              <a:gd name="connsiteX4" fmla="*/ 84927 w 2879278"/>
              <a:gd name="connsiteY4" fmla="*/ 569118 h 1568200"/>
              <a:gd name="connsiteX5" fmla="*/ 23015 w 2879278"/>
              <a:gd name="connsiteY5" fmla="*/ 1140618 h 1568200"/>
              <a:gd name="connsiteX6" fmla="*/ 1583 w 2879278"/>
              <a:gd name="connsiteY6" fmla="*/ 1354931 h 1568200"/>
              <a:gd name="connsiteX7" fmla="*/ 61115 w 2879278"/>
              <a:gd name="connsiteY7" fmla="*/ 1447800 h 1568200"/>
              <a:gd name="connsiteX8" fmla="*/ 223040 w 2879278"/>
              <a:gd name="connsiteY8" fmla="*/ 1493043 h 1568200"/>
              <a:gd name="connsiteX9" fmla="*/ 754058 w 2879278"/>
              <a:gd name="connsiteY9" fmla="*/ 1507331 h 1568200"/>
              <a:gd name="connsiteX10" fmla="*/ 1216021 w 2879278"/>
              <a:gd name="connsiteY10" fmla="*/ 1528762 h 1568200"/>
              <a:gd name="connsiteX11" fmla="*/ 1823240 w 2879278"/>
              <a:gd name="connsiteY11" fmla="*/ 1547812 h 1568200"/>
              <a:gd name="connsiteX12" fmla="*/ 2280440 w 2879278"/>
              <a:gd name="connsiteY12" fmla="*/ 1564481 h 1568200"/>
              <a:gd name="connsiteX13" fmla="*/ 2463796 w 2879278"/>
              <a:gd name="connsiteY13" fmla="*/ 1471612 h 1568200"/>
              <a:gd name="connsiteX14" fmla="*/ 2523326 w 2879278"/>
              <a:gd name="connsiteY14" fmla="*/ 1321594 h 1568200"/>
              <a:gd name="connsiteX15" fmla="*/ 2678108 w 2879278"/>
              <a:gd name="connsiteY15" fmla="*/ 733425 h 1568200"/>
              <a:gd name="connsiteX16" fmla="*/ 2830508 w 2879278"/>
              <a:gd name="connsiteY16" fmla="*/ 130968 h 1568200"/>
              <a:gd name="connsiteX17" fmla="*/ 2654296 w 2879278"/>
              <a:gd name="connsiteY17" fmla="*/ 0 h 1568200"/>
              <a:gd name="connsiteX18" fmla="*/ 618327 w 2879278"/>
              <a:gd name="connsiteY18" fmla="*/ 71437 h 1568200"/>
              <a:gd name="connsiteX0" fmla="*/ 618327 w 2879278"/>
              <a:gd name="connsiteY0" fmla="*/ 71437 h 1568200"/>
              <a:gd name="connsiteX1" fmla="*/ 308763 w 2879278"/>
              <a:gd name="connsiteY1" fmla="*/ 78580 h 1568200"/>
              <a:gd name="connsiteX2" fmla="*/ 168271 w 2879278"/>
              <a:gd name="connsiteY2" fmla="*/ 150019 h 1568200"/>
              <a:gd name="connsiteX3" fmla="*/ 118265 w 2879278"/>
              <a:gd name="connsiteY3" fmla="*/ 271462 h 1568200"/>
              <a:gd name="connsiteX4" fmla="*/ 84927 w 2879278"/>
              <a:gd name="connsiteY4" fmla="*/ 569118 h 1568200"/>
              <a:gd name="connsiteX5" fmla="*/ 23015 w 2879278"/>
              <a:gd name="connsiteY5" fmla="*/ 1140618 h 1568200"/>
              <a:gd name="connsiteX6" fmla="*/ 1583 w 2879278"/>
              <a:gd name="connsiteY6" fmla="*/ 1354931 h 1568200"/>
              <a:gd name="connsiteX7" fmla="*/ 61115 w 2879278"/>
              <a:gd name="connsiteY7" fmla="*/ 1447800 h 1568200"/>
              <a:gd name="connsiteX8" fmla="*/ 223040 w 2879278"/>
              <a:gd name="connsiteY8" fmla="*/ 1493043 h 1568200"/>
              <a:gd name="connsiteX9" fmla="*/ 754058 w 2879278"/>
              <a:gd name="connsiteY9" fmla="*/ 1507331 h 1568200"/>
              <a:gd name="connsiteX10" fmla="*/ 1216021 w 2879278"/>
              <a:gd name="connsiteY10" fmla="*/ 1528762 h 1568200"/>
              <a:gd name="connsiteX11" fmla="*/ 1823240 w 2879278"/>
              <a:gd name="connsiteY11" fmla="*/ 1547812 h 1568200"/>
              <a:gd name="connsiteX12" fmla="*/ 2280440 w 2879278"/>
              <a:gd name="connsiteY12" fmla="*/ 1564481 h 1568200"/>
              <a:gd name="connsiteX13" fmla="*/ 2463796 w 2879278"/>
              <a:gd name="connsiteY13" fmla="*/ 1471612 h 1568200"/>
              <a:gd name="connsiteX14" fmla="*/ 2561426 w 2879278"/>
              <a:gd name="connsiteY14" fmla="*/ 1195388 h 1568200"/>
              <a:gd name="connsiteX15" fmla="*/ 2678108 w 2879278"/>
              <a:gd name="connsiteY15" fmla="*/ 733425 h 1568200"/>
              <a:gd name="connsiteX16" fmla="*/ 2830508 w 2879278"/>
              <a:gd name="connsiteY16" fmla="*/ 130968 h 1568200"/>
              <a:gd name="connsiteX17" fmla="*/ 2654296 w 2879278"/>
              <a:gd name="connsiteY17" fmla="*/ 0 h 1568200"/>
              <a:gd name="connsiteX18" fmla="*/ 618327 w 2879278"/>
              <a:gd name="connsiteY18" fmla="*/ 71437 h 1568200"/>
              <a:gd name="connsiteX0" fmla="*/ 625471 w 2878820"/>
              <a:gd name="connsiteY0" fmla="*/ 57150 h 1568200"/>
              <a:gd name="connsiteX1" fmla="*/ 308763 w 2878820"/>
              <a:gd name="connsiteY1" fmla="*/ 78580 h 1568200"/>
              <a:gd name="connsiteX2" fmla="*/ 168271 w 2878820"/>
              <a:gd name="connsiteY2" fmla="*/ 150019 h 1568200"/>
              <a:gd name="connsiteX3" fmla="*/ 118265 w 2878820"/>
              <a:gd name="connsiteY3" fmla="*/ 271462 h 1568200"/>
              <a:gd name="connsiteX4" fmla="*/ 84927 w 2878820"/>
              <a:gd name="connsiteY4" fmla="*/ 569118 h 1568200"/>
              <a:gd name="connsiteX5" fmla="*/ 23015 w 2878820"/>
              <a:gd name="connsiteY5" fmla="*/ 1140618 h 1568200"/>
              <a:gd name="connsiteX6" fmla="*/ 1583 w 2878820"/>
              <a:gd name="connsiteY6" fmla="*/ 1354931 h 1568200"/>
              <a:gd name="connsiteX7" fmla="*/ 61115 w 2878820"/>
              <a:gd name="connsiteY7" fmla="*/ 1447800 h 1568200"/>
              <a:gd name="connsiteX8" fmla="*/ 223040 w 2878820"/>
              <a:gd name="connsiteY8" fmla="*/ 1493043 h 1568200"/>
              <a:gd name="connsiteX9" fmla="*/ 754058 w 2878820"/>
              <a:gd name="connsiteY9" fmla="*/ 1507331 h 1568200"/>
              <a:gd name="connsiteX10" fmla="*/ 1216021 w 2878820"/>
              <a:gd name="connsiteY10" fmla="*/ 1528762 h 1568200"/>
              <a:gd name="connsiteX11" fmla="*/ 1823240 w 2878820"/>
              <a:gd name="connsiteY11" fmla="*/ 1547812 h 1568200"/>
              <a:gd name="connsiteX12" fmla="*/ 2280440 w 2878820"/>
              <a:gd name="connsiteY12" fmla="*/ 1564481 h 1568200"/>
              <a:gd name="connsiteX13" fmla="*/ 2463796 w 2878820"/>
              <a:gd name="connsiteY13" fmla="*/ 1471612 h 1568200"/>
              <a:gd name="connsiteX14" fmla="*/ 2561426 w 2878820"/>
              <a:gd name="connsiteY14" fmla="*/ 1195388 h 1568200"/>
              <a:gd name="connsiteX15" fmla="*/ 2678108 w 2878820"/>
              <a:gd name="connsiteY15" fmla="*/ 733425 h 1568200"/>
              <a:gd name="connsiteX16" fmla="*/ 2830508 w 2878820"/>
              <a:gd name="connsiteY16" fmla="*/ 130968 h 1568200"/>
              <a:gd name="connsiteX17" fmla="*/ 2654296 w 2878820"/>
              <a:gd name="connsiteY17" fmla="*/ 0 h 1568200"/>
              <a:gd name="connsiteX18" fmla="*/ 625471 w 2878820"/>
              <a:gd name="connsiteY18" fmla="*/ 57150 h 1568200"/>
              <a:gd name="connsiteX0" fmla="*/ 632614 w 2878363"/>
              <a:gd name="connsiteY0" fmla="*/ 71437 h 1568200"/>
              <a:gd name="connsiteX1" fmla="*/ 308763 w 2878363"/>
              <a:gd name="connsiteY1" fmla="*/ 78580 h 1568200"/>
              <a:gd name="connsiteX2" fmla="*/ 168271 w 2878363"/>
              <a:gd name="connsiteY2" fmla="*/ 150019 h 1568200"/>
              <a:gd name="connsiteX3" fmla="*/ 118265 w 2878363"/>
              <a:gd name="connsiteY3" fmla="*/ 271462 h 1568200"/>
              <a:gd name="connsiteX4" fmla="*/ 84927 w 2878363"/>
              <a:gd name="connsiteY4" fmla="*/ 569118 h 1568200"/>
              <a:gd name="connsiteX5" fmla="*/ 23015 w 2878363"/>
              <a:gd name="connsiteY5" fmla="*/ 1140618 h 1568200"/>
              <a:gd name="connsiteX6" fmla="*/ 1583 w 2878363"/>
              <a:gd name="connsiteY6" fmla="*/ 1354931 h 1568200"/>
              <a:gd name="connsiteX7" fmla="*/ 61115 w 2878363"/>
              <a:gd name="connsiteY7" fmla="*/ 1447800 h 1568200"/>
              <a:gd name="connsiteX8" fmla="*/ 223040 w 2878363"/>
              <a:gd name="connsiteY8" fmla="*/ 1493043 h 1568200"/>
              <a:gd name="connsiteX9" fmla="*/ 754058 w 2878363"/>
              <a:gd name="connsiteY9" fmla="*/ 1507331 h 1568200"/>
              <a:gd name="connsiteX10" fmla="*/ 1216021 w 2878363"/>
              <a:gd name="connsiteY10" fmla="*/ 1528762 h 1568200"/>
              <a:gd name="connsiteX11" fmla="*/ 1823240 w 2878363"/>
              <a:gd name="connsiteY11" fmla="*/ 1547812 h 1568200"/>
              <a:gd name="connsiteX12" fmla="*/ 2280440 w 2878363"/>
              <a:gd name="connsiteY12" fmla="*/ 1564481 h 1568200"/>
              <a:gd name="connsiteX13" fmla="*/ 2463796 w 2878363"/>
              <a:gd name="connsiteY13" fmla="*/ 1471612 h 1568200"/>
              <a:gd name="connsiteX14" fmla="*/ 2561426 w 2878363"/>
              <a:gd name="connsiteY14" fmla="*/ 1195388 h 1568200"/>
              <a:gd name="connsiteX15" fmla="*/ 2678108 w 2878363"/>
              <a:gd name="connsiteY15" fmla="*/ 733425 h 1568200"/>
              <a:gd name="connsiteX16" fmla="*/ 2830508 w 2878363"/>
              <a:gd name="connsiteY16" fmla="*/ 130968 h 1568200"/>
              <a:gd name="connsiteX17" fmla="*/ 2654296 w 2878363"/>
              <a:gd name="connsiteY17" fmla="*/ 0 h 1568200"/>
              <a:gd name="connsiteX18" fmla="*/ 632614 w 2878363"/>
              <a:gd name="connsiteY18" fmla="*/ 71437 h 1568200"/>
              <a:gd name="connsiteX0" fmla="*/ 632614 w 2878363"/>
              <a:gd name="connsiteY0" fmla="*/ 71437 h 1568200"/>
              <a:gd name="connsiteX1" fmla="*/ 275426 w 2878363"/>
              <a:gd name="connsiteY1" fmla="*/ 83342 h 1568200"/>
              <a:gd name="connsiteX2" fmla="*/ 168271 w 2878363"/>
              <a:gd name="connsiteY2" fmla="*/ 150019 h 1568200"/>
              <a:gd name="connsiteX3" fmla="*/ 118265 w 2878363"/>
              <a:gd name="connsiteY3" fmla="*/ 271462 h 1568200"/>
              <a:gd name="connsiteX4" fmla="*/ 84927 w 2878363"/>
              <a:gd name="connsiteY4" fmla="*/ 569118 h 1568200"/>
              <a:gd name="connsiteX5" fmla="*/ 23015 w 2878363"/>
              <a:gd name="connsiteY5" fmla="*/ 1140618 h 1568200"/>
              <a:gd name="connsiteX6" fmla="*/ 1583 w 2878363"/>
              <a:gd name="connsiteY6" fmla="*/ 1354931 h 1568200"/>
              <a:gd name="connsiteX7" fmla="*/ 61115 w 2878363"/>
              <a:gd name="connsiteY7" fmla="*/ 1447800 h 1568200"/>
              <a:gd name="connsiteX8" fmla="*/ 223040 w 2878363"/>
              <a:gd name="connsiteY8" fmla="*/ 1493043 h 1568200"/>
              <a:gd name="connsiteX9" fmla="*/ 754058 w 2878363"/>
              <a:gd name="connsiteY9" fmla="*/ 1507331 h 1568200"/>
              <a:gd name="connsiteX10" fmla="*/ 1216021 w 2878363"/>
              <a:gd name="connsiteY10" fmla="*/ 1528762 h 1568200"/>
              <a:gd name="connsiteX11" fmla="*/ 1823240 w 2878363"/>
              <a:gd name="connsiteY11" fmla="*/ 1547812 h 1568200"/>
              <a:gd name="connsiteX12" fmla="*/ 2280440 w 2878363"/>
              <a:gd name="connsiteY12" fmla="*/ 1564481 h 1568200"/>
              <a:gd name="connsiteX13" fmla="*/ 2463796 w 2878363"/>
              <a:gd name="connsiteY13" fmla="*/ 1471612 h 1568200"/>
              <a:gd name="connsiteX14" fmla="*/ 2561426 w 2878363"/>
              <a:gd name="connsiteY14" fmla="*/ 1195388 h 1568200"/>
              <a:gd name="connsiteX15" fmla="*/ 2678108 w 2878363"/>
              <a:gd name="connsiteY15" fmla="*/ 733425 h 1568200"/>
              <a:gd name="connsiteX16" fmla="*/ 2830508 w 2878363"/>
              <a:gd name="connsiteY16" fmla="*/ 130968 h 1568200"/>
              <a:gd name="connsiteX17" fmla="*/ 2654296 w 2878363"/>
              <a:gd name="connsiteY17" fmla="*/ 0 h 1568200"/>
              <a:gd name="connsiteX18" fmla="*/ 632614 w 2878363"/>
              <a:gd name="connsiteY18" fmla="*/ 71437 h 1568200"/>
              <a:gd name="connsiteX0" fmla="*/ 632614 w 2878363"/>
              <a:gd name="connsiteY0" fmla="*/ 71437 h 1568200"/>
              <a:gd name="connsiteX1" fmla="*/ 299238 w 2878363"/>
              <a:gd name="connsiteY1" fmla="*/ 78579 h 1568200"/>
              <a:gd name="connsiteX2" fmla="*/ 168271 w 2878363"/>
              <a:gd name="connsiteY2" fmla="*/ 150019 h 1568200"/>
              <a:gd name="connsiteX3" fmla="*/ 118265 w 2878363"/>
              <a:gd name="connsiteY3" fmla="*/ 271462 h 1568200"/>
              <a:gd name="connsiteX4" fmla="*/ 84927 w 2878363"/>
              <a:gd name="connsiteY4" fmla="*/ 569118 h 1568200"/>
              <a:gd name="connsiteX5" fmla="*/ 23015 w 2878363"/>
              <a:gd name="connsiteY5" fmla="*/ 1140618 h 1568200"/>
              <a:gd name="connsiteX6" fmla="*/ 1583 w 2878363"/>
              <a:gd name="connsiteY6" fmla="*/ 1354931 h 1568200"/>
              <a:gd name="connsiteX7" fmla="*/ 61115 w 2878363"/>
              <a:gd name="connsiteY7" fmla="*/ 1447800 h 1568200"/>
              <a:gd name="connsiteX8" fmla="*/ 223040 w 2878363"/>
              <a:gd name="connsiteY8" fmla="*/ 1493043 h 1568200"/>
              <a:gd name="connsiteX9" fmla="*/ 754058 w 2878363"/>
              <a:gd name="connsiteY9" fmla="*/ 1507331 h 1568200"/>
              <a:gd name="connsiteX10" fmla="*/ 1216021 w 2878363"/>
              <a:gd name="connsiteY10" fmla="*/ 1528762 h 1568200"/>
              <a:gd name="connsiteX11" fmla="*/ 1823240 w 2878363"/>
              <a:gd name="connsiteY11" fmla="*/ 1547812 h 1568200"/>
              <a:gd name="connsiteX12" fmla="*/ 2280440 w 2878363"/>
              <a:gd name="connsiteY12" fmla="*/ 1564481 h 1568200"/>
              <a:gd name="connsiteX13" fmla="*/ 2463796 w 2878363"/>
              <a:gd name="connsiteY13" fmla="*/ 1471612 h 1568200"/>
              <a:gd name="connsiteX14" fmla="*/ 2561426 w 2878363"/>
              <a:gd name="connsiteY14" fmla="*/ 1195388 h 1568200"/>
              <a:gd name="connsiteX15" fmla="*/ 2678108 w 2878363"/>
              <a:gd name="connsiteY15" fmla="*/ 733425 h 1568200"/>
              <a:gd name="connsiteX16" fmla="*/ 2830508 w 2878363"/>
              <a:gd name="connsiteY16" fmla="*/ 130968 h 1568200"/>
              <a:gd name="connsiteX17" fmla="*/ 2654296 w 2878363"/>
              <a:gd name="connsiteY17" fmla="*/ 0 h 1568200"/>
              <a:gd name="connsiteX18" fmla="*/ 632614 w 2878363"/>
              <a:gd name="connsiteY18" fmla="*/ 71437 h 1568200"/>
              <a:gd name="connsiteX0" fmla="*/ 632614 w 2878363"/>
              <a:gd name="connsiteY0" fmla="*/ 71437 h 1568200"/>
              <a:gd name="connsiteX1" fmla="*/ 299238 w 2878363"/>
              <a:gd name="connsiteY1" fmla="*/ 90485 h 1568200"/>
              <a:gd name="connsiteX2" fmla="*/ 168271 w 2878363"/>
              <a:gd name="connsiteY2" fmla="*/ 150019 h 1568200"/>
              <a:gd name="connsiteX3" fmla="*/ 118265 w 2878363"/>
              <a:gd name="connsiteY3" fmla="*/ 271462 h 1568200"/>
              <a:gd name="connsiteX4" fmla="*/ 84927 w 2878363"/>
              <a:gd name="connsiteY4" fmla="*/ 569118 h 1568200"/>
              <a:gd name="connsiteX5" fmla="*/ 23015 w 2878363"/>
              <a:gd name="connsiteY5" fmla="*/ 1140618 h 1568200"/>
              <a:gd name="connsiteX6" fmla="*/ 1583 w 2878363"/>
              <a:gd name="connsiteY6" fmla="*/ 1354931 h 1568200"/>
              <a:gd name="connsiteX7" fmla="*/ 61115 w 2878363"/>
              <a:gd name="connsiteY7" fmla="*/ 1447800 h 1568200"/>
              <a:gd name="connsiteX8" fmla="*/ 223040 w 2878363"/>
              <a:gd name="connsiteY8" fmla="*/ 1493043 h 1568200"/>
              <a:gd name="connsiteX9" fmla="*/ 754058 w 2878363"/>
              <a:gd name="connsiteY9" fmla="*/ 1507331 h 1568200"/>
              <a:gd name="connsiteX10" fmla="*/ 1216021 w 2878363"/>
              <a:gd name="connsiteY10" fmla="*/ 1528762 h 1568200"/>
              <a:gd name="connsiteX11" fmla="*/ 1823240 w 2878363"/>
              <a:gd name="connsiteY11" fmla="*/ 1547812 h 1568200"/>
              <a:gd name="connsiteX12" fmla="*/ 2280440 w 2878363"/>
              <a:gd name="connsiteY12" fmla="*/ 1564481 h 1568200"/>
              <a:gd name="connsiteX13" fmla="*/ 2463796 w 2878363"/>
              <a:gd name="connsiteY13" fmla="*/ 1471612 h 1568200"/>
              <a:gd name="connsiteX14" fmla="*/ 2561426 w 2878363"/>
              <a:gd name="connsiteY14" fmla="*/ 1195388 h 1568200"/>
              <a:gd name="connsiteX15" fmla="*/ 2678108 w 2878363"/>
              <a:gd name="connsiteY15" fmla="*/ 733425 h 1568200"/>
              <a:gd name="connsiteX16" fmla="*/ 2830508 w 2878363"/>
              <a:gd name="connsiteY16" fmla="*/ 130968 h 1568200"/>
              <a:gd name="connsiteX17" fmla="*/ 2654296 w 2878363"/>
              <a:gd name="connsiteY17" fmla="*/ 0 h 1568200"/>
              <a:gd name="connsiteX18" fmla="*/ 632614 w 2878363"/>
              <a:gd name="connsiteY18" fmla="*/ 71437 h 1568200"/>
              <a:gd name="connsiteX0" fmla="*/ 632614 w 2878363"/>
              <a:gd name="connsiteY0" fmla="*/ 71437 h 1568200"/>
              <a:gd name="connsiteX1" fmla="*/ 299238 w 2878363"/>
              <a:gd name="connsiteY1" fmla="*/ 80960 h 1568200"/>
              <a:gd name="connsiteX2" fmla="*/ 168271 w 2878363"/>
              <a:gd name="connsiteY2" fmla="*/ 150019 h 1568200"/>
              <a:gd name="connsiteX3" fmla="*/ 118265 w 2878363"/>
              <a:gd name="connsiteY3" fmla="*/ 271462 h 1568200"/>
              <a:gd name="connsiteX4" fmla="*/ 84927 w 2878363"/>
              <a:gd name="connsiteY4" fmla="*/ 569118 h 1568200"/>
              <a:gd name="connsiteX5" fmla="*/ 23015 w 2878363"/>
              <a:gd name="connsiteY5" fmla="*/ 1140618 h 1568200"/>
              <a:gd name="connsiteX6" fmla="*/ 1583 w 2878363"/>
              <a:gd name="connsiteY6" fmla="*/ 1354931 h 1568200"/>
              <a:gd name="connsiteX7" fmla="*/ 61115 w 2878363"/>
              <a:gd name="connsiteY7" fmla="*/ 1447800 h 1568200"/>
              <a:gd name="connsiteX8" fmla="*/ 223040 w 2878363"/>
              <a:gd name="connsiteY8" fmla="*/ 1493043 h 1568200"/>
              <a:gd name="connsiteX9" fmla="*/ 754058 w 2878363"/>
              <a:gd name="connsiteY9" fmla="*/ 1507331 h 1568200"/>
              <a:gd name="connsiteX10" fmla="*/ 1216021 w 2878363"/>
              <a:gd name="connsiteY10" fmla="*/ 1528762 h 1568200"/>
              <a:gd name="connsiteX11" fmla="*/ 1823240 w 2878363"/>
              <a:gd name="connsiteY11" fmla="*/ 1547812 h 1568200"/>
              <a:gd name="connsiteX12" fmla="*/ 2280440 w 2878363"/>
              <a:gd name="connsiteY12" fmla="*/ 1564481 h 1568200"/>
              <a:gd name="connsiteX13" fmla="*/ 2463796 w 2878363"/>
              <a:gd name="connsiteY13" fmla="*/ 1471612 h 1568200"/>
              <a:gd name="connsiteX14" fmla="*/ 2561426 w 2878363"/>
              <a:gd name="connsiteY14" fmla="*/ 1195388 h 1568200"/>
              <a:gd name="connsiteX15" fmla="*/ 2678108 w 2878363"/>
              <a:gd name="connsiteY15" fmla="*/ 733425 h 1568200"/>
              <a:gd name="connsiteX16" fmla="*/ 2830508 w 2878363"/>
              <a:gd name="connsiteY16" fmla="*/ 130968 h 1568200"/>
              <a:gd name="connsiteX17" fmla="*/ 2654296 w 2878363"/>
              <a:gd name="connsiteY17" fmla="*/ 0 h 1568200"/>
              <a:gd name="connsiteX18" fmla="*/ 632614 w 2878363"/>
              <a:gd name="connsiteY18" fmla="*/ 71437 h 1568200"/>
              <a:gd name="connsiteX0" fmla="*/ 632614 w 2830611"/>
              <a:gd name="connsiteY0" fmla="*/ 64293 h 1561056"/>
              <a:gd name="connsiteX1" fmla="*/ 299238 w 2830611"/>
              <a:gd name="connsiteY1" fmla="*/ 73816 h 1561056"/>
              <a:gd name="connsiteX2" fmla="*/ 168271 w 2830611"/>
              <a:gd name="connsiteY2" fmla="*/ 142875 h 1561056"/>
              <a:gd name="connsiteX3" fmla="*/ 118265 w 2830611"/>
              <a:gd name="connsiteY3" fmla="*/ 264318 h 1561056"/>
              <a:gd name="connsiteX4" fmla="*/ 84927 w 2830611"/>
              <a:gd name="connsiteY4" fmla="*/ 561974 h 1561056"/>
              <a:gd name="connsiteX5" fmla="*/ 23015 w 2830611"/>
              <a:gd name="connsiteY5" fmla="*/ 1133474 h 1561056"/>
              <a:gd name="connsiteX6" fmla="*/ 1583 w 2830611"/>
              <a:gd name="connsiteY6" fmla="*/ 1347787 h 1561056"/>
              <a:gd name="connsiteX7" fmla="*/ 61115 w 2830611"/>
              <a:gd name="connsiteY7" fmla="*/ 1440656 h 1561056"/>
              <a:gd name="connsiteX8" fmla="*/ 223040 w 2830611"/>
              <a:gd name="connsiteY8" fmla="*/ 1485899 h 1561056"/>
              <a:gd name="connsiteX9" fmla="*/ 754058 w 2830611"/>
              <a:gd name="connsiteY9" fmla="*/ 1500187 h 1561056"/>
              <a:gd name="connsiteX10" fmla="*/ 1216021 w 2830611"/>
              <a:gd name="connsiteY10" fmla="*/ 1521618 h 1561056"/>
              <a:gd name="connsiteX11" fmla="*/ 1823240 w 2830611"/>
              <a:gd name="connsiteY11" fmla="*/ 1540668 h 1561056"/>
              <a:gd name="connsiteX12" fmla="*/ 2280440 w 2830611"/>
              <a:gd name="connsiteY12" fmla="*/ 1557337 h 1561056"/>
              <a:gd name="connsiteX13" fmla="*/ 2463796 w 2830611"/>
              <a:gd name="connsiteY13" fmla="*/ 1464468 h 1561056"/>
              <a:gd name="connsiteX14" fmla="*/ 2561426 w 2830611"/>
              <a:gd name="connsiteY14" fmla="*/ 1188244 h 1561056"/>
              <a:gd name="connsiteX15" fmla="*/ 2678108 w 2830611"/>
              <a:gd name="connsiteY15" fmla="*/ 726281 h 1561056"/>
              <a:gd name="connsiteX16" fmla="*/ 2830508 w 2830611"/>
              <a:gd name="connsiteY16" fmla="*/ 123824 h 1561056"/>
              <a:gd name="connsiteX17" fmla="*/ 2423315 w 2830611"/>
              <a:gd name="connsiteY17" fmla="*/ 0 h 1561056"/>
              <a:gd name="connsiteX18" fmla="*/ 632614 w 2830611"/>
              <a:gd name="connsiteY18" fmla="*/ 64293 h 1561056"/>
              <a:gd name="connsiteX0" fmla="*/ 632614 w 2834660"/>
              <a:gd name="connsiteY0" fmla="*/ 75020 h 1571783"/>
              <a:gd name="connsiteX1" fmla="*/ 299238 w 2834660"/>
              <a:gd name="connsiteY1" fmla="*/ 84543 h 1571783"/>
              <a:gd name="connsiteX2" fmla="*/ 168271 w 2834660"/>
              <a:gd name="connsiteY2" fmla="*/ 153602 h 1571783"/>
              <a:gd name="connsiteX3" fmla="*/ 118265 w 2834660"/>
              <a:gd name="connsiteY3" fmla="*/ 275045 h 1571783"/>
              <a:gd name="connsiteX4" fmla="*/ 84927 w 2834660"/>
              <a:gd name="connsiteY4" fmla="*/ 572701 h 1571783"/>
              <a:gd name="connsiteX5" fmla="*/ 23015 w 2834660"/>
              <a:gd name="connsiteY5" fmla="*/ 1144201 h 1571783"/>
              <a:gd name="connsiteX6" fmla="*/ 1583 w 2834660"/>
              <a:gd name="connsiteY6" fmla="*/ 1358514 h 1571783"/>
              <a:gd name="connsiteX7" fmla="*/ 61115 w 2834660"/>
              <a:gd name="connsiteY7" fmla="*/ 1451383 h 1571783"/>
              <a:gd name="connsiteX8" fmla="*/ 223040 w 2834660"/>
              <a:gd name="connsiteY8" fmla="*/ 1496626 h 1571783"/>
              <a:gd name="connsiteX9" fmla="*/ 754058 w 2834660"/>
              <a:gd name="connsiteY9" fmla="*/ 1510914 h 1571783"/>
              <a:gd name="connsiteX10" fmla="*/ 1216021 w 2834660"/>
              <a:gd name="connsiteY10" fmla="*/ 1532345 h 1571783"/>
              <a:gd name="connsiteX11" fmla="*/ 1823240 w 2834660"/>
              <a:gd name="connsiteY11" fmla="*/ 1551395 h 1571783"/>
              <a:gd name="connsiteX12" fmla="*/ 2280440 w 2834660"/>
              <a:gd name="connsiteY12" fmla="*/ 1568064 h 1571783"/>
              <a:gd name="connsiteX13" fmla="*/ 2463796 w 2834660"/>
              <a:gd name="connsiteY13" fmla="*/ 1475195 h 1571783"/>
              <a:gd name="connsiteX14" fmla="*/ 2561426 w 2834660"/>
              <a:gd name="connsiteY14" fmla="*/ 1198971 h 1571783"/>
              <a:gd name="connsiteX15" fmla="*/ 2678108 w 2834660"/>
              <a:gd name="connsiteY15" fmla="*/ 737008 h 1571783"/>
              <a:gd name="connsiteX16" fmla="*/ 2830508 w 2834660"/>
              <a:gd name="connsiteY16" fmla="*/ 134551 h 1571783"/>
              <a:gd name="connsiteX17" fmla="*/ 2750863 w 2834660"/>
              <a:gd name="connsiteY17" fmla="*/ 12758 h 1571783"/>
              <a:gd name="connsiteX18" fmla="*/ 2423315 w 2834660"/>
              <a:gd name="connsiteY18" fmla="*/ 10727 h 1571783"/>
              <a:gd name="connsiteX19" fmla="*/ 632614 w 2834660"/>
              <a:gd name="connsiteY19" fmla="*/ 75020 h 1571783"/>
              <a:gd name="connsiteX0" fmla="*/ 632614 w 2830347"/>
              <a:gd name="connsiteY0" fmla="*/ 75020 h 1571783"/>
              <a:gd name="connsiteX1" fmla="*/ 299238 w 2830347"/>
              <a:gd name="connsiteY1" fmla="*/ 84543 h 1571783"/>
              <a:gd name="connsiteX2" fmla="*/ 168271 w 2830347"/>
              <a:gd name="connsiteY2" fmla="*/ 153602 h 1571783"/>
              <a:gd name="connsiteX3" fmla="*/ 118265 w 2830347"/>
              <a:gd name="connsiteY3" fmla="*/ 275045 h 1571783"/>
              <a:gd name="connsiteX4" fmla="*/ 84927 w 2830347"/>
              <a:gd name="connsiteY4" fmla="*/ 572701 h 1571783"/>
              <a:gd name="connsiteX5" fmla="*/ 23015 w 2830347"/>
              <a:gd name="connsiteY5" fmla="*/ 1144201 h 1571783"/>
              <a:gd name="connsiteX6" fmla="*/ 1583 w 2830347"/>
              <a:gd name="connsiteY6" fmla="*/ 1358514 h 1571783"/>
              <a:gd name="connsiteX7" fmla="*/ 61115 w 2830347"/>
              <a:gd name="connsiteY7" fmla="*/ 1451383 h 1571783"/>
              <a:gd name="connsiteX8" fmla="*/ 223040 w 2830347"/>
              <a:gd name="connsiteY8" fmla="*/ 1496626 h 1571783"/>
              <a:gd name="connsiteX9" fmla="*/ 754058 w 2830347"/>
              <a:gd name="connsiteY9" fmla="*/ 1510914 h 1571783"/>
              <a:gd name="connsiteX10" fmla="*/ 1216021 w 2830347"/>
              <a:gd name="connsiteY10" fmla="*/ 1532345 h 1571783"/>
              <a:gd name="connsiteX11" fmla="*/ 1823240 w 2830347"/>
              <a:gd name="connsiteY11" fmla="*/ 1551395 h 1571783"/>
              <a:gd name="connsiteX12" fmla="*/ 2280440 w 2830347"/>
              <a:gd name="connsiteY12" fmla="*/ 1568064 h 1571783"/>
              <a:gd name="connsiteX13" fmla="*/ 2463796 w 2830347"/>
              <a:gd name="connsiteY13" fmla="*/ 1475195 h 1571783"/>
              <a:gd name="connsiteX14" fmla="*/ 2561426 w 2830347"/>
              <a:gd name="connsiteY14" fmla="*/ 1198971 h 1571783"/>
              <a:gd name="connsiteX15" fmla="*/ 2678108 w 2830347"/>
              <a:gd name="connsiteY15" fmla="*/ 737008 h 1571783"/>
              <a:gd name="connsiteX16" fmla="*/ 2825745 w 2830347"/>
              <a:gd name="connsiteY16" fmla="*/ 203608 h 1571783"/>
              <a:gd name="connsiteX17" fmla="*/ 2750863 w 2830347"/>
              <a:gd name="connsiteY17" fmla="*/ 12758 h 1571783"/>
              <a:gd name="connsiteX18" fmla="*/ 2423315 w 2830347"/>
              <a:gd name="connsiteY18" fmla="*/ 10727 h 1571783"/>
              <a:gd name="connsiteX19" fmla="*/ 632614 w 2830347"/>
              <a:gd name="connsiteY19" fmla="*/ 75020 h 1571783"/>
              <a:gd name="connsiteX0" fmla="*/ 632614 w 2826124"/>
              <a:gd name="connsiteY0" fmla="*/ 75020 h 1571783"/>
              <a:gd name="connsiteX1" fmla="*/ 299238 w 2826124"/>
              <a:gd name="connsiteY1" fmla="*/ 84543 h 1571783"/>
              <a:gd name="connsiteX2" fmla="*/ 168271 w 2826124"/>
              <a:gd name="connsiteY2" fmla="*/ 153602 h 1571783"/>
              <a:gd name="connsiteX3" fmla="*/ 118265 w 2826124"/>
              <a:gd name="connsiteY3" fmla="*/ 275045 h 1571783"/>
              <a:gd name="connsiteX4" fmla="*/ 84927 w 2826124"/>
              <a:gd name="connsiteY4" fmla="*/ 572701 h 1571783"/>
              <a:gd name="connsiteX5" fmla="*/ 23015 w 2826124"/>
              <a:gd name="connsiteY5" fmla="*/ 1144201 h 1571783"/>
              <a:gd name="connsiteX6" fmla="*/ 1583 w 2826124"/>
              <a:gd name="connsiteY6" fmla="*/ 1358514 h 1571783"/>
              <a:gd name="connsiteX7" fmla="*/ 61115 w 2826124"/>
              <a:gd name="connsiteY7" fmla="*/ 1451383 h 1571783"/>
              <a:gd name="connsiteX8" fmla="*/ 223040 w 2826124"/>
              <a:gd name="connsiteY8" fmla="*/ 1496626 h 1571783"/>
              <a:gd name="connsiteX9" fmla="*/ 754058 w 2826124"/>
              <a:gd name="connsiteY9" fmla="*/ 1510914 h 1571783"/>
              <a:gd name="connsiteX10" fmla="*/ 1216021 w 2826124"/>
              <a:gd name="connsiteY10" fmla="*/ 1532345 h 1571783"/>
              <a:gd name="connsiteX11" fmla="*/ 1823240 w 2826124"/>
              <a:gd name="connsiteY11" fmla="*/ 1551395 h 1571783"/>
              <a:gd name="connsiteX12" fmla="*/ 2280440 w 2826124"/>
              <a:gd name="connsiteY12" fmla="*/ 1568064 h 1571783"/>
              <a:gd name="connsiteX13" fmla="*/ 2463796 w 2826124"/>
              <a:gd name="connsiteY13" fmla="*/ 1475195 h 1571783"/>
              <a:gd name="connsiteX14" fmla="*/ 2561426 w 2826124"/>
              <a:gd name="connsiteY14" fmla="*/ 1198971 h 1571783"/>
              <a:gd name="connsiteX15" fmla="*/ 2678108 w 2826124"/>
              <a:gd name="connsiteY15" fmla="*/ 737008 h 1571783"/>
              <a:gd name="connsiteX16" fmla="*/ 2820982 w 2826124"/>
              <a:gd name="connsiteY16" fmla="*/ 194083 h 1571783"/>
              <a:gd name="connsiteX17" fmla="*/ 2750863 w 2826124"/>
              <a:gd name="connsiteY17" fmla="*/ 12758 h 1571783"/>
              <a:gd name="connsiteX18" fmla="*/ 2423315 w 2826124"/>
              <a:gd name="connsiteY18" fmla="*/ 10727 h 1571783"/>
              <a:gd name="connsiteX19" fmla="*/ 632614 w 2826124"/>
              <a:gd name="connsiteY19" fmla="*/ 75020 h 1571783"/>
              <a:gd name="connsiteX0" fmla="*/ 632614 w 2822322"/>
              <a:gd name="connsiteY0" fmla="*/ 75020 h 1571783"/>
              <a:gd name="connsiteX1" fmla="*/ 299238 w 2822322"/>
              <a:gd name="connsiteY1" fmla="*/ 84543 h 1571783"/>
              <a:gd name="connsiteX2" fmla="*/ 168271 w 2822322"/>
              <a:gd name="connsiteY2" fmla="*/ 153602 h 1571783"/>
              <a:gd name="connsiteX3" fmla="*/ 118265 w 2822322"/>
              <a:gd name="connsiteY3" fmla="*/ 275045 h 1571783"/>
              <a:gd name="connsiteX4" fmla="*/ 84927 w 2822322"/>
              <a:gd name="connsiteY4" fmla="*/ 572701 h 1571783"/>
              <a:gd name="connsiteX5" fmla="*/ 23015 w 2822322"/>
              <a:gd name="connsiteY5" fmla="*/ 1144201 h 1571783"/>
              <a:gd name="connsiteX6" fmla="*/ 1583 w 2822322"/>
              <a:gd name="connsiteY6" fmla="*/ 1358514 h 1571783"/>
              <a:gd name="connsiteX7" fmla="*/ 61115 w 2822322"/>
              <a:gd name="connsiteY7" fmla="*/ 1451383 h 1571783"/>
              <a:gd name="connsiteX8" fmla="*/ 223040 w 2822322"/>
              <a:gd name="connsiteY8" fmla="*/ 1496626 h 1571783"/>
              <a:gd name="connsiteX9" fmla="*/ 754058 w 2822322"/>
              <a:gd name="connsiteY9" fmla="*/ 1510914 h 1571783"/>
              <a:gd name="connsiteX10" fmla="*/ 1216021 w 2822322"/>
              <a:gd name="connsiteY10" fmla="*/ 1532345 h 1571783"/>
              <a:gd name="connsiteX11" fmla="*/ 1823240 w 2822322"/>
              <a:gd name="connsiteY11" fmla="*/ 1551395 h 1571783"/>
              <a:gd name="connsiteX12" fmla="*/ 2280440 w 2822322"/>
              <a:gd name="connsiteY12" fmla="*/ 1568064 h 1571783"/>
              <a:gd name="connsiteX13" fmla="*/ 2463796 w 2822322"/>
              <a:gd name="connsiteY13" fmla="*/ 1475195 h 1571783"/>
              <a:gd name="connsiteX14" fmla="*/ 2561426 w 2822322"/>
              <a:gd name="connsiteY14" fmla="*/ 1198971 h 1571783"/>
              <a:gd name="connsiteX15" fmla="*/ 2678108 w 2822322"/>
              <a:gd name="connsiteY15" fmla="*/ 737008 h 1571783"/>
              <a:gd name="connsiteX16" fmla="*/ 2784201 w 2822322"/>
              <a:gd name="connsiteY16" fmla="*/ 346134 h 1571783"/>
              <a:gd name="connsiteX17" fmla="*/ 2820982 w 2822322"/>
              <a:gd name="connsiteY17" fmla="*/ 194083 h 1571783"/>
              <a:gd name="connsiteX18" fmla="*/ 2750863 w 2822322"/>
              <a:gd name="connsiteY18" fmla="*/ 12758 h 1571783"/>
              <a:gd name="connsiteX19" fmla="*/ 2423315 w 2822322"/>
              <a:gd name="connsiteY19" fmla="*/ 10727 h 1571783"/>
              <a:gd name="connsiteX20" fmla="*/ 632614 w 2822322"/>
              <a:gd name="connsiteY20" fmla="*/ 75020 h 1571783"/>
              <a:gd name="connsiteX0" fmla="*/ 632614 w 2833811"/>
              <a:gd name="connsiteY0" fmla="*/ 75020 h 1571783"/>
              <a:gd name="connsiteX1" fmla="*/ 299238 w 2833811"/>
              <a:gd name="connsiteY1" fmla="*/ 84543 h 1571783"/>
              <a:gd name="connsiteX2" fmla="*/ 168271 w 2833811"/>
              <a:gd name="connsiteY2" fmla="*/ 153602 h 1571783"/>
              <a:gd name="connsiteX3" fmla="*/ 118265 w 2833811"/>
              <a:gd name="connsiteY3" fmla="*/ 275045 h 1571783"/>
              <a:gd name="connsiteX4" fmla="*/ 84927 w 2833811"/>
              <a:gd name="connsiteY4" fmla="*/ 572701 h 1571783"/>
              <a:gd name="connsiteX5" fmla="*/ 23015 w 2833811"/>
              <a:gd name="connsiteY5" fmla="*/ 1144201 h 1571783"/>
              <a:gd name="connsiteX6" fmla="*/ 1583 w 2833811"/>
              <a:gd name="connsiteY6" fmla="*/ 1358514 h 1571783"/>
              <a:gd name="connsiteX7" fmla="*/ 61115 w 2833811"/>
              <a:gd name="connsiteY7" fmla="*/ 1451383 h 1571783"/>
              <a:gd name="connsiteX8" fmla="*/ 223040 w 2833811"/>
              <a:gd name="connsiteY8" fmla="*/ 1496626 h 1571783"/>
              <a:gd name="connsiteX9" fmla="*/ 754058 w 2833811"/>
              <a:gd name="connsiteY9" fmla="*/ 1510914 h 1571783"/>
              <a:gd name="connsiteX10" fmla="*/ 1216021 w 2833811"/>
              <a:gd name="connsiteY10" fmla="*/ 1532345 h 1571783"/>
              <a:gd name="connsiteX11" fmla="*/ 1823240 w 2833811"/>
              <a:gd name="connsiteY11" fmla="*/ 1551395 h 1571783"/>
              <a:gd name="connsiteX12" fmla="*/ 2280440 w 2833811"/>
              <a:gd name="connsiteY12" fmla="*/ 1568064 h 1571783"/>
              <a:gd name="connsiteX13" fmla="*/ 2463796 w 2833811"/>
              <a:gd name="connsiteY13" fmla="*/ 1475195 h 1571783"/>
              <a:gd name="connsiteX14" fmla="*/ 2561426 w 2833811"/>
              <a:gd name="connsiteY14" fmla="*/ 1198971 h 1571783"/>
              <a:gd name="connsiteX15" fmla="*/ 2678108 w 2833811"/>
              <a:gd name="connsiteY15" fmla="*/ 737008 h 1571783"/>
              <a:gd name="connsiteX16" fmla="*/ 2784201 w 2833811"/>
              <a:gd name="connsiteY16" fmla="*/ 346134 h 1571783"/>
              <a:gd name="connsiteX17" fmla="*/ 2832888 w 2833811"/>
              <a:gd name="connsiteY17" fmla="*/ 144077 h 1571783"/>
              <a:gd name="connsiteX18" fmla="*/ 2750863 w 2833811"/>
              <a:gd name="connsiteY18" fmla="*/ 12758 h 1571783"/>
              <a:gd name="connsiteX19" fmla="*/ 2423315 w 2833811"/>
              <a:gd name="connsiteY19" fmla="*/ 10727 h 1571783"/>
              <a:gd name="connsiteX20" fmla="*/ 632614 w 2833811"/>
              <a:gd name="connsiteY20" fmla="*/ 75020 h 1571783"/>
              <a:gd name="connsiteX0" fmla="*/ 632614 w 2835047"/>
              <a:gd name="connsiteY0" fmla="*/ 75020 h 1571783"/>
              <a:gd name="connsiteX1" fmla="*/ 299238 w 2835047"/>
              <a:gd name="connsiteY1" fmla="*/ 84543 h 1571783"/>
              <a:gd name="connsiteX2" fmla="*/ 168271 w 2835047"/>
              <a:gd name="connsiteY2" fmla="*/ 153602 h 1571783"/>
              <a:gd name="connsiteX3" fmla="*/ 118265 w 2835047"/>
              <a:gd name="connsiteY3" fmla="*/ 275045 h 1571783"/>
              <a:gd name="connsiteX4" fmla="*/ 84927 w 2835047"/>
              <a:gd name="connsiteY4" fmla="*/ 572701 h 1571783"/>
              <a:gd name="connsiteX5" fmla="*/ 23015 w 2835047"/>
              <a:gd name="connsiteY5" fmla="*/ 1144201 h 1571783"/>
              <a:gd name="connsiteX6" fmla="*/ 1583 w 2835047"/>
              <a:gd name="connsiteY6" fmla="*/ 1358514 h 1571783"/>
              <a:gd name="connsiteX7" fmla="*/ 61115 w 2835047"/>
              <a:gd name="connsiteY7" fmla="*/ 1451383 h 1571783"/>
              <a:gd name="connsiteX8" fmla="*/ 223040 w 2835047"/>
              <a:gd name="connsiteY8" fmla="*/ 1496626 h 1571783"/>
              <a:gd name="connsiteX9" fmla="*/ 754058 w 2835047"/>
              <a:gd name="connsiteY9" fmla="*/ 1510914 h 1571783"/>
              <a:gd name="connsiteX10" fmla="*/ 1216021 w 2835047"/>
              <a:gd name="connsiteY10" fmla="*/ 1532345 h 1571783"/>
              <a:gd name="connsiteX11" fmla="*/ 1823240 w 2835047"/>
              <a:gd name="connsiteY11" fmla="*/ 1551395 h 1571783"/>
              <a:gd name="connsiteX12" fmla="*/ 2280440 w 2835047"/>
              <a:gd name="connsiteY12" fmla="*/ 1568064 h 1571783"/>
              <a:gd name="connsiteX13" fmla="*/ 2463796 w 2835047"/>
              <a:gd name="connsiteY13" fmla="*/ 1475195 h 1571783"/>
              <a:gd name="connsiteX14" fmla="*/ 2561426 w 2835047"/>
              <a:gd name="connsiteY14" fmla="*/ 1198971 h 1571783"/>
              <a:gd name="connsiteX15" fmla="*/ 2678108 w 2835047"/>
              <a:gd name="connsiteY15" fmla="*/ 737008 h 1571783"/>
              <a:gd name="connsiteX16" fmla="*/ 2784201 w 2835047"/>
              <a:gd name="connsiteY16" fmla="*/ 346134 h 1571783"/>
              <a:gd name="connsiteX17" fmla="*/ 2803251 w 2835047"/>
              <a:gd name="connsiteY17" fmla="*/ 243741 h 1571783"/>
              <a:gd name="connsiteX18" fmla="*/ 2832888 w 2835047"/>
              <a:gd name="connsiteY18" fmla="*/ 144077 h 1571783"/>
              <a:gd name="connsiteX19" fmla="*/ 2750863 w 2835047"/>
              <a:gd name="connsiteY19" fmla="*/ 12758 h 1571783"/>
              <a:gd name="connsiteX20" fmla="*/ 2423315 w 2835047"/>
              <a:gd name="connsiteY20" fmla="*/ 10727 h 1571783"/>
              <a:gd name="connsiteX21" fmla="*/ 632614 w 2835047"/>
              <a:gd name="connsiteY21" fmla="*/ 75020 h 1571783"/>
              <a:gd name="connsiteX0" fmla="*/ 632614 w 2830571"/>
              <a:gd name="connsiteY0" fmla="*/ 75020 h 1571783"/>
              <a:gd name="connsiteX1" fmla="*/ 299238 w 2830571"/>
              <a:gd name="connsiteY1" fmla="*/ 84543 h 1571783"/>
              <a:gd name="connsiteX2" fmla="*/ 168271 w 2830571"/>
              <a:gd name="connsiteY2" fmla="*/ 153602 h 1571783"/>
              <a:gd name="connsiteX3" fmla="*/ 118265 w 2830571"/>
              <a:gd name="connsiteY3" fmla="*/ 275045 h 1571783"/>
              <a:gd name="connsiteX4" fmla="*/ 84927 w 2830571"/>
              <a:gd name="connsiteY4" fmla="*/ 572701 h 1571783"/>
              <a:gd name="connsiteX5" fmla="*/ 23015 w 2830571"/>
              <a:gd name="connsiteY5" fmla="*/ 1144201 h 1571783"/>
              <a:gd name="connsiteX6" fmla="*/ 1583 w 2830571"/>
              <a:gd name="connsiteY6" fmla="*/ 1358514 h 1571783"/>
              <a:gd name="connsiteX7" fmla="*/ 61115 w 2830571"/>
              <a:gd name="connsiteY7" fmla="*/ 1451383 h 1571783"/>
              <a:gd name="connsiteX8" fmla="*/ 223040 w 2830571"/>
              <a:gd name="connsiteY8" fmla="*/ 1496626 h 1571783"/>
              <a:gd name="connsiteX9" fmla="*/ 754058 w 2830571"/>
              <a:gd name="connsiteY9" fmla="*/ 1510914 h 1571783"/>
              <a:gd name="connsiteX10" fmla="*/ 1216021 w 2830571"/>
              <a:gd name="connsiteY10" fmla="*/ 1532345 h 1571783"/>
              <a:gd name="connsiteX11" fmla="*/ 1823240 w 2830571"/>
              <a:gd name="connsiteY11" fmla="*/ 1551395 h 1571783"/>
              <a:gd name="connsiteX12" fmla="*/ 2280440 w 2830571"/>
              <a:gd name="connsiteY12" fmla="*/ 1568064 h 1571783"/>
              <a:gd name="connsiteX13" fmla="*/ 2463796 w 2830571"/>
              <a:gd name="connsiteY13" fmla="*/ 1475195 h 1571783"/>
              <a:gd name="connsiteX14" fmla="*/ 2561426 w 2830571"/>
              <a:gd name="connsiteY14" fmla="*/ 1198971 h 1571783"/>
              <a:gd name="connsiteX15" fmla="*/ 2678108 w 2830571"/>
              <a:gd name="connsiteY15" fmla="*/ 737008 h 1571783"/>
              <a:gd name="connsiteX16" fmla="*/ 2784201 w 2830571"/>
              <a:gd name="connsiteY16" fmla="*/ 346134 h 1571783"/>
              <a:gd name="connsiteX17" fmla="*/ 2803251 w 2830571"/>
              <a:gd name="connsiteY17" fmla="*/ 243741 h 1571783"/>
              <a:gd name="connsiteX18" fmla="*/ 2828125 w 2830571"/>
              <a:gd name="connsiteY18" fmla="*/ 113120 h 1571783"/>
              <a:gd name="connsiteX19" fmla="*/ 2750863 w 2830571"/>
              <a:gd name="connsiteY19" fmla="*/ 12758 h 1571783"/>
              <a:gd name="connsiteX20" fmla="*/ 2423315 w 2830571"/>
              <a:gd name="connsiteY20" fmla="*/ 10727 h 1571783"/>
              <a:gd name="connsiteX21" fmla="*/ 632614 w 2830571"/>
              <a:gd name="connsiteY21" fmla="*/ 75020 h 1571783"/>
              <a:gd name="connsiteX0" fmla="*/ 632614 w 2830571"/>
              <a:gd name="connsiteY0" fmla="*/ 75020 h 1571783"/>
              <a:gd name="connsiteX1" fmla="*/ 299238 w 2830571"/>
              <a:gd name="connsiteY1" fmla="*/ 84543 h 1571783"/>
              <a:gd name="connsiteX2" fmla="*/ 168271 w 2830571"/>
              <a:gd name="connsiteY2" fmla="*/ 153602 h 1571783"/>
              <a:gd name="connsiteX3" fmla="*/ 118265 w 2830571"/>
              <a:gd name="connsiteY3" fmla="*/ 275045 h 1571783"/>
              <a:gd name="connsiteX4" fmla="*/ 84927 w 2830571"/>
              <a:gd name="connsiteY4" fmla="*/ 572701 h 1571783"/>
              <a:gd name="connsiteX5" fmla="*/ 23015 w 2830571"/>
              <a:gd name="connsiteY5" fmla="*/ 1144201 h 1571783"/>
              <a:gd name="connsiteX6" fmla="*/ 1583 w 2830571"/>
              <a:gd name="connsiteY6" fmla="*/ 1358514 h 1571783"/>
              <a:gd name="connsiteX7" fmla="*/ 61115 w 2830571"/>
              <a:gd name="connsiteY7" fmla="*/ 1451383 h 1571783"/>
              <a:gd name="connsiteX8" fmla="*/ 223040 w 2830571"/>
              <a:gd name="connsiteY8" fmla="*/ 1496626 h 1571783"/>
              <a:gd name="connsiteX9" fmla="*/ 754058 w 2830571"/>
              <a:gd name="connsiteY9" fmla="*/ 1510914 h 1571783"/>
              <a:gd name="connsiteX10" fmla="*/ 1216021 w 2830571"/>
              <a:gd name="connsiteY10" fmla="*/ 1532345 h 1571783"/>
              <a:gd name="connsiteX11" fmla="*/ 1823240 w 2830571"/>
              <a:gd name="connsiteY11" fmla="*/ 1551395 h 1571783"/>
              <a:gd name="connsiteX12" fmla="*/ 2280440 w 2830571"/>
              <a:gd name="connsiteY12" fmla="*/ 1568064 h 1571783"/>
              <a:gd name="connsiteX13" fmla="*/ 2463796 w 2830571"/>
              <a:gd name="connsiteY13" fmla="*/ 1475195 h 1571783"/>
              <a:gd name="connsiteX14" fmla="*/ 2561426 w 2830571"/>
              <a:gd name="connsiteY14" fmla="*/ 1198971 h 1571783"/>
              <a:gd name="connsiteX15" fmla="*/ 2678108 w 2830571"/>
              <a:gd name="connsiteY15" fmla="*/ 737008 h 1571783"/>
              <a:gd name="connsiteX16" fmla="*/ 2774676 w 2830571"/>
              <a:gd name="connsiteY16" fmla="*/ 346134 h 1571783"/>
              <a:gd name="connsiteX17" fmla="*/ 2803251 w 2830571"/>
              <a:gd name="connsiteY17" fmla="*/ 243741 h 1571783"/>
              <a:gd name="connsiteX18" fmla="*/ 2828125 w 2830571"/>
              <a:gd name="connsiteY18" fmla="*/ 113120 h 1571783"/>
              <a:gd name="connsiteX19" fmla="*/ 2750863 w 2830571"/>
              <a:gd name="connsiteY19" fmla="*/ 12758 h 1571783"/>
              <a:gd name="connsiteX20" fmla="*/ 2423315 w 2830571"/>
              <a:gd name="connsiteY20" fmla="*/ 10727 h 1571783"/>
              <a:gd name="connsiteX21" fmla="*/ 632614 w 2830571"/>
              <a:gd name="connsiteY21" fmla="*/ 75020 h 1571783"/>
              <a:gd name="connsiteX0" fmla="*/ 632614 w 2831764"/>
              <a:gd name="connsiteY0" fmla="*/ 75020 h 1571783"/>
              <a:gd name="connsiteX1" fmla="*/ 299238 w 2831764"/>
              <a:gd name="connsiteY1" fmla="*/ 84543 h 1571783"/>
              <a:gd name="connsiteX2" fmla="*/ 168271 w 2831764"/>
              <a:gd name="connsiteY2" fmla="*/ 153602 h 1571783"/>
              <a:gd name="connsiteX3" fmla="*/ 118265 w 2831764"/>
              <a:gd name="connsiteY3" fmla="*/ 275045 h 1571783"/>
              <a:gd name="connsiteX4" fmla="*/ 84927 w 2831764"/>
              <a:gd name="connsiteY4" fmla="*/ 572701 h 1571783"/>
              <a:gd name="connsiteX5" fmla="*/ 23015 w 2831764"/>
              <a:gd name="connsiteY5" fmla="*/ 1144201 h 1571783"/>
              <a:gd name="connsiteX6" fmla="*/ 1583 w 2831764"/>
              <a:gd name="connsiteY6" fmla="*/ 1358514 h 1571783"/>
              <a:gd name="connsiteX7" fmla="*/ 61115 w 2831764"/>
              <a:gd name="connsiteY7" fmla="*/ 1451383 h 1571783"/>
              <a:gd name="connsiteX8" fmla="*/ 223040 w 2831764"/>
              <a:gd name="connsiteY8" fmla="*/ 1496626 h 1571783"/>
              <a:gd name="connsiteX9" fmla="*/ 754058 w 2831764"/>
              <a:gd name="connsiteY9" fmla="*/ 1510914 h 1571783"/>
              <a:gd name="connsiteX10" fmla="*/ 1216021 w 2831764"/>
              <a:gd name="connsiteY10" fmla="*/ 1532345 h 1571783"/>
              <a:gd name="connsiteX11" fmla="*/ 1823240 w 2831764"/>
              <a:gd name="connsiteY11" fmla="*/ 1551395 h 1571783"/>
              <a:gd name="connsiteX12" fmla="*/ 2280440 w 2831764"/>
              <a:gd name="connsiteY12" fmla="*/ 1568064 h 1571783"/>
              <a:gd name="connsiteX13" fmla="*/ 2463796 w 2831764"/>
              <a:gd name="connsiteY13" fmla="*/ 1475195 h 1571783"/>
              <a:gd name="connsiteX14" fmla="*/ 2561426 w 2831764"/>
              <a:gd name="connsiteY14" fmla="*/ 1198971 h 1571783"/>
              <a:gd name="connsiteX15" fmla="*/ 2678108 w 2831764"/>
              <a:gd name="connsiteY15" fmla="*/ 737008 h 1571783"/>
              <a:gd name="connsiteX16" fmla="*/ 2774676 w 2831764"/>
              <a:gd name="connsiteY16" fmla="*/ 346134 h 1571783"/>
              <a:gd name="connsiteX17" fmla="*/ 2815157 w 2831764"/>
              <a:gd name="connsiteY17" fmla="*/ 224691 h 1571783"/>
              <a:gd name="connsiteX18" fmla="*/ 2828125 w 2831764"/>
              <a:gd name="connsiteY18" fmla="*/ 113120 h 1571783"/>
              <a:gd name="connsiteX19" fmla="*/ 2750863 w 2831764"/>
              <a:gd name="connsiteY19" fmla="*/ 12758 h 1571783"/>
              <a:gd name="connsiteX20" fmla="*/ 2423315 w 2831764"/>
              <a:gd name="connsiteY20" fmla="*/ 10727 h 1571783"/>
              <a:gd name="connsiteX21" fmla="*/ 632614 w 2831764"/>
              <a:gd name="connsiteY21" fmla="*/ 75020 h 1571783"/>
              <a:gd name="connsiteX0" fmla="*/ 632614 w 2842477"/>
              <a:gd name="connsiteY0" fmla="*/ 75020 h 1571783"/>
              <a:gd name="connsiteX1" fmla="*/ 299238 w 2842477"/>
              <a:gd name="connsiteY1" fmla="*/ 84543 h 1571783"/>
              <a:gd name="connsiteX2" fmla="*/ 168271 w 2842477"/>
              <a:gd name="connsiteY2" fmla="*/ 153602 h 1571783"/>
              <a:gd name="connsiteX3" fmla="*/ 118265 w 2842477"/>
              <a:gd name="connsiteY3" fmla="*/ 275045 h 1571783"/>
              <a:gd name="connsiteX4" fmla="*/ 84927 w 2842477"/>
              <a:gd name="connsiteY4" fmla="*/ 572701 h 1571783"/>
              <a:gd name="connsiteX5" fmla="*/ 23015 w 2842477"/>
              <a:gd name="connsiteY5" fmla="*/ 1144201 h 1571783"/>
              <a:gd name="connsiteX6" fmla="*/ 1583 w 2842477"/>
              <a:gd name="connsiteY6" fmla="*/ 1358514 h 1571783"/>
              <a:gd name="connsiteX7" fmla="*/ 61115 w 2842477"/>
              <a:gd name="connsiteY7" fmla="*/ 1451383 h 1571783"/>
              <a:gd name="connsiteX8" fmla="*/ 223040 w 2842477"/>
              <a:gd name="connsiteY8" fmla="*/ 1496626 h 1571783"/>
              <a:gd name="connsiteX9" fmla="*/ 754058 w 2842477"/>
              <a:gd name="connsiteY9" fmla="*/ 1510914 h 1571783"/>
              <a:gd name="connsiteX10" fmla="*/ 1216021 w 2842477"/>
              <a:gd name="connsiteY10" fmla="*/ 1532345 h 1571783"/>
              <a:gd name="connsiteX11" fmla="*/ 1823240 w 2842477"/>
              <a:gd name="connsiteY11" fmla="*/ 1551395 h 1571783"/>
              <a:gd name="connsiteX12" fmla="*/ 2280440 w 2842477"/>
              <a:gd name="connsiteY12" fmla="*/ 1568064 h 1571783"/>
              <a:gd name="connsiteX13" fmla="*/ 2463796 w 2842477"/>
              <a:gd name="connsiteY13" fmla="*/ 1475195 h 1571783"/>
              <a:gd name="connsiteX14" fmla="*/ 2561426 w 2842477"/>
              <a:gd name="connsiteY14" fmla="*/ 1198971 h 1571783"/>
              <a:gd name="connsiteX15" fmla="*/ 2678108 w 2842477"/>
              <a:gd name="connsiteY15" fmla="*/ 737008 h 1571783"/>
              <a:gd name="connsiteX16" fmla="*/ 2774676 w 2842477"/>
              <a:gd name="connsiteY16" fmla="*/ 346134 h 1571783"/>
              <a:gd name="connsiteX17" fmla="*/ 2815157 w 2842477"/>
              <a:gd name="connsiteY17" fmla="*/ 224691 h 1571783"/>
              <a:gd name="connsiteX18" fmla="*/ 2840031 w 2842477"/>
              <a:gd name="connsiteY18" fmla="*/ 110739 h 1571783"/>
              <a:gd name="connsiteX19" fmla="*/ 2750863 w 2842477"/>
              <a:gd name="connsiteY19" fmla="*/ 12758 h 1571783"/>
              <a:gd name="connsiteX20" fmla="*/ 2423315 w 2842477"/>
              <a:gd name="connsiteY20" fmla="*/ 10727 h 1571783"/>
              <a:gd name="connsiteX21" fmla="*/ 632614 w 2842477"/>
              <a:gd name="connsiteY21" fmla="*/ 75020 h 1571783"/>
              <a:gd name="connsiteX0" fmla="*/ 632614 w 2843111"/>
              <a:gd name="connsiteY0" fmla="*/ 78197 h 1574960"/>
              <a:gd name="connsiteX1" fmla="*/ 299238 w 2843111"/>
              <a:gd name="connsiteY1" fmla="*/ 87720 h 1574960"/>
              <a:gd name="connsiteX2" fmla="*/ 168271 w 2843111"/>
              <a:gd name="connsiteY2" fmla="*/ 156779 h 1574960"/>
              <a:gd name="connsiteX3" fmla="*/ 118265 w 2843111"/>
              <a:gd name="connsiteY3" fmla="*/ 278222 h 1574960"/>
              <a:gd name="connsiteX4" fmla="*/ 84927 w 2843111"/>
              <a:gd name="connsiteY4" fmla="*/ 575878 h 1574960"/>
              <a:gd name="connsiteX5" fmla="*/ 23015 w 2843111"/>
              <a:gd name="connsiteY5" fmla="*/ 1147378 h 1574960"/>
              <a:gd name="connsiteX6" fmla="*/ 1583 w 2843111"/>
              <a:gd name="connsiteY6" fmla="*/ 1361691 h 1574960"/>
              <a:gd name="connsiteX7" fmla="*/ 61115 w 2843111"/>
              <a:gd name="connsiteY7" fmla="*/ 1454560 h 1574960"/>
              <a:gd name="connsiteX8" fmla="*/ 223040 w 2843111"/>
              <a:gd name="connsiteY8" fmla="*/ 1499803 h 1574960"/>
              <a:gd name="connsiteX9" fmla="*/ 754058 w 2843111"/>
              <a:gd name="connsiteY9" fmla="*/ 1514091 h 1574960"/>
              <a:gd name="connsiteX10" fmla="*/ 1216021 w 2843111"/>
              <a:gd name="connsiteY10" fmla="*/ 1535522 h 1574960"/>
              <a:gd name="connsiteX11" fmla="*/ 1823240 w 2843111"/>
              <a:gd name="connsiteY11" fmla="*/ 1554572 h 1574960"/>
              <a:gd name="connsiteX12" fmla="*/ 2280440 w 2843111"/>
              <a:gd name="connsiteY12" fmla="*/ 1571241 h 1574960"/>
              <a:gd name="connsiteX13" fmla="*/ 2463796 w 2843111"/>
              <a:gd name="connsiteY13" fmla="*/ 1478372 h 1574960"/>
              <a:gd name="connsiteX14" fmla="*/ 2561426 w 2843111"/>
              <a:gd name="connsiteY14" fmla="*/ 1202148 h 1574960"/>
              <a:gd name="connsiteX15" fmla="*/ 2678108 w 2843111"/>
              <a:gd name="connsiteY15" fmla="*/ 740185 h 1574960"/>
              <a:gd name="connsiteX16" fmla="*/ 2774676 w 2843111"/>
              <a:gd name="connsiteY16" fmla="*/ 349311 h 1574960"/>
              <a:gd name="connsiteX17" fmla="*/ 2815157 w 2843111"/>
              <a:gd name="connsiteY17" fmla="*/ 227868 h 1574960"/>
              <a:gd name="connsiteX18" fmla="*/ 2840031 w 2843111"/>
              <a:gd name="connsiteY18" fmla="*/ 113916 h 1574960"/>
              <a:gd name="connsiteX19" fmla="*/ 2803251 w 2843111"/>
              <a:gd name="connsiteY19" fmla="*/ 11172 h 1574960"/>
              <a:gd name="connsiteX20" fmla="*/ 2423315 w 2843111"/>
              <a:gd name="connsiteY20" fmla="*/ 13904 h 1574960"/>
              <a:gd name="connsiteX21" fmla="*/ 632614 w 2843111"/>
              <a:gd name="connsiteY21" fmla="*/ 78197 h 1574960"/>
              <a:gd name="connsiteX0" fmla="*/ 632614 w 2837031"/>
              <a:gd name="connsiteY0" fmla="*/ 78197 h 1574960"/>
              <a:gd name="connsiteX1" fmla="*/ 299238 w 2837031"/>
              <a:gd name="connsiteY1" fmla="*/ 87720 h 1574960"/>
              <a:gd name="connsiteX2" fmla="*/ 168271 w 2837031"/>
              <a:gd name="connsiteY2" fmla="*/ 156779 h 1574960"/>
              <a:gd name="connsiteX3" fmla="*/ 118265 w 2837031"/>
              <a:gd name="connsiteY3" fmla="*/ 278222 h 1574960"/>
              <a:gd name="connsiteX4" fmla="*/ 84927 w 2837031"/>
              <a:gd name="connsiteY4" fmla="*/ 575878 h 1574960"/>
              <a:gd name="connsiteX5" fmla="*/ 23015 w 2837031"/>
              <a:gd name="connsiteY5" fmla="*/ 1147378 h 1574960"/>
              <a:gd name="connsiteX6" fmla="*/ 1583 w 2837031"/>
              <a:gd name="connsiteY6" fmla="*/ 1361691 h 1574960"/>
              <a:gd name="connsiteX7" fmla="*/ 61115 w 2837031"/>
              <a:gd name="connsiteY7" fmla="*/ 1454560 h 1574960"/>
              <a:gd name="connsiteX8" fmla="*/ 223040 w 2837031"/>
              <a:gd name="connsiteY8" fmla="*/ 1499803 h 1574960"/>
              <a:gd name="connsiteX9" fmla="*/ 754058 w 2837031"/>
              <a:gd name="connsiteY9" fmla="*/ 1514091 h 1574960"/>
              <a:gd name="connsiteX10" fmla="*/ 1216021 w 2837031"/>
              <a:gd name="connsiteY10" fmla="*/ 1535522 h 1574960"/>
              <a:gd name="connsiteX11" fmla="*/ 1823240 w 2837031"/>
              <a:gd name="connsiteY11" fmla="*/ 1554572 h 1574960"/>
              <a:gd name="connsiteX12" fmla="*/ 2280440 w 2837031"/>
              <a:gd name="connsiteY12" fmla="*/ 1571241 h 1574960"/>
              <a:gd name="connsiteX13" fmla="*/ 2463796 w 2837031"/>
              <a:gd name="connsiteY13" fmla="*/ 1478372 h 1574960"/>
              <a:gd name="connsiteX14" fmla="*/ 2561426 w 2837031"/>
              <a:gd name="connsiteY14" fmla="*/ 1202148 h 1574960"/>
              <a:gd name="connsiteX15" fmla="*/ 2678108 w 2837031"/>
              <a:gd name="connsiteY15" fmla="*/ 740185 h 1574960"/>
              <a:gd name="connsiteX16" fmla="*/ 2774676 w 2837031"/>
              <a:gd name="connsiteY16" fmla="*/ 349311 h 1574960"/>
              <a:gd name="connsiteX17" fmla="*/ 2815157 w 2837031"/>
              <a:gd name="connsiteY17" fmla="*/ 227868 h 1574960"/>
              <a:gd name="connsiteX18" fmla="*/ 2803251 w 2837031"/>
              <a:gd name="connsiteY18" fmla="*/ 11172 h 1574960"/>
              <a:gd name="connsiteX19" fmla="*/ 2423315 w 2837031"/>
              <a:gd name="connsiteY19" fmla="*/ 13904 h 1574960"/>
              <a:gd name="connsiteX20" fmla="*/ 632614 w 2837031"/>
              <a:gd name="connsiteY20" fmla="*/ 78197 h 1574960"/>
              <a:gd name="connsiteX0" fmla="*/ 632614 w 2825957"/>
              <a:gd name="connsiteY0" fmla="*/ 71043 h 1567806"/>
              <a:gd name="connsiteX1" fmla="*/ 299238 w 2825957"/>
              <a:gd name="connsiteY1" fmla="*/ 80566 h 1567806"/>
              <a:gd name="connsiteX2" fmla="*/ 168271 w 2825957"/>
              <a:gd name="connsiteY2" fmla="*/ 149625 h 1567806"/>
              <a:gd name="connsiteX3" fmla="*/ 118265 w 2825957"/>
              <a:gd name="connsiteY3" fmla="*/ 271068 h 1567806"/>
              <a:gd name="connsiteX4" fmla="*/ 84927 w 2825957"/>
              <a:gd name="connsiteY4" fmla="*/ 568724 h 1567806"/>
              <a:gd name="connsiteX5" fmla="*/ 23015 w 2825957"/>
              <a:gd name="connsiteY5" fmla="*/ 1140224 h 1567806"/>
              <a:gd name="connsiteX6" fmla="*/ 1583 w 2825957"/>
              <a:gd name="connsiteY6" fmla="*/ 1354537 h 1567806"/>
              <a:gd name="connsiteX7" fmla="*/ 61115 w 2825957"/>
              <a:gd name="connsiteY7" fmla="*/ 1447406 h 1567806"/>
              <a:gd name="connsiteX8" fmla="*/ 223040 w 2825957"/>
              <a:gd name="connsiteY8" fmla="*/ 1492649 h 1567806"/>
              <a:gd name="connsiteX9" fmla="*/ 754058 w 2825957"/>
              <a:gd name="connsiteY9" fmla="*/ 1506937 h 1567806"/>
              <a:gd name="connsiteX10" fmla="*/ 1216021 w 2825957"/>
              <a:gd name="connsiteY10" fmla="*/ 1528368 h 1567806"/>
              <a:gd name="connsiteX11" fmla="*/ 1823240 w 2825957"/>
              <a:gd name="connsiteY11" fmla="*/ 1547418 h 1567806"/>
              <a:gd name="connsiteX12" fmla="*/ 2280440 w 2825957"/>
              <a:gd name="connsiteY12" fmla="*/ 1564087 h 1567806"/>
              <a:gd name="connsiteX13" fmla="*/ 2463796 w 2825957"/>
              <a:gd name="connsiteY13" fmla="*/ 1471218 h 1567806"/>
              <a:gd name="connsiteX14" fmla="*/ 2561426 w 2825957"/>
              <a:gd name="connsiteY14" fmla="*/ 1194994 h 1567806"/>
              <a:gd name="connsiteX15" fmla="*/ 2678108 w 2825957"/>
              <a:gd name="connsiteY15" fmla="*/ 733031 h 1567806"/>
              <a:gd name="connsiteX16" fmla="*/ 2774676 w 2825957"/>
              <a:gd name="connsiteY16" fmla="*/ 342157 h 1567806"/>
              <a:gd name="connsiteX17" fmla="*/ 2815157 w 2825957"/>
              <a:gd name="connsiteY17" fmla="*/ 220714 h 1567806"/>
              <a:gd name="connsiteX18" fmla="*/ 2784201 w 2825957"/>
              <a:gd name="connsiteY18" fmla="*/ 15924 h 1567806"/>
              <a:gd name="connsiteX19" fmla="*/ 2423315 w 2825957"/>
              <a:gd name="connsiteY19" fmla="*/ 6750 h 1567806"/>
              <a:gd name="connsiteX20" fmla="*/ 632614 w 2825957"/>
              <a:gd name="connsiteY20" fmla="*/ 71043 h 1567806"/>
              <a:gd name="connsiteX0" fmla="*/ 632614 w 2811721"/>
              <a:gd name="connsiteY0" fmla="*/ 85149 h 1581912"/>
              <a:gd name="connsiteX1" fmla="*/ 299238 w 2811721"/>
              <a:gd name="connsiteY1" fmla="*/ 94672 h 1581912"/>
              <a:gd name="connsiteX2" fmla="*/ 168271 w 2811721"/>
              <a:gd name="connsiteY2" fmla="*/ 163731 h 1581912"/>
              <a:gd name="connsiteX3" fmla="*/ 118265 w 2811721"/>
              <a:gd name="connsiteY3" fmla="*/ 285174 h 1581912"/>
              <a:gd name="connsiteX4" fmla="*/ 84927 w 2811721"/>
              <a:gd name="connsiteY4" fmla="*/ 582830 h 1581912"/>
              <a:gd name="connsiteX5" fmla="*/ 23015 w 2811721"/>
              <a:gd name="connsiteY5" fmla="*/ 1154330 h 1581912"/>
              <a:gd name="connsiteX6" fmla="*/ 1583 w 2811721"/>
              <a:gd name="connsiteY6" fmla="*/ 1368643 h 1581912"/>
              <a:gd name="connsiteX7" fmla="*/ 61115 w 2811721"/>
              <a:gd name="connsiteY7" fmla="*/ 1461512 h 1581912"/>
              <a:gd name="connsiteX8" fmla="*/ 223040 w 2811721"/>
              <a:gd name="connsiteY8" fmla="*/ 1506755 h 1581912"/>
              <a:gd name="connsiteX9" fmla="*/ 754058 w 2811721"/>
              <a:gd name="connsiteY9" fmla="*/ 1521043 h 1581912"/>
              <a:gd name="connsiteX10" fmla="*/ 1216021 w 2811721"/>
              <a:gd name="connsiteY10" fmla="*/ 1542474 h 1581912"/>
              <a:gd name="connsiteX11" fmla="*/ 1823240 w 2811721"/>
              <a:gd name="connsiteY11" fmla="*/ 1561524 h 1581912"/>
              <a:gd name="connsiteX12" fmla="*/ 2280440 w 2811721"/>
              <a:gd name="connsiteY12" fmla="*/ 1578193 h 1581912"/>
              <a:gd name="connsiteX13" fmla="*/ 2463796 w 2811721"/>
              <a:gd name="connsiteY13" fmla="*/ 1485324 h 1581912"/>
              <a:gd name="connsiteX14" fmla="*/ 2561426 w 2811721"/>
              <a:gd name="connsiteY14" fmla="*/ 1209100 h 1581912"/>
              <a:gd name="connsiteX15" fmla="*/ 2678108 w 2811721"/>
              <a:gd name="connsiteY15" fmla="*/ 747137 h 1581912"/>
              <a:gd name="connsiteX16" fmla="*/ 2774676 w 2811721"/>
              <a:gd name="connsiteY16" fmla="*/ 356263 h 1581912"/>
              <a:gd name="connsiteX17" fmla="*/ 2784201 w 2811721"/>
              <a:gd name="connsiteY17" fmla="*/ 30030 h 1581912"/>
              <a:gd name="connsiteX18" fmla="*/ 2423315 w 2811721"/>
              <a:gd name="connsiteY18" fmla="*/ 20856 h 1581912"/>
              <a:gd name="connsiteX19" fmla="*/ 632614 w 2811721"/>
              <a:gd name="connsiteY19" fmla="*/ 85149 h 1581912"/>
              <a:gd name="connsiteX0" fmla="*/ 632614 w 2820654"/>
              <a:gd name="connsiteY0" fmla="*/ 69036 h 1565799"/>
              <a:gd name="connsiteX1" fmla="*/ 299238 w 2820654"/>
              <a:gd name="connsiteY1" fmla="*/ 78559 h 1565799"/>
              <a:gd name="connsiteX2" fmla="*/ 168271 w 2820654"/>
              <a:gd name="connsiteY2" fmla="*/ 147618 h 1565799"/>
              <a:gd name="connsiteX3" fmla="*/ 118265 w 2820654"/>
              <a:gd name="connsiteY3" fmla="*/ 269061 h 1565799"/>
              <a:gd name="connsiteX4" fmla="*/ 84927 w 2820654"/>
              <a:gd name="connsiteY4" fmla="*/ 566717 h 1565799"/>
              <a:gd name="connsiteX5" fmla="*/ 23015 w 2820654"/>
              <a:gd name="connsiteY5" fmla="*/ 1138217 h 1565799"/>
              <a:gd name="connsiteX6" fmla="*/ 1583 w 2820654"/>
              <a:gd name="connsiteY6" fmla="*/ 1352530 h 1565799"/>
              <a:gd name="connsiteX7" fmla="*/ 61115 w 2820654"/>
              <a:gd name="connsiteY7" fmla="*/ 1445399 h 1565799"/>
              <a:gd name="connsiteX8" fmla="*/ 223040 w 2820654"/>
              <a:gd name="connsiteY8" fmla="*/ 1490642 h 1565799"/>
              <a:gd name="connsiteX9" fmla="*/ 754058 w 2820654"/>
              <a:gd name="connsiteY9" fmla="*/ 1504930 h 1565799"/>
              <a:gd name="connsiteX10" fmla="*/ 1216021 w 2820654"/>
              <a:gd name="connsiteY10" fmla="*/ 1526361 h 1565799"/>
              <a:gd name="connsiteX11" fmla="*/ 1823240 w 2820654"/>
              <a:gd name="connsiteY11" fmla="*/ 1545411 h 1565799"/>
              <a:gd name="connsiteX12" fmla="*/ 2280440 w 2820654"/>
              <a:gd name="connsiteY12" fmla="*/ 1562080 h 1565799"/>
              <a:gd name="connsiteX13" fmla="*/ 2463796 w 2820654"/>
              <a:gd name="connsiteY13" fmla="*/ 1469211 h 1565799"/>
              <a:gd name="connsiteX14" fmla="*/ 2561426 w 2820654"/>
              <a:gd name="connsiteY14" fmla="*/ 1192987 h 1565799"/>
              <a:gd name="connsiteX15" fmla="*/ 2678108 w 2820654"/>
              <a:gd name="connsiteY15" fmla="*/ 731024 h 1565799"/>
              <a:gd name="connsiteX16" fmla="*/ 2774676 w 2820654"/>
              <a:gd name="connsiteY16" fmla="*/ 340150 h 1565799"/>
              <a:gd name="connsiteX17" fmla="*/ 2796108 w 2820654"/>
              <a:gd name="connsiteY17" fmla="*/ 42492 h 1565799"/>
              <a:gd name="connsiteX18" fmla="*/ 2423315 w 2820654"/>
              <a:gd name="connsiteY18" fmla="*/ 4743 h 1565799"/>
              <a:gd name="connsiteX19" fmla="*/ 632614 w 2820654"/>
              <a:gd name="connsiteY19" fmla="*/ 69036 h 1565799"/>
              <a:gd name="connsiteX0" fmla="*/ 632614 w 2820654"/>
              <a:gd name="connsiteY0" fmla="*/ 69036 h 1587229"/>
              <a:gd name="connsiteX1" fmla="*/ 299238 w 2820654"/>
              <a:gd name="connsiteY1" fmla="*/ 78559 h 1587229"/>
              <a:gd name="connsiteX2" fmla="*/ 168271 w 2820654"/>
              <a:gd name="connsiteY2" fmla="*/ 147618 h 1587229"/>
              <a:gd name="connsiteX3" fmla="*/ 118265 w 2820654"/>
              <a:gd name="connsiteY3" fmla="*/ 269061 h 1587229"/>
              <a:gd name="connsiteX4" fmla="*/ 84927 w 2820654"/>
              <a:gd name="connsiteY4" fmla="*/ 566717 h 1587229"/>
              <a:gd name="connsiteX5" fmla="*/ 23015 w 2820654"/>
              <a:gd name="connsiteY5" fmla="*/ 1138217 h 1587229"/>
              <a:gd name="connsiteX6" fmla="*/ 1583 w 2820654"/>
              <a:gd name="connsiteY6" fmla="*/ 1352530 h 1587229"/>
              <a:gd name="connsiteX7" fmla="*/ 61115 w 2820654"/>
              <a:gd name="connsiteY7" fmla="*/ 1445399 h 1587229"/>
              <a:gd name="connsiteX8" fmla="*/ 223040 w 2820654"/>
              <a:gd name="connsiteY8" fmla="*/ 1490642 h 1587229"/>
              <a:gd name="connsiteX9" fmla="*/ 754058 w 2820654"/>
              <a:gd name="connsiteY9" fmla="*/ 1504930 h 1587229"/>
              <a:gd name="connsiteX10" fmla="*/ 1216021 w 2820654"/>
              <a:gd name="connsiteY10" fmla="*/ 1587229 h 1587229"/>
              <a:gd name="connsiteX11" fmla="*/ 1823240 w 2820654"/>
              <a:gd name="connsiteY11" fmla="*/ 1545411 h 1587229"/>
              <a:gd name="connsiteX12" fmla="*/ 2280440 w 2820654"/>
              <a:gd name="connsiteY12" fmla="*/ 1562080 h 1587229"/>
              <a:gd name="connsiteX13" fmla="*/ 2463796 w 2820654"/>
              <a:gd name="connsiteY13" fmla="*/ 1469211 h 1587229"/>
              <a:gd name="connsiteX14" fmla="*/ 2561426 w 2820654"/>
              <a:gd name="connsiteY14" fmla="*/ 1192987 h 1587229"/>
              <a:gd name="connsiteX15" fmla="*/ 2678108 w 2820654"/>
              <a:gd name="connsiteY15" fmla="*/ 731024 h 1587229"/>
              <a:gd name="connsiteX16" fmla="*/ 2774676 w 2820654"/>
              <a:gd name="connsiteY16" fmla="*/ 340150 h 1587229"/>
              <a:gd name="connsiteX17" fmla="*/ 2796108 w 2820654"/>
              <a:gd name="connsiteY17" fmla="*/ 42492 h 1587229"/>
              <a:gd name="connsiteX18" fmla="*/ 2423315 w 2820654"/>
              <a:gd name="connsiteY18" fmla="*/ 4743 h 1587229"/>
              <a:gd name="connsiteX19" fmla="*/ 632614 w 2820654"/>
              <a:gd name="connsiteY19" fmla="*/ 69036 h 1587229"/>
              <a:gd name="connsiteX0" fmla="*/ 632614 w 2820654"/>
              <a:gd name="connsiteY0" fmla="*/ 69036 h 1566199"/>
              <a:gd name="connsiteX1" fmla="*/ 299238 w 2820654"/>
              <a:gd name="connsiteY1" fmla="*/ 78559 h 1566199"/>
              <a:gd name="connsiteX2" fmla="*/ 168271 w 2820654"/>
              <a:gd name="connsiteY2" fmla="*/ 147618 h 1566199"/>
              <a:gd name="connsiteX3" fmla="*/ 118265 w 2820654"/>
              <a:gd name="connsiteY3" fmla="*/ 269061 h 1566199"/>
              <a:gd name="connsiteX4" fmla="*/ 84927 w 2820654"/>
              <a:gd name="connsiteY4" fmla="*/ 566717 h 1566199"/>
              <a:gd name="connsiteX5" fmla="*/ 23015 w 2820654"/>
              <a:gd name="connsiteY5" fmla="*/ 1138217 h 1566199"/>
              <a:gd name="connsiteX6" fmla="*/ 1583 w 2820654"/>
              <a:gd name="connsiteY6" fmla="*/ 1352530 h 1566199"/>
              <a:gd name="connsiteX7" fmla="*/ 61115 w 2820654"/>
              <a:gd name="connsiteY7" fmla="*/ 1445399 h 1566199"/>
              <a:gd name="connsiteX8" fmla="*/ 223040 w 2820654"/>
              <a:gd name="connsiteY8" fmla="*/ 1490642 h 1566199"/>
              <a:gd name="connsiteX9" fmla="*/ 754058 w 2820654"/>
              <a:gd name="connsiteY9" fmla="*/ 1504930 h 1566199"/>
              <a:gd name="connsiteX10" fmla="*/ 1823240 w 2820654"/>
              <a:gd name="connsiteY10" fmla="*/ 1545411 h 1566199"/>
              <a:gd name="connsiteX11" fmla="*/ 2280440 w 2820654"/>
              <a:gd name="connsiteY11" fmla="*/ 1562080 h 1566199"/>
              <a:gd name="connsiteX12" fmla="*/ 2463796 w 2820654"/>
              <a:gd name="connsiteY12" fmla="*/ 1469211 h 1566199"/>
              <a:gd name="connsiteX13" fmla="*/ 2561426 w 2820654"/>
              <a:gd name="connsiteY13" fmla="*/ 1192987 h 1566199"/>
              <a:gd name="connsiteX14" fmla="*/ 2678108 w 2820654"/>
              <a:gd name="connsiteY14" fmla="*/ 731024 h 1566199"/>
              <a:gd name="connsiteX15" fmla="*/ 2774676 w 2820654"/>
              <a:gd name="connsiteY15" fmla="*/ 340150 h 1566199"/>
              <a:gd name="connsiteX16" fmla="*/ 2796108 w 2820654"/>
              <a:gd name="connsiteY16" fmla="*/ 42492 h 1566199"/>
              <a:gd name="connsiteX17" fmla="*/ 2423315 w 2820654"/>
              <a:gd name="connsiteY17" fmla="*/ 4743 h 1566199"/>
              <a:gd name="connsiteX18" fmla="*/ 632614 w 2820654"/>
              <a:gd name="connsiteY18" fmla="*/ 69036 h 1566199"/>
              <a:gd name="connsiteX0" fmla="*/ 632614 w 2820654"/>
              <a:gd name="connsiteY0" fmla="*/ 69036 h 1566199"/>
              <a:gd name="connsiteX1" fmla="*/ 278717 w 2820654"/>
              <a:gd name="connsiteY1" fmla="*/ 98252 h 1566199"/>
              <a:gd name="connsiteX2" fmla="*/ 168271 w 2820654"/>
              <a:gd name="connsiteY2" fmla="*/ 147618 h 1566199"/>
              <a:gd name="connsiteX3" fmla="*/ 118265 w 2820654"/>
              <a:gd name="connsiteY3" fmla="*/ 269061 h 1566199"/>
              <a:gd name="connsiteX4" fmla="*/ 84927 w 2820654"/>
              <a:gd name="connsiteY4" fmla="*/ 566717 h 1566199"/>
              <a:gd name="connsiteX5" fmla="*/ 23015 w 2820654"/>
              <a:gd name="connsiteY5" fmla="*/ 1138217 h 1566199"/>
              <a:gd name="connsiteX6" fmla="*/ 1583 w 2820654"/>
              <a:gd name="connsiteY6" fmla="*/ 1352530 h 1566199"/>
              <a:gd name="connsiteX7" fmla="*/ 61115 w 2820654"/>
              <a:gd name="connsiteY7" fmla="*/ 1445399 h 1566199"/>
              <a:gd name="connsiteX8" fmla="*/ 223040 w 2820654"/>
              <a:gd name="connsiteY8" fmla="*/ 1490642 h 1566199"/>
              <a:gd name="connsiteX9" fmla="*/ 754058 w 2820654"/>
              <a:gd name="connsiteY9" fmla="*/ 1504930 h 1566199"/>
              <a:gd name="connsiteX10" fmla="*/ 1823240 w 2820654"/>
              <a:gd name="connsiteY10" fmla="*/ 1545411 h 1566199"/>
              <a:gd name="connsiteX11" fmla="*/ 2280440 w 2820654"/>
              <a:gd name="connsiteY11" fmla="*/ 1562080 h 1566199"/>
              <a:gd name="connsiteX12" fmla="*/ 2463796 w 2820654"/>
              <a:gd name="connsiteY12" fmla="*/ 1469211 h 1566199"/>
              <a:gd name="connsiteX13" fmla="*/ 2561426 w 2820654"/>
              <a:gd name="connsiteY13" fmla="*/ 1192987 h 1566199"/>
              <a:gd name="connsiteX14" fmla="*/ 2678108 w 2820654"/>
              <a:gd name="connsiteY14" fmla="*/ 731024 h 1566199"/>
              <a:gd name="connsiteX15" fmla="*/ 2774676 w 2820654"/>
              <a:gd name="connsiteY15" fmla="*/ 340150 h 1566199"/>
              <a:gd name="connsiteX16" fmla="*/ 2796108 w 2820654"/>
              <a:gd name="connsiteY16" fmla="*/ 42492 h 1566199"/>
              <a:gd name="connsiteX17" fmla="*/ 2423315 w 2820654"/>
              <a:gd name="connsiteY17" fmla="*/ 4743 h 1566199"/>
              <a:gd name="connsiteX18" fmla="*/ 632614 w 2820654"/>
              <a:gd name="connsiteY18" fmla="*/ 69036 h 1566199"/>
              <a:gd name="connsiteX0" fmla="*/ 632614 w 2820654"/>
              <a:gd name="connsiteY0" fmla="*/ 69036 h 1566199"/>
              <a:gd name="connsiteX1" fmla="*/ 275786 w 2820654"/>
              <a:gd name="connsiteY1" fmla="*/ 92881 h 1566199"/>
              <a:gd name="connsiteX2" fmla="*/ 168271 w 2820654"/>
              <a:gd name="connsiteY2" fmla="*/ 147618 h 1566199"/>
              <a:gd name="connsiteX3" fmla="*/ 118265 w 2820654"/>
              <a:gd name="connsiteY3" fmla="*/ 269061 h 1566199"/>
              <a:gd name="connsiteX4" fmla="*/ 84927 w 2820654"/>
              <a:gd name="connsiteY4" fmla="*/ 566717 h 1566199"/>
              <a:gd name="connsiteX5" fmla="*/ 23015 w 2820654"/>
              <a:gd name="connsiteY5" fmla="*/ 1138217 h 1566199"/>
              <a:gd name="connsiteX6" fmla="*/ 1583 w 2820654"/>
              <a:gd name="connsiteY6" fmla="*/ 1352530 h 1566199"/>
              <a:gd name="connsiteX7" fmla="*/ 61115 w 2820654"/>
              <a:gd name="connsiteY7" fmla="*/ 1445399 h 1566199"/>
              <a:gd name="connsiteX8" fmla="*/ 223040 w 2820654"/>
              <a:gd name="connsiteY8" fmla="*/ 1490642 h 1566199"/>
              <a:gd name="connsiteX9" fmla="*/ 754058 w 2820654"/>
              <a:gd name="connsiteY9" fmla="*/ 1504930 h 1566199"/>
              <a:gd name="connsiteX10" fmla="*/ 1823240 w 2820654"/>
              <a:gd name="connsiteY10" fmla="*/ 1545411 h 1566199"/>
              <a:gd name="connsiteX11" fmla="*/ 2280440 w 2820654"/>
              <a:gd name="connsiteY11" fmla="*/ 1562080 h 1566199"/>
              <a:gd name="connsiteX12" fmla="*/ 2463796 w 2820654"/>
              <a:gd name="connsiteY12" fmla="*/ 1469211 h 1566199"/>
              <a:gd name="connsiteX13" fmla="*/ 2561426 w 2820654"/>
              <a:gd name="connsiteY13" fmla="*/ 1192987 h 1566199"/>
              <a:gd name="connsiteX14" fmla="*/ 2678108 w 2820654"/>
              <a:gd name="connsiteY14" fmla="*/ 731024 h 1566199"/>
              <a:gd name="connsiteX15" fmla="*/ 2774676 w 2820654"/>
              <a:gd name="connsiteY15" fmla="*/ 340150 h 1566199"/>
              <a:gd name="connsiteX16" fmla="*/ 2796108 w 2820654"/>
              <a:gd name="connsiteY16" fmla="*/ 42492 h 1566199"/>
              <a:gd name="connsiteX17" fmla="*/ 2423315 w 2820654"/>
              <a:gd name="connsiteY17" fmla="*/ 4743 h 1566199"/>
              <a:gd name="connsiteX18" fmla="*/ 632614 w 2820654"/>
              <a:gd name="connsiteY18" fmla="*/ 69036 h 1566199"/>
              <a:gd name="connsiteX0" fmla="*/ 632614 w 2829752"/>
              <a:gd name="connsiteY0" fmla="*/ 69036 h 1566199"/>
              <a:gd name="connsiteX1" fmla="*/ 275786 w 2829752"/>
              <a:gd name="connsiteY1" fmla="*/ 92881 h 1566199"/>
              <a:gd name="connsiteX2" fmla="*/ 168271 w 2829752"/>
              <a:gd name="connsiteY2" fmla="*/ 147618 h 1566199"/>
              <a:gd name="connsiteX3" fmla="*/ 118265 w 2829752"/>
              <a:gd name="connsiteY3" fmla="*/ 269061 h 1566199"/>
              <a:gd name="connsiteX4" fmla="*/ 84927 w 2829752"/>
              <a:gd name="connsiteY4" fmla="*/ 566717 h 1566199"/>
              <a:gd name="connsiteX5" fmla="*/ 23015 w 2829752"/>
              <a:gd name="connsiteY5" fmla="*/ 1138217 h 1566199"/>
              <a:gd name="connsiteX6" fmla="*/ 1583 w 2829752"/>
              <a:gd name="connsiteY6" fmla="*/ 1352530 h 1566199"/>
              <a:gd name="connsiteX7" fmla="*/ 61115 w 2829752"/>
              <a:gd name="connsiteY7" fmla="*/ 1445399 h 1566199"/>
              <a:gd name="connsiteX8" fmla="*/ 223040 w 2829752"/>
              <a:gd name="connsiteY8" fmla="*/ 1490642 h 1566199"/>
              <a:gd name="connsiteX9" fmla="*/ 754058 w 2829752"/>
              <a:gd name="connsiteY9" fmla="*/ 1504930 h 1566199"/>
              <a:gd name="connsiteX10" fmla="*/ 1823240 w 2829752"/>
              <a:gd name="connsiteY10" fmla="*/ 1545411 h 1566199"/>
              <a:gd name="connsiteX11" fmla="*/ 2280440 w 2829752"/>
              <a:gd name="connsiteY11" fmla="*/ 1562080 h 1566199"/>
              <a:gd name="connsiteX12" fmla="*/ 2463796 w 2829752"/>
              <a:gd name="connsiteY12" fmla="*/ 1469211 h 1566199"/>
              <a:gd name="connsiteX13" fmla="*/ 2561426 w 2829752"/>
              <a:gd name="connsiteY13" fmla="*/ 1192987 h 1566199"/>
              <a:gd name="connsiteX14" fmla="*/ 2678108 w 2829752"/>
              <a:gd name="connsiteY14" fmla="*/ 731024 h 1566199"/>
              <a:gd name="connsiteX15" fmla="*/ 2774676 w 2829752"/>
              <a:gd name="connsiteY15" fmla="*/ 340150 h 1566199"/>
              <a:gd name="connsiteX16" fmla="*/ 2796108 w 2829752"/>
              <a:gd name="connsiteY16" fmla="*/ 42492 h 1566199"/>
              <a:gd name="connsiteX17" fmla="*/ 2423315 w 2829752"/>
              <a:gd name="connsiteY17" fmla="*/ 4743 h 1566199"/>
              <a:gd name="connsiteX18" fmla="*/ 632614 w 2829752"/>
              <a:gd name="connsiteY18" fmla="*/ 69036 h 1566199"/>
              <a:gd name="connsiteX0" fmla="*/ 632614 w 2821186"/>
              <a:gd name="connsiteY0" fmla="*/ 69036 h 1566199"/>
              <a:gd name="connsiteX1" fmla="*/ 275786 w 2821186"/>
              <a:gd name="connsiteY1" fmla="*/ 92881 h 1566199"/>
              <a:gd name="connsiteX2" fmla="*/ 168271 w 2821186"/>
              <a:gd name="connsiteY2" fmla="*/ 147618 h 1566199"/>
              <a:gd name="connsiteX3" fmla="*/ 118265 w 2821186"/>
              <a:gd name="connsiteY3" fmla="*/ 269061 h 1566199"/>
              <a:gd name="connsiteX4" fmla="*/ 84927 w 2821186"/>
              <a:gd name="connsiteY4" fmla="*/ 566717 h 1566199"/>
              <a:gd name="connsiteX5" fmla="*/ 23015 w 2821186"/>
              <a:gd name="connsiteY5" fmla="*/ 1138217 h 1566199"/>
              <a:gd name="connsiteX6" fmla="*/ 1583 w 2821186"/>
              <a:gd name="connsiteY6" fmla="*/ 1352530 h 1566199"/>
              <a:gd name="connsiteX7" fmla="*/ 61115 w 2821186"/>
              <a:gd name="connsiteY7" fmla="*/ 1445399 h 1566199"/>
              <a:gd name="connsiteX8" fmla="*/ 223040 w 2821186"/>
              <a:gd name="connsiteY8" fmla="*/ 1490642 h 1566199"/>
              <a:gd name="connsiteX9" fmla="*/ 754058 w 2821186"/>
              <a:gd name="connsiteY9" fmla="*/ 1504930 h 1566199"/>
              <a:gd name="connsiteX10" fmla="*/ 1823240 w 2821186"/>
              <a:gd name="connsiteY10" fmla="*/ 1545411 h 1566199"/>
              <a:gd name="connsiteX11" fmla="*/ 2280440 w 2821186"/>
              <a:gd name="connsiteY11" fmla="*/ 1562080 h 1566199"/>
              <a:gd name="connsiteX12" fmla="*/ 2463796 w 2821186"/>
              <a:gd name="connsiteY12" fmla="*/ 1469211 h 1566199"/>
              <a:gd name="connsiteX13" fmla="*/ 2561426 w 2821186"/>
              <a:gd name="connsiteY13" fmla="*/ 1192987 h 1566199"/>
              <a:gd name="connsiteX14" fmla="*/ 2678108 w 2821186"/>
              <a:gd name="connsiteY14" fmla="*/ 731024 h 1566199"/>
              <a:gd name="connsiteX15" fmla="*/ 2774676 w 2821186"/>
              <a:gd name="connsiteY15" fmla="*/ 340150 h 1566199"/>
              <a:gd name="connsiteX16" fmla="*/ 2796108 w 2821186"/>
              <a:gd name="connsiteY16" fmla="*/ 42492 h 1566199"/>
              <a:gd name="connsiteX17" fmla="*/ 2423315 w 2821186"/>
              <a:gd name="connsiteY17" fmla="*/ 4743 h 1566199"/>
              <a:gd name="connsiteX18" fmla="*/ 632614 w 2821186"/>
              <a:gd name="connsiteY18" fmla="*/ 69036 h 1566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821186" h="1566199">
                <a:moveTo>
                  <a:pt x="632614" y="69036"/>
                </a:moveTo>
                <a:cubicBezTo>
                  <a:pt x="274693" y="83726"/>
                  <a:pt x="353176" y="79784"/>
                  <a:pt x="275786" y="92881"/>
                </a:cubicBezTo>
                <a:cubicBezTo>
                  <a:pt x="198396" y="105978"/>
                  <a:pt x="194524" y="118255"/>
                  <a:pt x="168271" y="147618"/>
                </a:cubicBezTo>
                <a:cubicBezTo>
                  <a:pt x="142018" y="176981"/>
                  <a:pt x="132156" y="199211"/>
                  <a:pt x="118265" y="269061"/>
                </a:cubicBezTo>
                <a:cubicBezTo>
                  <a:pt x="104374" y="338911"/>
                  <a:pt x="100802" y="421858"/>
                  <a:pt x="84927" y="566717"/>
                </a:cubicBezTo>
                <a:cubicBezTo>
                  <a:pt x="69052" y="711576"/>
                  <a:pt x="36906" y="1007248"/>
                  <a:pt x="23015" y="1138217"/>
                </a:cubicBezTo>
                <a:cubicBezTo>
                  <a:pt x="9124" y="1269186"/>
                  <a:pt x="-4767" y="1301333"/>
                  <a:pt x="1583" y="1352530"/>
                </a:cubicBezTo>
                <a:cubicBezTo>
                  <a:pt x="7933" y="1403727"/>
                  <a:pt x="24206" y="1422380"/>
                  <a:pt x="61115" y="1445399"/>
                </a:cubicBezTo>
                <a:cubicBezTo>
                  <a:pt x="98024" y="1468418"/>
                  <a:pt x="107549" y="1480720"/>
                  <a:pt x="223040" y="1490642"/>
                </a:cubicBezTo>
                <a:cubicBezTo>
                  <a:pt x="338530" y="1500564"/>
                  <a:pt x="487358" y="1495802"/>
                  <a:pt x="754058" y="1504930"/>
                </a:cubicBezTo>
                <a:lnTo>
                  <a:pt x="1823240" y="1545411"/>
                </a:lnTo>
                <a:cubicBezTo>
                  <a:pt x="2077637" y="1554936"/>
                  <a:pt x="2173681" y="1574780"/>
                  <a:pt x="2280440" y="1562080"/>
                </a:cubicBezTo>
                <a:cubicBezTo>
                  <a:pt x="2387199" y="1549380"/>
                  <a:pt x="2416965" y="1530727"/>
                  <a:pt x="2463796" y="1469211"/>
                </a:cubicBezTo>
                <a:cubicBezTo>
                  <a:pt x="2510627" y="1407696"/>
                  <a:pt x="2525707" y="1316018"/>
                  <a:pt x="2561426" y="1192987"/>
                </a:cubicBezTo>
                <a:cubicBezTo>
                  <a:pt x="2597145" y="1069956"/>
                  <a:pt x="2642566" y="873163"/>
                  <a:pt x="2678108" y="731024"/>
                </a:cubicBezTo>
                <a:cubicBezTo>
                  <a:pt x="2713650" y="588885"/>
                  <a:pt x="2754317" y="423671"/>
                  <a:pt x="2774676" y="340150"/>
                </a:cubicBezTo>
                <a:cubicBezTo>
                  <a:pt x="2795035" y="256629"/>
                  <a:pt x="2854668" y="98393"/>
                  <a:pt x="2796108" y="42492"/>
                </a:cubicBezTo>
                <a:cubicBezTo>
                  <a:pt x="2737548" y="-13409"/>
                  <a:pt x="2783897" y="319"/>
                  <a:pt x="2423315" y="4743"/>
                </a:cubicBezTo>
                <a:cubicBezTo>
                  <a:pt x="2062733" y="9167"/>
                  <a:pt x="990535" y="54346"/>
                  <a:pt x="632614" y="69036"/>
                </a:cubicBezTo>
                <a:close/>
              </a:path>
            </a:pathLst>
          </a:custGeom>
          <a:solidFill>
            <a:srgbClr val="00B0F0">
              <a:alpha val="40000"/>
            </a:srgbClr>
          </a:solidFill>
          <a:ln w="19050" cap="rnd">
            <a:solidFill>
              <a:srgbClr val="FF9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Control Software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DFB926-74AC-4C37-A267-F384894EC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Testonica Lab - FCC Estonia Engagement Meeting - March 2022</a:t>
            </a:r>
          </a:p>
        </p:txBody>
      </p:sp>
    </p:spTree>
    <p:extLst>
      <p:ext uri="{BB962C8B-B14F-4D97-AF65-F5344CB8AC3E}">
        <p14:creationId xmlns:p14="http://schemas.microsoft.com/office/powerpoint/2010/main" val="174870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electronics, circuit&#10;&#10;Description automatically generated">
            <a:extLst>
              <a:ext uri="{FF2B5EF4-FFF2-40B4-BE49-F238E27FC236}">
                <a16:creationId xmlns:a16="http://schemas.microsoft.com/office/drawing/2014/main" id="{C1BCE0E0-6B17-432F-8415-09E1F56EA47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905" t="12202" r="12618" b="10925"/>
          <a:stretch/>
        </p:blipFill>
        <p:spPr>
          <a:xfrm rot="19110282">
            <a:off x="9466707" y="593533"/>
            <a:ext cx="2811394" cy="29007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932"/>
            <a:ext cx="11971606" cy="1140090"/>
          </a:xfrm>
        </p:spPr>
        <p:txBody>
          <a:bodyPr/>
          <a:lstStyle/>
          <a:p>
            <a:pPr algn="r"/>
            <a:r>
              <a:rPr lang="en-US" dirty="0"/>
              <a:t>Tau lepton decay triggering algorithm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6A685-CD99-ED46-A5BE-9D088DACE75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61418" y="1387478"/>
            <a:ext cx="9280368" cy="5040145"/>
          </a:xfrm>
        </p:spPr>
        <p:txBody>
          <a:bodyPr>
            <a:normAutofit fontScale="92500"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Key challenge: process 10 billion objects (particle data) per second on a single FPGA</a:t>
            </a:r>
          </a:p>
          <a:p>
            <a:r>
              <a:rPr lang="en-US" dirty="0"/>
              <a:t>Platform</a:t>
            </a:r>
          </a:p>
          <a:p>
            <a:pPr lvl="1"/>
            <a:r>
              <a:rPr lang="en-US" dirty="0" err="1"/>
              <a:t>VirtexUltrascale</a:t>
            </a:r>
            <a:r>
              <a:rPr lang="en-US" dirty="0"/>
              <a:t>+ FPGA (the most advanced on the market)</a:t>
            </a:r>
          </a:p>
          <a:p>
            <a:pPr lvl="1"/>
            <a:r>
              <a:rPr lang="en-US" dirty="0"/>
              <a:t>Tool-chain: </a:t>
            </a:r>
            <a:r>
              <a:rPr lang="en-US" dirty="0" err="1"/>
              <a:t>Vivado</a:t>
            </a:r>
            <a:r>
              <a:rPr lang="en-US" dirty="0"/>
              <a:t> and </a:t>
            </a:r>
            <a:r>
              <a:rPr lang="en-US" dirty="0" err="1"/>
              <a:t>Vivado</a:t>
            </a:r>
            <a:r>
              <a:rPr lang="en-US" dirty="0"/>
              <a:t> HLS (High-Level Synthesis)</a:t>
            </a:r>
          </a:p>
          <a:p>
            <a:pPr lvl="1"/>
            <a:r>
              <a:rPr lang="en-US" dirty="0"/>
              <a:t>Used languages: C++ (HLS version) and VHDL</a:t>
            </a:r>
          </a:p>
          <a:p>
            <a:r>
              <a:rPr lang="en-US" dirty="0"/>
              <a:t>Allowed latency</a:t>
            </a:r>
          </a:p>
          <a:p>
            <a:pPr lvl="1"/>
            <a:r>
              <a:rPr lang="en-US" dirty="0"/>
              <a:t>1uS (max time before the processing results must be ready)</a:t>
            </a:r>
          </a:p>
          <a:p>
            <a:r>
              <a:rPr lang="en-US" dirty="0"/>
              <a:t>Design clock frequency: 360MHz</a:t>
            </a:r>
          </a:p>
          <a:p>
            <a:r>
              <a:rPr lang="en-US" dirty="0"/>
              <a:t>Development in collaboration with NICPB and TalTech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Testonica Lab - FCC Estonia Engagement Meeting - March 2022</a:t>
            </a:r>
            <a:endParaRPr lang="en-US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746E3D15-2099-4C69-8DB2-518A7D732A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49350" cy="1145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Google Shape;207;gdd373eaa2d_0_105">
            <a:extLst>
              <a:ext uri="{FF2B5EF4-FFF2-40B4-BE49-F238E27FC236}">
                <a16:creationId xmlns:a16="http://schemas.microsoft.com/office/drawing/2014/main" id="{2F69C540-3C7E-4321-87B4-E38C3BB91603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441786" y="3472559"/>
            <a:ext cx="1743699" cy="29053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212148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DEFBFEF-429F-4E21-81E2-7C921D258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85485" y="6377923"/>
            <a:ext cx="574696" cy="222955"/>
          </a:xfrm>
        </p:spPr>
        <p:txBody>
          <a:bodyPr/>
          <a:lstStyle/>
          <a:p>
            <a:fld id="{8506A685-CD99-ED46-A5BE-9D088DACE75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546E1B-A1A1-4D2A-A973-D7B7FA88FE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418" y="3766074"/>
            <a:ext cx="11765622" cy="2805934"/>
          </a:xfrm>
        </p:spPr>
        <p:txBody>
          <a:bodyPr>
            <a:normAutofit lnSpcReduction="10000"/>
          </a:bodyPr>
          <a:lstStyle/>
          <a:p>
            <a:pPr marL="631825" lvl="2" indent="-360363">
              <a:buClr>
                <a:srgbClr val="F79646">
                  <a:lumMod val="75000"/>
                </a:srgbClr>
              </a:buClr>
              <a:buBlip>
                <a:blip r:embed="rId2"/>
              </a:buBlip>
            </a:pPr>
            <a:r>
              <a:rPr lang="en-US" altLang="en-US" sz="2800" dirty="0">
                <a:cs typeface="Arial" panose="020B0604020202020204" pitchFamily="34" charset="0"/>
              </a:rPr>
              <a:t>High speed multi-channel GSPs data acquisition platform for BPM and BCM</a:t>
            </a:r>
          </a:p>
          <a:p>
            <a:pPr marL="631825" lvl="2" indent="-360363">
              <a:buClr>
                <a:srgbClr val="F79646">
                  <a:lumMod val="75000"/>
                </a:srgbClr>
              </a:buClr>
              <a:buBlip>
                <a:blip r:embed="rId2"/>
              </a:buBlip>
            </a:pPr>
            <a:r>
              <a:rPr lang="en-US" altLang="en-US" sz="2800" dirty="0">
                <a:cs typeface="Arial" panose="020B0604020202020204" pitchFamily="34" charset="0"/>
              </a:rPr>
              <a:t>Development FPGA-Based I/O and Control System</a:t>
            </a:r>
          </a:p>
          <a:p>
            <a:pPr marL="631825" lvl="2" indent="-360363">
              <a:buClr>
                <a:srgbClr val="F79646">
                  <a:lumMod val="75000"/>
                </a:srgbClr>
              </a:buClr>
              <a:buBlip>
                <a:blip r:embed="rId2"/>
              </a:buBlip>
            </a:pPr>
            <a:r>
              <a:rPr lang="en-US" altLang="en-US" sz="2800" dirty="0">
                <a:cs typeface="Arial" panose="020B0604020202020204" pitchFamily="34" charset="0"/>
              </a:rPr>
              <a:t>Embedded software development and HW design</a:t>
            </a:r>
          </a:p>
          <a:p>
            <a:pPr marL="631825" lvl="2" indent="-360363">
              <a:buClr>
                <a:srgbClr val="F79646">
                  <a:lumMod val="75000"/>
                </a:srgbClr>
              </a:buClr>
              <a:buBlip>
                <a:blip r:embed="rId2"/>
              </a:buBlip>
            </a:pPr>
            <a:r>
              <a:rPr lang="en-US" altLang="en-US" sz="2800" dirty="0">
                <a:cs typeface="Arial" panose="020B0604020202020204" pitchFamily="34" charset="0"/>
              </a:rPr>
              <a:t>Implementation of an </a:t>
            </a:r>
            <a:r>
              <a:rPr lang="en-US" altLang="en-US" sz="2800" dirty="0" err="1">
                <a:cs typeface="Arial" panose="020B0604020202020204" pitchFamily="34" charset="0"/>
              </a:rPr>
              <a:t>EtherCAT</a:t>
            </a:r>
            <a:r>
              <a:rPr lang="en-US" altLang="en-US" sz="2800" dirty="0">
                <a:cs typeface="Arial" panose="020B0604020202020204" pitchFamily="34" charset="0"/>
              </a:rPr>
              <a:t> slave card</a:t>
            </a:r>
          </a:p>
          <a:p>
            <a:pPr marL="0" indent="0">
              <a:buNone/>
            </a:pPr>
            <a:r>
              <a:rPr lang="en-US" altLang="en-US" dirty="0">
                <a:solidFill>
                  <a:schemeClr val="accent6">
                    <a:lumMod val="75000"/>
                  </a:schemeClr>
                </a:solidFill>
              </a:rPr>
              <a:t>Projects are run by TalTech whereas Testonica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provides consultancy and engineering support</a:t>
            </a:r>
          </a:p>
          <a:p>
            <a:endParaRPr lang="et-E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B8A869-3729-45A5-BE9E-DC44F18F70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34547" y="6619882"/>
            <a:ext cx="6397612" cy="194451"/>
          </a:xfrm>
        </p:spPr>
        <p:txBody>
          <a:bodyPr/>
          <a:lstStyle/>
          <a:p>
            <a:r>
              <a:rPr lang="en-US"/>
              <a:t>Testonica Lab - FCC Estonia Engagement Meeting - March 2022</a:t>
            </a:r>
            <a:endParaRPr lang="en-US" dirty="0"/>
          </a:p>
        </p:txBody>
      </p:sp>
      <p:pic>
        <p:nvPicPr>
          <p:cNvPr id="8" name="image4.jpg" descr="ESS_site.jpg">
            <a:extLst>
              <a:ext uri="{FF2B5EF4-FFF2-40B4-BE49-F238E27FC236}">
                <a16:creationId xmlns:a16="http://schemas.microsoft.com/office/drawing/2014/main" id="{F199412E-6E4C-4D43-B099-4BBF8D79FF72}"/>
              </a:ext>
            </a:extLst>
          </p:cNvPr>
          <p:cNvPicPr/>
          <p:nvPr/>
        </p:nvPicPr>
        <p:blipFill rotWithShape="1">
          <a:blip r:embed="rId3"/>
          <a:srcRect l="8598" t="7" r="3704" b="-37"/>
          <a:stretch/>
        </p:blipFill>
        <p:spPr>
          <a:xfrm>
            <a:off x="436001" y="234034"/>
            <a:ext cx="7577824" cy="3430568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4107F0A-61A4-45B6-B80C-815C237366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4495" y="234034"/>
            <a:ext cx="1600200" cy="8572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EBE5582-97EC-4AE1-8D75-88A7D4B49E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04620" y="3237272"/>
            <a:ext cx="680252" cy="38094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D3A011E-6624-415A-9C13-4456D1C59D23}"/>
              </a:ext>
            </a:extLst>
          </p:cNvPr>
          <p:cNvSpPr txBox="1"/>
          <p:nvPr/>
        </p:nvSpPr>
        <p:spPr>
          <a:xfrm>
            <a:off x="5005566" y="3263342"/>
            <a:ext cx="22507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t-EE" sz="1600" b="1" dirty="0">
                <a:solidFill>
                  <a:schemeClr val="bg1"/>
                </a:solidFill>
                <a:latin typeface="Arial" pitchFamily="34" charset="0"/>
              </a:rPr>
              <a:t>In collaboration with </a:t>
            </a:r>
            <a:endParaRPr lang="en-US" sz="16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4543842-2D92-4EF3-A46D-58783B3AE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ED17A4-1BB5-4533-A867-E147068EA3D4}"/>
              </a:ext>
            </a:extLst>
          </p:cNvPr>
          <p:cNvSpPr txBox="1"/>
          <p:nvPr/>
        </p:nvSpPr>
        <p:spPr>
          <a:xfrm>
            <a:off x="8180865" y="1519305"/>
            <a:ext cx="3812345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accent1"/>
                </a:solidFill>
              </a:rPr>
              <a:t>Embedded control SW, driver extensions, FPGA design and test strategy development in </a:t>
            </a:r>
            <a:r>
              <a:rPr lang="et-EE" sz="2800" dirty="0">
                <a:solidFill>
                  <a:schemeClr val="accent1"/>
                </a:solidFill>
              </a:rPr>
              <a:t>2016-20</a:t>
            </a:r>
            <a:r>
              <a:rPr lang="en-US" sz="2800" dirty="0">
                <a:solidFill>
                  <a:schemeClr val="accent1"/>
                </a:solidFill>
              </a:rPr>
              <a:t>22</a:t>
            </a:r>
            <a:endParaRPr lang="et-EE" sz="28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2363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8AD31-E6C7-4F3D-B82A-9AD87A4201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932"/>
            <a:ext cx="11998832" cy="1140090"/>
          </a:xfrm>
        </p:spPr>
        <p:txBody>
          <a:bodyPr/>
          <a:lstStyle/>
          <a:p>
            <a:pPr algn="r"/>
            <a:r>
              <a:rPr lang="en-US" dirty="0"/>
              <a:t>FPGA-Based I/O and Control System</a:t>
            </a:r>
            <a:endParaRPr lang="et-E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EEE0DA-6093-409E-ADAF-7FC37F894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6A685-CD99-ED46-A5BE-9D088DACE75B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66E058-969F-4DE1-9325-770D5885A7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5317" y="1149462"/>
            <a:ext cx="4607432" cy="5278162"/>
          </a:xfrm>
        </p:spPr>
        <p:txBody>
          <a:bodyPr>
            <a:normAutofit lnSpcReduction="10000"/>
          </a:bodyPr>
          <a:lstStyle/>
          <a:p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Technical Specifications</a:t>
            </a:r>
          </a:p>
          <a:p>
            <a:pPr lvl="1"/>
            <a:r>
              <a:rPr lang="en-US" sz="2000" dirty="0">
                <a:cs typeface="Arial" panose="020B0604020202020204" pitchFamily="34" charset="0"/>
              </a:rPr>
              <a:t>Zynq7000 SoC-FPGA </a:t>
            </a:r>
          </a:p>
          <a:p>
            <a:pPr lvl="1"/>
            <a:r>
              <a:rPr lang="en-US" sz="2000" dirty="0">
                <a:cs typeface="Arial" panose="020B0604020202020204" pitchFamily="34" charset="0"/>
              </a:rPr>
              <a:t>System-on-Module (</a:t>
            </a:r>
            <a:r>
              <a:rPr lang="en-US" sz="2000" dirty="0" err="1">
                <a:cs typeface="Arial" panose="020B0604020202020204" pitchFamily="34" charset="0"/>
              </a:rPr>
              <a:t>SoM</a:t>
            </a:r>
            <a:r>
              <a:rPr lang="en-US" sz="2000" dirty="0">
                <a:cs typeface="Arial" panose="020B0604020202020204" pitchFamily="34" charset="0"/>
              </a:rPr>
              <a:t>) based </a:t>
            </a:r>
          </a:p>
          <a:p>
            <a:pPr lvl="1"/>
            <a:r>
              <a:rPr lang="en-US" sz="2000" dirty="0">
                <a:cs typeface="Arial" panose="020B0604020202020204" pitchFamily="34" charset="0"/>
              </a:rPr>
              <a:t>Ready-made Linux SW package</a:t>
            </a:r>
          </a:p>
          <a:p>
            <a:pPr lvl="1"/>
            <a:r>
              <a:rPr lang="en-US" sz="2000" dirty="0">
                <a:cs typeface="Arial" panose="020B0604020202020204" pitchFamily="34" charset="0"/>
              </a:rPr>
              <a:t>1GB DDR3 memory</a:t>
            </a:r>
          </a:p>
          <a:p>
            <a:pPr lvl="1"/>
            <a:r>
              <a:rPr lang="en-US" sz="2000" dirty="0">
                <a:cs typeface="Arial" panose="020B0604020202020204" pitchFamily="34" charset="0"/>
              </a:rPr>
              <a:t>128Mbit QSPI Flash (boot)</a:t>
            </a:r>
          </a:p>
          <a:p>
            <a:pPr lvl="1"/>
            <a:r>
              <a:rPr lang="en-US" sz="2000" dirty="0">
                <a:cs typeface="Arial" panose="020B0604020202020204" pitchFamily="34" charset="0"/>
              </a:rPr>
              <a:t>8GB eMMC Flash (application)</a:t>
            </a:r>
          </a:p>
          <a:p>
            <a:r>
              <a:rPr lang="en-US" sz="2400" dirty="0">
                <a:solidFill>
                  <a:srgbClr val="0070C0"/>
                </a:solidFill>
                <a:cs typeface="Arial" panose="020B0604020202020204" pitchFamily="34" charset="0"/>
              </a:rPr>
              <a:t>Interfaces</a:t>
            </a:r>
          </a:p>
          <a:p>
            <a:pPr lvl="1"/>
            <a:r>
              <a:rPr lang="en-US" sz="2000" dirty="0">
                <a:cs typeface="Arial" panose="020B0604020202020204" pitchFamily="34" charset="0"/>
              </a:rPr>
              <a:t>+24V DC, passive cooling </a:t>
            </a:r>
          </a:p>
          <a:p>
            <a:pPr lvl="1"/>
            <a:r>
              <a:rPr lang="en-US" sz="2000" dirty="0">
                <a:cs typeface="Arial" panose="020B0604020202020204" pitchFamily="34" charset="0"/>
              </a:rPr>
              <a:t>Gigabit Ethernet</a:t>
            </a:r>
          </a:p>
          <a:p>
            <a:pPr lvl="1"/>
            <a:r>
              <a:rPr lang="en-US" sz="2000" dirty="0">
                <a:cs typeface="Arial" panose="020B0604020202020204" pitchFamily="34" charset="0"/>
              </a:rPr>
              <a:t>2x SFP (up to 6.6Gbps)</a:t>
            </a:r>
          </a:p>
          <a:p>
            <a:pPr lvl="1"/>
            <a:r>
              <a:rPr lang="en-US" sz="2000" dirty="0">
                <a:cs typeface="Arial" panose="020B0604020202020204" pitchFamily="34" charset="0"/>
              </a:rPr>
              <a:t>2x RS232 UART (RJ45)</a:t>
            </a:r>
          </a:p>
          <a:p>
            <a:pPr lvl="1"/>
            <a:r>
              <a:rPr lang="en-US" sz="2000" dirty="0">
                <a:cs typeface="Arial" panose="020B0604020202020204" pitchFamily="34" charset="0"/>
              </a:rPr>
              <a:t>4x LEMO connectors</a:t>
            </a:r>
          </a:p>
          <a:p>
            <a:pPr lvl="1"/>
            <a:r>
              <a:rPr lang="en-US" sz="2000" dirty="0">
                <a:cs typeface="Arial" panose="020B0604020202020204" pitchFamily="34" charset="0"/>
              </a:rPr>
              <a:t>FMC slot (1.2V/1.5V/1.8V)</a:t>
            </a:r>
          </a:p>
          <a:p>
            <a:pPr lvl="1"/>
            <a:r>
              <a:rPr lang="en-US" sz="2000" dirty="0">
                <a:cs typeface="Arial" panose="020B0604020202020204" pitchFamily="34" charset="0"/>
              </a:rPr>
              <a:t>MRF expansion slot</a:t>
            </a:r>
          </a:p>
          <a:p>
            <a:pPr lvl="1"/>
            <a:r>
              <a:rPr lang="en-US" sz="2000" dirty="0">
                <a:cs typeface="Arial" panose="020B0604020202020204" pitchFamily="34" charset="0"/>
              </a:rPr>
              <a:t>JTAG interface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0C6325-EA51-4200-AB3A-C95C6B33B9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Testonica Lab - FCC Estonia Engagement Meeting - March 2022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8168A64-CF58-4C45-B35F-8F1119179410}"/>
              </a:ext>
            </a:extLst>
          </p:cNvPr>
          <p:cNvGrpSpPr/>
          <p:nvPr/>
        </p:nvGrpSpPr>
        <p:grpSpPr>
          <a:xfrm>
            <a:off x="5743008" y="1223185"/>
            <a:ext cx="5218176" cy="2956700"/>
            <a:chOff x="6973824" y="1231393"/>
            <a:chExt cx="5218176" cy="2956700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817E0887-B262-499A-AB5F-4E1A53C8E49C}"/>
                </a:ext>
              </a:extLst>
            </p:cNvPr>
            <p:cNvPicPr/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24" b="6894"/>
            <a:stretch/>
          </p:blipFill>
          <p:spPr bwMode="auto">
            <a:xfrm>
              <a:off x="6973824" y="1231393"/>
              <a:ext cx="5218176" cy="2956700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41DE93F3-2A0E-4749-A37E-39C8138B47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73824" y="1231393"/>
              <a:ext cx="996626" cy="533907"/>
            </a:xfrm>
            <a:prstGeom prst="rect">
              <a:avLst/>
            </a:prstGeom>
          </p:spPr>
        </p:pic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15E513A-9790-4EE7-847E-30E44A33B6C0}"/>
              </a:ext>
            </a:extLst>
          </p:cNvPr>
          <p:cNvGrpSpPr/>
          <p:nvPr/>
        </p:nvGrpSpPr>
        <p:grpSpPr>
          <a:xfrm>
            <a:off x="5743008" y="4263912"/>
            <a:ext cx="3327400" cy="2012156"/>
            <a:chOff x="4209732" y="2813844"/>
            <a:chExt cx="2747377" cy="1546167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1344F02-7833-403B-9801-EE9630F664F3}"/>
                </a:ext>
              </a:extLst>
            </p:cNvPr>
            <p:cNvSpPr/>
            <p:nvPr/>
          </p:nvSpPr>
          <p:spPr>
            <a:xfrm>
              <a:off x="4209732" y="2813844"/>
              <a:ext cx="2747377" cy="1546167"/>
            </a:xfrm>
            <a:prstGeom prst="rect">
              <a:avLst/>
            </a:prstGeom>
            <a:gradFill rotWithShape="1">
              <a:gsLst>
                <a:gs pos="0">
                  <a:srgbClr val="4F81BD">
                    <a:tint val="100000"/>
                    <a:shade val="100000"/>
                    <a:satMod val="130000"/>
                  </a:srgbClr>
                </a:gs>
                <a:gs pos="100000">
                  <a:srgbClr val="4F81BD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t-EE" sz="3200" b="1">
                <a:solidFill>
                  <a:schemeClr val="tx2"/>
                </a:solidFill>
              </a:endParaRPr>
            </a:p>
          </p:txBody>
        </p:sp>
        <p:sp>
          <p:nvSpPr>
            <p:cNvPr id="26" name="Rounded Rectangle 5">
              <a:extLst>
                <a:ext uri="{FF2B5EF4-FFF2-40B4-BE49-F238E27FC236}">
                  <a16:creationId xmlns:a16="http://schemas.microsoft.com/office/drawing/2014/main" id="{DB9EE40D-9DB0-4114-B815-3DE3B8A31F99}"/>
                </a:ext>
              </a:extLst>
            </p:cNvPr>
            <p:cNvSpPr/>
            <p:nvPr/>
          </p:nvSpPr>
          <p:spPr>
            <a:xfrm>
              <a:off x="5394275" y="2838780"/>
              <a:ext cx="1512917" cy="781397"/>
            </a:xfrm>
            <a:prstGeom prst="roundRect">
              <a:avLst>
                <a:gd name="adj" fmla="val 3133"/>
              </a:avLst>
            </a:prstGeom>
            <a:gradFill rotWithShape="1">
              <a:gsLst>
                <a:gs pos="0">
                  <a:srgbClr val="8064A2">
                    <a:tint val="50000"/>
                    <a:satMod val="300000"/>
                  </a:srgbClr>
                </a:gs>
                <a:gs pos="35000">
                  <a:srgbClr val="8064A2">
                    <a:tint val="37000"/>
                    <a:satMod val="300000"/>
                  </a:srgbClr>
                </a:gs>
                <a:gs pos="100000">
                  <a:srgbClr val="8064A2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8064A2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600" b="1">
                  <a:solidFill>
                    <a:schemeClr val="tx2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PicoZed Zynq7000 System-on-Module</a:t>
              </a:r>
              <a:endParaRPr lang="et-EE" sz="1600" b="1">
                <a:solidFill>
                  <a:schemeClr val="tx2"/>
                </a:solidFill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algn="ctr">
                <a:spcBef>
                  <a:spcPts val="1200"/>
                </a:spcBef>
              </a:pPr>
              <a:r>
                <a:rPr lang="en-US" sz="1600" b="1">
                  <a:solidFill>
                    <a:schemeClr val="tx2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(1GB/128Mbit/8GB)</a:t>
              </a:r>
              <a:endParaRPr lang="et-EE" sz="1600" b="1">
                <a:solidFill>
                  <a:schemeClr val="tx2"/>
                </a:solidFill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27" name="Rounded Rectangle 6">
              <a:extLst>
                <a:ext uri="{FF2B5EF4-FFF2-40B4-BE49-F238E27FC236}">
                  <a16:creationId xmlns:a16="http://schemas.microsoft.com/office/drawing/2014/main" id="{3F9C3C7A-3AD2-461A-B306-62AA5626A536}"/>
                </a:ext>
              </a:extLst>
            </p:cNvPr>
            <p:cNvSpPr/>
            <p:nvPr/>
          </p:nvSpPr>
          <p:spPr>
            <a:xfrm>
              <a:off x="4272011" y="2855407"/>
              <a:ext cx="756363" cy="216000"/>
            </a:xfrm>
            <a:prstGeom prst="roundRect">
              <a:avLst/>
            </a:prstGeom>
            <a:gradFill rotWithShape="1">
              <a:gsLst>
                <a:gs pos="0">
                  <a:srgbClr val="C0504D">
                    <a:tint val="50000"/>
                    <a:satMod val="300000"/>
                  </a:srgbClr>
                </a:gs>
                <a:gs pos="35000">
                  <a:srgbClr val="C0504D">
                    <a:tint val="37000"/>
                    <a:satMod val="300000"/>
                  </a:srgbClr>
                </a:gs>
                <a:gs pos="100000">
                  <a:srgbClr val="C0504D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600" b="1">
                  <a:solidFill>
                    <a:schemeClr val="tx2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LAN</a:t>
              </a:r>
              <a:endParaRPr lang="et-EE" sz="1600" b="1">
                <a:solidFill>
                  <a:schemeClr val="tx2"/>
                </a:solidFill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28" name="Rounded Rectangle 9">
              <a:extLst>
                <a:ext uri="{FF2B5EF4-FFF2-40B4-BE49-F238E27FC236}">
                  <a16:creationId xmlns:a16="http://schemas.microsoft.com/office/drawing/2014/main" id="{0894E206-FE4B-4328-8C34-F9324C81930F}"/>
                </a:ext>
              </a:extLst>
            </p:cNvPr>
            <p:cNvSpPr/>
            <p:nvPr/>
          </p:nvSpPr>
          <p:spPr>
            <a:xfrm>
              <a:off x="5078220" y="4110630"/>
              <a:ext cx="1230388" cy="216130"/>
            </a:xfrm>
            <a:prstGeom prst="roundRect">
              <a:avLst/>
            </a:prstGeom>
            <a:gradFill rotWithShape="1">
              <a:gsLst>
                <a:gs pos="0">
                  <a:srgbClr val="F79646">
                    <a:tint val="50000"/>
                    <a:satMod val="300000"/>
                  </a:srgbClr>
                </a:gs>
                <a:gs pos="35000">
                  <a:srgbClr val="F79646">
                    <a:tint val="37000"/>
                    <a:satMod val="300000"/>
                  </a:srgbClr>
                </a:gs>
                <a:gs pos="100000">
                  <a:srgbClr val="F79646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ot="0" spcFirstLastPara="0" vert="horz" wrap="square" lIns="36000" tIns="0" rIns="36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600" b="1">
                  <a:solidFill>
                    <a:schemeClr val="tx2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FMC Expansion</a:t>
              </a:r>
              <a:endParaRPr lang="et-EE" sz="1600" b="1">
                <a:solidFill>
                  <a:schemeClr val="tx2"/>
                </a:solidFill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29" name="Rounded Rectangle 10">
              <a:extLst>
                <a:ext uri="{FF2B5EF4-FFF2-40B4-BE49-F238E27FC236}">
                  <a16:creationId xmlns:a16="http://schemas.microsoft.com/office/drawing/2014/main" id="{A7F554A1-C797-46DF-ADF8-C7B74DBD6CAE}"/>
                </a:ext>
              </a:extLst>
            </p:cNvPr>
            <p:cNvSpPr/>
            <p:nvPr/>
          </p:nvSpPr>
          <p:spPr>
            <a:xfrm>
              <a:off x="6350151" y="4110630"/>
              <a:ext cx="565498" cy="216131"/>
            </a:xfrm>
            <a:prstGeom prst="roundRect">
              <a:avLst/>
            </a:prstGeom>
            <a:gradFill rotWithShape="1">
              <a:gsLst>
                <a:gs pos="0">
                  <a:srgbClr val="F79646">
                    <a:tint val="50000"/>
                    <a:satMod val="300000"/>
                  </a:srgbClr>
                </a:gs>
                <a:gs pos="35000">
                  <a:srgbClr val="F79646">
                    <a:tint val="37000"/>
                    <a:satMod val="300000"/>
                  </a:srgbClr>
                </a:gs>
                <a:gs pos="100000">
                  <a:srgbClr val="F79646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ot="0" spcFirstLastPara="0" vert="horz" wrap="square" lIns="36000" tIns="0" rIns="36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600" b="1">
                  <a:solidFill>
                    <a:schemeClr val="tx2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MRF</a:t>
              </a:r>
              <a:endParaRPr lang="et-EE" sz="1600" b="1">
                <a:solidFill>
                  <a:schemeClr val="tx2"/>
                </a:solidFill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30" name="Rounded Rectangle 11">
              <a:extLst>
                <a:ext uri="{FF2B5EF4-FFF2-40B4-BE49-F238E27FC236}">
                  <a16:creationId xmlns:a16="http://schemas.microsoft.com/office/drawing/2014/main" id="{1AD0CDDC-FA33-473B-A80C-8C1DEC222131}"/>
                </a:ext>
              </a:extLst>
            </p:cNvPr>
            <p:cNvSpPr/>
            <p:nvPr/>
          </p:nvSpPr>
          <p:spPr>
            <a:xfrm>
              <a:off x="4272011" y="3162978"/>
              <a:ext cx="756443" cy="216000"/>
            </a:xfrm>
            <a:prstGeom prst="roundRect">
              <a:avLst/>
            </a:prstGeom>
            <a:gradFill rotWithShape="1">
              <a:gsLst>
                <a:gs pos="0">
                  <a:srgbClr val="C0504D">
                    <a:tint val="50000"/>
                    <a:satMod val="300000"/>
                  </a:srgbClr>
                </a:gs>
                <a:gs pos="35000">
                  <a:srgbClr val="C0504D">
                    <a:tint val="37000"/>
                    <a:satMod val="300000"/>
                  </a:srgbClr>
                </a:gs>
                <a:gs pos="100000">
                  <a:srgbClr val="C0504D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600" b="1">
                  <a:solidFill>
                    <a:schemeClr val="tx2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2x RS232</a:t>
              </a:r>
              <a:endParaRPr lang="et-EE" sz="1600" b="1">
                <a:solidFill>
                  <a:schemeClr val="tx2"/>
                </a:solidFill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31" name="Rounded Rectangle 12">
              <a:extLst>
                <a:ext uri="{FF2B5EF4-FFF2-40B4-BE49-F238E27FC236}">
                  <a16:creationId xmlns:a16="http://schemas.microsoft.com/office/drawing/2014/main" id="{88A6D8D3-5BCB-4E56-8308-16C3F65FFEBE}"/>
                </a:ext>
              </a:extLst>
            </p:cNvPr>
            <p:cNvSpPr/>
            <p:nvPr/>
          </p:nvSpPr>
          <p:spPr>
            <a:xfrm>
              <a:off x="4271914" y="3487174"/>
              <a:ext cx="756620" cy="216000"/>
            </a:xfrm>
            <a:prstGeom prst="roundRect">
              <a:avLst/>
            </a:prstGeom>
            <a:gradFill rotWithShape="1">
              <a:gsLst>
                <a:gs pos="0">
                  <a:srgbClr val="C0504D">
                    <a:tint val="50000"/>
                    <a:satMod val="300000"/>
                  </a:srgbClr>
                </a:gs>
                <a:gs pos="35000">
                  <a:srgbClr val="C0504D">
                    <a:tint val="37000"/>
                    <a:satMod val="300000"/>
                  </a:srgbClr>
                </a:gs>
                <a:gs pos="100000">
                  <a:srgbClr val="C0504D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600" b="1">
                  <a:solidFill>
                    <a:schemeClr val="tx2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2x SFP</a:t>
              </a:r>
              <a:endParaRPr lang="et-EE" sz="1600" b="1">
                <a:solidFill>
                  <a:schemeClr val="tx2"/>
                </a:solidFill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32" name="Rounded Rectangle 13">
              <a:extLst>
                <a:ext uri="{FF2B5EF4-FFF2-40B4-BE49-F238E27FC236}">
                  <a16:creationId xmlns:a16="http://schemas.microsoft.com/office/drawing/2014/main" id="{34478759-52B0-46DA-AE91-2551BA36CF2F}"/>
                </a:ext>
              </a:extLst>
            </p:cNvPr>
            <p:cNvSpPr/>
            <p:nvPr/>
          </p:nvSpPr>
          <p:spPr>
            <a:xfrm>
              <a:off x="4271674" y="3794744"/>
              <a:ext cx="756940" cy="216000"/>
            </a:xfrm>
            <a:prstGeom prst="roundRect">
              <a:avLst/>
            </a:prstGeom>
            <a:gradFill rotWithShape="1">
              <a:gsLst>
                <a:gs pos="0">
                  <a:srgbClr val="C0504D">
                    <a:tint val="50000"/>
                    <a:satMod val="300000"/>
                  </a:srgbClr>
                </a:gs>
                <a:gs pos="35000">
                  <a:srgbClr val="C0504D">
                    <a:tint val="37000"/>
                    <a:satMod val="300000"/>
                  </a:srgbClr>
                </a:gs>
                <a:gs pos="100000">
                  <a:srgbClr val="C0504D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600" b="1">
                  <a:solidFill>
                    <a:schemeClr val="tx2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4x LEMO</a:t>
              </a:r>
              <a:endParaRPr lang="et-EE" sz="1600" b="1">
                <a:solidFill>
                  <a:schemeClr val="tx2"/>
                </a:solidFill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33" name="Rounded Rectangle 7">
              <a:extLst>
                <a:ext uri="{FF2B5EF4-FFF2-40B4-BE49-F238E27FC236}">
                  <a16:creationId xmlns:a16="http://schemas.microsoft.com/office/drawing/2014/main" id="{494DA989-C9E0-4DA3-BD36-B66671CA6AE0}"/>
                </a:ext>
              </a:extLst>
            </p:cNvPr>
            <p:cNvSpPr/>
            <p:nvPr/>
          </p:nvSpPr>
          <p:spPr>
            <a:xfrm>
              <a:off x="5394275" y="3686548"/>
              <a:ext cx="1512917" cy="241200"/>
            </a:xfrm>
            <a:prstGeom prst="roundRect">
              <a:avLst>
                <a:gd name="adj" fmla="val 6328"/>
              </a:avLst>
            </a:prstGeom>
            <a:gradFill rotWithShape="1">
              <a:gsLst>
                <a:gs pos="0">
                  <a:srgbClr val="9BBB59">
                    <a:tint val="50000"/>
                    <a:satMod val="300000"/>
                  </a:srgbClr>
                </a:gs>
                <a:gs pos="35000">
                  <a:srgbClr val="9BBB59">
                    <a:tint val="37000"/>
                    <a:satMod val="300000"/>
                  </a:srgbClr>
                </a:gs>
                <a:gs pos="100000">
                  <a:srgbClr val="9BBB59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600" b="1">
                  <a:solidFill>
                    <a:schemeClr val="tx2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Supervisor MCU</a:t>
              </a:r>
              <a:endParaRPr lang="et-EE" sz="1600" b="1">
                <a:solidFill>
                  <a:schemeClr val="tx2"/>
                </a:solidFill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</p:grpSp>
      <p:pic>
        <p:nvPicPr>
          <p:cNvPr id="19" name="Picture 18" descr="C:\Users\Igor\Desktop\IMG_20180108_122220.jpg">
            <a:extLst>
              <a:ext uri="{FF2B5EF4-FFF2-40B4-BE49-F238E27FC236}">
                <a16:creationId xmlns:a16="http://schemas.microsoft.com/office/drawing/2014/main" id="{9F554098-5DC7-4DA3-AEC6-3FA898D6D38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51" t="8867" r="24500"/>
          <a:stretch/>
        </p:blipFill>
        <p:spPr bwMode="auto">
          <a:xfrm>
            <a:off x="9145427" y="4296363"/>
            <a:ext cx="1979118" cy="159875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3CDAFD9-216E-4E28-99B2-9DC9C2C6F6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18" y="140488"/>
            <a:ext cx="1600200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1949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C2336336-A6EF-401D-B979-E4B50C5A7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t-E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ED076A-A077-4821-86CB-9F5E4823B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6A685-CD99-ED46-A5BE-9D088DACE75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CB6C8ECD-2C92-445A-A89E-8097782CC4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418" y="2695295"/>
            <a:ext cx="6954770" cy="3732328"/>
          </a:xfrm>
        </p:spPr>
        <p:txBody>
          <a:bodyPr>
            <a:normAutofit fontScale="77500" lnSpcReduction="20000"/>
          </a:bodyPr>
          <a:lstStyle/>
          <a:p>
            <a:r>
              <a:rPr lang="et-EE" dirty="0"/>
              <a:t>Linux OS running on 8-core LEON3 CPU on FPGA </a:t>
            </a:r>
          </a:p>
          <a:p>
            <a:r>
              <a:rPr lang="et-EE" dirty="0">
                <a:solidFill>
                  <a:srgbClr val="0070C0"/>
                </a:solidFill>
              </a:rPr>
              <a:t>Health Monitoring hardware </a:t>
            </a:r>
          </a:p>
          <a:p>
            <a:pPr lvl="1"/>
            <a:r>
              <a:rPr lang="et-EE" dirty="0">
                <a:solidFill>
                  <a:srgbClr val="0070C0"/>
                </a:solidFill>
              </a:rPr>
              <a:t>1262 checkers in ALU, registers, pipeline, etc.</a:t>
            </a:r>
          </a:p>
          <a:p>
            <a:r>
              <a:rPr lang="et-EE" dirty="0"/>
              <a:t>Health Monitoring Software</a:t>
            </a:r>
          </a:p>
          <a:p>
            <a:pPr lvl="1"/>
            <a:r>
              <a:rPr lang="et-EE" dirty="0"/>
              <a:t>Fault-managed tasks are running on health-managed resources </a:t>
            </a:r>
          </a:p>
          <a:p>
            <a:pPr lvl="1"/>
            <a:r>
              <a:rPr lang="et-EE" dirty="0"/>
              <a:t>Task scheduling w.r.t. system health and task requirements</a:t>
            </a:r>
          </a:p>
          <a:p>
            <a:r>
              <a:rPr lang="et-EE" dirty="0"/>
              <a:t>Demonstrator</a:t>
            </a:r>
          </a:p>
          <a:p>
            <a:pPr lvl="1"/>
            <a:r>
              <a:rPr lang="et-EE" dirty="0"/>
              <a:t>Combination of both HW and SW </a:t>
            </a:r>
          </a:p>
          <a:p>
            <a:pPr lvl="1"/>
            <a:r>
              <a:rPr lang="et-EE" dirty="0"/>
              <a:t>Human operator readable telemetry</a:t>
            </a:r>
          </a:p>
          <a:p>
            <a:endParaRPr lang="et-EE" dirty="0"/>
          </a:p>
          <a:p>
            <a:endParaRPr lang="et-E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A787B4-34F8-4E32-8454-C6D26270B1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Testonica Lab - FCC Estonia Engagement Meeting - March 2022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D727458-E11D-43DA-B97F-E053310338E2}"/>
              </a:ext>
            </a:extLst>
          </p:cNvPr>
          <p:cNvGrpSpPr/>
          <p:nvPr/>
        </p:nvGrpSpPr>
        <p:grpSpPr>
          <a:xfrm>
            <a:off x="1" y="-46530"/>
            <a:ext cx="9548650" cy="3272332"/>
            <a:chOff x="2643350" y="255840"/>
            <a:chExt cx="9548650" cy="3272332"/>
          </a:xfrm>
        </p:grpSpPr>
        <p:pic>
          <p:nvPicPr>
            <p:cNvPr id="8" name="Picture 2">
              <a:extLst>
                <a:ext uri="{FF2B5EF4-FFF2-40B4-BE49-F238E27FC236}">
                  <a16:creationId xmlns:a16="http://schemas.microsoft.com/office/drawing/2014/main" id="{76969C4D-50CA-4954-AD3B-82E7647665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45467" y="1951858"/>
              <a:ext cx="739930" cy="4335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DD348A7-8ABC-4ABA-8227-AD5115EEE20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4935" b="36866"/>
            <a:stretch/>
          </p:blipFill>
          <p:spPr>
            <a:xfrm>
              <a:off x="2643350" y="280369"/>
              <a:ext cx="9548650" cy="24440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A7C7AD5-8753-4FB9-9048-CAEB9F28F7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36157" y="1138992"/>
              <a:ext cx="1659820" cy="1244865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94E8348-2446-476D-92E1-0781B7665759}"/>
                </a:ext>
              </a:extLst>
            </p:cNvPr>
            <p:cNvSpPr/>
            <p:nvPr/>
          </p:nvSpPr>
          <p:spPr>
            <a:xfrm>
              <a:off x="3580493" y="255840"/>
              <a:ext cx="8521461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b="1" dirty="0">
                  <a:solidFill>
                    <a:schemeClr val="bg1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SoC-HEALTH</a:t>
              </a:r>
              <a:r>
                <a:rPr lang="en-US" dirty="0">
                  <a:solidFill>
                    <a:schemeClr val="bg1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: On-Chip Health Monitoring and Fault Management for SoC Health-Awareness in Space Missions </a:t>
              </a:r>
              <a:endPara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9" name="Picture 456">
              <a:extLst>
                <a:ext uri="{FF2B5EF4-FFF2-40B4-BE49-F238E27FC236}">
                  <a16:creationId xmlns:a16="http://schemas.microsoft.com/office/drawing/2014/main" id="{21CB9730-4459-4866-9EAD-3DCDFD3258B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27377" y="3344905"/>
              <a:ext cx="1174577" cy="18326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394AAB8-315A-46B8-96CC-0D0479DCF05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70367" y="1086837"/>
              <a:ext cx="3093055" cy="1623854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656E220-6E64-416A-AB19-D9B051853235}"/>
                </a:ext>
              </a:extLst>
            </p:cNvPr>
            <p:cNvSpPr/>
            <p:nvPr/>
          </p:nvSpPr>
          <p:spPr>
            <a:xfrm>
              <a:off x="2668700" y="1728502"/>
              <a:ext cx="3799014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b="1" dirty="0">
                  <a:solidFill>
                    <a:srgbClr val="FFC000"/>
                  </a:solidFill>
                  <a:ea typeface="Times New Roman" panose="02020603050405020304" pitchFamily="18" charset="0"/>
                  <a:cs typeface="Calibri" panose="020F0502020204030204" pitchFamily="34" charset="0"/>
                </a:rPr>
                <a:t>Health Management</a:t>
              </a:r>
            </a:p>
            <a:p>
              <a:r>
                <a:rPr lang="en-US" sz="2800" b="1" dirty="0">
                  <a:solidFill>
                    <a:srgbClr val="FFC000"/>
                  </a:solidFill>
                  <a:ea typeface="Times New Roman" panose="02020603050405020304" pitchFamily="18" charset="0"/>
                  <a:cs typeface="Calibri" panose="020F0502020204030204" pitchFamily="34" charset="0"/>
                </a:rPr>
                <a:t>for Satellites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18D41B2-FB63-4362-8945-89A2E7FB221A}"/>
              </a:ext>
            </a:extLst>
          </p:cNvPr>
          <p:cNvGrpSpPr>
            <a:grpSpLocks noChangeAspect="1"/>
          </p:cNvGrpSpPr>
          <p:nvPr/>
        </p:nvGrpSpPr>
        <p:grpSpPr>
          <a:xfrm>
            <a:off x="6329061" y="2022287"/>
            <a:ext cx="6489879" cy="4472532"/>
            <a:chOff x="532861" y="914401"/>
            <a:chExt cx="8110505" cy="5589393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13E5FF7F-91EE-4B33-9520-74C571A34B3F}"/>
                </a:ext>
              </a:extLst>
            </p:cNvPr>
            <p:cNvGrpSpPr/>
            <p:nvPr/>
          </p:nvGrpSpPr>
          <p:grpSpPr>
            <a:xfrm>
              <a:off x="532861" y="914401"/>
              <a:ext cx="8110505" cy="5589393"/>
              <a:chOff x="532861" y="914401"/>
              <a:chExt cx="8110505" cy="5589393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26FD14D4-B369-41DD-84E4-326EFD6B18E0}"/>
                  </a:ext>
                </a:extLst>
              </p:cNvPr>
              <p:cNvGrpSpPr/>
              <p:nvPr/>
            </p:nvGrpSpPr>
            <p:grpSpPr>
              <a:xfrm>
                <a:off x="532861" y="914401"/>
                <a:ext cx="8110505" cy="5589393"/>
                <a:chOff x="-145565" y="918313"/>
                <a:chExt cx="8110505" cy="4932208"/>
              </a:xfrm>
            </p:grpSpPr>
            <p:pic>
              <p:nvPicPr>
                <p:cNvPr id="19" name="Picture 18">
                  <a:extLst>
                    <a:ext uri="{FF2B5EF4-FFF2-40B4-BE49-F238E27FC236}">
                      <a16:creationId xmlns:a16="http://schemas.microsoft.com/office/drawing/2014/main" id="{9D2F5DF4-1473-45EC-90E2-AF915117E49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-145565" y="918313"/>
                  <a:ext cx="8110505" cy="4932208"/>
                </a:xfrm>
                <a:prstGeom prst="rect">
                  <a:avLst/>
                </a:prstGeom>
              </p:spPr>
            </p:pic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F81BCF65-2D46-4A45-8530-6C6C840CB665}"/>
                    </a:ext>
                  </a:extLst>
                </p:cNvPr>
                <p:cNvSpPr/>
                <p:nvPr/>
              </p:nvSpPr>
              <p:spPr>
                <a:xfrm>
                  <a:off x="745003" y="1139158"/>
                  <a:ext cx="6611679" cy="2949095"/>
                </a:xfrm>
                <a:prstGeom prst="rect">
                  <a:avLst/>
                </a:prstGeom>
                <a:gradFill rotWithShape="1">
                  <a:gsLst>
                    <a:gs pos="0">
                      <a:srgbClr val="4F81BD">
                        <a:tint val="100000"/>
                        <a:shade val="100000"/>
                        <a:satMod val="130000"/>
                      </a:srgbClr>
                    </a:gs>
                    <a:gs pos="100000">
                      <a:srgbClr val="4F81BD">
                        <a:tint val="50000"/>
                        <a:shade val="100000"/>
                        <a:satMod val="350000"/>
                      </a:srgbClr>
                    </a:gs>
                  </a:gsLst>
                  <a:lin ang="16200000" scaled="0"/>
                </a:gradFill>
                <a:ln w="9525" cap="flat" cmpd="sng" algn="ctr">
                  <a:noFill/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94787235-9159-466E-8391-BF8CB279D92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7926"/>
              <a:stretch/>
            </p:blipFill>
            <p:spPr>
              <a:xfrm>
                <a:off x="1541085" y="1203530"/>
                <a:ext cx="6369758" cy="3299007"/>
              </a:xfrm>
              <a:prstGeom prst="rect">
                <a:avLst/>
              </a:prstGeom>
            </p:spPr>
          </p:pic>
        </p:grpSp>
        <p:pic>
          <p:nvPicPr>
            <p:cNvPr id="16" name="Picture 84">
              <a:extLst>
                <a:ext uri="{FF2B5EF4-FFF2-40B4-BE49-F238E27FC236}">
                  <a16:creationId xmlns:a16="http://schemas.microsoft.com/office/drawing/2014/main" id="{BB43C09D-1EC0-472F-9B3B-5F4432C58D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8014" y="1792956"/>
              <a:ext cx="525825" cy="3081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21" name="Picture 84">
            <a:extLst>
              <a:ext uri="{FF2B5EF4-FFF2-40B4-BE49-F238E27FC236}">
                <a16:creationId xmlns:a16="http://schemas.microsoft.com/office/drawing/2014/main" id="{E2E80C56-4DA9-405D-AFCC-EE85410647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5066" y="309855"/>
            <a:ext cx="2086321" cy="1222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2493929"/>
      </p:ext>
    </p:extLst>
  </p:cSld>
  <p:clrMapOvr>
    <a:masterClrMapping/>
  </p:clrMapOvr>
</p:sld>
</file>

<file path=ppt/theme/theme1.xml><?xml version="1.0" encoding="utf-8"?>
<a:theme xmlns:a="http://schemas.openxmlformats.org/drawingml/2006/main" name="Testonica Corpor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42123</TotalTime>
  <Words>886</Words>
  <Application>Microsoft Office PowerPoint</Application>
  <PresentationFormat>Custom</PresentationFormat>
  <Paragraphs>195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Cambria</vt:lpstr>
      <vt:lpstr>Exo</vt:lpstr>
      <vt:lpstr>Symbol</vt:lpstr>
      <vt:lpstr>Times New Roman</vt:lpstr>
      <vt:lpstr>Wingdings</vt:lpstr>
      <vt:lpstr>Testonica Corporate</vt:lpstr>
      <vt:lpstr>PowerPoint Presentation</vt:lpstr>
      <vt:lpstr>Testonica’s Key Competencies</vt:lpstr>
      <vt:lpstr>Outline</vt:lpstr>
      <vt:lpstr> BERT Equipment for CMS Data Links</vt:lpstr>
      <vt:lpstr>PowerPoint Presentation</vt:lpstr>
      <vt:lpstr>Tau lepton decay triggering algorithm</vt:lpstr>
      <vt:lpstr>PowerPoint Presentation</vt:lpstr>
      <vt:lpstr>FPGA-Based I/O and Control System</vt:lpstr>
      <vt:lpstr>PowerPoint Presentation</vt:lpstr>
      <vt:lpstr>System Health-Awareness</vt:lpstr>
      <vt:lpstr>SW Dev Support for TalTech’s CubeSat</vt:lpstr>
      <vt:lpstr>PowerPoint Presentation</vt:lpstr>
      <vt:lpstr>PowerPoint Presentation</vt:lpstr>
      <vt:lpstr>      Quick Defect Screening</vt:lpstr>
      <vt:lpstr>PowerPoint Presentation</vt:lpstr>
    </vt:vector>
  </TitlesOfParts>
  <Manager>Artur Jutman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At-Speed Test Coverage</dc:title>
  <dc:creator>Artur Jutman</dc:creator>
  <cp:keywords>DATA'2015 conference</cp:keywords>
  <cp:lastModifiedBy>Artur Jutman</cp:lastModifiedBy>
  <cp:revision>1466</cp:revision>
  <cp:lastPrinted>2015-09-16T11:56:27Z</cp:lastPrinted>
  <dcterms:created xsi:type="dcterms:W3CDTF">2014-10-27T14:58:48Z</dcterms:created>
  <dcterms:modified xsi:type="dcterms:W3CDTF">2022-03-02T16:13:16Z</dcterms:modified>
  <cp:category>research paper</cp:category>
</cp:coreProperties>
</file>