
<file path=[Content_Types].xml><?xml version="1.0" encoding="utf-8"?>
<Types xmlns="http://schemas.openxmlformats.org/package/2006/content-types">
  <Default Extension="jpeg" ContentType="image/jpeg"/>
  <Default Extension="mp4" ContentType="video/mp4"/>
  <Default Extension="png" ContentType="image/png"/>
  <Default Extension="rels" ContentType="application/vnd.openxmlformats-package.relationships+xml"/>
  <Default Extension="svg" ContentType="image/svg+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8"/>
  </p:notesMasterIdLst>
  <p:sldIdLst>
    <p:sldId id="450" r:id="rId2"/>
    <p:sldId id="266" r:id="rId3"/>
    <p:sldId id="1229" r:id="rId4"/>
    <p:sldId id="1279" r:id="rId5"/>
    <p:sldId id="292" r:id="rId6"/>
    <p:sldId id="261" r:id="rId7"/>
  </p:sldIdLst>
  <p:sldSz cx="12192000" cy="6858000"/>
  <p:notesSz cx="6858000" cy="9144000"/>
  <p:defaultTex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725"/>
  </p:normalViewPr>
  <p:slideViewPr>
    <p:cSldViewPr snapToGrid="0" snapToObjects="1">
      <p:cViewPr varScale="1">
        <p:scale>
          <a:sx n="110" d="100"/>
          <a:sy n="110" d="100"/>
        </p:scale>
        <p:origin x="632" y="176"/>
      </p:cViewPr>
      <p:guideLst/>
    </p:cSldViewPr>
  </p:slideViewPr>
  <p:notesTextViewPr>
    <p:cViewPr>
      <p:scale>
        <a:sx n="1" d="1"/>
        <a:sy n="1" d="1"/>
      </p:scale>
      <p:origin x="0" y="0"/>
    </p:cViewPr>
  </p:notesTextViewPr>
  <p:sorterViewPr>
    <p:cViewPr>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iagrams/_rels/data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svg"/><Relationship Id="rId1" Type="http://schemas.openxmlformats.org/officeDocument/2006/relationships/image" Target="../media/image9.png"/><Relationship Id="rId6" Type="http://schemas.openxmlformats.org/officeDocument/2006/relationships/image" Target="../media/image14.svg"/><Relationship Id="rId5" Type="http://schemas.openxmlformats.org/officeDocument/2006/relationships/image" Target="../media/image13.png"/><Relationship Id="rId4" Type="http://schemas.openxmlformats.org/officeDocument/2006/relationships/image" Target="../media/image12.svg"/></Relationships>
</file>

<file path=ppt/diagrams/_rels/drawing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svg"/><Relationship Id="rId1" Type="http://schemas.openxmlformats.org/officeDocument/2006/relationships/image" Target="../media/image9.png"/><Relationship Id="rId6" Type="http://schemas.openxmlformats.org/officeDocument/2006/relationships/image" Target="../media/image14.svg"/><Relationship Id="rId5" Type="http://schemas.openxmlformats.org/officeDocument/2006/relationships/image" Target="../media/image13.png"/><Relationship Id="rId4" Type="http://schemas.openxmlformats.org/officeDocument/2006/relationships/image" Target="../media/image12.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B412428-F7CD-4CE1-B4F0-70B19D453E41}"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83D550DB-1925-4AC0-B8E6-3FCDD2B9594E}">
      <dgm:prSet/>
      <dgm:spPr/>
      <dgm:t>
        <a:bodyPr/>
        <a:lstStyle/>
        <a:p>
          <a:pPr>
            <a:lnSpc>
              <a:spcPct val="100000"/>
            </a:lnSpc>
          </a:pPr>
          <a:r>
            <a:rPr lang="en-US"/>
            <a:t>Participation in FCC through </a:t>
          </a:r>
          <a:r>
            <a:rPr lang="en-US" b="1"/>
            <a:t>MoU and Addenda</a:t>
          </a:r>
          <a:r>
            <a:rPr lang="en-US"/>
            <a:t>.</a:t>
          </a:r>
        </a:p>
      </dgm:t>
    </dgm:pt>
    <dgm:pt modelId="{D852E146-D119-45D3-9B57-C309B49B903D}" type="parTrans" cxnId="{A08C8A1D-43BC-429A-B9E2-5C01B2BDD79C}">
      <dgm:prSet/>
      <dgm:spPr/>
      <dgm:t>
        <a:bodyPr/>
        <a:lstStyle/>
        <a:p>
          <a:endParaRPr lang="en-US"/>
        </a:p>
      </dgm:t>
    </dgm:pt>
    <dgm:pt modelId="{848B9D3A-E956-4E0D-8D2B-187D2267199E}" type="sibTrans" cxnId="{A08C8A1D-43BC-429A-B9E2-5C01B2BDD79C}">
      <dgm:prSet/>
      <dgm:spPr/>
      <dgm:t>
        <a:bodyPr/>
        <a:lstStyle/>
        <a:p>
          <a:endParaRPr lang="en-US"/>
        </a:p>
      </dgm:t>
    </dgm:pt>
    <dgm:pt modelId="{5C7A5E50-D98F-4A86-BECA-BA610F362D53}">
      <dgm:prSet/>
      <dgm:spPr/>
      <dgm:t>
        <a:bodyPr/>
        <a:lstStyle/>
        <a:p>
          <a:pPr>
            <a:lnSpc>
              <a:spcPct val="100000"/>
            </a:lnSpc>
          </a:pPr>
          <a:r>
            <a:rPr lang="en-US"/>
            <a:t>The FCC MoU for the first phase of the study is being </a:t>
          </a:r>
          <a:r>
            <a:rPr lang="en-US" b="1"/>
            <a:t>updated to cover the Feasibility Study</a:t>
          </a:r>
          <a:r>
            <a:rPr lang="en-US"/>
            <a:t>.</a:t>
          </a:r>
        </a:p>
      </dgm:t>
    </dgm:pt>
    <dgm:pt modelId="{C62DC9ED-75F0-4126-9C16-3768F22B915D}" type="parTrans" cxnId="{4DD83C92-AAC9-4625-A7F4-7CC14307F8C2}">
      <dgm:prSet/>
      <dgm:spPr/>
      <dgm:t>
        <a:bodyPr/>
        <a:lstStyle/>
        <a:p>
          <a:endParaRPr lang="en-US"/>
        </a:p>
      </dgm:t>
    </dgm:pt>
    <dgm:pt modelId="{5D7E641A-24BC-4FDB-9448-F7CD382BB6AB}" type="sibTrans" cxnId="{4DD83C92-AAC9-4625-A7F4-7CC14307F8C2}">
      <dgm:prSet/>
      <dgm:spPr/>
      <dgm:t>
        <a:bodyPr/>
        <a:lstStyle/>
        <a:p>
          <a:endParaRPr lang="en-US"/>
        </a:p>
      </dgm:t>
    </dgm:pt>
    <dgm:pt modelId="{3BE4576A-0BD0-4541-A832-A598E54E7A3D}">
      <dgm:prSet/>
      <dgm:spPr/>
      <dgm:t>
        <a:bodyPr/>
        <a:lstStyle/>
        <a:p>
          <a:pPr>
            <a:lnSpc>
              <a:spcPct val="100000"/>
            </a:lnSpc>
          </a:pPr>
          <a:r>
            <a:rPr lang="en-US"/>
            <a:t>The current participating institutes who wish to take part in the Feasibility Study can continue to participate on the basis of the previously signed MoU until the updated MoU is signed.</a:t>
          </a:r>
        </a:p>
      </dgm:t>
    </dgm:pt>
    <dgm:pt modelId="{AD909FF1-493C-4663-BF07-B493F179FFE6}" type="parTrans" cxnId="{31100169-4BBE-4E80-AA36-2E75E8252E2E}">
      <dgm:prSet/>
      <dgm:spPr/>
      <dgm:t>
        <a:bodyPr/>
        <a:lstStyle/>
        <a:p>
          <a:endParaRPr lang="en-US"/>
        </a:p>
      </dgm:t>
    </dgm:pt>
    <dgm:pt modelId="{6464ED52-D07B-42F6-98AF-CE159EAAF029}" type="sibTrans" cxnId="{31100169-4BBE-4E80-AA36-2E75E8252E2E}">
      <dgm:prSet/>
      <dgm:spPr/>
      <dgm:t>
        <a:bodyPr/>
        <a:lstStyle/>
        <a:p>
          <a:endParaRPr lang="en-US"/>
        </a:p>
      </dgm:t>
    </dgm:pt>
    <dgm:pt modelId="{D579D1B3-E8DC-44C4-8317-9AAC44925338}" type="pres">
      <dgm:prSet presAssocID="{0B412428-F7CD-4CE1-B4F0-70B19D453E41}" presName="root" presStyleCnt="0">
        <dgm:presLayoutVars>
          <dgm:dir/>
          <dgm:resizeHandles val="exact"/>
        </dgm:presLayoutVars>
      </dgm:prSet>
      <dgm:spPr/>
    </dgm:pt>
    <dgm:pt modelId="{802872CF-1FA7-4365-B4E9-BA775F2BF80D}" type="pres">
      <dgm:prSet presAssocID="{83D550DB-1925-4AC0-B8E6-3FCDD2B9594E}" presName="compNode" presStyleCnt="0"/>
      <dgm:spPr/>
    </dgm:pt>
    <dgm:pt modelId="{BB0660C1-14DD-4492-8F55-DBAAE37649DE}" type="pres">
      <dgm:prSet presAssocID="{83D550DB-1925-4AC0-B8E6-3FCDD2B9594E}" presName="bgRect" presStyleLbl="bgShp" presStyleIdx="0" presStyleCnt="3"/>
      <dgm:spPr/>
    </dgm:pt>
    <dgm:pt modelId="{6D2210D4-80C0-4C0D-84A4-424BA9C730ED}" type="pres">
      <dgm:prSet presAssocID="{83D550DB-1925-4AC0-B8E6-3FCDD2B9594E}"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Web Design"/>
        </a:ext>
      </dgm:extLst>
    </dgm:pt>
    <dgm:pt modelId="{B41707FA-82B9-4825-9193-1BB8A87F4929}" type="pres">
      <dgm:prSet presAssocID="{83D550DB-1925-4AC0-B8E6-3FCDD2B9594E}" presName="spaceRect" presStyleCnt="0"/>
      <dgm:spPr/>
    </dgm:pt>
    <dgm:pt modelId="{7608C780-1243-4EFE-B9F0-CD4CA264D923}" type="pres">
      <dgm:prSet presAssocID="{83D550DB-1925-4AC0-B8E6-3FCDD2B9594E}" presName="parTx" presStyleLbl="revTx" presStyleIdx="0" presStyleCnt="3">
        <dgm:presLayoutVars>
          <dgm:chMax val="0"/>
          <dgm:chPref val="0"/>
        </dgm:presLayoutVars>
      </dgm:prSet>
      <dgm:spPr/>
    </dgm:pt>
    <dgm:pt modelId="{984C961C-5675-4CC8-8BE7-4A5F5530EC8E}" type="pres">
      <dgm:prSet presAssocID="{848B9D3A-E956-4E0D-8D2B-187D2267199E}" presName="sibTrans" presStyleCnt="0"/>
      <dgm:spPr/>
    </dgm:pt>
    <dgm:pt modelId="{0F06500F-E043-4730-85EA-05A4DFC3C457}" type="pres">
      <dgm:prSet presAssocID="{5C7A5E50-D98F-4A86-BECA-BA610F362D53}" presName="compNode" presStyleCnt="0"/>
      <dgm:spPr/>
    </dgm:pt>
    <dgm:pt modelId="{71586B0B-3615-4B17-B0AF-EA9EB891D7A1}" type="pres">
      <dgm:prSet presAssocID="{5C7A5E50-D98F-4A86-BECA-BA610F362D53}" presName="bgRect" presStyleLbl="bgShp" presStyleIdx="1" presStyleCnt="3"/>
      <dgm:spPr/>
    </dgm:pt>
    <dgm:pt modelId="{93E747BD-49F2-4769-8390-2194E2CB34B3}" type="pres">
      <dgm:prSet presAssocID="{5C7A5E50-D98F-4A86-BECA-BA610F362D53}"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Satellite dish"/>
        </a:ext>
      </dgm:extLst>
    </dgm:pt>
    <dgm:pt modelId="{CAE75BFF-667F-41E0-8D85-1239A727A21A}" type="pres">
      <dgm:prSet presAssocID="{5C7A5E50-D98F-4A86-BECA-BA610F362D53}" presName="spaceRect" presStyleCnt="0"/>
      <dgm:spPr/>
    </dgm:pt>
    <dgm:pt modelId="{0AB9EEE7-166A-415D-9A61-9568FEF5DCCD}" type="pres">
      <dgm:prSet presAssocID="{5C7A5E50-D98F-4A86-BECA-BA610F362D53}" presName="parTx" presStyleLbl="revTx" presStyleIdx="1" presStyleCnt="3">
        <dgm:presLayoutVars>
          <dgm:chMax val="0"/>
          <dgm:chPref val="0"/>
        </dgm:presLayoutVars>
      </dgm:prSet>
      <dgm:spPr/>
    </dgm:pt>
    <dgm:pt modelId="{5C49BB5D-25F4-41F1-A04F-2E94C8B076F8}" type="pres">
      <dgm:prSet presAssocID="{5D7E641A-24BC-4FDB-9448-F7CD382BB6AB}" presName="sibTrans" presStyleCnt="0"/>
      <dgm:spPr/>
    </dgm:pt>
    <dgm:pt modelId="{1E4B55B8-0B14-4CB4-BBB5-8C3C9C1FE3C4}" type="pres">
      <dgm:prSet presAssocID="{3BE4576A-0BD0-4541-A832-A598E54E7A3D}" presName="compNode" presStyleCnt="0"/>
      <dgm:spPr/>
    </dgm:pt>
    <dgm:pt modelId="{0D8BE7C5-AE58-4725-911C-B3F78F0EABA6}" type="pres">
      <dgm:prSet presAssocID="{3BE4576A-0BD0-4541-A832-A598E54E7A3D}" presName="bgRect" presStyleLbl="bgShp" presStyleIdx="2" presStyleCnt="3"/>
      <dgm:spPr/>
    </dgm:pt>
    <dgm:pt modelId="{CC974AA8-6473-415D-B594-D398F5FD76D5}" type="pres">
      <dgm:prSet presAssocID="{3BE4576A-0BD0-4541-A832-A598E54E7A3D}"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Presentation with Checklist"/>
        </a:ext>
      </dgm:extLst>
    </dgm:pt>
    <dgm:pt modelId="{2AB5C693-2869-498D-97CC-21036D755B38}" type="pres">
      <dgm:prSet presAssocID="{3BE4576A-0BD0-4541-A832-A598E54E7A3D}" presName="spaceRect" presStyleCnt="0"/>
      <dgm:spPr/>
    </dgm:pt>
    <dgm:pt modelId="{B46A3C89-D348-473E-9BB9-051BF365A775}" type="pres">
      <dgm:prSet presAssocID="{3BE4576A-0BD0-4541-A832-A598E54E7A3D}" presName="parTx" presStyleLbl="revTx" presStyleIdx="2" presStyleCnt="3">
        <dgm:presLayoutVars>
          <dgm:chMax val="0"/>
          <dgm:chPref val="0"/>
        </dgm:presLayoutVars>
      </dgm:prSet>
      <dgm:spPr/>
    </dgm:pt>
  </dgm:ptLst>
  <dgm:cxnLst>
    <dgm:cxn modelId="{B4B5F00C-5F9E-6D42-BE49-5B2768FE5610}" type="presOf" srcId="{3BE4576A-0BD0-4541-A832-A598E54E7A3D}" destId="{B46A3C89-D348-473E-9BB9-051BF365A775}" srcOrd="0" destOrd="0" presId="urn:microsoft.com/office/officeart/2018/2/layout/IconVerticalSolidList"/>
    <dgm:cxn modelId="{D9D8AA18-15AB-4A4A-9A48-CA53539DD532}" type="presOf" srcId="{83D550DB-1925-4AC0-B8E6-3FCDD2B9594E}" destId="{7608C780-1243-4EFE-B9F0-CD4CA264D923}" srcOrd="0" destOrd="0" presId="urn:microsoft.com/office/officeart/2018/2/layout/IconVerticalSolidList"/>
    <dgm:cxn modelId="{A08C8A1D-43BC-429A-B9E2-5C01B2BDD79C}" srcId="{0B412428-F7CD-4CE1-B4F0-70B19D453E41}" destId="{83D550DB-1925-4AC0-B8E6-3FCDD2B9594E}" srcOrd="0" destOrd="0" parTransId="{D852E146-D119-45D3-9B57-C309B49B903D}" sibTransId="{848B9D3A-E956-4E0D-8D2B-187D2267199E}"/>
    <dgm:cxn modelId="{31100169-4BBE-4E80-AA36-2E75E8252E2E}" srcId="{0B412428-F7CD-4CE1-B4F0-70B19D453E41}" destId="{3BE4576A-0BD0-4541-A832-A598E54E7A3D}" srcOrd="2" destOrd="0" parTransId="{AD909FF1-493C-4663-BF07-B493F179FFE6}" sibTransId="{6464ED52-D07B-42F6-98AF-CE159EAAF029}"/>
    <dgm:cxn modelId="{643FDF81-6E41-4845-B5C2-7E3A338B2622}" type="presOf" srcId="{0B412428-F7CD-4CE1-B4F0-70B19D453E41}" destId="{D579D1B3-E8DC-44C4-8317-9AAC44925338}" srcOrd="0" destOrd="0" presId="urn:microsoft.com/office/officeart/2018/2/layout/IconVerticalSolidList"/>
    <dgm:cxn modelId="{4DD83C92-AAC9-4625-A7F4-7CC14307F8C2}" srcId="{0B412428-F7CD-4CE1-B4F0-70B19D453E41}" destId="{5C7A5E50-D98F-4A86-BECA-BA610F362D53}" srcOrd="1" destOrd="0" parTransId="{C62DC9ED-75F0-4126-9C16-3768F22B915D}" sibTransId="{5D7E641A-24BC-4FDB-9448-F7CD382BB6AB}"/>
    <dgm:cxn modelId="{DD698CB7-71B8-3141-8044-BD9228CBC824}" type="presOf" srcId="{5C7A5E50-D98F-4A86-BECA-BA610F362D53}" destId="{0AB9EEE7-166A-415D-9A61-9568FEF5DCCD}" srcOrd="0" destOrd="0" presId="urn:microsoft.com/office/officeart/2018/2/layout/IconVerticalSolidList"/>
    <dgm:cxn modelId="{9C31D4CA-AACF-BC47-8F9E-0015459DF7B8}" type="presParOf" srcId="{D579D1B3-E8DC-44C4-8317-9AAC44925338}" destId="{802872CF-1FA7-4365-B4E9-BA775F2BF80D}" srcOrd="0" destOrd="0" presId="urn:microsoft.com/office/officeart/2018/2/layout/IconVerticalSolidList"/>
    <dgm:cxn modelId="{D029329D-9EB9-D841-95D0-4B86C13336DC}" type="presParOf" srcId="{802872CF-1FA7-4365-B4E9-BA775F2BF80D}" destId="{BB0660C1-14DD-4492-8F55-DBAAE37649DE}" srcOrd="0" destOrd="0" presId="urn:microsoft.com/office/officeart/2018/2/layout/IconVerticalSolidList"/>
    <dgm:cxn modelId="{3CC8A082-132B-2E41-9214-BAF18BA6771C}" type="presParOf" srcId="{802872CF-1FA7-4365-B4E9-BA775F2BF80D}" destId="{6D2210D4-80C0-4C0D-84A4-424BA9C730ED}" srcOrd="1" destOrd="0" presId="urn:microsoft.com/office/officeart/2018/2/layout/IconVerticalSolidList"/>
    <dgm:cxn modelId="{E37D1746-1BDB-DF46-8644-383011E7A47E}" type="presParOf" srcId="{802872CF-1FA7-4365-B4E9-BA775F2BF80D}" destId="{B41707FA-82B9-4825-9193-1BB8A87F4929}" srcOrd="2" destOrd="0" presId="urn:microsoft.com/office/officeart/2018/2/layout/IconVerticalSolidList"/>
    <dgm:cxn modelId="{43C4DC05-4962-4C4F-ACF6-7EE3755A8074}" type="presParOf" srcId="{802872CF-1FA7-4365-B4E9-BA775F2BF80D}" destId="{7608C780-1243-4EFE-B9F0-CD4CA264D923}" srcOrd="3" destOrd="0" presId="urn:microsoft.com/office/officeart/2018/2/layout/IconVerticalSolidList"/>
    <dgm:cxn modelId="{5FAD18B8-6486-9C43-A6D6-D7A6E4DBFE55}" type="presParOf" srcId="{D579D1B3-E8DC-44C4-8317-9AAC44925338}" destId="{984C961C-5675-4CC8-8BE7-4A5F5530EC8E}" srcOrd="1" destOrd="0" presId="urn:microsoft.com/office/officeart/2018/2/layout/IconVerticalSolidList"/>
    <dgm:cxn modelId="{AB2AAA9E-BA43-CB4B-A2C9-3C90BC5DE8F0}" type="presParOf" srcId="{D579D1B3-E8DC-44C4-8317-9AAC44925338}" destId="{0F06500F-E043-4730-85EA-05A4DFC3C457}" srcOrd="2" destOrd="0" presId="urn:microsoft.com/office/officeart/2018/2/layout/IconVerticalSolidList"/>
    <dgm:cxn modelId="{2E98B38D-B60D-AE40-AFB7-F8D0047CE770}" type="presParOf" srcId="{0F06500F-E043-4730-85EA-05A4DFC3C457}" destId="{71586B0B-3615-4B17-B0AF-EA9EB891D7A1}" srcOrd="0" destOrd="0" presId="urn:microsoft.com/office/officeart/2018/2/layout/IconVerticalSolidList"/>
    <dgm:cxn modelId="{D9757C7E-B93B-6E40-9BE6-8CB7E877221E}" type="presParOf" srcId="{0F06500F-E043-4730-85EA-05A4DFC3C457}" destId="{93E747BD-49F2-4769-8390-2194E2CB34B3}" srcOrd="1" destOrd="0" presId="urn:microsoft.com/office/officeart/2018/2/layout/IconVerticalSolidList"/>
    <dgm:cxn modelId="{9978EBA2-1818-D544-A22A-04084F8230EF}" type="presParOf" srcId="{0F06500F-E043-4730-85EA-05A4DFC3C457}" destId="{CAE75BFF-667F-41E0-8D85-1239A727A21A}" srcOrd="2" destOrd="0" presId="urn:microsoft.com/office/officeart/2018/2/layout/IconVerticalSolidList"/>
    <dgm:cxn modelId="{0A76AF00-2598-5C48-B8BB-D4873BD9BD22}" type="presParOf" srcId="{0F06500F-E043-4730-85EA-05A4DFC3C457}" destId="{0AB9EEE7-166A-415D-9A61-9568FEF5DCCD}" srcOrd="3" destOrd="0" presId="urn:microsoft.com/office/officeart/2018/2/layout/IconVerticalSolidList"/>
    <dgm:cxn modelId="{B59D8B41-DA99-704B-9825-B80D1A4C4C5F}" type="presParOf" srcId="{D579D1B3-E8DC-44C4-8317-9AAC44925338}" destId="{5C49BB5D-25F4-41F1-A04F-2E94C8B076F8}" srcOrd="3" destOrd="0" presId="urn:microsoft.com/office/officeart/2018/2/layout/IconVerticalSolidList"/>
    <dgm:cxn modelId="{F5584A57-4838-CA44-80BF-2B5470A65775}" type="presParOf" srcId="{D579D1B3-E8DC-44C4-8317-9AAC44925338}" destId="{1E4B55B8-0B14-4CB4-BBB5-8C3C9C1FE3C4}" srcOrd="4" destOrd="0" presId="urn:microsoft.com/office/officeart/2018/2/layout/IconVerticalSolidList"/>
    <dgm:cxn modelId="{F20A5F57-CD51-944D-951B-BC5CCC07D79E}" type="presParOf" srcId="{1E4B55B8-0B14-4CB4-BBB5-8C3C9C1FE3C4}" destId="{0D8BE7C5-AE58-4725-911C-B3F78F0EABA6}" srcOrd="0" destOrd="0" presId="urn:microsoft.com/office/officeart/2018/2/layout/IconVerticalSolidList"/>
    <dgm:cxn modelId="{D785748F-C6C7-6448-B554-ABE2C7F49966}" type="presParOf" srcId="{1E4B55B8-0B14-4CB4-BBB5-8C3C9C1FE3C4}" destId="{CC974AA8-6473-415D-B594-D398F5FD76D5}" srcOrd="1" destOrd="0" presId="urn:microsoft.com/office/officeart/2018/2/layout/IconVerticalSolidList"/>
    <dgm:cxn modelId="{DC3EB35A-2781-A841-8547-984635194885}" type="presParOf" srcId="{1E4B55B8-0B14-4CB4-BBB5-8C3C9C1FE3C4}" destId="{2AB5C693-2869-498D-97CC-21036D755B38}" srcOrd="2" destOrd="0" presId="urn:microsoft.com/office/officeart/2018/2/layout/IconVerticalSolidList"/>
    <dgm:cxn modelId="{4B8245C3-0728-6247-B7BC-47E84D7B52D7}" type="presParOf" srcId="{1E4B55B8-0B14-4CB4-BBB5-8C3C9C1FE3C4}" destId="{B46A3C89-D348-473E-9BB9-051BF365A775}"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B0660C1-14DD-4492-8F55-DBAAE37649DE}">
      <dsp:nvSpPr>
        <dsp:cNvPr id="0" name=""/>
        <dsp:cNvSpPr/>
      </dsp:nvSpPr>
      <dsp:spPr>
        <a:xfrm>
          <a:off x="0" y="3650"/>
          <a:ext cx="5181600" cy="125044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D2210D4-80C0-4C0D-84A4-424BA9C730ED}">
      <dsp:nvSpPr>
        <dsp:cNvPr id="0" name=""/>
        <dsp:cNvSpPr/>
      </dsp:nvSpPr>
      <dsp:spPr>
        <a:xfrm>
          <a:off x="378260" y="285001"/>
          <a:ext cx="688419" cy="687747"/>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608C780-1243-4EFE-B9F0-CD4CA264D923}">
      <dsp:nvSpPr>
        <dsp:cNvPr id="0" name=""/>
        <dsp:cNvSpPr/>
      </dsp:nvSpPr>
      <dsp:spPr>
        <a:xfrm>
          <a:off x="1444941" y="3650"/>
          <a:ext cx="3660754" cy="12516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2469" tIns="132469" rIns="132469" bIns="132469" numCol="1" spcCol="1270" anchor="ctr" anchorCtr="0">
          <a:noAutofit/>
        </a:bodyPr>
        <a:lstStyle/>
        <a:p>
          <a:pPr marL="0" lvl="0" indent="0" algn="l" defTabSz="622300">
            <a:lnSpc>
              <a:spcPct val="100000"/>
            </a:lnSpc>
            <a:spcBef>
              <a:spcPct val="0"/>
            </a:spcBef>
            <a:spcAft>
              <a:spcPct val="35000"/>
            </a:spcAft>
            <a:buNone/>
          </a:pPr>
          <a:r>
            <a:rPr lang="en-US" sz="1400" kern="1200"/>
            <a:t>Participation in FCC through </a:t>
          </a:r>
          <a:r>
            <a:rPr lang="en-US" sz="1400" b="1" kern="1200"/>
            <a:t>MoU and Addenda</a:t>
          </a:r>
          <a:r>
            <a:rPr lang="en-US" sz="1400" kern="1200"/>
            <a:t>.</a:t>
          </a:r>
        </a:p>
      </dsp:txBody>
      <dsp:txXfrm>
        <a:off x="1444941" y="3650"/>
        <a:ext cx="3660754" cy="1251671"/>
      </dsp:txXfrm>
    </dsp:sp>
    <dsp:sp modelId="{71586B0B-3615-4B17-B0AF-EA9EB891D7A1}">
      <dsp:nvSpPr>
        <dsp:cNvPr id="0" name=""/>
        <dsp:cNvSpPr/>
      </dsp:nvSpPr>
      <dsp:spPr>
        <a:xfrm>
          <a:off x="0" y="1549833"/>
          <a:ext cx="5181600" cy="125044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3E747BD-49F2-4769-8390-2194E2CB34B3}">
      <dsp:nvSpPr>
        <dsp:cNvPr id="0" name=""/>
        <dsp:cNvSpPr/>
      </dsp:nvSpPr>
      <dsp:spPr>
        <a:xfrm>
          <a:off x="378260" y="1831184"/>
          <a:ext cx="688419" cy="687747"/>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AB9EEE7-166A-415D-9A61-9568FEF5DCCD}">
      <dsp:nvSpPr>
        <dsp:cNvPr id="0" name=""/>
        <dsp:cNvSpPr/>
      </dsp:nvSpPr>
      <dsp:spPr>
        <a:xfrm>
          <a:off x="1444941" y="1549833"/>
          <a:ext cx="3660754" cy="12516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2469" tIns="132469" rIns="132469" bIns="132469" numCol="1" spcCol="1270" anchor="ctr" anchorCtr="0">
          <a:noAutofit/>
        </a:bodyPr>
        <a:lstStyle/>
        <a:p>
          <a:pPr marL="0" lvl="0" indent="0" algn="l" defTabSz="622300">
            <a:lnSpc>
              <a:spcPct val="100000"/>
            </a:lnSpc>
            <a:spcBef>
              <a:spcPct val="0"/>
            </a:spcBef>
            <a:spcAft>
              <a:spcPct val="35000"/>
            </a:spcAft>
            <a:buNone/>
          </a:pPr>
          <a:r>
            <a:rPr lang="en-US" sz="1400" kern="1200"/>
            <a:t>The FCC MoU for the first phase of the study is being </a:t>
          </a:r>
          <a:r>
            <a:rPr lang="en-US" sz="1400" b="1" kern="1200"/>
            <a:t>updated to cover the Feasibility Study</a:t>
          </a:r>
          <a:r>
            <a:rPr lang="en-US" sz="1400" kern="1200"/>
            <a:t>.</a:t>
          </a:r>
        </a:p>
      </dsp:txBody>
      <dsp:txXfrm>
        <a:off x="1444941" y="1549833"/>
        <a:ext cx="3660754" cy="1251671"/>
      </dsp:txXfrm>
    </dsp:sp>
    <dsp:sp modelId="{0D8BE7C5-AE58-4725-911C-B3F78F0EABA6}">
      <dsp:nvSpPr>
        <dsp:cNvPr id="0" name=""/>
        <dsp:cNvSpPr/>
      </dsp:nvSpPr>
      <dsp:spPr>
        <a:xfrm>
          <a:off x="0" y="3096015"/>
          <a:ext cx="5181600" cy="125044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C974AA8-6473-415D-B594-D398F5FD76D5}">
      <dsp:nvSpPr>
        <dsp:cNvPr id="0" name=""/>
        <dsp:cNvSpPr/>
      </dsp:nvSpPr>
      <dsp:spPr>
        <a:xfrm>
          <a:off x="378630" y="3377367"/>
          <a:ext cx="688419" cy="687747"/>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46A3C89-D348-473E-9BB9-051BF365A775}">
      <dsp:nvSpPr>
        <dsp:cNvPr id="0" name=""/>
        <dsp:cNvSpPr/>
      </dsp:nvSpPr>
      <dsp:spPr>
        <a:xfrm>
          <a:off x="1445680" y="3096015"/>
          <a:ext cx="3660754" cy="12516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2469" tIns="132469" rIns="132469" bIns="132469" numCol="1" spcCol="1270" anchor="ctr" anchorCtr="0">
          <a:noAutofit/>
        </a:bodyPr>
        <a:lstStyle/>
        <a:p>
          <a:pPr marL="0" lvl="0" indent="0" algn="l" defTabSz="622300">
            <a:lnSpc>
              <a:spcPct val="100000"/>
            </a:lnSpc>
            <a:spcBef>
              <a:spcPct val="0"/>
            </a:spcBef>
            <a:spcAft>
              <a:spcPct val="35000"/>
            </a:spcAft>
            <a:buNone/>
          </a:pPr>
          <a:r>
            <a:rPr lang="en-US" sz="1400" kern="1200"/>
            <a:t>The current participating institutes who wish to take part in the Feasibility Study can continue to participate on the basis of the previously signed MoU until the updated MoU is signed.</a:t>
          </a:r>
        </a:p>
      </dsp:txBody>
      <dsp:txXfrm>
        <a:off x="1445680" y="3096015"/>
        <a:ext cx="3660754" cy="1251671"/>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H"/>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E0BDB44-9F45-ED46-8A22-8165AAE366B1}" type="datetimeFigureOut">
              <a:rPr lang="en-CH" smtClean="0"/>
              <a:t>02.03.22</a:t>
            </a:fld>
            <a:endParaRPr lang="en-CH"/>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H"/>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H"/>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AC26D6-CA17-2640-8494-24B308176292}" type="slidenum">
              <a:rPr lang="en-CH" smtClean="0"/>
              <a:t>‹#›</a:t>
            </a:fld>
            <a:endParaRPr lang="en-CH"/>
          </a:p>
        </p:txBody>
      </p:sp>
    </p:spTree>
    <p:extLst>
      <p:ext uri="{BB962C8B-B14F-4D97-AF65-F5344CB8AC3E}">
        <p14:creationId xmlns:p14="http://schemas.microsoft.com/office/powerpoint/2010/main" val="35977051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F0BDA81-3FB2-49EB-95B6-9165AF10FC92}"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9362115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00DA3C-B240-EC42-825D-E01343AB4E36}"/>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CH"/>
          </a:p>
        </p:txBody>
      </p:sp>
      <p:sp>
        <p:nvSpPr>
          <p:cNvPr id="3" name="Subtitle 2">
            <a:extLst>
              <a:ext uri="{FF2B5EF4-FFF2-40B4-BE49-F238E27FC236}">
                <a16:creationId xmlns:a16="http://schemas.microsoft.com/office/drawing/2014/main" id="{26FBCAC6-044F-8248-8A36-5C8E04B6725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CH"/>
          </a:p>
        </p:txBody>
      </p:sp>
      <p:sp>
        <p:nvSpPr>
          <p:cNvPr id="4" name="Date Placeholder 3">
            <a:extLst>
              <a:ext uri="{FF2B5EF4-FFF2-40B4-BE49-F238E27FC236}">
                <a16:creationId xmlns:a16="http://schemas.microsoft.com/office/drawing/2014/main" id="{7D32AD30-4E7D-9F45-B75B-7CCA192D92E4}"/>
              </a:ext>
            </a:extLst>
          </p:cNvPr>
          <p:cNvSpPr>
            <a:spLocks noGrp="1"/>
          </p:cNvSpPr>
          <p:nvPr>
            <p:ph type="dt" sz="half" idx="10"/>
          </p:nvPr>
        </p:nvSpPr>
        <p:spPr/>
        <p:txBody>
          <a:bodyPr/>
          <a:lstStyle/>
          <a:p>
            <a:fld id="{80DAF1F5-BD63-284B-B389-D0FA4F04485C}" type="datetimeFigureOut">
              <a:rPr lang="en-CH" smtClean="0"/>
              <a:t>02.03.22</a:t>
            </a:fld>
            <a:endParaRPr lang="en-CH"/>
          </a:p>
        </p:txBody>
      </p:sp>
      <p:sp>
        <p:nvSpPr>
          <p:cNvPr id="5" name="Footer Placeholder 4">
            <a:extLst>
              <a:ext uri="{FF2B5EF4-FFF2-40B4-BE49-F238E27FC236}">
                <a16:creationId xmlns:a16="http://schemas.microsoft.com/office/drawing/2014/main" id="{129A66C8-2E16-7246-915C-CB80630291BF}"/>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809057B4-595F-B445-9705-8D0BA6B360AF}"/>
              </a:ext>
            </a:extLst>
          </p:cNvPr>
          <p:cNvSpPr>
            <a:spLocks noGrp="1"/>
          </p:cNvSpPr>
          <p:nvPr>
            <p:ph type="sldNum" sz="quarter" idx="12"/>
          </p:nvPr>
        </p:nvSpPr>
        <p:spPr/>
        <p:txBody>
          <a:bodyPr/>
          <a:lstStyle/>
          <a:p>
            <a:fld id="{3992EDF0-CD77-624F-83C4-34D41631A30F}" type="slidenum">
              <a:rPr lang="en-CH" smtClean="0"/>
              <a:t>‹#›</a:t>
            </a:fld>
            <a:endParaRPr lang="en-CH"/>
          </a:p>
        </p:txBody>
      </p:sp>
    </p:spTree>
    <p:extLst>
      <p:ext uri="{BB962C8B-B14F-4D97-AF65-F5344CB8AC3E}">
        <p14:creationId xmlns:p14="http://schemas.microsoft.com/office/powerpoint/2010/main" val="16413290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F772DF-B6D0-984F-AAF9-856E7C19D210}"/>
              </a:ext>
            </a:extLst>
          </p:cNvPr>
          <p:cNvSpPr>
            <a:spLocks noGrp="1"/>
          </p:cNvSpPr>
          <p:nvPr>
            <p:ph type="title"/>
          </p:nvPr>
        </p:nvSpPr>
        <p:spPr/>
        <p:txBody>
          <a:bodyPr/>
          <a:lstStyle/>
          <a:p>
            <a:r>
              <a:rPr lang="en-GB"/>
              <a:t>Click to edit Master title style</a:t>
            </a:r>
            <a:endParaRPr lang="en-CH"/>
          </a:p>
        </p:txBody>
      </p:sp>
      <p:sp>
        <p:nvSpPr>
          <p:cNvPr id="3" name="Vertical Text Placeholder 2">
            <a:extLst>
              <a:ext uri="{FF2B5EF4-FFF2-40B4-BE49-F238E27FC236}">
                <a16:creationId xmlns:a16="http://schemas.microsoft.com/office/drawing/2014/main" id="{356B5498-73DF-964B-8101-811615AF2152}"/>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363712A4-9AEA-B04F-BD2C-CCB0E1F3E946}"/>
              </a:ext>
            </a:extLst>
          </p:cNvPr>
          <p:cNvSpPr>
            <a:spLocks noGrp="1"/>
          </p:cNvSpPr>
          <p:nvPr>
            <p:ph type="dt" sz="half" idx="10"/>
          </p:nvPr>
        </p:nvSpPr>
        <p:spPr/>
        <p:txBody>
          <a:bodyPr/>
          <a:lstStyle/>
          <a:p>
            <a:fld id="{80DAF1F5-BD63-284B-B389-D0FA4F04485C}" type="datetimeFigureOut">
              <a:rPr lang="en-CH" smtClean="0"/>
              <a:t>02.03.22</a:t>
            </a:fld>
            <a:endParaRPr lang="en-CH"/>
          </a:p>
        </p:txBody>
      </p:sp>
      <p:sp>
        <p:nvSpPr>
          <p:cNvPr id="5" name="Footer Placeholder 4">
            <a:extLst>
              <a:ext uri="{FF2B5EF4-FFF2-40B4-BE49-F238E27FC236}">
                <a16:creationId xmlns:a16="http://schemas.microsoft.com/office/drawing/2014/main" id="{A551E0CB-BDE8-8947-8199-374EB6EAA237}"/>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D1486560-4FF5-9E41-A420-B3D1A70BBD8A}"/>
              </a:ext>
            </a:extLst>
          </p:cNvPr>
          <p:cNvSpPr>
            <a:spLocks noGrp="1"/>
          </p:cNvSpPr>
          <p:nvPr>
            <p:ph type="sldNum" sz="quarter" idx="12"/>
          </p:nvPr>
        </p:nvSpPr>
        <p:spPr/>
        <p:txBody>
          <a:bodyPr/>
          <a:lstStyle/>
          <a:p>
            <a:fld id="{3992EDF0-CD77-624F-83C4-34D41631A30F}" type="slidenum">
              <a:rPr lang="en-CH" smtClean="0"/>
              <a:t>‹#›</a:t>
            </a:fld>
            <a:endParaRPr lang="en-CH"/>
          </a:p>
        </p:txBody>
      </p:sp>
    </p:spTree>
    <p:extLst>
      <p:ext uri="{BB962C8B-B14F-4D97-AF65-F5344CB8AC3E}">
        <p14:creationId xmlns:p14="http://schemas.microsoft.com/office/powerpoint/2010/main" val="15367177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C979346-4404-374C-9EB8-0315312E6C98}"/>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CH"/>
          </a:p>
        </p:txBody>
      </p:sp>
      <p:sp>
        <p:nvSpPr>
          <p:cNvPr id="3" name="Vertical Text Placeholder 2">
            <a:extLst>
              <a:ext uri="{FF2B5EF4-FFF2-40B4-BE49-F238E27FC236}">
                <a16:creationId xmlns:a16="http://schemas.microsoft.com/office/drawing/2014/main" id="{59051247-40A8-774A-8C00-A3234EA3A745}"/>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AB187B8D-9D2B-C84E-9327-9466E4B0241D}"/>
              </a:ext>
            </a:extLst>
          </p:cNvPr>
          <p:cNvSpPr>
            <a:spLocks noGrp="1"/>
          </p:cNvSpPr>
          <p:nvPr>
            <p:ph type="dt" sz="half" idx="10"/>
          </p:nvPr>
        </p:nvSpPr>
        <p:spPr/>
        <p:txBody>
          <a:bodyPr/>
          <a:lstStyle/>
          <a:p>
            <a:fld id="{80DAF1F5-BD63-284B-B389-D0FA4F04485C}" type="datetimeFigureOut">
              <a:rPr lang="en-CH" smtClean="0"/>
              <a:t>02.03.22</a:t>
            </a:fld>
            <a:endParaRPr lang="en-CH"/>
          </a:p>
        </p:txBody>
      </p:sp>
      <p:sp>
        <p:nvSpPr>
          <p:cNvPr id="5" name="Footer Placeholder 4">
            <a:extLst>
              <a:ext uri="{FF2B5EF4-FFF2-40B4-BE49-F238E27FC236}">
                <a16:creationId xmlns:a16="http://schemas.microsoft.com/office/drawing/2014/main" id="{CDE79994-3978-2741-8DCD-04CE094E3212}"/>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65DABEB6-3BD3-E049-8E8B-082726FE619E}"/>
              </a:ext>
            </a:extLst>
          </p:cNvPr>
          <p:cNvSpPr>
            <a:spLocks noGrp="1"/>
          </p:cNvSpPr>
          <p:nvPr>
            <p:ph type="sldNum" sz="quarter" idx="12"/>
          </p:nvPr>
        </p:nvSpPr>
        <p:spPr/>
        <p:txBody>
          <a:bodyPr/>
          <a:lstStyle/>
          <a:p>
            <a:fld id="{3992EDF0-CD77-624F-83C4-34D41631A30F}" type="slidenum">
              <a:rPr lang="en-CH" smtClean="0"/>
              <a:t>‹#›</a:t>
            </a:fld>
            <a:endParaRPr lang="en-CH"/>
          </a:p>
        </p:txBody>
      </p:sp>
    </p:spTree>
    <p:extLst>
      <p:ext uri="{BB962C8B-B14F-4D97-AF65-F5344CB8AC3E}">
        <p14:creationId xmlns:p14="http://schemas.microsoft.com/office/powerpoint/2010/main" val="32558757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Intromovie">
    <p:bg>
      <p:bgPr>
        <a:solidFill>
          <a:schemeClr val="accent6"/>
        </a:solidFill>
        <a:effectLst/>
      </p:bgPr>
    </p:bg>
    <p:spTree>
      <p:nvGrpSpPr>
        <p:cNvPr id="1" name=""/>
        <p:cNvGrpSpPr/>
        <p:nvPr/>
      </p:nvGrpSpPr>
      <p:grpSpPr>
        <a:xfrm>
          <a:off x="0" y="0"/>
          <a:ext cx="0" cy="0"/>
          <a:chOff x="0" y="0"/>
          <a:chExt cx="0" cy="0"/>
        </a:xfrm>
      </p:grpSpPr>
      <p:sp>
        <p:nvSpPr>
          <p:cNvPr id="4" name="Medienplatzhalter 3">
            <a:extLst>
              <a:ext uri="{FF2B5EF4-FFF2-40B4-BE49-F238E27FC236}">
                <a16:creationId xmlns:a16="http://schemas.microsoft.com/office/drawing/2014/main" id="{35791F61-4EBB-4F31-815E-D8EAD2B04A66}"/>
              </a:ext>
            </a:extLst>
          </p:cNvPr>
          <p:cNvSpPr>
            <a:spLocks noGrp="1"/>
          </p:cNvSpPr>
          <p:nvPr>
            <p:ph type="media" sz="quarter" idx="10" hasCustomPrompt="1"/>
          </p:nvPr>
        </p:nvSpPr>
        <p:spPr>
          <a:xfrm>
            <a:off x="0" y="0"/>
            <a:ext cx="12192000" cy="6858000"/>
          </a:xfrm>
        </p:spPr>
        <p:txBody>
          <a:bodyPr/>
          <a:lstStyle>
            <a:lvl1pPr algn="ctr">
              <a:lnSpc>
                <a:spcPct val="200000"/>
              </a:lnSpc>
              <a:defRPr sz="4000">
                <a:solidFill>
                  <a:schemeClr val="bg1"/>
                </a:solidFill>
              </a:defRPr>
            </a:lvl1pPr>
          </a:lstStyle>
          <a:p>
            <a:r>
              <a:rPr lang="en-US" noProof="0" dirty="0"/>
              <a:t>Add Movie</a:t>
            </a:r>
          </a:p>
        </p:txBody>
      </p:sp>
    </p:spTree>
    <p:extLst>
      <p:ext uri="{BB962C8B-B14F-4D97-AF65-F5344CB8AC3E}">
        <p14:creationId xmlns:p14="http://schemas.microsoft.com/office/powerpoint/2010/main" val="2356217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BC421C-4456-9741-90F7-A0A23468A990}"/>
              </a:ext>
            </a:extLst>
          </p:cNvPr>
          <p:cNvSpPr>
            <a:spLocks noGrp="1"/>
          </p:cNvSpPr>
          <p:nvPr>
            <p:ph type="title"/>
          </p:nvPr>
        </p:nvSpPr>
        <p:spPr/>
        <p:txBody>
          <a:bodyPr/>
          <a:lstStyle/>
          <a:p>
            <a:r>
              <a:rPr lang="en-GB"/>
              <a:t>Click to edit Master title style</a:t>
            </a:r>
            <a:endParaRPr lang="en-CH"/>
          </a:p>
        </p:txBody>
      </p:sp>
      <p:sp>
        <p:nvSpPr>
          <p:cNvPr id="3" name="Content Placeholder 2">
            <a:extLst>
              <a:ext uri="{FF2B5EF4-FFF2-40B4-BE49-F238E27FC236}">
                <a16:creationId xmlns:a16="http://schemas.microsoft.com/office/drawing/2014/main" id="{440C6F54-2384-0243-8D4C-AABF8B313757}"/>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9E80BB7C-8BFF-8A47-8790-29B4A6127B25}"/>
              </a:ext>
            </a:extLst>
          </p:cNvPr>
          <p:cNvSpPr>
            <a:spLocks noGrp="1"/>
          </p:cNvSpPr>
          <p:nvPr>
            <p:ph type="dt" sz="half" idx="10"/>
          </p:nvPr>
        </p:nvSpPr>
        <p:spPr/>
        <p:txBody>
          <a:bodyPr/>
          <a:lstStyle/>
          <a:p>
            <a:fld id="{80DAF1F5-BD63-284B-B389-D0FA4F04485C}" type="datetimeFigureOut">
              <a:rPr lang="en-CH" smtClean="0"/>
              <a:t>02.03.22</a:t>
            </a:fld>
            <a:endParaRPr lang="en-CH"/>
          </a:p>
        </p:txBody>
      </p:sp>
      <p:sp>
        <p:nvSpPr>
          <p:cNvPr id="5" name="Footer Placeholder 4">
            <a:extLst>
              <a:ext uri="{FF2B5EF4-FFF2-40B4-BE49-F238E27FC236}">
                <a16:creationId xmlns:a16="http://schemas.microsoft.com/office/drawing/2014/main" id="{49F1EB8B-ACDA-124D-B2EC-F3EA35D30D60}"/>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3256ACAE-4F1D-D141-A5F8-0142188772A4}"/>
              </a:ext>
            </a:extLst>
          </p:cNvPr>
          <p:cNvSpPr>
            <a:spLocks noGrp="1"/>
          </p:cNvSpPr>
          <p:nvPr>
            <p:ph type="sldNum" sz="quarter" idx="12"/>
          </p:nvPr>
        </p:nvSpPr>
        <p:spPr/>
        <p:txBody>
          <a:bodyPr/>
          <a:lstStyle/>
          <a:p>
            <a:fld id="{3992EDF0-CD77-624F-83C4-34D41631A30F}" type="slidenum">
              <a:rPr lang="en-CH" smtClean="0"/>
              <a:t>‹#›</a:t>
            </a:fld>
            <a:endParaRPr lang="en-CH"/>
          </a:p>
        </p:txBody>
      </p:sp>
    </p:spTree>
    <p:extLst>
      <p:ext uri="{BB962C8B-B14F-4D97-AF65-F5344CB8AC3E}">
        <p14:creationId xmlns:p14="http://schemas.microsoft.com/office/powerpoint/2010/main" val="41469097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699E13-5CBD-8B43-BB4E-47353B992FB4}"/>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CH"/>
          </a:p>
        </p:txBody>
      </p:sp>
      <p:sp>
        <p:nvSpPr>
          <p:cNvPr id="3" name="Text Placeholder 2">
            <a:extLst>
              <a:ext uri="{FF2B5EF4-FFF2-40B4-BE49-F238E27FC236}">
                <a16:creationId xmlns:a16="http://schemas.microsoft.com/office/drawing/2014/main" id="{3CDDC9AB-D651-3A43-85E9-C0C9D23300B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2CC75855-43EC-594E-ADFD-17356C50A864}"/>
              </a:ext>
            </a:extLst>
          </p:cNvPr>
          <p:cNvSpPr>
            <a:spLocks noGrp="1"/>
          </p:cNvSpPr>
          <p:nvPr>
            <p:ph type="dt" sz="half" idx="10"/>
          </p:nvPr>
        </p:nvSpPr>
        <p:spPr/>
        <p:txBody>
          <a:bodyPr/>
          <a:lstStyle/>
          <a:p>
            <a:fld id="{80DAF1F5-BD63-284B-B389-D0FA4F04485C}" type="datetimeFigureOut">
              <a:rPr lang="en-CH" smtClean="0"/>
              <a:t>02.03.22</a:t>
            </a:fld>
            <a:endParaRPr lang="en-CH"/>
          </a:p>
        </p:txBody>
      </p:sp>
      <p:sp>
        <p:nvSpPr>
          <p:cNvPr id="5" name="Footer Placeholder 4">
            <a:extLst>
              <a:ext uri="{FF2B5EF4-FFF2-40B4-BE49-F238E27FC236}">
                <a16:creationId xmlns:a16="http://schemas.microsoft.com/office/drawing/2014/main" id="{CDAB5C86-D64B-D944-8645-E5DF5A5F703B}"/>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450C5120-7828-5343-AF4E-359FF432268D}"/>
              </a:ext>
            </a:extLst>
          </p:cNvPr>
          <p:cNvSpPr>
            <a:spLocks noGrp="1"/>
          </p:cNvSpPr>
          <p:nvPr>
            <p:ph type="sldNum" sz="quarter" idx="12"/>
          </p:nvPr>
        </p:nvSpPr>
        <p:spPr/>
        <p:txBody>
          <a:bodyPr/>
          <a:lstStyle/>
          <a:p>
            <a:fld id="{3992EDF0-CD77-624F-83C4-34D41631A30F}" type="slidenum">
              <a:rPr lang="en-CH" smtClean="0"/>
              <a:t>‹#›</a:t>
            </a:fld>
            <a:endParaRPr lang="en-CH"/>
          </a:p>
        </p:txBody>
      </p:sp>
    </p:spTree>
    <p:extLst>
      <p:ext uri="{BB962C8B-B14F-4D97-AF65-F5344CB8AC3E}">
        <p14:creationId xmlns:p14="http://schemas.microsoft.com/office/powerpoint/2010/main" val="7279948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8FE468-185C-8946-B269-640BE1E03B31}"/>
              </a:ext>
            </a:extLst>
          </p:cNvPr>
          <p:cNvSpPr>
            <a:spLocks noGrp="1"/>
          </p:cNvSpPr>
          <p:nvPr>
            <p:ph type="title"/>
          </p:nvPr>
        </p:nvSpPr>
        <p:spPr/>
        <p:txBody>
          <a:bodyPr/>
          <a:lstStyle/>
          <a:p>
            <a:r>
              <a:rPr lang="en-GB"/>
              <a:t>Click to edit Master title style</a:t>
            </a:r>
            <a:endParaRPr lang="en-CH"/>
          </a:p>
        </p:txBody>
      </p:sp>
      <p:sp>
        <p:nvSpPr>
          <p:cNvPr id="3" name="Content Placeholder 2">
            <a:extLst>
              <a:ext uri="{FF2B5EF4-FFF2-40B4-BE49-F238E27FC236}">
                <a16:creationId xmlns:a16="http://schemas.microsoft.com/office/drawing/2014/main" id="{5AB1BCA7-9D73-7A4C-8D52-307AFB7518DE}"/>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Content Placeholder 3">
            <a:extLst>
              <a:ext uri="{FF2B5EF4-FFF2-40B4-BE49-F238E27FC236}">
                <a16:creationId xmlns:a16="http://schemas.microsoft.com/office/drawing/2014/main" id="{1472BC15-56EE-EA44-8EA9-2F41C9116BA4}"/>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5" name="Date Placeholder 4">
            <a:extLst>
              <a:ext uri="{FF2B5EF4-FFF2-40B4-BE49-F238E27FC236}">
                <a16:creationId xmlns:a16="http://schemas.microsoft.com/office/drawing/2014/main" id="{DA4E2554-D013-2D4A-86DC-7CAB731F3845}"/>
              </a:ext>
            </a:extLst>
          </p:cNvPr>
          <p:cNvSpPr>
            <a:spLocks noGrp="1"/>
          </p:cNvSpPr>
          <p:nvPr>
            <p:ph type="dt" sz="half" idx="10"/>
          </p:nvPr>
        </p:nvSpPr>
        <p:spPr/>
        <p:txBody>
          <a:bodyPr/>
          <a:lstStyle/>
          <a:p>
            <a:fld id="{80DAF1F5-BD63-284B-B389-D0FA4F04485C}" type="datetimeFigureOut">
              <a:rPr lang="en-CH" smtClean="0"/>
              <a:t>02.03.22</a:t>
            </a:fld>
            <a:endParaRPr lang="en-CH"/>
          </a:p>
        </p:txBody>
      </p:sp>
      <p:sp>
        <p:nvSpPr>
          <p:cNvPr id="6" name="Footer Placeholder 5">
            <a:extLst>
              <a:ext uri="{FF2B5EF4-FFF2-40B4-BE49-F238E27FC236}">
                <a16:creationId xmlns:a16="http://schemas.microsoft.com/office/drawing/2014/main" id="{EEAF5A97-B860-C241-96B3-2863FBD58DF6}"/>
              </a:ext>
            </a:extLst>
          </p:cNvPr>
          <p:cNvSpPr>
            <a:spLocks noGrp="1"/>
          </p:cNvSpPr>
          <p:nvPr>
            <p:ph type="ftr" sz="quarter" idx="11"/>
          </p:nvPr>
        </p:nvSpPr>
        <p:spPr/>
        <p:txBody>
          <a:bodyPr/>
          <a:lstStyle/>
          <a:p>
            <a:endParaRPr lang="en-CH"/>
          </a:p>
        </p:txBody>
      </p:sp>
      <p:sp>
        <p:nvSpPr>
          <p:cNvPr id="7" name="Slide Number Placeholder 6">
            <a:extLst>
              <a:ext uri="{FF2B5EF4-FFF2-40B4-BE49-F238E27FC236}">
                <a16:creationId xmlns:a16="http://schemas.microsoft.com/office/drawing/2014/main" id="{EEFDB0DD-8488-F24E-8CCE-CFD85736BD49}"/>
              </a:ext>
            </a:extLst>
          </p:cNvPr>
          <p:cNvSpPr>
            <a:spLocks noGrp="1"/>
          </p:cNvSpPr>
          <p:nvPr>
            <p:ph type="sldNum" sz="quarter" idx="12"/>
          </p:nvPr>
        </p:nvSpPr>
        <p:spPr/>
        <p:txBody>
          <a:bodyPr/>
          <a:lstStyle/>
          <a:p>
            <a:fld id="{3992EDF0-CD77-624F-83C4-34D41631A30F}" type="slidenum">
              <a:rPr lang="en-CH" smtClean="0"/>
              <a:t>‹#›</a:t>
            </a:fld>
            <a:endParaRPr lang="en-CH"/>
          </a:p>
        </p:txBody>
      </p:sp>
    </p:spTree>
    <p:extLst>
      <p:ext uri="{BB962C8B-B14F-4D97-AF65-F5344CB8AC3E}">
        <p14:creationId xmlns:p14="http://schemas.microsoft.com/office/powerpoint/2010/main" val="42129353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C21E0A-03D6-5045-9621-95A794A93645}"/>
              </a:ext>
            </a:extLst>
          </p:cNvPr>
          <p:cNvSpPr>
            <a:spLocks noGrp="1"/>
          </p:cNvSpPr>
          <p:nvPr>
            <p:ph type="title"/>
          </p:nvPr>
        </p:nvSpPr>
        <p:spPr>
          <a:xfrm>
            <a:off x="839788" y="365125"/>
            <a:ext cx="10515600" cy="1325563"/>
          </a:xfrm>
        </p:spPr>
        <p:txBody>
          <a:bodyPr/>
          <a:lstStyle/>
          <a:p>
            <a:r>
              <a:rPr lang="en-GB"/>
              <a:t>Click to edit Master title style</a:t>
            </a:r>
            <a:endParaRPr lang="en-CH"/>
          </a:p>
        </p:txBody>
      </p:sp>
      <p:sp>
        <p:nvSpPr>
          <p:cNvPr id="3" name="Text Placeholder 2">
            <a:extLst>
              <a:ext uri="{FF2B5EF4-FFF2-40B4-BE49-F238E27FC236}">
                <a16:creationId xmlns:a16="http://schemas.microsoft.com/office/drawing/2014/main" id="{E0DC5A07-189F-7C47-A88E-AEDB522FE31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8947C835-2A04-3746-BD85-3B6BA19D09D2}"/>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5" name="Text Placeholder 4">
            <a:extLst>
              <a:ext uri="{FF2B5EF4-FFF2-40B4-BE49-F238E27FC236}">
                <a16:creationId xmlns:a16="http://schemas.microsoft.com/office/drawing/2014/main" id="{7EAE922F-1143-6444-BC15-3A4F0E64FBC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F54FF5AD-38FD-0148-9165-AEC0F7E563CF}"/>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7" name="Date Placeholder 6">
            <a:extLst>
              <a:ext uri="{FF2B5EF4-FFF2-40B4-BE49-F238E27FC236}">
                <a16:creationId xmlns:a16="http://schemas.microsoft.com/office/drawing/2014/main" id="{984DAA0E-C510-004A-B764-244BE533E7F9}"/>
              </a:ext>
            </a:extLst>
          </p:cNvPr>
          <p:cNvSpPr>
            <a:spLocks noGrp="1"/>
          </p:cNvSpPr>
          <p:nvPr>
            <p:ph type="dt" sz="half" idx="10"/>
          </p:nvPr>
        </p:nvSpPr>
        <p:spPr/>
        <p:txBody>
          <a:bodyPr/>
          <a:lstStyle/>
          <a:p>
            <a:fld id="{80DAF1F5-BD63-284B-B389-D0FA4F04485C}" type="datetimeFigureOut">
              <a:rPr lang="en-CH" smtClean="0"/>
              <a:t>02.03.22</a:t>
            </a:fld>
            <a:endParaRPr lang="en-CH"/>
          </a:p>
        </p:txBody>
      </p:sp>
      <p:sp>
        <p:nvSpPr>
          <p:cNvPr id="8" name="Footer Placeholder 7">
            <a:extLst>
              <a:ext uri="{FF2B5EF4-FFF2-40B4-BE49-F238E27FC236}">
                <a16:creationId xmlns:a16="http://schemas.microsoft.com/office/drawing/2014/main" id="{1697D38A-83BA-FD42-BDC3-5B2C0AFF7DFA}"/>
              </a:ext>
            </a:extLst>
          </p:cNvPr>
          <p:cNvSpPr>
            <a:spLocks noGrp="1"/>
          </p:cNvSpPr>
          <p:nvPr>
            <p:ph type="ftr" sz="quarter" idx="11"/>
          </p:nvPr>
        </p:nvSpPr>
        <p:spPr/>
        <p:txBody>
          <a:bodyPr/>
          <a:lstStyle/>
          <a:p>
            <a:endParaRPr lang="en-CH"/>
          </a:p>
        </p:txBody>
      </p:sp>
      <p:sp>
        <p:nvSpPr>
          <p:cNvPr id="9" name="Slide Number Placeholder 8">
            <a:extLst>
              <a:ext uri="{FF2B5EF4-FFF2-40B4-BE49-F238E27FC236}">
                <a16:creationId xmlns:a16="http://schemas.microsoft.com/office/drawing/2014/main" id="{EB08FF8A-7630-B64A-917F-63F4A4115B98}"/>
              </a:ext>
            </a:extLst>
          </p:cNvPr>
          <p:cNvSpPr>
            <a:spLocks noGrp="1"/>
          </p:cNvSpPr>
          <p:nvPr>
            <p:ph type="sldNum" sz="quarter" idx="12"/>
          </p:nvPr>
        </p:nvSpPr>
        <p:spPr/>
        <p:txBody>
          <a:bodyPr/>
          <a:lstStyle/>
          <a:p>
            <a:fld id="{3992EDF0-CD77-624F-83C4-34D41631A30F}" type="slidenum">
              <a:rPr lang="en-CH" smtClean="0"/>
              <a:t>‹#›</a:t>
            </a:fld>
            <a:endParaRPr lang="en-CH"/>
          </a:p>
        </p:txBody>
      </p:sp>
    </p:spTree>
    <p:extLst>
      <p:ext uri="{BB962C8B-B14F-4D97-AF65-F5344CB8AC3E}">
        <p14:creationId xmlns:p14="http://schemas.microsoft.com/office/powerpoint/2010/main" val="24655585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7D0159-D45D-8F47-9E25-0E30158C5571}"/>
              </a:ext>
            </a:extLst>
          </p:cNvPr>
          <p:cNvSpPr>
            <a:spLocks noGrp="1"/>
          </p:cNvSpPr>
          <p:nvPr>
            <p:ph type="title"/>
          </p:nvPr>
        </p:nvSpPr>
        <p:spPr/>
        <p:txBody>
          <a:bodyPr/>
          <a:lstStyle/>
          <a:p>
            <a:r>
              <a:rPr lang="en-GB"/>
              <a:t>Click to edit Master title style</a:t>
            </a:r>
            <a:endParaRPr lang="en-CH"/>
          </a:p>
        </p:txBody>
      </p:sp>
      <p:sp>
        <p:nvSpPr>
          <p:cNvPr id="3" name="Date Placeholder 2">
            <a:extLst>
              <a:ext uri="{FF2B5EF4-FFF2-40B4-BE49-F238E27FC236}">
                <a16:creationId xmlns:a16="http://schemas.microsoft.com/office/drawing/2014/main" id="{44F68950-C8F7-574E-8D7A-79444CCAA196}"/>
              </a:ext>
            </a:extLst>
          </p:cNvPr>
          <p:cNvSpPr>
            <a:spLocks noGrp="1"/>
          </p:cNvSpPr>
          <p:nvPr>
            <p:ph type="dt" sz="half" idx="10"/>
          </p:nvPr>
        </p:nvSpPr>
        <p:spPr/>
        <p:txBody>
          <a:bodyPr/>
          <a:lstStyle/>
          <a:p>
            <a:fld id="{80DAF1F5-BD63-284B-B389-D0FA4F04485C}" type="datetimeFigureOut">
              <a:rPr lang="en-CH" smtClean="0"/>
              <a:t>02.03.22</a:t>
            </a:fld>
            <a:endParaRPr lang="en-CH"/>
          </a:p>
        </p:txBody>
      </p:sp>
      <p:sp>
        <p:nvSpPr>
          <p:cNvPr id="4" name="Footer Placeholder 3">
            <a:extLst>
              <a:ext uri="{FF2B5EF4-FFF2-40B4-BE49-F238E27FC236}">
                <a16:creationId xmlns:a16="http://schemas.microsoft.com/office/drawing/2014/main" id="{7705F8C2-79F5-774B-8842-2B58A3194EAC}"/>
              </a:ext>
            </a:extLst>
          </p:cNvPr>
          <p:cNvSpPr>
            <a:spLocks noGrp="1"/>
          </p:cNvSpPr>
          <p:nvPr>
            <p:ph type="ftr" sz="quarter" idx="11"/>
          </p:nvPr>
        </p:nvSpPr>
        <p:spPr/>
        <p:txBody>
          <a:bodyPr/>
          <a:lstStyle/>
          <a:p>
            <a:endParaRPr lang="en-CH"/>
          </a:p>
        </p:txBody>
      </p:sp>
      <p:sp>
        <p:nvSpPr>
          <p:cNvPr id="5" name="Slide Number Placeholder 4">
            <a:extLst>
              <a:ext uri="{FF2B5EF4-FFF2-40B4-BE49-F238E27FC236}">
                <a16:creationId xmlns:a16="http://schemas.microsoft.com/office/drawing/2014/main" id="{4233D608-1894-4D42-A65B-6DEF54950F19}"/>
              </a:ext>
            </a:extLst>
          </p:cNvPr>
          <p:cNvSpPr>
            <a:spLocks noGrp="1"/>
          </p:cNvSpPr>
          <p:nvPr>
            <p:ph type="sldNum" sz="quarter" idx="12"/>
          </p:nvPr>
        </p:nvSpPr>
        <p:spPr/>
        <p:txBody>
          <a:bodyPr/>
          <a:lstStyle/>
          <a:p>
            <a:fld id="{3992EDF0-CD77-624F-83C4-34D41631A30F}" type="slidenum">
              <a:rPr lang="en-CH" smtClean="0"/>
              <a:t>‹#›</a:t>
            </a:fld>
            <a:endParaRPr lang="en-CH"/>
          </a:p>
        </p:txBody>
      </p:sp>
    </p:spTree>
    <p:extLst>
      <p:ext uri="{BB962C8B-B14F-4D97-AF65-F5344CB8AC3E}">
        <p14:creationId xmlns:p14="http://schemas.microsoft.com/office/powerpoint/2010/main" val="38402118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F53AB69-9515-8D4B-B342-532C776032F4}"/>
              </a:ext>
            </a:extLst>
          </p:cNvPr>
          <p:cNvSpPr>
            <a:spLocks noGrp="1"/>
          </p:cNvSpPr>
          <p:nvPr>
            <p:ph type="dt" sz="half" idx="10"/>
          </p:nvPr>
        </p:nvSpPr>
        <p:spPr/>
        <p:txBody>
          <a:bodyPr/>
          <a:lstStyle/>
          <a:p>
            <a:fld id="{80DAF1F5-BD63-284B-B389-D0FA4F04485C}" type="datetimeFigureOut">
              <a:rPr lang="en-CH" smtClean="0"/>
              <a:t>02.03.22</a:t>
            </a:fld>
            <a:endParaRPr lang="en-CH"/>
          </a:p>
        </p:txBody>
      </p:sp>
      <p:sp>
        <p:nvSpPr>
          <p:cNvPr id="3" name="Footer Placeholder 2">
            <a:extLst>
              <a:ext uri="{FF2B5EF4-FFF2-40B4-BE49-F238E27FC236}">
                <a16:creationId xmlns:a16="http://schemas.microsoft.com/office/drawing/2014/main" id="{B8E53DF2-143F-7743-B16D-EC55BA4AEFAD}"/>
              </a:ext>
            </a:extLst>
          </p:cNvPr>
          <p:cNvSpPr>
            <a:spLocks noGrp="1"/>
          </p:cNvSpPr>
          <p:nvPr>
            <p:ph type="ftr" sz="quarter" idx="11"/>
          </p:nvPr>
        </p:nvSpPr>
        <p:spPr/>
        <p:txBody>
          <a:bodyPr/>
          <a:lstStyle/>
          <a:p>
            <a:endParaRPr lang="en-CH"/>
          </a:p>
        </p:txBody>
      </p:sp>
      <p:sp>
        <p:nvSpPr>
          <p:cNvPr id="4" name="Slide Number Placeholder 3">
            <a:extLst>
              <a:ext uri="{FF2B5EF4-FFF2-40B4-BE49-F238E27FC236}">
                <a16:creationId xmlns:a16="http://schemas.microsoft.com/office/drawing/2014/main" id="{2FE826CA-B9CC-244A-A30D-1ED290097274}"/>
              </a:ext>
            </a:extLst>
          </p:cNvPr>
          <p:cNvSpPr>
            <a:spLocks noGrp="1"/>
          </p:cNvSpPr>
          <p:nvPr>
            <p:ph type="sldNum" sz="quarter" idx="12"/>
          </p:nvPr>
        </p:nvSpPr>
        <p:spPr/>
        <p:txBody>
          <a:bodyPr/>
          <a:lstStyle/>
          <a:p>
            <a:fld id="{3992EDF0-CD77-624F-83C4-34D41631A30F}" type="slidenum">
              <a:rPr lang="en-CH" smtClean="0"/>
              <a:t>‹#›</a:t>
            </a:fld>
            <a:endParaRPr lang="en-CH"/>
          </a:p>
        </p:txBody>
      </p:sp>
    </p:spTree>
    <p:extLst>
      <p:ext uri="{BB962C8B-B14F-4D97-AF65-F5344CB8AC3E}">
        <p14:creationId xmlns:p14="http://schemas.microsoft.com/office/powerpoint/2010/main" val="5975269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A106CD-9F48-B94C-B974-2614C3C8CEA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CH"/>
          </a:p>
        </p:txBody>
      </p:sp>
      <p:sp>
        <p:nvSpPr>
          <p:cNvPr id="3" name="Content Placeholder 2">
            <a:extLst>
              <a:ext uri="{FF2B5EF4-FFF2-40B4-BE49-F238E27FC236}">
                <a16:creationId xmlns:a16="http://schemas.microsoft.com/office/drawing/2014/main" id="{28CD93CD-F179-FF4B-9B07-A3A70B270E5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Text Placeholder 3">
            <a:extLst>
              <a:ext uri="{FF2B5EF4-FFF2-40B4-BE49-F238E27FC236}">
                <a16:creationId xmlns:a16="http://schemas.microsoft.com/office/drawing/2014/main" id="{7802A115-EC06-FA44-80F8-9386685B584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1263E8F-CAD1-D249-842C-54416A501CC3}"/>
              </a:ext>
            </a:extLst>
          </p:cNvPr>
          <p:cNvSpPr>
            <a:spLocks noGrp="1"/>
          </p:cNvSpPr>
          <p:nvPr>
            <p:ph type="dt" sz="half" idx="10"/>
          </p:nvPr>
        </p:nvSpPr>
        <p:spPr/>
        <p:txBody>
          <a:bodyPr/>
          <a:lstStyle/>
          <a:p>
            <a:fld id="{80DAF1F5-BD63-284B-B389-D0FA4F04485C}" type="datetimeFigureOut">
              <a:rPr lang="en-CH" smtClean="0"/>
              <a:t>02.03.22</a:t>
            </a:fld>
            <a:endParaRPr lang="en-CH"/>
          </a:p>
        </p:txBody>
      </p:sp>
      <p:sp>
        <p:nvSpPr>
          <p:cNvPr id="6" name="Footer Placeholder 5">
            <a:extLst>
              <a:ext uri="{FF2B5EF4-FFF2-40B4-BE49-F238E27FC236}">
                <a16:creationId xmlns:a16="http://schemas.microsoft.com/office/drawing/2014/main" id="{B6D58034-E90C-7C49-AB10-0D419AEEC968}"/>
              </a:ext>
            </a:extLst>
          </p:cNvPr>
          <p:cNvSpPr>
            <a:spLocks noGrp="1"/>
          </p:cNvSpPr>
          <p:nvPr>
            <p:ph type="ftr" sz="quarter" idx="11"/>
          </p:nvPr>
        </p:nvSpPr>
        <p:spPr/>
        <p:txBody>
          <a:bodyPr/>
          <a:lstStyle/>
          <a:p>
            <a:endParaRPr lang="en-CH"/>
          </a:p>
        </p:txBody>
      </p:sp>
      <p:sp>
        <p:nvSpPr>
          <p:cNvPr id="7" name="Slide Number Placeholder 6">
            <a:extLst>
              <a:ext uri="{FF2B5EF4-FFF2-40B4-BE49-F238E27FC236}">
                <a16:creationId xmlns:a16="http://schemas.microsoft.com/office/drawing/2014/main" id="{68F618E8-D484-9A4A-B8CC-97BE9B8BF75A}"/>
              </a:ext>
            </a:extLst>
          </p:cNvPr>
          <p:cNvSpPr>
            <a:spLocks noGrp="1"/>
          </p:cNvSpPr>
          <p:nvPr>
            <p:ph type="sldNum" sz="quarter" idx="12"/>
          </p:nvPr>
        </p:nvSpPr>
        <p:spPr/>
        <p:txBody>
          <a:bodyPr/>
          <a:lstStyle/>
          <a:p>
            <a:fld id="{3992EDF0-CD77-624F-83C4-34D41631A30F}" type="slidenum">
              <a:rPr lang="en-CH" smtClean="0"/>
              <a:t>‹#›</a:t>
            </a:fld>
            <a:endParaRPr lang="en-CH"/>
          </a:p>
        </p:txBody>
      </p:sp>
    </p:spTree>
    <p:extLst>
      <p:ext uri="{BB962C8B-B14F-4D97-AF65-F5344CB8AC3E}">
        <p14:creationId xmlns:p14="http://schemas.microsoft.com/office/powerpoint/2010/main" val="34123976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15BBC-BA3B-364E-85C1-9BDD786B35BB}"/>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CH"/>
          </a:p>
        </p:txBody>
      </p:sp>
      <p:sp>
        <p:nvSpPr>
          <p:cNvPr id="3" name="Picture Placeholder 2">
            <a:extLst>
              <a:ext uri="{FF2B5EF4-FFF2-40B4-BE49-F238E27FC236}">
                <a16:creationId xmlns:a16="http://schemas.microsoft.com/office/drawing/2014/main" id="{FFFBF24A-08F2-F142-AE56-0A0B09374BE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H"/>
          </a:p>
        </p:txBody>
      </p:sp>
      <p:sp>
        <p:nvSpPr>
          <p:cNvPr id="4" name="Text Placeholder 3">
            <a:extLst>
              <a:ext uri="{FF2B5EF4-FFF2-40B4-BE49-F238E27FC236}">
                <a16:creationId xmlns:a16="http://schemas.microsoft.com/office/drawing/2014/main" id="{FEDB4AE5-B66F-D442-A3CF-34C643BB9B3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5ACC9436-AB86-AF41-91EF-222896B53DD2}"/>
              </a:ext>
            </a:extLst>
          </p:cNvPr>
          <p:cNvSpPr>
            <a:spLocks noGrp="1"/>
          </p:cNvSpPr>
          <p:nvPr>
            <p:ph type="dt" sz="half" idx="10"/>
          </p:nvPr>
        </p:nvSpPr>
        <p:spPr/>
        <p:txBody>
          <a:bodyPr/>
          <a:lstStyle/>
          <a:p>
            <a:fld id="{80DAF1F5-BD63-284B-B389-D0FA4F04485C}" type="datetimeFigureOut">
              <a:rPr lang="en-CH" smtClean="0"/>
              <a:t>02.03.22</a:t>
            </a:fld>
            <a:endParaRPr lang="en-CH"/>
          </a:p>
        </p:txBody>
      </p:sp>
      <p:sp>
        <p:nvSpPr>
          <p:cNvPr id="6" name="Footer Placeholder 5">
            <a:extLst>
              <a:ext uri="{FF2B5EF4-FFF2-40B4-BE49-F238E27FC236}">
                <a16:creationId xmlns:a16="http://schemas.microsoft.com/office/drawing/2014/main" id="{2FBB864D-374B-BD4E-95F7-9EB8F4BDD048}"/>
              </a:ext>
            </a:extLst>
          </p:cNvPr>
          <p:cNvSpPr>
            <a:spLocks noGrp="1"/>
          </p:cNvSpPr>
          <p:nvPr>
            <p:ph type="ftr" sz="quarter" idx="11"/>
          </p:nvPr>
        </p:nvSpPr>
        <p:spPr/>
        <p:txBody>
          <a:bodyPr/>
          <a:lstStyle/>
          <a:p>
            <a:endParaRPr lang="en-CH"/>
          </a:p>
        </p:txBody>
      </p:sp>
      <p:sp>
        <p:nvSpPr>
          <p:cNvPr id="7" name="Slide Number Placeholder 6">
            <a:extLst>
              <a:ext uri="{FF2B5EF4-FFF2-40B4-BE49-F238E27FC236}">
                <a16:creationId xmlns:a16="http://schemas.microsoft.com/office/drawing/2014/main" id="{89BE332F-DA49-C64F-AD9E-B41EAB16756C}"/>
              </a:ext>
            </a:extLst>
          </p:cNvPr>
          <p:cNvSpPr>
            <a:spLocks noGrp="1"/>
          </p:cNvSpPr>
          <p:nvPr>
            <p:ph type="sldNum" sz="quarter" idx="12"/>
          </p:nvPr>
        </p:nvSpPr>
        <p:spPr/>
        <p:txBody>
          <a:bodyPr/>
          <a:lstStyle/>
          <a:p>
            <a:fld id="{3992EDF0-CD77-624F-83C4-34D41631A30F}" type="slidenum">
              <a:rPr lang="en-CH" smtClean="0"/>
              <a:t>‹#›</a:t>
            </a:fld>
            <a:endParaRPr lang="en-CH"/>
          </a:p>
        </p:txBody>
      </p:sp>
    </p:spTree>
    <p:extLst>
      <p:ext uri="{BB962C8B-B14F-4D97-AF65-F5344CB8AC3E}">
        <p14:creationId xmlns:p14="http://schemas.microsoft.com/office/powerpoint/2010/main" val="10402748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812779E-3229-5F47-A4C9-7CB01E395D9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CH"/>
          </a:p>
        </p:txBody>
      </p:sp>
      <p:sp>
        <p:nvSpPr>
          <p:cNvPr id="3" name="Text Placeholder 2">
            <a:extLst>
              <a:ext uri="{FF2B5EF4-FFF2-40B4-BE49-F238E27FC236}">
                <a16:creationId xmlns:a16="http://schemas.microsoft.com/office/drawing/2014/main" id="{968787ED-6B04-3E47-9EE9-CC802C0702D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CA0CE84E-476B-994F-96C5-90848F5D037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0DAF1F5-BD63-284B-B389-D0FA4F04485C}" type="datetimeFigureOut">
              <a:rPr lang="en-CH" smtClean="0"/>
              <a:t>02.03.22</a:t>
            </a:fld>
            <a:endParaRPr lang="en-CH"/>
          </a:p>
        </p:txBody>
      </p:sp>
      <p:sp>
        <p:nvSpPr>
          <p:cNvPr id="5" name="Footer Placeholder 4">
            <a:extLst>
              <a:ext uri="{FF2B5EF4-FFF2-40B4-BE49-F238E27FC236}">
                <a16:creationId xmlns:a16="http://schemas.microsoft.com/office/drawing/2014/main" id="{22008800-59CE-4848-B360-CDBFDD34105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H"/>
          </a:p>
        </p:txBody>
      </p:sp>
      <p:sp>
        <p:nvSpPr>
          <p:cNvPr id="6" name="Slide Number Placeholder 5">
            <a:extLst>
              <a:ext uri="{FF2B5EF4-FFF2-40B4-BE49-F238E27FC236}">
                <a16:creationId xmlns:a16="http://schemas.microsoft.com/office/drawing/2014/main" id="{C47B112D-589B-0D44-98C5-A234BF4BCB4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992EDF0-CD77-624F-83C4-34D41631A30F}" type="slidenum">
              <a:rPr lang="en-CH" smtClean="0"/>
              <a:t>‹#›</a:t>
            </a:fld>
            <a:endParaRPr lang="en-CH"/>
          </a:p>
        </p:txBody>
      </p:sp>
    </p:spTree>
    <p:extLst>
      <p:ext uri="{BB962C8B-B14F-4D97-AF65-F5344CB8AC3E}">
        <p14:creationId xmlns:p14="http://schemas.microsoft.com/office/powerpoint/2010/main" val="29443530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4.tiff"/><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tiff"/></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jpeg"/><Relationship Id="rId1" Type="http://schemas.openxmlformats.org/officeDocument/2006/relationships/slideLayout" Target="../slideLayouts/slideLayout4.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diagramLayout" Target="../diagrams/layout1.xml"/><Relationship Id="rId7" Type="http://schemas.openxmlformats.org/officeDocument/2006/relationships/hyperlink" Target="https://fccis.web.cern.ch/join-now" TargetMode="Externa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10" Type="http://schemas.openxmlformats.org/officeDocument/2006/relationships/image" Target="../media/image15.png"/><Relationship Id="rId4" Type="http://schemas.openxmlformats.org/officeDocument/2006/relationships/diagramQuickStyle" Target="../diagrams/quickStyle1.xml"/><Relationship Id="rId9"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EE66A5D2-5DD2-4E74-BD3C-79B71BDA04BA}"/>
              </a:ext>
            </a:extLst>
          </p:cNvPr>
          <p:cNvPicPr>
            <a:picLocks noChangeAspect="1"/>
          </p:cNvPicPr>
          <p:nvPr/>
        </p:nvPicPr>
        <p:blipFill>
          <a:blip r:embed="rId2"/>
          <a:stretch>
            <a:fillRect/>
          </a:stretch>
        </p:blipFill>
        <p:spPr>
          <a:xfrm>
            <a:off x="-208344" y="1"/>
            <a:ext cx="12687215" cy="6825508"/>
          </a:xfrm>
          <a:prstGeom prst="rect">
            <a:avLst/>
          </a:prstGeom>
        </p:spPr>
      </p:pic>
      <p:sp>
        <p:nvSpPr>
          <p:cNvPr id="2" name="Title 1"/>
          <p:cNvSpPr>
            <a:spLocks noGrp="1"/>
          </p:cNvSpPr>
          <p:nvPr>
            <p:ph type="title"/>
          </p:nvPr>
        </p:nvSpPr>
        <p:spPr>
          <a:xfrm>
            <a:off x="393539" y="463273"/>
            <a:ext cx="11505236" cy="1143000"/>
          </a:xfrm>
        </p:spPr>
        <p:txBody>
          <a:bodyPr>
            <a:noAutofit/>
          </a:bodyPr>
          <a:lstStyle/>
          <a:p>
            <a:r>
              <a:rPr lang="en-US" b="1" dirty="0">
                <a:solidFill>
                  <a:srgbClr val="FFFF00"/>
                </a:solidFill>
              </a:rPr>
              <a:t>The FCC Feasibility Study and Global Collaboration</a:t>
            </a:r>
            <a:endParaRPr lang="en-GB" sz="5400" b="1" dirty="0">
              <a:solidFill>
                <a:srgbClr val="FFFF00"/>
              </a:solidFill>
            </a:endParaRPr>
          </a:p>
        </p:txBody>
      </p:sp>
      <p:sp>
        <p:nvSpPr>
          <p:cNvPr id="5" name="TextBox 4"/>
          <p:cNvSpPr txBox="1"/>
          <p:nvPr/>
        </p:nvSpPr>
        <p:spPr>
          <a:xfrm flipH="1">
            <a:off x="389681" y="1631976"/>
            <a:ext cx="11412638" cy="2246769"/>
          </a:xfrm>
          <a:prstGeom prst="rect">
            <a:avLst/>
          </a:prstGeom>
          <a:noFill/>
        </p:spPr>
        <p:txBody>
          <a:bodyPr wrap="square" rtlCol="0">
            <a:spAutoFit/>
          </a:bodyPr>
          <a:lstStyle/>
          <a:p>
            <a:pPr algn="ctr">
              <a:defRPr/>
            </a:pPr>
            <a:r>
              <a:rPr lang="en-GB" sz="2000" dirty="0">
                <a:solidFill>
                  <a:prstClr val="white"/>
                </a:solidFill>
              </a:rPr>
              <a:t>Emmanuel </a:t>
            </a:r>
            <a:r>
              <a:rPr lang="en-GB" sz="2000" dirty="0" err="1">
                <a:solidFill>
                  <a:prstClr val="white"/>
                </a:solidFill>
              </a:rPr>
              <a:t>Tsesmelis</a:t>
            </a:r>
            <a:endParaRPr lang="en-GB" sz="2000" dirty="0">
              <a:solidFill>
                <a:prstClr val="white"/>
              </a:solidFill>
            </a:endParaRPr>
          </a:p>
          <a:p>
            <a:pPr algn="ctr">
              <a:defRPr/>
            </a:pPr>
            <a:r>
              <a:rPr lang="en-GB" sz="2000" dirty="0">
                <a:solidFill>
                  <a:prstClr val="white"/>
                </a:solidFill>
              </a:rPr>
              <a:t>CERN</a:t>
            </a:r>
          </a:p>
          <a:p>
            <a:pPr algn="ctr"/>
            <a:r>
              <a:rPr lang="en-US" sz="2000" dirty="0">
                <a:solidFill>
                  <a:schemeClr val="bg1"/>
                </a:solidFill>
              </a:rPr>
              <a:t>Head of Associate Member State and Non-Member State Relations</a:t>
            </a:r>
          </a:p>
          <a:p>
            <a:pPr algn="ctr"/>
            <a:r>
              <a:rPr lang="en-US" sz="2000" dirty="0">
                <a:solidFill>
                  <a:schemeClr val="bg1"/>
                </a:solidFill>
              </a:rPr>
              <a:t>Convenor of FCC Global Collaboration Working Group</a:t>
            </a:r>
          </a:p>
          <a:p>
            <a:pPr algn="ctr"/>
            <a:endParaRPr lang="en-US" sz="2000" dirty="0">
              <a:solidFill>
                <a:schemeClr val="bg1"/>
              </a:solidFill>
            </a:endParaRPr>
          </a:p>
          <a:p>
            <a:pPr algn="ctr"/>
            <a:r>
              <a:rPr lang="en-US" sz="2000" dirty="0">
                <a:solidFill>
                  <a:schemeClr val="bg1"/>
                </a:solidFill>
              </a:rPr>
              <a:t>FCC Engagement Meeting – Estonia</a:t>
            </a:r>
          </a:p>
          <a:p>
            <a:pPr algn="ctr"/>
            <a:r>
              <a:rPr lang="en-US" sz="2000" dirty="0">
                <a:solidFill>
                  <a:schemeClr val="bg1"/>
                </a:solidFill>
              </a:rPr>
              <a:t>2 March 2022</a:t>
            </a:r>
          </a:p>
        </p:txBody>
      </p:sp>
      <p:sp>
        <p:nvSpPr>
          <p:cNvPr id="14" name="TextBox 2">
            <a:extLst>
              <a:ext uri="{FF2B5EF4-FFF2-40B4-BE49-F238E27FC236}">
                <a16:creationId xmlns:a16="http://schemas.microsoft.com/office/drawing/2014/main" id="{A3997A6D-6386-4D03-ADE7-9601D8FB253F}"/>
              </a:ext>
            </a:extLst>
          </p:cNvPr>
          <p:cNvSpPr txBox="1"/>
          <p:nvPr/>
        </p:nvSpPr>
        <p:spPr>
          <a:xfrm>
            <a:off x="10257183" y="6557997"/>
            <a:ext cx="1441292" cy="276999"/>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457200">
              <a:defRPr/>
            </a:pPr>
            <a:r>
              <a:rPr lang="en-US" sz="1200" dirty="0">
                <a:solidFill>
                  <a:prstClr val="black"/>
                </a:solidFill>
                <a:latin typeface="Calibri" panose="020F0502020204030204"/>
              </a:rPr>
              <a:t>Photo: J. Wenninger</a:t>
            </a:r>
            <a:endParaRPr lang="en-GB" sz="1200" dirty="0">
              <a:solidFill>
                <a:prstClr val="black"/>
              </a:solidFill>
              <a:latin typeface="Calibri" panose="020F0502020204030204"/>
            </a:endParaRPr>
          </a:p>
        </p:txBody>
      </p:sp>
      <p:sp>
        <p:nvSpPr>
          <p:cNvPr id="15" name="Rectangle 14">
            <a:extLst>
              <a:ext uri="{FF2B5EF4-FFF2-40B4-BE49-F238E27FC236}">
                <a16:creationId xmlns:a16="http://schemas.microsoft.com/office/drawing/2014/main" id="{AFF9E0D7-BEA4-453E-B356-26FAB09A6580}"/>
              </a:ext>
            </a:extLst>
          </p:cNvPr>
          <p:cNvSpPr/>
          <p:nvPr/>
        </p:nvSpPr>
        <p:spPr>
          <a:xfrm>
            <a:off x="1669773" y="6235378"/>
            <a:ext cx="8344476" cy="430887"/>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sz="1100" i="1" kern="0" dirty="0">
                <a:solidFill>
                  <a:srgbClr val="0000CC"/>
                </a:solidFill>
                <a:latin typeface="Calibri" panose="020F0502020204030204"/>
              </a:rPr>
              <a:t>Work supported by the </a:t>
            </a:r>
            <a:r>
              <a:rPr lang="en-US" sz="1100" b="1" i="1" kern="0" dirty="0">
                <a:solidFill>
                  <a:srgbClr val="0000CC"/>
                </a:solidFill>
                <a:latin typeface="Calibri" panose="020F0502020204030204"/>
              </a:rPr>
              <a:t>European Commission </a:t>
            </a:r>
            <a:r>
              <a:rPr lang="en-US" sz="1100" i="1" kern="0" dirty="0">
                <a:solidFill>
                  <a:srgbClr val="0000CC"/>
                </a:solidFill>
                <a:latin typeface="Calibri" panose="020F0502020204030204"/>
              </a:rPr>
              <a:t>under </a:t>
            </a:r>
            <a:r>
              <a:rPr lang="en-GB" sz="1100" i="1" kern="0" dirty="0">
                <a:solidFill>
                  <a:srgbClr val="0000CC"/>
                </a:solidFill>
                <a:latin typeface="Calibri" panose="020F0502020204030204"/>
              </a:rPr>
              <a:t>the </a:t>
            </a:r>
            <a:r>
              <a:rPr lang="en-GB" sz="1100" b="1" i="1" kern="0" dirty="0">
                <a:solidFill>
                  <a:srgbClr val="0000CC"/>
                </a:solidFill>
                <a:latin typeface="Calibri" panose="020F0502020204030204"/>
              </a:rPr>
              <a:t>HORIZON 2020 projects </a:t>
            </a:r>
            <a:r>
              <a:rPr lang="en-GB" sz="1100" b="1" i="1" kern="0" dirty="0" err="1">
                <a:solidFill>
                  <a:srgbClr val="0000CC"/>
                </a:solidFill>
                <a:latin typeface="Calibri" panose="020F0502020204030204"/>
              </a:rPr>
              <a:t>EuroCirCol</a:t>
            </a:r>
            <a:r>
              <a:rPr lang="en-GB" sz="1100" i="1" kern="0" dirty="0">
                <a:solidFill>
                  <a:srgbClr val="0000CC"/>
                </a:solidFill>
                <a:latin typeface="Calibri" panose="020F0502020204030204"/>
              </a:rPr>
              <a:t>, grant agreement 654305; </a:t>
            </a:r>
            <a:r>
              <a:rPr lang="en-GB" sz="1100" b="1" i="1" kern="0" dirty="0" err="1">
                <a:solidFill>
                  <a:srgbClr val="0000CC"/>
                </a:solidFill>
                <a:latin typeface="Calibri" panose="020F0502020204030204"/>
              </a:rPr>
              <a:t>EASITrain</a:t>
            </a:r>
            <a:r>
              <a:rPr lang="en-GB" sz="1100" b="1" i="1" kern="0" dirty="0">
                <a:solidFill>
                  <a:srgbClr val="0000CC"/>
                </a:solidFill>
                <a:latin typeface="Calibri" panose="020F0502020204030204"/>
              </a:rPr>
              <a:t>, </a:t>
            </a:r>
            <a:r>
              <a:rPr lang="en-GB" sz="1100" i="1" kern="0" dirty="0">
                <a:solidFill>
                  <a:srgbClr val="0000CC"/>
                </a:solidFill>
                <a:latin typeface="Calibri" panose="020F0502020204030204"/>
              </a:rPr>
              <a:t>grant agreement no. 764879; </a:t>
            </a:r>
            <a:r>
              <a:rPr lang="en-GB" sz="1100" b="1" i="1" kern="0" dirty="0">
                <a:solidFill>
                  <a:srgbClr val="0000CC"/>
                </a:solidFill>
                <a:latin typeface="Calibri" panose="020F0502020204030204"/>
              </a:rPr>
              <a:t>ARIES</a:t>
            </a:r>
            <a:r>
              <a:rPr lang="en-GB" sz="1100" i="1" kern="0" dirty="0">
                <a:solidFill>
                  <a:srgbClr val="0000CC"/>
                </a:solidFill>
                <a:latin typeface="Calibri" panose="020F0502020204030204"/>
              </a:rPr>
              <a:t>, grant agreement 730871, </a:t>
            </a:r>
            <a:r>
              <a:rPr lang="en-GB" sz="1100" b="1" i="1" kern="0" dirty="0">
                <a:solidFill>
                  <a:srgbClr val="0000CC"/>
                </a:solidFill>
                <a:latin typeface="Calibri" panose="020F0502020204030204"/>
              </a:rPr>
              <a:t>FCCIS</a:t>
            </a:r>
            <a:r>
              <a:rPr lang="en-GB" sz="1100" i="1" kern="0" dirty="0">
                <a:solidFill>
                  <a:srgbClr val="0000CC"/>
                </a:solidFill>
                <a:latin typeface="Calibri" panose="020F0502020204030204"/>
              </a:rPr>
              <a:t>, grant agreement 951754, and </a:t>
            </a:r>
            <a:r>
              <a:rPr lang="en-GB" sz="1100" b="1" i="1" kern="0" dirty="0">
                <a:solidFill>
                  <a:srgbClr val="0000CC"/>
                </a:solidFill>
                <a:latin typeface="Calibri" panose="020F0502020204030204"/>
              </a:rPr>
              <a:t>E-JADE,</a:t>
            </a:r>
            <a:r>
              <a:rPr lang="en-GB" sz="1100" i="1" kern="0" dirty="0">
                <a:solidFill>
                  <a:srgbClr val="0000CC"/>
                </a:solidFill>
                <a:latin typeface="Calibri" panose="020F0502020204030204"/>
              </a:rPr>
              <a:t> contract no. 645479</a:t>
            </a:r>
          </a:p>
        </p:txBody>
      </p:sp>
      <p:sp>
        <p:nvSpPr>
          <p:cNvPr id="35" name="TextBox 34">
            <a:extLst>
              <a:ext uri="{FF2B5EF4-FFF2-40B4-BE49-F238E27FC236}">
                <a16:creationId xmlns:a16="http://schemas.microsoft.com/office/drawing/2014/main" id="{83266ED3-03BE-4DCC-A228-D7207622C5C5}"/>
              </a:ext>
            </a:extLst>
          </p:cNvPr>
          <p:cNvSpPr txBox="1"/>
          <p:nvPr/>
        </p:nvSpPr>
        <p:spPr>
          <a:xfrm>
            <a:off x="8526043" y="4094327"/>
            <a:ext cx="878382" cy="461665"/>
          </a:xfrm>
          <a:prstGeom prst="rect">
            <a:avLst/>
          </a:prstGeom>
          <a:noFill/>
        </p:spPr>
        <p:txBody>
          <a:bodyPr wrap="square" rtlCol="0">
            <a:spAutoFit/>
          </a:bodyPr>
          <a:lstStyle/>
          <a:p>
            <a:pPr algn="ctr">
              <a:defRPr/>
            </a:pPr>
            <a:r>
              <a:rPr lang="de-DE" sz="2400" b="1" dirty="0">
                <a:solidFill>
                  <a:srgbClr val="FFFF00"/>
                </a:solidFill>
                <a:latin typeface="Arial"/>
              </a:rPr>
              <a:t>FCC</a:t>
            </a:r>
            <a:endParaRPr lang="en-GB" sz="2400" b="1" dirty="0">
              <a:solidFill>
                <a:srgbClr val="FFFF00"/>
              </a:solidFill>
              <a:latin typeface="Arial"/>
            </a:endParaRPr>
          </a:p>
        </p:txBody>
      </p:sp>
      <p:sp>
        <p:nvSpPr>
          <p:cNvPr id="36" name="TextBox 35">
            <a:extLst>
              <a:ext uri="{FF2B5EF4-FFF2-40B4-BE49-F238E27FC236}">
                <a16:creationId xmlns:a16="http://schemas.microsoft.com/office/drawing/2014/main" id="{77AFF403-7FEE-46D4-B28D-EA0A49C2FF04}"/>
              </a:ext>
            </a:extLst>
          </p:cNvPr>
          <p:cNvSpPr txBox="1"/>
          <p:nvPr/>
        </p:nvSpPr>
        <p:spPr>
          <a:xfrm>
            <a:off x="4136403" y="4600480"/>
            <a:ext cx="887570" cy="461665"/>
          </a:xfrm>
          <a:prstGeom prst="rect">
            <a:avLst/>
          </a:prstGeom>
          <a:noFill/>
        </p:spPr>
        <p:txBody>
          <a:bodyPr wrap="square" rtlCol="0">
            <a:spAutoFit/>
          </a:bodyPr>
          <a:lstStyle/>
          <a:p>
            <a:pPr algn="ctr">
              <a:defRPr/>
            </a:pPr>
            <a:r>
              <a:rPr lang="de-DE" sz="2400" dirty="0">
                <a:solidFill>
                  <a:srgbClr val="00B0F0"/>
                </a:solidFill>
                <a:latin typeface="Arial"/>
              </a:rPr>
              <a:t>SPS</a:t>
            </a:r>
            <a:endParaRPr lang="en-GB" sz="2400" dirty="0">
              <a:solidFill>
                <a:srgbClr val="00B0F0"/>
              </a:solidFill>
              <a:latin typeface="Arial"/>
            </a:endParaRPr>
          </a:p>
        </p:txBody>
      </p:sp>
      <p:sp>
        <p:nvSpPr>
          <p:cNvPr id="37" name="TextBox 36">
            <a:extLst>
              <a:ext uri="{FF2B5EF4-FFF2-40B4-BE49-F238E27FC236}">
                <a16:creationId xmlns:a16="http://schemas.microsoft.com/office/drawing/2014/main" id="{648D2DA9-9B36-4730-A4E7-6685DA6E016B}"/>
              </a:ext>
            </a:extLst>
          </p:cNvPr>
          <p:cNvSpPr txBox="1"/>
          <p:nvPr/>
        </p:nvSpPr>
        <p:spPr>
          <a:xfrm>
            <a:off x="1697503" y="4138815"/>
            <a:ext cx="921969" cy="461665"/>
          </a:xfrm>
          <a:prstGeom prst="rect">
            <a:avLst/>
          </a:prstGeom>
          <a:noFill/>
        </p:spPr>
        <p:txBody>
          <a:bodyPr wrap="square" rtlCol="0">
            <a:spAutoFit/>
          </a:bodyPr>
          <a:lstStyle/>
          <a:p>
            <a:pPr algn="ctr">
              <a:defRPr/>
            </a:pPr>
            <a:r>
              <a:rPr lang="de-DE" sz="2400" dirty="0">
                <a:solidFill>
                  <a:srgbClr val="ED7D31"/>
                </a:solidFill>
                <a:latin typeface="Arial"/>
              </a:rPr>
              <a:t>LHC</a:t>
            </a:r>
            <a:endParaRPr lang="en-GB" sz="2400" dirty="0">
              <a:solidFill>
                <a:srgbClr val="ED7D31"/>
              </a:solidFill>
              <a:latin typeface="Arial"/>
            </a:endParaRPr>
          </a:p>
        </p:txBody>
      </p:sp>
      <p:sp>
        <p:nvSpPr>
          <p:cNvPr id="38" name="TextBox 37">
            <a:extLst>
              <a:ext uri="{FF2B5EF4-FFF2-40B4-BE49-F238E27FC236}">
                <a16:creationId xmlns:a16="http://schemas.microsoft.com/office/drawing/2014/main" id="{BE2D6A62-3910-46DE-8518-1C98E5AAA666}"/>
              </a:ext>
            </a:extLst>
          </p:cNvPr>
          <p:cNvSpPr txBox="1"/>
          <p:nvPr/>
        </p:nvSpPr>
        <p:spPr>
          <a:xfrm>
            <a:off x="6521842" y="3813693"/>
            <a:ext cx="651516" cy="461665"/>
          </a:xfrm>
          <a:prstGeom prst="rect">
            <a:avLst/>
          </a:prstGeom>
          <a:noFill/>
        </p:spPr>
        <p:txBody>
          <a:bodyPr wrap="square" rtlCol="0">
            <a:spAutoFit/>
          </a:bodyPr>
          <a:lstStyle/>
          <a:p>
            <a:pPr algn="ctr">
              <a:defRPr/>
            </a:pPr>
            <a:r>
              <a:rPr lang="de-DE" sz="2400" dirty="0">
                <a:solidFill>
                  <a:srgbClr val="00B050"/>
                </a:solidFill>
                <a:latin typeface="Arial"/>
              </a:rPr>
              <a:t>PS</a:t>
            </a:r>
            <a:endParaRPr lang="en-GB" sz="2400" dirty="0">
              <a:solidFill>
                <a:srgbClr val="00B050"/>
              </a:solidFill>
              <a:latin typeface="Arial"/>
            </a:endParaRPr>
          </a:p>
        </p:txBody>
      </p:sp>
      <p:pic>
        <p:nvPicPr>
          <p:cNvPr id="8" name="Picture 7">
            <a:extLst>
              <a:ext uri="{FF2B5EF4-FFF2-40B4-BE49-F238E27FC236}">
                <a16:creationId xmlns:a16="http://schemas.microsoft.com/office/drawing/2014/main" id="{9A4F701A-03B2-447D-A008-EDF960C20C82}"/>
              </a:ext>
            </a:extLst>
          </p:cNvPr>
          <p:cNvPicPr preferRelativeResize="0">
            <a:picLocks noChangeAspect="1"/>
          </p:cNvPicPr>
          <p:nvPr/>
        </p:nvPicPr>
        <p:blipFill>
          <a:blip r:embed="rId3"/>
          <a:stretch>
            <a:fillRect/>
          </a:stretch>
        </p:blipFill>
        <p:spPr>
          <a:xfrm>
            <a:off x="1669774" y="5568297"/>
            <a:ext cx="8587409" cy="648106"/>
          </a:xfrm>
          <a:prstGeom prst="rect">
            <a:avLst/>
          </a:prstGeom>
        </p:spPr>
      </p:pic>
    </p:spTree>
    <p:extLst>
      <p:ext uri="{BB962C8B-B14F-4D97-AF65-F5344CB8AC3E}">
        <p14:creationId xmlns:p14="http://schemas.microsoft.com/office/powerpoint/2010/main" val="1546669481"/>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1828DA-8B06-FA45-BA0A-2E08C2E97705}"/>
              </a:ext>
            </a:extLst>
          </p:cNvPr>
          <p:cNvSpPr>
            <a:spLocks noGrp="1"/>
          </p:cNvSpPr>
          <p:nvPr>
            <p:ph type="title"/>
          </p:nvPr>
        </p:nvSpPr>
        <p:spPr/>
        <p:txBody>
          <a:bodyPr/>
          <a:lstStyle/>
          <a:p>
            <a:r>
              <a:rPr lang="en-CH" b="1" dirty="0">
                <a:solidFill>
                  <a:schemeClr val="accent6">
                    <a:lumMod val="50000"/>
                  </a:schemeClr>
                </a:solidFill>
              </a:rPr>
              <a:t>FCC Global Collaboration Working Group</a:t>
            </a:r>
          </a:p>
        </p:txBody>
      </p:sp>
      <p:sp>
        <p:nvSpPr>
          <p:cNvPr id="3" name="Content Placeholder 2">
            <a:extLst>
              <a:ext uri="{FF2B5EF4-FFF2-40B4-BE49-F238E27FC236}">
                <a16:creationId xmlns:a16="http://schemas.microsoft.com/office/drawing/2014/main" id="{A20680F7-A759-4845-9F00-D791E801D455}"/>
              </a:ext>
            </a:extLst>
          </p:cNvPr>
          <p:cNvSpPr>
            <a:spLocks noGrp="1"/>
          </p:cNvSpPr>
          <p:nvPr>
            <p:ph sz="half" idx="1"/>
          </p:nvPr>
        </p:nvSpPr>
        <p:spPr/>
        <p:txBody>
          <a:bodyPr>
            <a:normAutofit fontScale="62500" lnSpcReduction="20000"/>
          </a:bodyPr>
          <a:lstStyle/>
          <a:p>
            <a:r>
              <a:rPr lang="en-GB" sz="3500" dirty="0"/>
              <a:t>Engage with countries with </a:t>
            </a:r>
            <a:r>
              <a:rPr lang="en-GB" sz="3500" b="1" dirty="0">
                <a:solidFill>
                  <a:srgbClr val="C00000"/>
                </a:solidFill>
              </a:rPr>
              <a:t>mature communities</a:t>
            </a:r>
            <a:r>
              <a:rPr lang="en-GB" sz="3500" dirty="0"/>
              <a:t>, a </a:t>
            </a:r>
            <a:r>
              <a:rPr lang="en-GB" sz="3500" b="1" dirty="0">
                <a:solidFill>
                  <a:srgbClr val="C00000"/>
                </a:solidFill>
              </a:rPr>
              <a:t>long-standing participation</a:t>
            </a:r>
            <a:r>
              <a:rPr lang="en-GB" sz="3500" dirty="0"/>
              <a:t> in CERN’s programmes and the </a:t>
            </a:r>
            <a:r>
              <a:rPr lang="en-GB" sz="3500" b="1" dirty="0">
                <a:solidFill>
                  <a:srgbClr val="C00000"/>
                </a:solidFill>
              </a:rPr>
              <a:t>potential to contribute substantially </a:t>
            </a:r>
            <a:r>
              <a:rPr lang="en-GB" sz="3500" dirty="0"/>
              <a:t>to the Organization’s long-term scientific objectives, to facilitate opportunities for national participation in the FCC Feasibility Study.</a:t>
            </a:r>
            <a:endParaRPr lang="en-CH" dirty="0"/>
          </a:p>
          <a:p>
            <a:endParaRPr lang="en-CH" dirty="0"/>
          </a:p>
        </p:txBody>
      </p:sp>
      <p:sp>
        <p:nvSpPr>
          <p:cNvPr id="5" name="Content Placeholder 4">
            <a:extLst>
              <a:ext uri="{FF2B5EF4-FFF2-40B4-BE49-F238E27FC236}">
                <a16:creationId xmlns:a16="http://schemas.microsoft.com/office/drawing/2014/main" id="{E29A9C17-8CA0-4A46-A9C6-69BDD95EFF5A}"/>
              </a:ext>
            </a:extLst>
          </p:cNvPr>
          <p:cNvSpPr>
            <a:spLocks noGrp="1"/>
          </p:cNvSpPr>
          <p:nvPr>
            <p:ph sz="half" idx="2"/>
          </p:nvPr>
        </p:nvSpPr>
        <p:spPr/>
        <p:txBody>
          <a:bodyPr>
            <a:normAutofit fontScale="62500" lnSpcReduction="20000"/>
          </a:bodyPr>
          <a:lstStyle/>
          <a:p>
            <a:pPr lvl="0"/>
            <a:r>
              <a:rPr lang="en-US" b="1" dirty="0">
                <a:solidFill>
                  <a:srgbClr val="C00000"/>
                </a:solidFill>
              </a:rPr>
              <a:t>Work with n</a:t>
            </a:r>
            <a:r>
              <a:rPr lang="en-CH" b="1" dirty="0">
                <a:solidFill>
                  <a:srgbClr val="C00000"/>
                </a:solidFill>
              </a:rPr>
              <a:t>ational laboratories, institutes and universities </a:t>
            </a:r>
            <a:r>
              <a:rPr lang="en-US" dirty="0"/>
              <a:t>as well as </a:t>
            </a:r>
            <a:r>
              <a:rPr lang="en-US" b="1" dirty="0">
                <a:solidFill>
                  <a:srgbClr val="C00000"/>
                </a:solidFill>
              </a:rPr>
              <a:t>industry</a:t>
            </a:r>
            <a:r>
              <a:rPr lang="en-US" dirty="0"/>
              <a:t> </a:t>
            </a:r>
            <a:r>
              <a:rPr lang="en-CH" dirty="0"/>
              <a:t>in the </a:t>
            </a:r>
            <a:r>
              <a:rPr lang="en-US" dirty="0"/>
              <a:t>MS, </a:t>
            </a:r>
            <a:r>
              <a:rPr lang="en-CH" dirty="0"/>
              <a:t>AMS and NMS </a:t>
            </a:r>
            <a:r>
              <a:rPr lang="en-US" dirty="0"/>
              <a:t>- to carry out the following mandate:</a:t>
            </a:r>
          </a:p>
          <a:p>
            <a:pPr lvl="0"/>
            <a:endParaRPr lang="en-US" dirty="0"/>
          </a:p>
          <a:p>
            <a:pPr lvl="1"/>
            <a:r>
              <a:rPr lang="en-US" sz="2600" dirty="0"/>
              <a:t>E</a:t>
            </a:r>
            <a:r>
              <a:rPr lang="en-CH" sz="2600" dirty="0"/>
              <a:t>ncourage </a:t>
            </a:r>
            <a:r>
              <a:rPr lang="en-US" sz="2600" dirty="0"/>
              <a:t>an </a:t>
            </a:r>
            <a:r>
              <a:rPr lang="en-CH" sz="2600" b="1" dirty="0">
                <a:solidFill>
                  <a:srgbClr val="C00000"/>
                </a:solidFill>
              </a:rPr>
              <a:t>expanded membership</a:t>
            </a:r>
            <a:r>
              <a:rPr lang="en-CH" sz="2600" dirty="0"/>
              <a:t>. </a:t>
            </a:r>
          </a:p>
          <a:p>
            <a:pPr lvl="1"/>
            <a:r>
              <a:rPr lang="en-US" sz="2600" dirty="0"/>
              <a:t>E</a:t>
            </a:r>
            <a:r>
              <a:rPr lang="en-CH" sz="2600" dirty="0"/>
              <a:t>xplore </a:t>
            </a:r>
            <a:r>
              <a:rPr lang="en-CH" sz="2600" b="1" dirty="0">
                <a:solidFill>
                  <a:srgbClr val="C00000"/>
                </a:solidFill>
              </a:rPr>
              <a:t>opportunities </a:t>
            </a:r>
            <a:r>
              <a:rPr lang="en-CH" sz="2600" dirty="0"/>
              <a:t>for </a:t>
            </a:r>
            <a:r>
              <a:rPr lang="en-US" sz="2600" dirty="0"/>
              <a:t>future prospective participants.</a:t>
            </a:r>
            <a:endParaRPr lang="en-CH" sz="2600" dirty="0"/>
          </a:p>
          <a:p>
            <a:pPr lvl="1"/>
            <a:r>
              <a:rPr lang="en-US" sz="2600" dirty="0"/>
              <a:t>Support new participants </a:t>
            </a:r>
            <a:r>
              <a:rPr lang="fr-CH" sz="2600" dirty="0"/>
              <a:t>in </a:t>
            </a:r>
            <a:r>
              <a:rPr lang="fr-CH" sz="2600" b="1" dirty="0">
                <a:solidFill>
                  <a:srgbClr val="C00000"/>
                </a:solidFill>
              </a:rPr>
              <a:t>application </a:t>
            </a:r>
            <a:r>
              <a:rPr lang="fr-CH" sz="2600" b="1" dirty="0" err="1">
                <a:solidFill>
                  <a:srgbClr val="C00000"/>
                </a:solidFill>
              </a:rPr>
              <a:t>process</a:t>
            </a:r>
            <a:r>
              <a:rPr lang="fr-CH" sz="2600" dirty="0"/>
              <a:t>.</a:t>
            </a:r>
            <a:endParaRPr lang="en-CH" sz="2600" dirty="0"/>
          </a:p>
          <a:p>
            <a:pPr lvl="1"/>
            <a:r>
              <a:rPr lang="en-CH" sz="2600" dirty="0"/>
              <a:t>Assist the new </a:t>
            </a:r>
            <a:r>
              <a:rPr lang="en-US" sz="2600" dirty="0"/>
              <a:t>participants</a:t>
            </a:r>
            <a:r>
              <a:rPr lang="en-CH" sz="2600" dirty="0"/>
              <a:t> in defining </a:t>
            </a:r>
            <a:r>
              <a:rPr lang="en-CH" sz="2600" b="1" dirty="0">
                <a:solidFill>
                  <a:srgbClr val="C00000"/>
                </a:solidFill>
              </a:rPr>
              <a:t>areas of collaboration</a:t>
            </a:r>
            <a:r>
              <a:rPr lang="en-CH" sz="2600" dirty="0"/>
              <a:t>.</a:t>
            </a:r>
          </a:p>
          <a:p>
            <a:pPr lvl="1"/>
            <a:r>
              <a:rPr lang="en-CH" sz="2600" dirty="0"/>
              <a:t>Conclude relevant </a:t>
            </a:r>
            <a:r>
              <a:rPr lang="en-CH" sz="2600" b="1" dirty="0">
                <a:solidFill>
                  <a:srgbClr val="C00000"/>
                </a:solidFill>
              </a:rPr>
              <a:t>agreements</a:t>
            </a:r>
            <a:r>
              <a:rPr lang="en-CH" sz="2600" dirty="0"/>
              <a:t>. </a:t>
            </a:r>
          </a:p>
          <a:p>
            <a:pPr lvl="1"/>
            <a:r>
              <a:rPr lang="en-US" sz="2600" dirty="0"/>
              <a:t>Facilitate the </a:t>
            </a:r>
            <a:r>
              <a:rPr lang="en-US" sz="2600" b="1" dirty="0">
                <a:solidFill>
                  <a:srgbClr val="C00000"/>
                </a:solidFill>
              </a:rPr>
              <a:t>integration </a:t>
            </a:r>
            <a:r>
              <a:rPr lang="en-US" sz="2600" dirty="0"/>
              <a:t>process.</a:t>
            </a:r>
            <a:endParaRPr lang="en-CH" sz="2600" dirty="0"/>
          </a:p>
          <a:p>
            <a:pPr lvl="1"/>
            <a:r>
              <a:rPr lang="en-US" sz="2600" dirty="0"/>
              <a:t>Facilitate interest in </a:t>
            </a:r>
            <a:r>
              <a:rPr lang="en-US" sz="2600" b="1" dirty="0">
                <a:solidFill>
                  <a:srgbClr val="C00000"/>
                </a:solidFill>
              </a:rPr>
              <a:t>CERN non-core areas </a:t>
            </a:r>
            <a:r>
              <a:rPr lang="en-US" sz="2600" dirty="0"/>
              <a:t>- geology, geodesy, logistics, materials science.</a:t>
            </a:r>
            <a:endParaRPr lang="en-CH" sz="2600" dirty="0"/>
          </a:p>
          <a:p>
            <a:pPr lvl="1"/>
            <a:r>
              <a:rPr lang="en-US" sz="2600" dirty="0"/>
              <a:t>Prepare the foundations for research and contributions by </a:t>
            </a:r>
            <a:r>
              <a:rPr lang="en-US" sz="2600" b="1" dirty="0">
                <a:solidFill>
                  <a:srgbClr val="C00000"/>
                </a:solidFill>
              </a:rPr>
              <a:t>industry.</a:t>
            </a:r>
            <a:r>
              <a:rPr lang="en-US" sz="2600" dirty="0"/>
              <a:t> </a:t>
            </a:r>
          </a:p>
          <a:p>
            <a:pPr lvl="1"/>
            <a:r>
              <a:rPr lang="en-US" sz="2600" dirty="0"/>
              <a:t>Liaise with </a:t>
            </a:r>
            <a:r>
              <a:rPr lang="en-US" sz="2600" b="1" dirty="0">
                <a:solidFill>
                  <a:srgbClr val="C00000"/>
                </a:solidFill>
              </a:rPr>
              <a:t>national contact persons </a:t>
            </a:r>
            <a:r>
              <a:rPr lang="en-US" sz="2600" dirty="0"/>
              <a:t>and </a:t>
            </a:r>
            <a:r>
              <a:rPr lang="en-US" sz="2600" b="1" dirty="0">
                <a:solidFill>
                  <a:srgbClr val="C00000"/>
                </a:solidFill>
              </a:rPr>
              <a:t>forums</a:t>
            </a:r>
            <a:r>
              <a:rPr lang="en-US" sz="2600" dirty="0"/>
              <a:t>.</a:t>
            </a:r>
            <a:endParaRPr lang="en-CH" sz="2600" dirty="0"/>
          </a:p>
          <a:p>
            <a:endParaRPr lang="en-CH" dirty="0"/>
          </a:p>
        </p:txBody>
      </p:sp>
      <p:sp>
        <p:nvSpPr>
          <p:cNvPr id="4" name="Slide Number Placeholder 3">
            <a:extLst>
              <a:ext uri="{FF2B5EF4-FFF2-40B4-BE49-F238E27FC236}">
                <a16:creationId xmlns:a16="http://schemas.microsoft.com/office/drawing/2014/main" id="{6F6ECB29-6588-4B49-955A-7F539BFD82AB}"/>
              </a:ext>
            </a:extLst>
          </p:cNvPr>
          <p:cNvSpPr>
            <a:spLocks noGrp="1"/>
          </p:cNvSpPr>
          <p:nvPr>
            <p:ph type="sldNum" sz="quarter" idx="12"/>
          </p:nvPr>
        </p:nvSpPr>
        <p:spPr/>
        <p:txBody>
          <a:bodyPr/>
          <a:lstStyle/>
          <a:p>
            <a:fld id="{3992EDF0-CD77-624F-83C4-34D41631A30F}" type="slidenum">
              <a:rPr lang="en-CH" smtClean="0"/>
              <a:t>2</a:t>
            </a:fld>
            <a:endParaRPr lang="en-CH"/>
          </a:p>
        </p:txBody>
      </p:sp>
      <p:pic>
        <p:nvPicPr>
          <p:cNvPr id="6" name="Picture 4" descr="Challenges in Achieving Scientific Collaborations">
            <a:extLst>
              <a:ext uri="{FF2B5EF4-FFF2-40B4-BE49-F238E27FC236}">
                <a16:creationId xmlns:a16="http://schemas.microsoft.com/office/drawing/2014/main" id="{CA8F5B28-CDB4-0E4C-9093-37511758D19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88193" y="4001294"/>
            <a:ext cx="2881614" cy="2114566"/>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56B02631-8298-724A-828E-546A90544A50}"/>
              </a:ext>
            </a:extLst>
          </p:cNvPr>
          <p:cNvSpPr txBox="1"/>
          <p:nvPr/>
        </p:nvSpPr>
        <p:spPr>
          <a:xfrm>
            <a:off x="5815013" y="6081991"/>
            <a:ext cx="6281976" cy="369332"/>
          </a:xfrm>
          <a:prstGeom prst="rect">
            <a:avLst/>
          </a:prstGeom>
          <a:noFill/>
        </p:spPr>
        <p:txBody>
          <a:bodyPr wrap="none" rtlCol="0">
            <a:spAutoFit/>
          </a:bodyPr>
          <a:lstStyle/>
          <a:p>
            <a:r>
              <a:rPr lang="en-CH" dirty="0">
                <a:solidFill>
                  <a:srgbClr val="7030A0"/>
                </a:solidFill>
              </a:rPr>
              <a:t>Convened by Emmanuel Tsesmelis (CERN International Relations)</a:t>
            </a:r>
          </a:p>
        </p:txBody>
      </p:sp>
    </p:spTree>
    <p:extLst>
      <p:ext uri="{BB962C8B-B14F-4D97-AF65-F5344CB8AC3E}">
        <p14:creationId xmlns:p14="http://schemas.microsoft.com/office/powerpoint/2010/main" val="534669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Content Placeholder 6"/>
          <p:cNvPicPr>
            <a:picLocks noChangeAspect="1"/>
          </p:cNvPicPr>
          <p:nvPr/>
        </p:nvPicPr>
        <p:blipFill rotWithShape="1">
          <a:blip r:embed="rId3"/>
          <a:srcRect t="7782" b="26122"/>
          <a:stretch/>
        </p:blipFill>
        <p:spPr>
          <a:xfrm>
            <a:off x="-9312" y="997269"/>
            <a:ext cx="12201097" cy="6320163"/>
          </a:xfrm>
          <a:prstGeom prst="rect">
            <a:avLst/>
          </a:prstGeom>
          <a:ln>
            <a:solidFill>
              <a:srgbClr val="FF0000"/>
            </a:solidFill>
          </a:ln>
        </p:spPr>
      </p:pic>
      <p:sp>
        <p:nvSpPr>
          <p:cNvPr id="15" name="Title 1"/>
          <p:cNvSpPr txBox="1">
            <a:spLocks/>
          </p:cNvSpPr>
          <p:nvPr/>
        </p:nvSpPr>
        <p:spPr>
          <a:xfrm>
            <a:off x="0" y="0"/>
            <a:ext cx="1219200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Arial"/>
                <a:ea typeface="+mj-ea"/>
                <a:cs typeface="+mj-cs"/>
              </a:rPr>
              <a:t>      Status of Global FCC Collaboration</a:t>
            </a:r>
          </a:p>
        </p:txBody>
      </p:sp>
      <p:sp>
        <p:nvSpPr>
          <p:cNvPr id="9" name="Rounded Rectangle 8"/>
          <p:cNvSpPr/>
          <p:nvPr/>
        </p:nvSpPr>
        <p:spPr>
          <a:xfrm>
            <a:off x="1847607" y="5011728"/>
            <a:ext cx="1440000" cy="1440000"/>
          </a:xfrm>
          <a:prstGeom prst="roundRect">
            <a:avLst>
              <a:gd name="adj" fmla="val 4512"/>
            </a:avLst>
          </a:prstGeom>
          <a:solidFill>
            <a:srgbClr val="92D050"/>
          </a:solid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0" b="0" i="0" u="none" strike="noStrike" kern="1200" cap="none" spc="0" normalizeH="0" baseline="0" noProof="0" dirty="0">
                <a:ln>
                  <a:noFill/>
                </a:ln>
                <a:solidFill>
                  <a:prstClr val="white"/>
                </a:solidFill>
                <a:effectLst/>
                <a:uLnTx/>
                <a:uFillTx/>
                <a:latin typeface="Arial"/>
                <a:ea typeface="+mn-ea"/>
                <a:cs typeface="+mn-cs"/>
              </a:rPr>
              <a:t>30</a:t>
            </a:r>
            <a:endParaRPr kumimoji="0" lang="en-US" sz="1800" b="0" i="0" u="none" strike="noStrike" kern="1200" cap="none" spc="0" normalizeH="0" baseline="0" noProof="0" dirty="0">
              <a:ln>
                <a:noFill/>
              </a:ln>
              <a:solidFill>
                <a:prstClr val="white"/>
              </a:solidFill>
              <a:effectLst/>
              <a:uLnTx/>
              <a:uFillTx/>
              <a:latin typeface="Arial"/>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Arial"/>
                <a:ea typeface="+mn-ea"/>
                <a:cs typeface="+mn-cs"/>
              </a:rPr>
              <a:t>Companies</a:t>
            </a:r>
          </a:p>
        </p:txBody>
      </p:sp>
      <p:sp>
        <p:nvSpPr>
          <p:cNvPr id="10" name="Rounded Rectangle 9"/>
          <p:cNvSpPr/>
          <p:nvPr/>
        </p:nvSpPr>
        <p:spPr>
          <a:xfrm>
            <a:off x="5015880" y="5011728"/>
            <a:ext cx="1440000" cy="1440000"/>
          </a:xfrm>
          <a:prstGeom prst="roundRect">
            <a:avLst>
              <a:gd name="adj" fmla="val 4512"/>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0" b="0" i="0" u="none" strike="noStrike" kern="1200" cap="none" spc="0" normalizeH="0" baseline="0" noProof="0" dirty="0">
                <a:ln>
                  <a:noFill/>
                </a:ln>
                <a:solidFill>
                  <a:prstClr val="white"/>
                </a:solidFill>
                <a:effectLst/>
                <a:uLnTx/>
                <a:uFillTx/>
                <a:latin typeface="Arial"/>
                <a:ea typeface="+mn-ea"/>
                <a:cs typeface="+mn-cs"/>
              </a:rPr>
              <a:t>34</a:t>
            </a:r>
            <a:endParaRPr kumimoji="0" lang="en-US" sz="1800" b="0" i="0" u="none" strike="noStrike" kern="1200" cap="none" spc="0" normalizeH="0" baseline="0" noProof="0" dirty="0">
              <a:ln>
                <a:noFill/>
              </a:ln>
              <a:solidFill>
                <a:prstClr val="white"/>
              </a:solidFill>
              <a:effectLst/>
              <a:uLnTx/>
              <a:uFillTx/>
              <a:latin typeface="Arial"/>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Arial"/>
                <a:ea typeface="+mn-ea"/>
                <a:cs typeface="+mn-cs"/>
              </a:rPr>
              <a:t>Countries</a:t>
            </a:r>
          </a:p>
        </p:txBody>
      </p:sp>
      <p:sp>
        <p:nvSpPr>
          <p:cNvPr id="11" name="Rounded Rectangle 10"/>
          <p:cNvSpPr/>
          <p:nvPr/>
        </p:nvSpPr>
        <p:spPr>
          <a:xfrm>
            <a:off x="181780" y="5011728"/>
            <a:ext cx="1495977" cy="1440000"/>
          </a:xfrm>
          <a:prstGeom prst="roundRect">
            <a:avLst>
              <a:gd name="adj" fmla="val 4512"/>
            </a:avLst>
          </a:prstGeom>
          <a:solidFill>
            <a:srgbClr val="FF85FF"/>
          </a:solid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0" b="0" i="0" u="none" strike="noStrike" kern="1200" cap="none" spc="0" normalizeH="0" baseline="0" noProof="0" dirty="0">
                <a:ln>
                  <a:noFill/>
                </a:ln>
                <a:solidFill>
                  <a:prstClr val="white"/>
                </a:solidFill>
                <a:effectLst/>
                <a:uLnTx/>
                <a:uFillTx/>
                <a:latin typeface="Arial"/>
                <a:ea typeface="+mn-ea"/>
                <a:cs typeface="+mn-cs"/>
              </a:rPr>
              <a:t>147</a:t>
            </a:r>
            <a:endParaRPr kumimoji="0" lang="en-US" sz="1800" b="0" i="0" u="none" strike="noStrike" kern="1200" cap="none" spc="0" normalizeH="0" baseline="0" noProof="0" dirty="0">
              <a:ln>
                <a:noFill/>
              </a:ln>
              <a:solidFill>
                <a:prstClr val="white"/>
              </a:solidFill>
              <a:effectLst/>
              <a:uLnTx/>
              <a:uFillTx/>
              <a:latin typeface="Arial"/>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Arial"/>
                <a:ea typeface="+mn-ea"/>
                <a:cs typeface="+mn-cs"/>
              </a:rPr>
              <a:t>Institutes</a:t>
            </a:r>
          </a:p>
        </p:txBody>
      </p:sp>
      <p:grpSp>
        <p:nvGrpSpPr>
          <p:cNvPr id="6" name="Group 5"/>
          <p:cNvGrpSpPr/>
          <p:nvPr/>
        </p:nvGrpSpPr>
        <p:grpSpPr>
          <a:xfrm>
            <a:off x="8033790" y="5011728"/>
            <a:ext cx="1446586" cy="1441608"/>
            <a:chOff x="5729374" y="5011728"/>
            <a:chExt cx="1446586" cy="1441608"/>
          </a:xfrm>
        </p:grpSpPr>
        <p:pic>
          <p:nvPicPr>
            <p:cNvPr id="14" name="Picture 13"/>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729374" y="5027801"/>
              <a:ext cx="1440001" cy="1425535"/>
            </a:xfrm>
            <a:prstGeom prst="roundRect">
              <a:avLst>
                <a:gd name="adj" fmla="val 3715"/>
              </a:avLst>
            </a:prstGeom>
          </p:spPr>
        </p:pic>
        <p:sp>
          <p:nvSpPr>
            <p:cNvPr id="13" name="Rounded Rectangle 12"/>
            <p:cNvSpPr/>
            <p:nvPr/>
          </p:nvSpPr>
          <p:spPr>
            <a:xfrm>
              <a:off x="5735960" y="5011728"/>
              <a:ext cx="1440000" cy="1440000"/>
            </a:xfrm>
            <a:prstGeom prst="roundRect">
              <a:avLst>
                <a:gd name="adj" fmla="val 4512"/>
              </a:avLst>
            </a:prstGeom>
            <a:no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dirty="0">
                  <a:ln>
                    <a:noFill/>
                  </a:ln>
                  <a:solidFill>
                    <a:srgbClr val="FFFFFF"/>
                  </a:solidFill>
                  <a:effectLst/>
                  <a:uLnTx/>
                  <a:uFillTx/>
                  <a:latin typeface="Arial"/>
                  <a:ea typeface="+mn-ea"/>
                  <a:cs typeface="+mn-cs"/>
                </a:rPr>
                <a:t>EC</a:t>
              </a:r>
              <a:r>
                <a:rPr kumimoji="0" lang="en-US" sz="6000" b="0" i="0" u="none" strike="noStrike" kern="1200" cap="none" spc="0" normalizeH="0" baseline="0" noProof="0" dirty="0">
                  <a:ln>
                    <a:noFill/>
                  </a:ln>
                  <a:solidFill>
                    <a:srgbClr val="FFFFFF"/>
                  </a:solidFill>
                  <a:effectLst/>
                  <a:uLnTx/>
                  <a:uFillTx/>
                  <a:latin typeface="Arial"/>
                  <a:ea typeface="+mn-ea"/>
                  <a:cs typeface="+mn-cs"/>
                </a:rPr>
                <a:t>  </a:t>
              </a:r>
              <a:endParaRPr kumimoji="0" lang="en-US" sz="1800" b="0" i="0" u="none" strike="noStrike" kern="1200" cap="none" spc="0" normalizeH="0" baseline="0" noProof="0" dirty="0">
                <a:ln>
                  <a:noFill/>
                </a:ln>
                <a:solidFill>
                  <a:srgbClr val="FFFFFF"/>
                </a:solidFill>
                <a:effectLst/>
                <a:uLnTx/>
                <a:uFillTx/>
                <a:latin typeface="Arial"/>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Arial"/>
                  <a:ea typeface="+mn-ea"/>
                  <a:cs typeface="+mn-cs"/>
                </a:rPr>
                <a:t>H2020</a:t>
              </a:r>
            </a:p>
          </p:txBody>
        </p:sp>
      </p:grpSp>
      <p:sp>
        <p:nvSpPr>
          <p:cNvPr id="20" name="Oval 19"/>
          <p:cNvSpPr/>
          <p:nvPr/>
        </p:nvSpPr>
        <p:spPr>
          <a:xfrm>
            <a:off x="10935904" y="6186314"/>
            <a:ext cx="144016" cy="123006"/>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12" name="Oval 11"/>
          <p:cNvSpPr/>
          <p:nvPr/>
        </p:nvSpPr>
        <p:spPr>
          <a:xfrm>
            <a:off x="2639616" y="3284984"/>
            <a:ext cx="144016" cy="123006"/>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17" name="Oval 16"/>
          <p:cNvSpPr/>
          <p:nvPr/>
        </p:nvSpPr>
        <p:spPr>
          <a:xfrm>
            <a:off x="3071664" y="4242098"/>
            <a:ext cx="144016" cy="123006"/>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2" name="Rectangle 1"/>
          <p:cNvSpPr/>
          <p:nvPr/>
        </p:nvSpPr>
        <p:spPr>
          <a:xfrm>
            <a:off x="78541" y="1116215"/>
            <a:ext cx="11784417" cy="181588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srgbClr val="FFFFFF"/>
                </a:solidFill>
                <a:effectLst/>
                <a:uLnTx/>
                <a:uFillTx/>
                <a:latin typeface="Arial"/>
                <a:ea typeface="+mn-ea"/>
                <a:cs typeface="+mn-cs"/>
              </a:rPr>
              <a:t>Increasing international collaboration as a prerequisite for success:</a:t>
            </a:r>
            <a:br>
              <a:rPr kumimoji="0" lang="en-GB" sz="2800" b="1" i="0" u="none" strike="noStrike" kern="1200" cap="none" spc="0" normalizeH="0" baseline="0" noProof="0" dirty="0">
                <a:ln>
                  <a:noFill/>
                </a:ln>
                <a:solidFill>
                  <a:srgbClr val="FFFFFF"/>
                </a:solidFill>
                <a:effectLst/>
                <a:uLnTx/>
                <a:uFillTx/>
                <a:latin typeface="Arial"/>
                <a:ea typeface="+mn-ea"/>
                <a:cs typeface="+mn-cs"/>
              </a:rPr>
            </a:br>
            <a:br>
              <a:rPr kumimoji="0" lang="en-GB" sz="2800" b="1" i="0" u="none" strike="noStrike" kern="1200" cap="none" spc="0" normalizeH="0" baseline="0" noProof="0" dirty="0">
                <a:ln>
                  <a:noFill/>
                </a:ln>
                <a:solidFill>
                  <a:srgbClr val="FFFFFF"/>
                </a:solidFill>
                <a:effectLst/>
                <a:uLnTx/>
                <a:uFillTx/>
                <a:latin typeface="Arial"/>
                <a:ea typeface="+mn-ea"/>
                <a:cs typeface="+mn-cs"/>
              </a:rPr>
            </a:br>
            <a:r>
              <a:rPr kumimoji="0" lang="en-GB" sz="2800" b="0" i="0" u="none" strike="noStrike" kern="1200" cap="none" spc="0" normalizeH="0" baseline="0" noProof="0" dirty="0">
                <a:ln>
                  <a:noFill/>
                </a:ln>
                <a:solidFill>
                  <a:srgbClr val="FFFFFF"/>
                </a:solidFill>
                <a:effectLst/>
                <a:uLnTx/>
                <a:uFillTx/>
                <a:latin typeface="Arial"/>
                <a:ea typeface="+mn-ea"/>
                <a:cs typeface="+mn-cs"/>
              </a:rPr>
              <a:t>links with science, research &amp; development and </a:t>
            </a:r>
            <a:r>
              <a:rPr kumimoji="0" lang="en-GB" sz="2800" b="1" i="0" u="none" strike="noStrike" kern="1200" cap="none" spc="0" normalizeH="0" baseline="0" noProof="0" dirty="0">
                <a:ln>
                  <a:noFill/>
                </a:ln>
                <a:solidFill>
                  <a:srgbClr val="FFFFFF"/>
                </a:solidFill>
                <a:effectLst/>
                <a:uLnTx/>
                <a:uFillTx/>
                <a:latin typeface="Arial"/>
                <a:ea typeface="+mn-ea"/>
                <a:cs typeface="+mn-cs"/>
              </a:rPr>
              <a:t>high-tech industry </a:t>
            </a:r>
            <a:r>
              <a:rPr kumimoji="0" lang="en-GB" sz="2800" b="0" i="0" u="none" strike="noStrike" kern="1200" cap="none" spc="0" normalizeH="0" baseline="0" noProof="0" dirty="0">
                <a:ln>
                  <a:noFill/>
                </a:ln>
                <a:solidFill>
                  <a:srgbClr val="FFFFFF"/>
                </a:solidFill>
                <a:effectLst/>
                <a:uLnTx/>
                <a:uFillTx/>
                <a:latin typeface="Arial"/>
                <a:ea typeface="+mn-ea"/>
                <a:cs typeface="+mn-cs"/>
              </a:rPr>
              <a:t>will be essential to further advance and prepare the implementation of FCC</a:t>
            </a:r>
            <a:endParaRPr kumimoji="0" lang="en-US" sz="2800" b="0" i="0" u="none" strike="noStrike" kern="1200" cap="none" spc="0" normalizeH="0" baseline="0" noProof="0" dirty="0">
              <a:ln>
                <a:noFill/>
              </a:ln>
              <a:solidFill>
                <a:srgbClr val="FFFFFF"/>
              </a:solidFill>
              <a:effectLst/>
              <a:uLnTx/>
              <a:uFillTx/>
              <a:latin typeface="Arial"/>
              <a:ea typeface="+mn-ea"/>
              <a:cs typeface="+mn-cs"/>
            </a:endParaRPr>
          </a:p>
        </p:txBody>
      </p:sp>
      <p:pic>
        <p:nvPicPr>
          <p:cNvPr id="18" name="Picture 17" descr="A picture containing icon&#10;&#10;Description automatically generated">
            <a:extLst>
              <a:ext uri="{FF2B5EF4-FFF2-40B4-BE49-F238E27FC236}">
                <a16:creationId xmlns:a16="http://schemas.microsoft.com/office/drawing/2014/main" id="{4D10CF3B-2514-475B-90B7-C11E62D6297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8906" y="176910"/>
            <a:ext cx="1935386" cy="654292"/>
          </a:xfrm>
          <a:prstGeom prst="rect">
            <a:avLst/>
          </a:prstGeom>
        </p:spPr>
      </p:pic>
    </p:spTree>
    <p:extLst>
      <p:ext uri="{BB962C8B-B14F-4D97-AF65-F5344CB8AC3E}">
        <p14:creationId xmlns:p14="http://schemas.microsoft.com/office/powerpoint/2010/main" val="131082428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9E5B92-7BE2-5E4E-A499-23A75991E4CC}"/>
              </a:ext>
            </a:extLst>
          </p:cNvPr>
          <p:cNvSpPr>
            <a:spLocks noGrp="1"/>
          </p:cNvSpPr>
          <p:nvPr>
            <p:ph type="title"/>
          </p:nvPr>
        </p:nvSpPr>
        <p:spPr/>
        <p:txBody>
          <a:bodyPr anchor="b">
            <a:normAutofit/>
          </a:bodyPr>
          <a:lstStyle/>
          <a:p>
            <a:r>
              <a:rPr lang="en-CH" sz="5400" dirty="0">
                <a:solidFill>
                  <a:schemeClr val="accent6">
                    <a:lumMod val="50000"/>
                  </a:schemeClr>
                </a:solidFill>
              </a:rPr>
              <a:t>FCC Engagement Meetings (Online)</a:t>
            </a:r>
          </a:p>
        </p:txBody>
      </p:sp>
      <p:sp>
        <p:nvSpPr>
          <p:cNvPr id="8" name="Content Placeholder 7">
            <a:extLst>
              <a:ext uri="{FF2B5EF4-FFF2-40B4-BE49-F238E27FC236}">
                <a16:creationId xmlns:a16="http://schemas.microsoft.com/office/drawing/2014/main" id="{8FC40A47-3E0B-4643-973F-6CEE27915898}"/>
              </a:ext>
            </a:extLst>
          </p:cNvPr>
          <p:cNvSpPr>
            <a:spLocks noGrp="1"/>
          </p:cNvSpPr>
          <p:nvPr>
            <p:ph sz="half" idx="1"/>
          </p:nvPr>
        </p:nvSpPr>
        <p:spPr/>
        <p:txBody>
          <a:bodyPr anchor="t">
            <a:normAutofit fontScale="47500" lnSpcReduction="20000"/>
          </a:bodyPr>
          <a:lstStyle/>
          <a:p>
            <a:r>
              <a:rPr lang="en-CH" sz="3600" b="1" dirty="0">
                <a:solidFill>
                  <a:srgbClr val="C00000"/>
                </a:solidFill>
              </a:rPr>
              <a:t>Overview</a:t>
            </a:r>
          </a:p>
          <a:p>
            <a:endParaRPr lang="en-CH" b="1" dirty="0">
              <a:solidFill>
                <a:srgbClr val="C00000"/>
              </a:solidFill>
            </a:endParaRPr>
          </a:p>
          <a:p>
            <a:pPr lvl="1"/>
            <a:r>
              <a:rPr lang="en-CH" sz="3300" dirty="0"/>
              <a:t>Recently-launched extended forums with interested countries to discuss collaboration with FCC.</a:t>
            </a:r>
          </a:p>
          <a:p>
            <a:pPr lvl="1"/>
            <a:endParaRPr lang="en-CH" sz="3300" dirty="0"/>
          </a:p>
          <a:p>
            <a:pPr lvl="1"/>
            <a:r>
              <a:rPr lang="en-US" sz="3300" dirty="0"/>
              <a:t>Topics:</a:t>
            </a:r>
          </a:p>
          <a:p>
            <a:pPr lvl="2"/>
            <a:r>
              <a:rPr lang="en-US" sz="2900" dirty="0"/>
              <a:t>Introduction to FCC Feasibility Study.</a:t>
            </a:r>
          </a:p>
          <a:p>
            <a:pPr lvl="2"/>
            <a:r>
              <a:rPr lang="en-US" sz="2900" dirty="0"/>
              <a:t>Presentation of FCC physics, experiment, detector, accelerator and global collaboration.</a:t>
            </a:r>
          </a:p>
          <a:p>
            <a:pPr lvl="2"/>
            <a:r>
              <a:rPr lang="en-US" sz="2900" dirty="0"/>
              <a:t>Presentations from the country scientific community.</a:t>
            </a:r>
          </a:p>
          <a:p>
            <a:pPr lvl="2"/>
            <a:endParaRPr lang="en-US" sz="2900" dirty="0"/>
          </a:p>
          <a:p>
            <a:pPr lvl="2"/>
            <a:endParaRPr lang="en-US" sz="2900" dirty="0"/>
          </a:p>
          <a:p>
            <a:endParaRPr lang="en-US" sz="2200" dirty="0">
              <a:solidFill>
                <a:srgbClr val="C00000"/>
              </a:solidFill>
            </a:endParaRPr>
          </a:p>
        </p:txBody>
      </p:sp>
      <p:sp>
        <p:nvSpPr>
          <p:cNvPr id="3" name="Content Placeholder 2">
            <a:extLst>
              <a:ext uri="{FF2B5EF4-FFF2-40B4-BE49-F238E27FC236}">
                <a16:creationId xmlns:a16="http://schemas.microsoft.com/office/drawing/2014/main" id="{0F7D58F1-DBDF-2A4A-BEF0-E0BF4BA7E49A}"/>
              </a:ext>
            </a:extLst>
          </p:cNvPr>
          <p:cNvSpPr>
            <a:spLocks noGrp="1"/>
          </p:cNvSpPr>
          <p:nvPr>
            <p:ph sz="half" idx="2"/>
          </p:nvPr>
        </p:nvSpPr>
        <p:spPr/>
        <p:txBody>
          <a:bodyPr>
            <a:normAutofit fontScale="47500" lnSpcReduction="20000"/>
          </a:bodyPr>
          <a:lstStyle/>
          <a:p>
            <a:r>
              <a:rPr lang="en-US" sz="3600" b="1" dirty="0">
                <a:solidFill>
                  <a:srgbClr val="C00000"/>
                </a:solidFill>
              </a:rPr>
              <a:t>Meetings</a:t>
            </a:r>
          </a:p>
          <a:p>
            <a:endParaRPr lang="en-US" sz="3000" b="1" dirty="0">
              <a:solidFill>
                <a:srgbClr val="C00000"/>
              </a:solidFill>
            </a:endParaRPr>
          </a:p>
          <a:p>
            <a:pPr lvl="1"/>
            <a:r>
              <a:rPr lang="en-US" sz="3800" dirty="0"/>
              <a:t>Mexico (mini meeting on accelerator)</a:t>
            </a:r>
          </a:p>
          <a:p>
            <a:pPr lvl="2"/>
            <a:r>
              <a:rPr lang="en-US" sz="3800" dirty="0"/>
              <a:t>21 June 2021</a:t>
            </a:r>
          </a:p>
          <a:p>
            <a:pPr lvl="1"/>
            <a:r>
              <a:rPr lang="en-US" sz="3800" dirty="0"/>
              <a:t>Republic of Korea</a:t>
            </a:r>
          </a:p>
          <a:p>
            <a:pPr lvl="2"/>
            <a:r>
              <a:rPr lang="en-US" sz="3800" dirty="0"/>
              <a:t>3 September 2021</a:t>
            </a:r>
          </a:p>
          <a:p>
            <a:pPr lvl="1"/>
            <a:r>
              <a:rPr lang="en-US" sz="3800" dirty="0"/>
              <a:t>Pakistan</a:t>
            </a:r>
          </a:p>
          <a:p>
            <a:pPr lvl="2"/>
            <a:r>
              <a:rPr lang="en-US" sz="3800" dirty="0"/>
              <a:t>14 September 2021</a:t>
            </a:r>
          </a:p>
          <a:p>
            <a:pPr lvl="1"/>
            <a:r>
              <a:rPr lang="en-US" sz="3800" dirty="0"/>
              <a:t>Portugal </a:t>
            </a:r>
          </a:p>
          <a:p>
            <a:pPr lvl="2"/>
            <a:r>
              <a:rPr lang="en-US" sz="3800" dirty="0"/>
              <a:t>26 November 2021</a:t>
            </a:r>
          </a:p>
          <a:p>
            <a:pPr lvl="1"/>
            <a:r>
              <a:rPr lang="en-US" sz="3800" dirty="0"/>
              <a:t>Estonia</a:t>
            </a:r>
          </a:p>
          <a:p>
            <a:pPr lvl="2"/>
            <a:r>
              <a:rPr lang="en-US" sz="3800" dirty="0"/>
              <a:t>2 March 2022</a:t>
            </a:r>
          </a:p>
          <a:p>
            <a:pPr marL="0" indent="0">
              <a:buNone/>
            </a:pPr>
            <a:endParaRPr lang="en-US" sz="2900" dirty="0"/>
          </a:p>
          <a:p>
            <a:pPr marL="0" indent="0">
              <a:buNone/>
            </a:pPr>
            <a:endParaRPr lang="en-US" sz="2200" dirty="0"/>
          </a:p>
          <a:p>
            <a:pPr marL="0" indent="0" algn="ctr">
              <a:buNone/>
            </a:pPr>
            <a:r>
              <a:rPr lang="en-GB" sz="3600" b="1" i="1" dirty="0">
                <a:solidFill>
                  <a:srgbClr val="C00000"/>
                </a:solidFill>
              </a:rPr>
              <a:t>Much interest expressed by participating countries and the FCC looks forward to stronger / deeper involvement in the follow-up.</a:t>
            </a:r>
            <a:endParaRPr lang="en-US" sz="3600" b="1" i="1" dirty="0">
              <a:solidFill>
                <a:srgbClr val="C00000"/>
              </a:solidFill>
            </a:endParaRPr>
          </a:p>
          <a:p>
            <a:endParaRPr lang="en-CH" dirty="0"/>
          </a:p>
        </p:txBody>
      </p:sp>
      <p:pic>
        <p:nvPicPr>
          <p:cNvPr id="1028" name="Picture 4" descr="Challenges in Achieving Scientific Collaborations">
            <a:extLst>
              <a:ext uri="{FF2B5EF4-FFF2-40B4-BE49-F238E27FC236}">
                <a16:creationId xmlns:a16="http://schemas.microsoft.com/office/drawing/2014/main" id="{B9BD3645-020E-5944-A512-6568C6564A9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41316" y="4600198"/>
            <a:ext cx="2881614" cy="211456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3B325E70-057F-1549-9227-7408F51A1028}"/>
              </a:ext>
            </a:extLst>
          </p:cNvPr>
          <p:cNvPicPr>
            <a:picLocks noChangeAspect="1"/>
          </p:cNvPicPr>
          <p:nvPr/>
        </p:nvPicPr>
        <p:blipFill>
          <a:blip r:embed="rId3"/>
          <a:stretch>
            <a:fillRect/>
          </a:stretch>
        </p:blipFill>
        <p:spPr>
          <a:xfrm>
            <a:off x="87353" y="57873"/>
            <a:ext cx="1203889" cy="538324"/>
          </a:xfrm>
          <a:prstGeom prst="rect">
            <a:avLst/>
          </a:prstGeom>
        </p:spPr>
      </p:pic>
      <p:pic>
        <p:nvPicPr>
          <p:cNvPr id="7" name="Picture 6">
            <a:extLst>
              <a:ext uri="{FF2B5EF4-FFF2-40B4-BE49-F238E27FC236}">
                <a16:creationId xmlns:a16="http://schemas.microsoft.com/office/drawing/2014/main" id="{C096AD8D-2ED3-3D4D-BA9E-74392AE38A5F}"/>
              </a:ext>
            </a:extLst>
          </p:cNvPr>
          <p:cNvPicPr>
            <a:picLocks noChangeAspect="1"/>
          </p:cNvPicPr>
          <p:nvPr/>
        </p:nvPicPr>
        <p:blipFill>
          <a:blip r:embed="rId4"/>
          <a:stretch>
            <a:fillRect/>
          </a:stretch>
        </p:blipFill>
        <p:spPr>
          <a:xfrm>
            <a:off x="11678856" y="1"/>
            <a:ext cx="513144" cy="631562"/>
          </a:xfrm>
          <a:prstGeom prst="rect">
            <a:avLst/>
          </a:prstGeom>
        </p:spPr>
      </p:pic>
    </p:spTree>
    <p:extLst>
      <p:ext uri="{BB962C8B-B14F-4D97-AF65-F5344CB8AC3E}">
        <p14:creationId xmlns:p14="http://schemas.microsoft.com/office/powerpoint/2010/main" val="28115116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B17A9A-C12A-EE44-847E-ABBC48C912C8}"/>
              </a:ext>
            </a:extLst>
          </p:cNvPr>
          <p:cNvSpPr>
            <a:spLocks noGrp="1"/>
          </p:cNvSpPr>
          <p:nvPr>
            <p:ph type="title"/>
          </p:nvPr>
        </p:nvSpPr>
        <p:spPr>
          <a:xfrm>
            <a:off x="486137" y="365125"/>
            <a:ext cx="11088547" cy="1325563"/>
          </a:xfrm>
        </p:spPr>
        <p:txBody>
          <a:bodyPr/>
          <a:lstStyle/>
          <a:p>
            <a:r>
              <a:rPr lang="en-CH" b="1" dirty="0">
                <a:solidFill>
                  <a:schemeClr val="accent6">
                    <a:lumMod val="50000"/>
                  </a:schemeClr>
                </a:solidFill>
              </a:rPr>
              <a:t>FCC Feasibility Study Collaboration Membership</a:t>
            </a:r>
          </a:p>
        </p:txBody>
      </p:sp>
      <p:graphicFrame>
        <p:nvGraphicFramePr>
          <p:cNvPr id="17" name="Content Placeholder 2">
            <a:extLst>
              <a:ext uri="{FF2B5EF4-FFF2-40B4-BE49-F238E27FC236}">
                <a16:creationId xmlns:a16="http://schemas.microsoft.com/office/drawing/2014/main" id="{00C707ED-4B0C-4B5B-AA28-A816760E6B6B}"/>
              </a:ext>
            </a:extLst>
          </p:cNvPr>
          <p:cNvGraphicFramePr>
            <a:graphicFrameLocks noGrp="1"/>
          </p:cNvGraphicFramePr>
          <p:nvPr>
            <p:ph sz="half" idx="2"/>
          </p:nvPr>
        </p:nvGraphicFramePr>
        <p:xfrm>
          <a:off x="204020" y="1642335"/>
          <a:ext cx="5181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a:extLst>
              <a:ext uri="{FF2B5EF4-FFF2-40B4-BE49-F238E27FC236}">
                <a16:creationId xmlns:a16="http://schemas.microsoft.com/office/drawing/2014/main" id="{3BE31050-5EA2-474A-A57A-951248C33118}"/>
              </a:ext>
            </a:extLst>
          </p:cNvPr>
          <p:cNvSpPr txBox="1"/>
          <p:nvPr/>
        </p:nvSpPr>
        <p:spPr>
          <a:xfrm>
            <a:off x="7102997" y="4706594"/>
            <a:ext cx="3520259" cy="369332"/>
          </a:xfrm>
          <a:prstGeom prst="rect">
            <a:avLst/>
          </a:prstGeom>
          <a:noFill/>
        </p:spPr>
        <p:txBody>
          <a:bodyPr wrap="none" rtlCol="0">
            <a:spAutoFit/>
          </a:bodyPr>
          <a:lstStyle/>
          <a:p>
            <a:r>
              <a:rPr lang="en-GB" b="1" dirty="0">
                <a:solidFill>
                  <a:srgbClr val="C00000"/>
                </a:solidFill>
                <a:hlinkClick r:id="rId7"/>
              </a:rPr>
              <a:t>https://</a:t>
            </a:r>
            <a:r>
              <a:rPr lang="en-GB" b="1" dirty="0" err="1">
                <a:solidFill>
                  <a:srgbClr val="C00000"/>
                </a:solidFill>
                <a:hlinkClick r:id="rId7"/>
              </a:rPr>
              <a:t>fccis.web.cern.ch</a:t>
            </a:r>
            <a:r>
              <a:rPr lang="en-GB" b="1" dirty="0">
                <a:solidFill>
                  <a:srgbClr val="C00000"/>
                </a:solidFill>
                <a:hlinkClick r:id="rId7"/>
              </a:rPr>
              <a:t>/join-now</a:t>
            </a:r>
            <a:endParaRPr lang="en-CH" b="1" dirty="0">
              <a:solidFill>
                <a:srgbClr val="C00000"/>
              </a:solidFill>
            </a:endParaRPr>
          </a:p>
        </p:txBody>
      </p:sp>
      <p:pic>
        <p:nvPicPr>
          <p:cNvPr id="12" name="Picture 11">
            <a:extLst>
              <a:ext uri="{FF2B5EF4-FFF2-40B4-BE49-F238E27FC236}">
                <a16:creationId xmlns:a16="http://schemas.microsoft.com/office/drawing/2014/main" id="{7B245912-6DF9-AC48-9F13-A2473DAAE9A2}"/>
              </a:ext>
            </a:extLst>
          </p:cNvPr>
          <p:cNvPicPr>
            <a:picLocks noChangeAspect="1"/>
          </p:cNvPicPr>
          <p:nvPr/>
        </p:nvPicPr>
        <p:blipFill>
          <a:blip r:embed="rId8"/>
          <a:stretch>
            <a:fillRect/>
          </a:stretch>
        </p:blipFill>
        <p:spPr>
          <a:xfrm>
            <a:off x="87353" y="57873"/>
            <a:ext cx="1203889" cy="538324"/>
          </a:xfrm>
          <a:prstGeom prst="rect">
            <a:avLst/>
          </a:prstGeom>
        </p:spPr>
      </p:pic>
      <p:pic>
        <p:nvPicPr>
          <p:cNvPr id="14" name="Picture 13">
            <a:extLst>
              <a:ext uri="{FF2B5EF4-FFF2-40B4-BE49-F238E27FC236}">
                <a16:creationId xmlns:a16="http://schemas.microsoft.com/office/drawing/2014/main" id="{81ECA03E-4AC1-B44C-95AF-D800C09D63DC}"/>
              </a:ext>
            </a:extLst>
          </p:cNvPr>
          <p:cNvPicPr>
            <a:picLocks noChangeAspect="1"/>
          </p:cNvPicPr>
          <p:nvPr/>
        </p:nvPicPr>
        <p:blipFill>
          <a:blip r:embed="rId9"/>
          <a:stretch>
            <a:fillRect/>
          </a:stretch>
        </p:blipFill>
        <p:spPr>
          <a:xfrm>
            <a:off x="11678856" y="1"/>
            <a:ext cx="513144" cy="631562"/>
          </a:xfrm>
          <a:prstGeom prst="rect">
            <a:avLst/>
          </a:prstGeom>
        </p:spPr>
      </p:pic>
      <p:pic>
        <p:nvPicPr>
          <p:cNvPr id="3" name="Picture 2">
            <a:extLst>
              <a:ext uri="{FF2B5EF4-FFF2-40B4-BE49-F238E27FC236}">
                <a16:creationId xmlns:a16="http://schemas.microsoft.com/office/drawing/2014/main" id="{812EB717-FF33-134D-A2C7-3D1A9C9952A1}"/>
              </a:ext>
            </a:extLst>
          </p:cNvPr>
          <p:cNvPicPr>
            <a:picLocks noChangeAspect="1"/>
          </p:cNvPicPr>
          <p:nvPr/>
        </p:nvPicPr>
        <p:blipFill>
          <a:blip r:embed="rId10"/>
          <a:stretch>
            <a:fillRect/>
          </a:stretch>
        </p:blipFill>
        <p:spPr>
          <a:xfrm>
            <a:off x="5585013" y="1642336"/>
            <a:ext cx="6488548" cy="2675022"/>
          </a:xfrm>
          <a:prstGeom prst="rect">
            <a:avLst/>
          </a:prstGeom>
        </p:spPr>
      </p:pic>
    </p:spTree>
    <p:extLst>
      <p:ext uri="{BB962C8B-B14F-4D97-AF65-F5344CB8AC3E}">
        <p14:creationId xmlns:p14="http://schemas.microsoft.com/office/powerpoint/2010/main" val="140479936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FCC_anim_logo_powerpoint">
            <a:hlinkClick r:id="" action="ppaction://media"/>
            <a:extLst>
              <a:ext uri="{FF2B5EF4-FFF2-40B4-BE49-F238E27FC236}">
                <a16:creationId xmlns:a16="http://schemas.microsoft.com/office/drawing/2014/main" id="{F27B576C-AA40-4536-882D-C4EC01A31DB2}"/>
              </a:ext>
            </a:extLst>
          </p:cNvPr>
          <p:cNvPicPr>
            <a:picLocks noGrp="1" noChangeAspect="1"/>
          </p:cNvPicPr>
          <p:nvPr>
            <p:ph type="media" sz="quarter" idx="10"/>
            <a:videoFile r:link="rId2"/>
            <p:extLst>
              <p:ext uri="{DAA4B4D4-6D71-4841-9C94-3DE7FCFB9230}">
                <p14:media xmlns:p14="http://schemas.microsoft.com/office/powerpoint/2010/main" r:embed="rId1"/>
              </p:ext>
            </p:extLst>
          </p:nvPr>
        </p:nvPicPr>
        <p:blipFill>
          <a:blip r:embed="rId4"/>
          <a:stretch>
            <a:fillRect/>
          </a:stretch>
        </p:blipFill>
        <p:spPr>
          <a:xfrm>
            <a:off x="0" y="0"/>
            <a:ext cx="12192000" cy="6858000"/>
          </a:xfrm>
        </p:spPr>
      </p:pic>
      <p:sp>
        <p:nvSpPr>
          <p:cNvPr id="5" name="TextBox 1">
            <a:extLst>
              <a:ext uri="{FF2B5EF4-FFF2-40B4-BE49-F238E27FC236}">
                <a16:creationId xmlns:a16="http://schemas.microsoft.com/office/drawing/2014/main" id="{D0ADB040-CCC7-D541-99AE-CD2B421B4C88}"/>
              </a:ext>
            </a:extLst>
          </p:cNvPr>
          <p:cNvSpPr txBox="1">
            <a:spLocks noChangeArrowheads="1"/>
          </p:cNvSpPr>
          <p:nvPr/>
        </p:nvSpPr>
        <p:spPr bwMode="auto">
          <a:xfrm>
            <a:off x="4899026" y="5229226"/>
            <a:ext cx="24923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449263" eaLnBrk="0" fontAlgn="base" hangingPunct="0">
              <a:spcBef>
                <a:spcPct val="0"/>
              </a:spcBef>
              <a:spcAft>
                <a:spcPct val="0"/>
              </a:spcAft>
            </a:pPr>
            <a:r>
              <a:rPr lang="en-CH" altLang="en-CH" sz="3600" b="1" dirty="0">
                <a:solidFill>
                  <a:srgbClr val="FFFF00"/>
                </a:solidFill>
                <a:latin typeface="Bradley Hand" pitchFamily="2" charset="77"/>
                <a:ea typeface="MS PGothic" panose="020B0600070205080204" pitchFamily="34" charset="-128"/>
              </a:rPr>
              <a:t>Thank you</a:t>
            </a:r>
          </a:p>
        </p:txBody>
      </p:sp>
    </p:spTree>
    <p:extLst>
      <p:ext uri="{BB962C8B-B14F-4D97-AF65-F5344CB8AC3E}">
        <p14:creationId xmlns:p14="http://schemas.microsoft.com/office/powerpoint/2010/main" val="16507997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0343"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23648</TotalTime>
  <Words>464</Words>
  <Application>Microsoft Macintosh PowerPoint</Application>
  <PresentationFormat>Widescreen</PresentationFormat>
  <Paragraphs>71</Paragraphs>
  <Slides>6</Slides>
  <Notes>1</Notes>
  <HiddenSlides>0</HiddenSlides>
  <MMClips>1</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Bradley Hand</vt:lpstr>
      <vt:lpstr>Calibri</vt:lpstr>
      <vt:lpstr>Calibri Light</vt:lpstr>
      <vt:lpstr>Office Theme</vt:lpstr>
      <vt:lpstr>The FCC Feasibility Study and Global Collaboration</vt:lpstr>
      <vt:lpstr>FCC Global Collaboration Working Group</vt:lpstr>
      <vt:lpstr>PowerPoint Presentation</vt:lpstr>
      <vt:lpstr>FCC Engagement Meetings (Online)</vt:lpstr>
      <vt:lpstr>FCC Feasibility Study Collaboration Membership</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Emmanuel Tsesmelis</dc:creator>
  <cp:lastModifiedBy>Emmanuel Tsesmelis</cp:lastModifiedBy>
  <cp:revision>64</cp:revision>
  <dcterms:created xsi:type="dcterms:W3CDTF">2021-02-13T16:54:30Z</dcterms:created>
  <dcterms:modified xsi:type="dcterms:W3CDTF">2022-03-02T08:47:24Z</dcterms:modified>
</cp:coreProperties>
</file>