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4"/>
  </p:sldMasterIdLst>
  <p:notesMasterIdLst>
    <p:notesMasterId r:id="rId28"/>
  </p:notesMasterIdLst>
  <p:sldIdLst>
    <p:sldId id="257" r:id="rId5"/>
    <p:sldId id="395" r:id="rId6"/>
    <p:sldId id="432" r:id="rId7"/>
    <p:sldId id="951" r:id="rId8"/>
    <p:sldId id="461" r:id="rId9"/>
    <p:sldId id="941" r:id="rId10"/>
    <p:sldId id="928" r:id="rId11"/>
    <p:sldId id="935" r:id="rId12"/>
    <p:sldId id="952" r:id="rId13"/>
    <p:sldId id="314" r:id="rId14"/>
    <p:sldId id="260" r:id="rId15"/>
    <p:sldId id="409" r:id="rId16"/>
    <p:sldId id="749" r:id="rId17"/>
    <p:sldId id="733" r:id="rId18"/>
    <p:sldId id="743" r:id="rId19"/>
    <p:sldId id="954" r:id="rId20"/>
    <p:sldId id="953" r:id="rId21"/>
    <p:sldId id="288" r:id="rId22"/>
    <p:sldId id="360" r:id="rId23"/>
    <p:sldId id="379" r:id="rId24"/>
    <p:sldId id="383" r:id="rId25"/>
    <p:sldId id="380" r:id="rId26"/>
    <p:sldId id="34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pak Mahapatra" initials="RM" lastIdx="1" clrIdx="0">
    <p:extLst>
      <p:ext uri="{19B8F6BF-5375-455C-9EA6-DF929625EA0E}">
        <p15:presenceInfo xmlns:p15="http://schemas.microsoft.com/office/powerpoint/2012/main" userId="838a6ad45d1757f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98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2" autoAdjust="0"/>
    <p:restoredTop sz="97211"/>
  </p:normalViewPr>
  <p:slideViewPr>
    <p:cSldViewPr snapToGrid="0">
      <p:cViewPr varScale="1">
        <p:scale>
          <a:sx n="63" d="100"/>
          <a:sy n="63" d="100"/>
        </p:scale>
        <p:origin x="1248" y="5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148BDC-E823-46AF-8F5E-610382BF987F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8C594-6DB0-49D7-AF60-A604C9E7A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871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8C594-6DB0-49D7-AF60-A604C9E7A08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601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D0754-E5DA-4ABC-9581-642A1534F904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808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FB34B-EE96-45E3-BE35-BB9E823AEDA8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87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31134-A1B7-4E40-9CDF-822CA61FEAF1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63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2F693-0D8B-4078-B104-0132B0BAB8EB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799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F0D1-92A1-4F5F-BBB0-1FFC39FA051F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889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44549-2AAA-4B7B-9F9F-81C5BEFA59D7}" type="datetime1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221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C2FF2-21FB-4D6D-B4B5-71CB7C73E8ED}" type="datetime1">
              <a:rPr lang="en-US" smtClean="0"/>
              <a:t>5/24/2022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094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57C3-5E3D-4D26-A789-F8D8E7BC57F1}" type="datetime1">
              <a:rPr lang="en-US" smtClean="0"/>
              <a:t>5/24/2022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738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93CB3-D8BE-4033-9EC8-299124A5B2B8}" type="datetime1">
              <a:rPr lang="en-US" smtClean="0"/>
              <a:t>5/24/2022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171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22D62-5819-4945-9188-84412B2FBE60}" type="datetime1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793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27D1C-04B3-49BD-8C2E-3C4F98BCD7D2}" type="datetime1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995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7A2E2-E86C-4C0D-8715-332F7EA789AE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46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jpg"/><Relationship Id="rId3" Type="http://schemas.openxmlformats.org/officeDocument/2006/relationships/video" Target="../media/media1.mp4"/><Relationship Id="rId7" Type="http://schemas.openxmlformats.org/officeDocument/2006/relationships/image" Target="../media/image25.jpeg"/><Relationship Id="rId12" Type="http://schemas.openxmlformats.org/officeDocument/2006/relationships/image" Target="../media/image30.png"/><Relationship Id="rId2" Type="http://schemas.microsoft.com/office/2007/relationships/media" Target="../media/media1.mp4"/><Relationship Id="rId1" Type="http://schemas.openxmlformats.org/officeDocument/2006/relationships/tags" Target="../tags/tag2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5" Type="http://schemas.openxmlformats.org/officeDocument/2006/relationships/image" Target="../media/image33.jpeg"/><Relationship Id="rId10" Type="http://schemas.openxmlformats.org/officeDocument/2006/relationships/image" Target="../media/image28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27.jpeg"/><Relationship Id="rId14" Type="http://schemas.openxmlformats.org/officeDocument/2006/relationships/image" Target="../media/image3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jpg"/><Relationship Id="rId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e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emf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855" y="647704"/>
            <a:ext cx="4376145" cy="655508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009" y="464824"/>
            <a:ext cx="6805638" cy="6393176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01169" y="72161"/>
            <a:ext cx="8759952" cy="5033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latin typeface="AR CENA" panose="02000000000000000000" pitchFamily="2" charset="0"/>
                <a:cs typeface="Calibri" pitchFamily="34" charset="0"/>
                <a:sym typeface="Symbol" panose="05050102010706020507" pitchFamily="18" charset="2"/>
              </a:rPr>
              <a:t>Search for Axions on the MIER CENS Experiment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630" y="5580334"/>
            <a:ext cx="2550152" cy="1347984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-211791" y="6256862"/>
            <a:ext cx="5594487" cy="113215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Rupak Mahapatra, Texas A&amp;M</a:t>
            </a:r>
          </a:p>
        </p:txBody>
      </p:sp>
    </p:spTree>
    <p:extLst>
      <p:ext uri="{BB962C8B-B14F-4D97-AF65-F5344CB8AC3E}">
        <p14:creationId xmlns:p14="http://schemas.microsoft.com/office/powerpoint/2010/main" val="2896566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F9FCAF-095A-4940-8A84-4431763BA5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2ABA4D2-599F-CC47-B619-E29B48EAD7FB}"/>
              </a:ext>
            </a:extLst>
          </p:cNvPr>
          <p:cNvSpPr/>
          <p:nvPr/>
        </p:nvSpPr>
        <p:spPr>
          <a:xfrm>
            <a:off x="132080" y="4165600"/>
            <a:ext cx="2519680" cy="1625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D00A77-F038-0540-85E5-78C0FD4AC613}"/>
              </a:ext>
            </a:extLst>
          </p:cNvPr>
          <p:cNvSpPr txBox="1"/>
          <p:nvPr/>
        </p:nvSpPr>
        <p:spPr>
          <a:xfrm>
            <a:off x="275590" y="4460240"/>
            <a:ext cx="1615440" cy="8309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Survival probability</a:t>
            </a:r>
          </a:p>
        </p:txBody>
      </p:sp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E6BBB8C6-8AE5-DBCE-AEC7-807026CC0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940" y="5821680"/>
            <a:ext cx="2476500" cy="100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734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E7D55D7-0F31-AD40-B89B-65E3CAA0E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968" y="2537925"/>
            <a:ext cx="6210300" cy="4406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556317-ADBD-A64D-9783-D83A18BBAD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54" y="605935"/>
            <a:ext cx="4850466" cy="16635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BCA7370-B136-514E-8465-568129F47B4B}"/>
              </a:ext>
            </a:extLst>
          </p:cNvPr>
          <p:cNvSpPr txBox="1"/>
          <p:nvPr/>
        </p:nvSpPr>
        <p:spPr>
          <a:xfrm>
            <a:off x="-1362" y="123434"/>
            <a:ext cx="5569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Bounds on couplings to photons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25E93D-8AEE-2340-8B4F-9DA53970AB32}"/>
              </a:ext>
            </a:extLst>
          </p:cNvPr>
          <p:cNvSpPr/>
          <p:nvPr/>
        </p:nvSpPr>
        <p:spPr>
          <a:xfrm>
            <a:off x="2558498" y="5102429"/>
            <a:ext cx="1001405" cy="7056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C997B2-E114-134E-979A-E2189D681A43}"/>
              </a:ext>
            </a:extLst>
          </p:cNvPr>
          <p:cNvSpPr/>
          <p:nvPr/>
        </p:nvSpPr>
        <p:spPr>
          <a:xfrm>
            <a:off x="2994126" y="5455268"/>
            <a:ext cx="763713" cy="7056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5073E1A-040D-6E00-2B9B-487A06E082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0201" y="-50800"/>
            <a:ext cx="4027145" cy="31597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9F208F-41FA-2572-2524-7FEDA6412C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6163" y="4171145"/>
            <a:ext cx="3698240" cy="277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11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B5A60DE-16DA-4D22-B4B2-2536A88ADA56}"/>
              </a:ext>
            </a:extLst>
          </p:cNvPr>
          <p:cNvSpPr/>
          <p:nvPr/>
        </p:nvSpPr>
        <p:spPr>
          <a:xfrm>
            <a:off x="-11540" y="-101588"/>
            <a:ext cx="9144000" cy="5934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en-US" sz="4000" b="1" dirty="0">
                <a:solidFill>
                  <a:schemeClr val="tx1"/>
                </a:solidFill>
              </a:rPr>
              <a:t>   </a:t>
            </a:r>
            <a:r>
              <a:rPr lang="en-US" sz="4000" b="1" dirty="0" err="1">
                <a:solidFill>
                  <a:schemeClr val="tx1"/>
                </a:solidFill>
              </a:rPr>
              <a:t>CsI</a:t>
            </a:r>
            <a:r>
              <a:rPr lang="en-US" sz="4000" b="1" dirty="0">
                <a:solidFill>
                  <a:schemeClr val="tx1"/>
                </a:solidFill>
              </a:rPr>
              <a:t>(Tl) 100-kg prototype (room temp)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2FE9E74-2C5A-432C-821C-131AEA9674A6}"/>
              </a:ext>
            </a:extLst>
          </p:cNvPr>
          <p:cNvSpPr/>
          <p:nvPr/>
        </p:nvSpPr>
        <p:spPr>
          <a:xfrm>
            <a:off x="4395020" y="1169991"/>
            <a:ext cx="1445342" cy="11798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CsI</a:t>
            </a:r>
            <a:r>
              <a:rPr lang="en-US" dirty="0">
                <a:solidFill>
                  <a:schemeClr val="tx1"/>
                </a:solidFill>
              </a:rPr>
              <a:t>(Tl)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D79E0C3-1B57-462B-A400-F1C8E3021A0D}"/>
              </a:ext>
            </a:extLst>
          </p:cNvPr>
          <p:cNvSpPr/>
          <p:nvPr/>
        </p:nvSpPr>
        <p:spPr>
          <a:xfrm>
            <a:off x="5838449" y="1171843"/>
            <a:ext cx="1445342" cy="11798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CsI</a:t>
            </a:r>
            <a:r>
              <a:rPr lang="en-US" dirty="0">
                <a:solidFill>
                  <a:schemeClr val="tx1"/>
                </a:solidFill>
              </a:rPr>
              <a:t>(Tl)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05475F9-B30A-49BA-A6E5-CCC62928B340}"/>
              </a:ext>
            </a:extLst>
          </p:cNvPr>
          <p:cNvSpPr/>
          <p:nvPr/>
        </p:nvSpPr>
        <p:spPr>
          <a:xfrm>
            <a:off x="7285704" y="1169990"/>
            <a:ext cx="1445342" cy="11798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r>
              <a:rPr lang="en-US">
                <a:solidFill>
                  <a:schemeClr val="tx1"/>
                </a:solidFill>
              </a:rPr>
              <a:t>CsI(Tl)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F9498E4-627E-4EFE-9758-806AA1E77626}"/>
              </a:ext>
            </a:extLst>
          </p:cNvPr>
          <p:cNvSpPr/>
          <p:nvPr/>
        </p:nvSpPr>
        <p:spPr>
          <a:xfrm>
            <a:off x="4395020" y="2349861"/>
            <a:ext cx="1445342" cy="11798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92E2FC2-9356-47F8-9AF6-1747E3555F82}"/>
              </a:ext>
            </a:extLst>
          </p:cNvPr>
          <p:cNvSpPr/>
          <p:nvPr/>
        </p:nvSpPr>
        <p:spPr>
          <a:xfrm>
            <a:off x="5840362" y="2346466"/>
            <a:ext cx="1445342" cy="11798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r>
              <a:rPr lang="en-US" dirty="0" err="1">
                <a:solidFill>
                  <a:schemeClr val="tx1"/>
                </a:solidFill>
              </a:rPr>
              <a:t>CsI</a:t>
            </a:r>
            <a:r>
              <a:rPr lang="en-US" dirty="0">
                <a:solidFill>
                  <a:schemeClr val="tx1"/>
                </a:solidFill>
              </a:rPr>
              <a:t>(Tl)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F8B5DC4-CE21-40BB-9A77-7714AD7F32CD}"/>
              </a:ext>
            </a:extLst>
          </p:cNvPr>
          <p:cNvSpPr/>
          <p:nvPr/>
        </p:nvSpPr>
        <p:spPr>
          <a:xfrm>
            <a:off x="7285704" y="2349861"/>
            <a:ext cx="1445342" cy="11798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30791B1-FC5A-41DA-88C4-376328E0486B}"/>
              </a:ext>
            </a:extLst>
          </p:cNvPr>
          <p:cNvSpPr/>
          <p:nvPr/>
        </p:nvSpPr>
        <p:spPr>
          <a:xfrm>
            <a:off x="4390105" y="3526336"/>
            <a:ext cx="1445342" cy="11798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8D6FCD-2C7E-4AAD-8D45-6D12D80FF7F7}"/>
              </a:ext>
            </a:extLst>
          </p:cNvPr>
          <p:cNvSpPr/>
          <p:nvPr/>
        </p:nvSpPr>
        <p:spPr>
          <a:xfrm>
            <a:off x="5840362" y="3533127"/>
            <a:ext cx="1445342" cy="11798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12AE3DA-34F3-4B01-A496-B6ADB7379D40}"/>
              </a:ext>
            </a:extLst>
          </p:cNvPr>
          <p:cNvSpPr/>
          <p:nvPr/>
        </p:nvSpPr>
        <p:spPr>
          <a:xfrm>
            <a:off x="7290619" y="3525575"/>
            <a:ext cx="1445342" cy="11798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CsI</a:t>
            </a:r>
            <a:r>
              <a:rPr lang="en-US" dirty="0">
                <a:solidFill>
                  <a:schemeClr val="tx1"/>
                </a:solidFill>
              </a:rPr>
              <a:t>(Tl)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19269B0-7EFA-4A1E-A125-8042248A2404}"/>
              </a:ext>
            </a:extLst>
          </p:cNvPr>
          <p:cNvSpPr/>
          <p:nvPr/>
        </p:nvSpPr>
        <p:spPr>
          <a:xfrm>
            <a:off x="4395020" y="2353255"/>
            <a:ext cx="1445342" cy="11798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CsI</a:t>
            </a:r>
            <a:r>
              <a:rPr lang="en-US" dirty="0">
                <a:solidFill>
                  <a:schemeClr val="tx1"/>
                </a:solidFill>
              </a:rPr>
              <a:t>(Tl)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5D5B7C9-9E99-40EA-BD19-04119C1F68C0}"/>
              </a:ext>
            </a:extLst>
          </p:cNvPr>
          <p:cNvSpPr/>
          <p:nvPr/>
        </p:nvSpPr>
        <p:spPr>
          <a:xfrm>
            <a:off x="7285704" y="2353254"/>
            <a:ext cx="1445342" cy="11798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r>
              <a:rPr lang="en-US">
                <a:solidFill>
                  <a:schemeClr val="tx1"/>
                </a:solidFill>
              </a:rPr>
              <a:t>CsI(Tl)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B48DB5B-B0B9-4C3A-B123-453CB532229A}"/>
              </a:ext>
            </a:extLst>
          </p:cNvPr>
          <p:cNvSpPr/>
          <p:nvPr/>
        </p:nvSpPr>
        <p:spPr>
          <a:xfrm>
            <a:off x="4390105" y="3526335"/>
            <a:ext cx="1445342" cy="11798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CsI</a:t>
            </a:r>
            <a:r>
              <a:rPr lang="en-US" dirty="0">
                <a:solidFill>
                  <a:schemeClr val="tx1"/>
                </a:solidFill>
              </a:rPr>
              <a:t>(Tl)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6091B93-6843-48B5-9753-AB33D2152F0F}"/>
              </a:ext>
            </a:extLst>
          </p:cNvPr>
          <p:cNvSpPr/>
          <p:nvPr/>
        </p:nvSpPr>
        <p:spPr>
          <a:xfrm>
            <a:off x="5840362" y="3533126"/>
            <a:ext cx="1445342" cy="11798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r>
              <a:rPr lang="en-US">
                <a:solidFill>
                  <a:schemeClr val="tx1"/>
                </a:solidFill>
              </a:rPr>
              <a:t>CsI(Tl)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22F06D-1582-4629-9837-838F441B9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1487" y="3025292"/>
            <a:ext cx="636062" cy="4444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4D5F5C-AEA5-4835-AFD5-0D23FBAA0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710" y="2453535"/>
            <a:ext cx="842541" cy="4680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ADBF88-B0BA-478F-8C42-5D37E94AB7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646" y="1834862"/>
            <a:ext cx="4060544" cy="1755365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17FA472-FD78-49E4-ABEF-E6673C1CAA6D}"/>
              </a:ext>
            </a:extLst>
          </p:cNvPr>
          <p:cNvCxnSpPr/>
          <p:nvPr/>
        </p:nvCxnSpPr>
        <p:spPr>
          <a:xfrm>
            <a:off x="4385190" y="3134086"/>
            <a:ext cx="152399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C24D46F-C653-4013-99E9-2FF46FC08858}"/>
              </a:ext>
            </a:extLst>
          </p:cNvPr>
          <p:cNvSpPr txBox="1"/>
          <p:nvPr/>
        </p:nvSpPr>
        <p:spPr>
          <a:xfrm>
            <a:off x="2133603" y="2767836"/>
            <a:ext cx="353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</a:p>
        </p:txBody>
      </p:sp>
      <p:pic>
        <p:nvPicPr>
          <p:cNvPr id="52" name="Picture 51" descr="Shape, icon&#10;&#10;Description automatically generated">
            <a:extLst>
              <a:ext uri="{FF2B5EF4-FFF2-40B4-BE49-F238E27FC236}">
                <a16:creationId xmlns:a16="http://schemas.microsoft.com/office/drawing/2014/main" id="{07862366-C6FE-46AB-A6AA-480840E7FE1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588" y="2401583"/>
            <a:ext cx="366252" cy="366252"/>
          </a:xfrm>
          <a:prstGeom prst="rect">
            <a:avLst/>
          </a:prstGeom>
        </p:spPr>
      </p:pic>
      <p:sp>
        <p:nvSpPr>
          <p:cNvPr id="1030" name="Multiplication Sign 1029">
            <a:extLst>
              <a:ext uri="{FF2B5EF4-FFF2-40B4-BE49-F238E27FC236}">
                <a16:creationId xmlns:a16="http://schemas.microsoft.com/office/drawing/2014/main" id="{0AE796E9-F121-44FC-9FF5-1F6306E05100}"/>
              </a:ext>
            </a:extLst>
          </p:cNvPr>
          <p:cNvSpPr/>
          <p:nvPr/>
        </p:nvSpPr>
        <p:spPr>
          <a:xfrm>
            <a:off x="4385192" y="1105404"/>
            <a:ext cx="501443" cy="59347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4" name="Multiplication Sign 73">
            <a:extLst>
              <a:ext uri="{FF2B5EF4-FFF2-40B4-BE49-F238E27FC236}">
                <a16:creationId xmlns:a16="http://schemas.microsoft.com/office/drawing/2014/main" id="{59C2350A-9C24-4493-88EB-0C7EE548D744}"/>
              </a:ext>
            </a:extLst>
          </p:cNvPr>
          <p:cNvSpPr/>
          <p:nvPr/>
        </p:nvSpPr>
        <p:spPr>
          <a:xfrm>
            <a:off x="5810870" y="1137555"/>
            <a:ext cx="501443" cy="59347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5" name="Multiplication Sign 74">
            <a:extLst>
              <a:ext uri="{FF2B5EF4-FFF2-40B4-BE49-F238E27FC236}">
                <a16:creationId xmlns:a16="http://schemas.microsoft.com/office/drawing/2014/main" id="{5AD469F6-DB5B-4F28-9777-12EC54E24CF2}"/>
              </a:ext>
            </a:extLst>
          </p:cNvPr>
          <p:cNvSpPr/>
          <p:nvPr/>
        </p:nvSpPr>
        <p:spPr>
          <a:xfrm>
            <a:off x="7266048" y="1162436"/>
            <a:ext cx="501443" cy="59347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6" name="Multiplication Sign 75">
            <a:extLst>
              <a:ext uri="{FF2B5EF4-FFF2-40B4-BE49-F238E27FC236}">
                <a16:creationId xmlns:a16="http://schemas.microsoft.com/office/drawing/2014/main" id="{8BBBEBD0-F5DC-465E-9976-ACE7CD4713DB}"/>
              </a:ext>
            </a:extLst>
          </p:cNvPr>
          <p:cNvSpPr/>
          <p:nvPr/>
        </p:nvSpPr>
        <p:spPr>
          <a:xfrm>
            <a:off x="4330585" y="2300479"/>
            <a:ext cx="501443" cy="59347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7" name="Multiplication Sign 76">
            <a:extLst>
              <a:ext uri="{FF2B5EF4-FFF2-40B4-BE49-F238E27FC236}">
                <a16:creationId xmlns:a16="http://schemas.microsoft.com/office/drawing/2014/main" id="{805CD2E4-0E95-4300-844E-3A457BBE1053}"/>
              </a:ext>
            </a:extLst>
          </p:cNvPr>
          <p:cNvSpPr/>
          <p:nvPr/>
        </p:nvSpPr>
        <p:spPr>
          <a:xfrm>
            <a:off x="7263322" y="2318429"/>
            <a:ext cx="501443" cy="59347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8" name="Multiplication Sign 77">
            <a:extLst>
              <a:ext uri="{FF2B5EF4-FFF2-40B4-BE49-F238E27FC236}">
                <a16:creationId xmlns:a16="http://schemas.microsoft.com/office/drawing/2014/main" id="{3F6D7179-D651-4BCA-B4D7-D00286807199}"/>
              </a:ext>
            </a:extLst>
          </p:cNvPr>
          <p:cNvSpPr/>
          <p:nvPr/>
        </p:nvSpPr>
        <p:spPr>
          <a:xfrm>
            <a:off x="4363071" y="3519542"/>
            <a:ext cx="501443" cy="59347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9" name="Multiplication Sign 78">
            <a:extLst>
              <a:ext uri="{FF2B5EF4-FFF2-40B4-BE49-F238E27FC236}">
                <a16:creationId xmlns:a16="http://schemas.microsoft.com/office/drawing/2014/main" id="{E891D418-EADD-4ABE-9358-6EE1CB1A44EB}"/>
              </a:ext>
            </a:extLst>
          </p:cNvPr>
          <p:cNvSpPr/>
          <p:nvPr/>
        </p:nvSpPr>
        <p:spPr>
          <a:xfrm>
            <a:off x="5805688" y="3519405"/>
            <a:ext cx="501443" cy="59347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0" name="Multiplication Sign 79">
            <a:extLst>
              <a:ext uri="{FF2B5EF4-FFF2-40B4-BE49-F238E27FC236}">
                <a16:creationId xmlns:a16="http://schemas.microsoft.com/office/drawing/2014/main" id="{0DFBD4B5-8803-4944-9776-6208F43E451C}"/>
              </a:ext>
            </a:extLst>
          </p:cNvPr>
          <p:cNvSpPr/>
          <p:nvPr/>
        </p:nvSpPr>
        <p:spPr>
          <a:xfrm>
            <a:off x="7251030" y="3527287"/>
            <a:ext cx="501443" cy="59347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CE8CA0B-8E94-4C09-B07A-A585C34D9BA2}"/>
              </a:ext>
            </a:extLst>
          </p:cNvPr>
          <p:cNvSpPr txBox="1"/>
          <p:nvPr/>
        </p:nvSpPr>
        <p:spPr>
          <a:xfrm>
            <a:off x="3581292" y="2292180"/>
            <a:ext cx="353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γ</a:t>
            </a:r>
          </a:p>
        </p:txBody>
      </p:sp>
      <p:pic>
        <p:nvPicPr>
          <p:cNvPr id="117" name="Picture 116" descr="Shape, icon&#10;&#10;Description automatically generated">
            <a:extLst>
              <a:ext uri="{FF2B5EF4-FFF2-40B4-BE49-F238E27FC236}">
                <a16:creationId xmlns:a16="http://schemas.microsoft.com/office/drawing/2014/main" id="{3706075C-C183-434C-B4A8-E0E96123EDF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544" y="1231333"/>
            <a:ext cx="391741" cy="391741"/>
          </a:xfrm>
          <a:prstGeom prst="rect">
            <a:avLst/>
          </a:prstGeom>
        </p:spPr>
      </p:pic>
      <p:pic>
        <p:nvPicPr>
          <p:cNvPr id="118" name="Picture 117" descr="Shape, icon&#10;&#10;Description automatically generated">
            <a:extLst>
              <a:ext uri="{FF2B5EF4-FFF2-40B4-BE49-F238E27FC236}">
                <a16:creationId xmlns:a16="http://schemas.microsoft.com/office/drawing/2014/main" id="{2BEA6D1D-1A0D-4A97-8800-C46C6D13BBB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020" y="1315368"/>
            <a:ext cx="366252" cy="366252"/>
          </a:xfrm>
          <a:prstGeom prst="rect">
            <a:avLst/>
          </a:prstGeom>
        </p:spPr>
      </p:pic>
      <p:pic>
        <p:nvPicPr>
          <p:cNvPr id="119" name="Picture 118" descr="Shape, icon&#10;&#10;Description automatically generated">
            <a:extLst>
              <a:ext uri="{FF2B5EF4-FFF2-40B4-BE49-F238E27FC236}">
                <a16:creationId xmlns:a16="http://schemas.microsoft.com/office/drawing/2014/main" id="{7934960B-9874-4FAD-A9C5-DB26EBDC16A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219" y="1276045"/>
            <a:ext cx="366252" cy="366252"/>
          </a:xfrm>
          <a:prstGeom prst="rect">
            <a:avLst/>
          </a:prstGeom>
        </p:spPr>
      </p:pic>
      <p:pic>
        <p:nvPicPr>
          <p:cNvPr id="120" name="Picture 119" descr="Shape, icon&#10;&#10;Description automatically generated">
            <a:extLst>
              <a:ext uri="{FF2B5EF4-FFF2-40B4-BE49-F238E27FC236}">
                <a16:creationId xmlns:a16="http://schemas.microsoft.com/office/drawing/2014/main" id="{4239AAD8-8E89-4C10-9185-8EE78795D0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033" y="2424315"/>
            <a:ext cx="366252" cy="366252"/>
          </a:xfrm>
          <a:prstGeom prst="rect">
            <a:avLst/>
          </a:prstGeom>
        </p:spPr>
      </p:pic>
      <p:pic>
        <p:nvPicPr>
          <p:cNvPr id="121" name="Picture 120" descr="Shape, icon&#10;&#10;Description automatically generated">
            <a:extLst>
              <a:ext uri="{FF2B5EF4-FFF2-40B4-BE49-F238E27FC236}">
                <a16:creationId xmlns:a16="http://schemas.microsoft.com/office/drawing/2014/main" id="{6A7A5F04-C6B5-41D2-887D-B46871088F1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404" y="2447753"/>
            <a:ext cx="366252" cy="366252"/>
          </a:xfrm>
          <a:prstGeom prst="rect">
            <a:avLst/>
          </a:prstGeom>
        </p:spPr>
      </p:pic>
      <p:pic>
        <p:nvPicPr>
          <p:cNvPr id="122" name="Picture 121" descr="Shape, icon&#10;&#10;Description automatically generated">
            <a:extLst>
              <a:ext uri="{FF2B5EF4-FFF2-40B4-BE49-F238E27FC236}">
                <a16:creationId xmlns:a16="http://schemas.microsoft.com/office/drawing/2014/main" id="{E72EE569-CB14-4B64-ABEA-C54D812EF6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289" y="3693057"/>
            <a:ext cx="366252" cy="366252"/>
          </a:xfrm>
          <a:prstGeom prst="rect">
            <a:avLst/>
          </a:prstGeom>
        </p:spPr>
      </p:pic>
      <p:pic>
        <p:nvPicPr>
          <p:cNvPr id="123" name="Picture 122" descr="Shape, icon&#10;&#10;Description automatically generated">
            <a:extLst>
              <a:ext uri="{FF2B5EF4-FFF2-40B4-BE49-F238E27FC236}">
                <a16:creationId xmlns:a16="http://schemas.microsoft.com/office/drawing/2014/main" id="{26A63C12-CAA4-48D8-B54E-0E3ED05A0C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782" y="3693057"/>
            <a:ext cx="366252" cy="366252"/>
          </a:xfrm>
          <a:prstGeom prst="rect">
            <a:avLst/>
          </a:prstGeom>
        </p:spPr>
      </p:pic>
      <p:pic>
        <p:nvPicPr>
          <p:cNvPr id="124" name="Picture 123" descr="Shape, icon&#10;&#10;Description automatically generated">
            <a:extLst>
              <a:ext uri="{FF2B5EF4-FFF2-40B4-BE49-F238E27FC236}">
                <a16:creationId xmlns:a16="http://schemas.microsoft.com/office/drawing/2014/main" id="{6F804004-6308-4115-8111-E47077F8AA0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250" y="3680854"/>
            <a:ext cx="366252" cy="36625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90DB5F7-FEC0-40D3-BBB0-920D5948E288}"/>
              </a:ext>
            </a:extLst>
          </p:cNvPr>
          <p:cNvSpPr/>
          <p:nvPr/>
        </p:nvSpPr>
        <p:spPr>
          <a:xfrm>
            <a:off x="194607" y="5775438"/>
            <a:ext cx="87547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</a:rPr>
              <a:t>True Event: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Single Scatter event inside the inner </a:t>
            </a:r>
            <a:r>
              <a:rPr lang="en-US" b="1" dirty="0" err="1">
                <a:solidFill>
                  <a:srgbClr val="FF0000"/>
                </a:solidFill>
                <a:latin typeface="Arial" panose="020B0604020202020204" pitchFamily="34" charset="0"/>
              </a:rPr>
              <a:t>CsI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(Tl) crystal, without any of the surrounding crystals vetoing it.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02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10000" accel="48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81481E-6 L 0.37847 0.008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24" y="417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7 L 0.23959 0.0733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79" y="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30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1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B506085-8929-489C-BAD0-948A85312A70}"/>
              </a:ext>
            </a:extLst>
          </p:cNvPr>
          <p:cNvSpPr/>
          <p:nvPr/>
        </p:nvSpPr>
        <p:spPr>
          <a:xfrm>
            <a:off x="8416925" y="4010030"/>
            <a:ext cx="192088" cy="10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4FE107-D1F7-4717-8494-B925BF67376B}"/>
              </a:ext>
            </a:extLst>
          </p:cNvPr>
          <p:cNvSpPr/>
          <p:nvPr/>
        </p:nvSpPr>
        <p:spPr>
          <a:xfrm>
            <a:off x="8442948" y="4162429"/>
            <a:ext cx="192088" cy="10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2F59DD7-5356-4395-87E1-1EF8F27B4441}"/>
              </a:ext>
            </a:extLst>
          </p:cNvPr>
          <p:cNvSpPr/>
          <p:nvPr/>
        </p:nvSpPr>
        <p:spPr>
          <a:xfrm>
            <a:off x="8442948" y="4289502"/>
            <a:ext cx="192088" cy="10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BD9C19F-DDF7-496D-AE0C-F5D1E860A3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347" y="2166258"/>
            <a:ext cx="3340934" cy="2505701"/>
          </a:xfrm>
          <a:prstGeom prst="rect">
            <a:avLst/>
          </a:prstGeom>
        </p:spPr>
      </p:pic>
      <p:pic>
        <p:nvPicPr>
          <p:cNvPr id="23" name="Picture 22" descr="A picture containing worktable&#10;&#10;Description automatically generated">
            <a:extLst>
              <a:ext uri="{FF2B5EF4-FFF2-40B4-BE49-F238E27FC236}">
                <a16:creationId xmlns:a16="http://schemas.microsoft.com/office/drawing/2014/main" id="{835D6062-F2CF-478E-B801-283718EBF6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19356" y="2166257"/>
            <a:ext cx="3340936" cy="2505702"/>
          </a:xfrm>
          <a:prstGeom prst="rect">
            <a:avLst/>
          </a:prstGeom>
        </p:spPr>
      </p:pic>
      <p:pic>
        <p:nvPicPr>
          <p:cNvPr id="25" name="Picture 24" descr="A picture containing dirty&#10;&#10;Description automatically generated">
            <a:extLst>
              <a:ext uri="{FF2B5EF4-FFF2-40B4-BE49-F238E27FC236}">
                <a16:creationId xmlns:a16="http://schemas.microsoft.com/office/drawing/2014/main" id="{C1CFCA5D-6FEF-4315-AC06-4DB3D527BAC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9" t="22230" r="23279" b="22559"/>
          <a:stretch/>
        </p:blipFill>
        <p:spPr>
          <a:xfrm rot="5400000">
            <a:off x="5812316" y="2302364"/>
            <a:ext cx="3339879" cy="2234546"/>
          </a:xfrm>
          <a:prstGeom prst="rect">
            <a:avLst/>
          </a:prstGeom>
        </p:spPr>
      </p:pic>
      <p:pic>
        <p:nvPicPr>
          <p:cNvPr id="27" name="Picture 26" descr="A picture containing text&#10;&#10;Description automatically generated">
            <a:extLst>
              <a:ext uri="{FF2B5EF4-FFF2-40B4-BE49-F238E27FC236}">
                <a16:creationId xmlns:a16="http://schemas.microsoft.com/office/drawing/2014/main" id="{06AE3A73-8B38-4EE5-A521-87F3FDA4B43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03134" y="1839704"/>
            <a:ext cx="3891367" cy="29185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1A72659-273A-3607-2A04-66B3FA56D44D}"/>
              </a:ext>
            </a:extLst>
          </p:cNvPr>
          <p:cNvSpPr txBox="1"/>
          <p:nvPr/>
        </p:nvSpPr>
        <p:spPr>
          <a:xfrm>
            <a:off x="1167178" y="5830837"/>
            <a:ext cx="7133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5x5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CsI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(Tl) prototype setup is kept at a distance of approximately 4 meters from the reactor core at the MINER experiment.</a:t>
            </a:r>
          </a:p>
        </p:txBody>
      </p:sp>
    </p:spTree>
    <p:extLst>
      <p:ext uri="{BB962C8B-B14F-4D97-AF65-F5344CB8AC3E}">
        <p14:creationId xmlns:p14="http://schemas.microsoft.com/office/powerpoint/2010/main" val="177001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B5A60DE-16DA-4D22-B4B2-2536A88ADA56}"/>
              </a:ext>
            </a:extLst>
          </p:cNvPr>
          <p:cNvSpPr/>
          <p:nvPr/>
        </p:nvSpPr>
        <p:spPr>
          <a:xfrm>
            <a:off x="0" y="5"/>
            <a:ext cx="9144000" cy="5934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chemeClr val="tx1"/>
                </a:solidFill>
              </a:rPr>
              <a:t>   Shielding And Background Control (Passive Veto)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7CAD58-AA12-48B6-AACE-A8504C4BEEF0}"/>
              </a:ext>
            </a:extLst>
          </p:cNvPr>
          <p:cNvSpPr txBox="1"/>
          <p:nvPr/>
        </p:nvSpPr>
        <p:spPr>
          <a:xfrm>
            <a:off x="2792361" y="894816"/>
            <a:ext cx="4448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Shielding Across 3x3 </a:t>
            </a:r>
            <a:r>
              <a:rPr lang="en-US" b="1" dirty="0" err="1"/>
              <a:t>CsI</a:t>
            </a:r>
            <a:r>
              <a:rPr lang="en-US" b="1" dirty="0"/>
              <a:t>(Tl) Setup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9F761C-6895-4E2F-8645-BD38F2B09586}"/>
              </a:ext>
            </a:extLst>
          </p:cNvPr>
          <p:cNvSpPr txBox="1"/>
          <p:nvPr/>
        </p:nvSpPr>
        <p:spPr>
          <a:xfrm rot="16200000">
            <a:off x="3950410" y="4494622"/>
            <a:ext cx="7991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CsI(Tl)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8D1A26-90D9-4757-8E07-4329D06A92F9}"/>
              </a:ext>
            </a:extLst>
          </p:cNvPr>
          <p:cNvSpPr txBox="1"/>
          <p:nvPr/>
        </p:nvSpPr>
        <p:spPr>
          <a:xfrm rot="16200000">
            <a:off x="3960242" y="2915004"/>
            <a:ext cx="7991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PMT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7D0472-8BCB-4E4A-91F1-0C1D28A77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883" y="1485296"/>
            <a:ext cx="4724400" cy="490537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A8E1ECD-360C-48D7-8F8B-1C82557E43A1}"/>
              </a:ext>
            </a:extLst>
          </p:cNvPr>
          <p:cNvSpPr txBox="1"/>
          <p:nvPr/>
        </p:nvSpPr>
        <p:spPr>
          <a:xfrm>
            <a:off x="5982654" y="2506420"/>
            <a:ext cx="25168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4” lead is used as gamma shielding.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1/4</a:t>
            </a:r>
            <a:r>
              <a:rPr lang="en-US" sz="2000" b="1" baseline="30000" dirty="0"/>
              <a:t>th</a:t>
            </a:r>
            <a:r>
              <a:rPr lang="en-US" sz="2000" b="1" dirty="0"/>
              <a:t> inch copper housing to stop </a:t>
            </a:r>
            <a:r>
              <a:rPr lang="en-US" sz="2000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lower energy x-rays.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222222"/>
                </a:solidFill>
                <a:latin typeface="Arial" panose="020B0604020202020204" pitchFamily="34" charset="0"/>
              </a:rPr>
              <a:t>Water bricks for neutron control.</a:t>
            </a: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629557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B5A60DE-16DA-4D22-B4B2-2536A88ADA56}"/>
              </a:ext>
            </a:extLst>
          </p:cNvPr>
          <p:cNvSpPr/>
          <p:nvPr/>
        </p:nvSpPr>
        <p:spPr>
          <a:xfrm>
            <a:off x="0" y="5"/>
            <a:ext cx="9144000" cy="593481"/>
          </a:xfrm>
          <a:prstGeom prst="rect">
            <a:avLst/>
          </a:prstGeom>
          <a:solidFill>
            <a:srgbClr val="1602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/>
              <a:t>   Ar-41 Reduction Using Air Purge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3636434-83BD-45A3-9166-A0D808D7C4B7}"/>
              </a:ext>
            </a:extLst>
          </p:cNvPr>
          <p:cNvSpPr/>
          <p:nvPr/>
        </p:nvSpPr>
        <p:spPr>
          <a:xfrm>
            <a:off x="-1" y="6611820"/>
            <a:ext cx="2334359" cy="246185"/>
          </a:xfrm>
          <a:prstGeom prst="rect">
            <a:avLst/>
          </a:prstGeom>
          <a:solidFill>
            <a:srgbClr val="1602A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Shubham Verma (Texas A&amp;M University)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C0C9A36-5AA1-43A9-A664-BA1F504ADEB2}"/>
              </a:ext>
            </a:extLst>
          </p:cNvPr>
          <p:cNvSpPr/>
          <p:nvPr/>
        </p:nvSpPr>
        <p:spPr>
          <a:xfrm>
            <a:off x="2334363" y="6611820"/>
            <a:ext cx="4292843" cy="246185"/>
          </a:xfrm>
          <a:prstGeom prst="rect">
            <a:avLst/>
          </a:prstGeom>
          <a:solidFill>
            <a:srgbClr val="2003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Detection of Axions/ALPs using </a:t>
            </a:r>
            <a:r>
              <a:rPr lang="en-US" sz="1200" dirty="0" err="1"/>
              <a:t>CsI</a:t>
            </a:r>
            <a:r>
              <a:rPr lang="en-US" sz="1200" dirty="0"/>
              <a:t>(Tl) Scintillator Detectors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EDD8C18-6E53-4C3D-9423-64DCA348873F}"/>
              </a:ext>
            </a:extLst>
          </p:cNvPr>
          <p:cNvSpPr/>
          <p:nvPr/>
        </p:nvSpPr>
        <p:spPr>
          <a:xfrm>
            <a:off x="6627200" y="6611820"/>
            <a:ext cx="2516800" cy="246185"/>
          </a:xfrm>
          <a:prstGeom prst="rect">
            <a:avLst/>
          </a:prstGeom>
          <a:solidFill>
            <a:srgbClr val="1D03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1E0B79-DE57-4B9B-AF62-4FF56E7B5751}"/>
              </a:ext>
            </a:extLst>
          </p:cNvPr>
          <p:cNvSpPr txBox="1"/>
          <p:nvPr/>
        </p:nvSpPr>
        <p:spPr>
          <a:xfrm>
            <a:off x="712293" y="5397910"/>
            <a:ext cx="5914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Reactor ON with and without </a:t>
            </a:r>
            <a:r>
              <a:rPr lang="en-US" b="1" dirty="0" err="1"/>
              <a:t>airpurge</a:t>
            </a:r>
            <a:r>
              <a:rPr lang="en-US" b="1" dirty="0"/>
              <a:t> comparison.</a:t>
            </a: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445D3971-7787-4E59-B174-3F0540E01F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08002"/>
            <a:ext cx="9199027" cy="46899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19BFE6E-1DB0-45DB-B97B-33046D0C9C6D}"/>
              </a:ext>
            </a:extLst>
          </p:cNvPr>
          <p:cNvSpPr txBox="1"/>
          <p:nvPr/>
        </p:nvSpPr>
        <p:spPr>
          <a:xfrm>
            <a:off x="2133858" y="2058341"/>
            <a:ext cx="6115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Reduction in Ar-41 1.29 MeV gamma using air-purge system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86C5F33-AA23-4FAB-B45D-7ACE9D6753D8}"/>
              </a:ext>
            </a:extLst>
          </p:cNvPr>
          <p:cNvCxnSpPr/>
          <p:nvPr/>
        </p:nvCxnSpPr>
        <p:spPr>
          <a:xfrm flipH="1">
            <a:off x="3038168" y="2427673"/>
            <a:ext cx="137651" cy="4531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" name="Picture 19" descr="A picture containing icon&#10;&#10;Description automatically generated">
            <a:extLst>
              <a:ext uri="{FF2B5EF4-FFF2-40B4-BE49-F238E27FC236}">
                <a16:creationId xmlns:a16="http://schemas.microsoft.com/office/drawing/2014/main" id="{B973B65C-C292-41F8-AA49-19415AA2D4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9323" y="3180425"/>
            <a:ext cx="2193471" cy="393485"/>
          </a:xfrm>
          <a:prstGeom prst="rect">
            <a:avLst/>
          </a:prstGeom>
        </p:spPr>
      </p:pic>
      <p:pic>
        <p:nvPicPr>
          <p:cNvPr id="21" name="Picture 20" descr="A picture containing text&#10;&#10;Description automatically generated">
            <a:extLst>
              <a:ext uri="{FF2B5EF4-FFF2-40B4-BE49-F238E27FC236}">
                <a16:creationId xmlns:a16="http://schemas.microsoft.com/office/drawing/2014/main" id="{785BF479-E2DD-414C-BF2D-9D58E7BA24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2407" y="3653417"/>
            <a:ext cx="1648505" cy="245991"/>
          </a:xfrm>
          <a:prstGeom prst="rect">
            <a:avLst/>
          </a:prstGeom>
        </p:spPr>
      </p:pic>
      <p:pic>
        <p:nvPicPr>
          <p:cNvPr id="22" name="Picture 21" descr="Diagram&#10;&#10;Description automatically generated">
            <a:extLst>
              <a:ext uri="{FF2B5EF4-FFF2-40B4-BE49-F238E27FC236}">
                <a16:creationId xmlns:a16="http://schemas.microsoft.com/office/drawing/2014/main" id="{55449E6E-2482-4E1B-9059-CBB1E40A30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7200" y="4112239"/>
            <a:ext cx="1993233" cy="1494125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35B542F0-8B99-439B-B0B7-F66E26CE21F9}"/>
              </a:ext>
            </a:extLst>
          </p:cNvPr>
          <p:cNvSpPr/>
          <p:nvPr/>
        </p:nvSpPr>
        <p:spPr>
          <a:xfrm>
            <a:off x="7066551" y="5606364"/>
            <a:ext cx="1159014" cy="23452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Ar-41 Decay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855B7AA-5EBB-48C1-9CF1-2EC1B6859729}"/>
              </a:ext>
            </a:extLst>
          </p:cNvPr>
          <p:cNvSpPr txBox="1"/>
          <p:nvPr/>
        </p:nvSpPr>
        <p:spPr>
          <a:xfrm>
            <a:off x="5501840" y="2761239"/>
            <a:ext cx="46014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Dry air is 0.93% </a:t>
            </a:r>
            <a:r>
              <a:rPr lang="en-US" dirty="0" err="1"/>
              <a:t>Ar</a:t>
            </a:r>
            <a:r>
              <a:rPr lang="en-US" dirty="0"/>
              <a:t>, </a:t>
            </a:r>
            <a:r>
              <a:rPr lang="en-US" dirty="0" err="1"/>
              <a:t>Ar</a:t>
            </a:r>
            <a:r>
              <a:rPr lang="en-US" dirty="0"/>
              <a:t> is 99.6% Ar-40</a:t>
            </a:r>
          </a:p>
        </p:txBody>
      </p:sp>
    </p:spTree>
    <p:extLst>
      <p:ext uri="{BB962C8B-B14F-4D97-AF65-F5344CB8AC3E}">
        <p14:creationId xmlns:p14="http://schemas.microsoft.com/office/powerpoint/2010/main" val="26836403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92F52-FD6F-DB7B-22E1-8DECE686D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70" y="82226"/>
            <a:ext cx="7886700" cy="1325563"/>
          </a:xfrm>
        </p:spPr>
        <p:txBody>
          <a:bodyPr/>
          <a:lstStyle/>
          <a:p>
            <a:r>
              <a:rPr lang="en-US" dirty="0"/>
              <a:t>Background performance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44C385-6903-3C61-30CB-83ECB05F4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16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1D4312C-ADBD-79A3-DEBB-687C172556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7789"/>
            <a:ext cx="9144000" cy="5187009"/>
          </a:xfrm>
          <a:prstGeom prst="rect">
            <a:avLst/>
          </a:prstGeom>
        </p:spPr>
      </p:pic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6D5420F-2872-54CC-38EB-60381B456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5923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B5A60DE-16DA-4D22-B4B2-2536A88ADA56}"/>
              </a:ext>
            </a:extLst>
          </p:cNvPr>
          <p:cNvSpPr/>
          <p:nvPr/>
        </p:nvSpPr>
        <p:spPr>
          <a:xfrm>
            <a:off x="-3" y="5"/>
            <a:ext cx="9144000" cy="5934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1800"/>
              </a:spcBef>
            </a:pPr>
            <a:r>
              <a:rPr lang="en-US" sz="2400" b="1" dirty="0">
                <a:solidFill>
                  <a:schemeClr val="tx1"/>
                </a:solidFill>
              </a:rPr>
              <a:t>   Experimental Reach</a:t>
            </a:r>
            <a:endParaRPr lang="en-US" sz="2100" b="1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6A3777-5298-481A-AEAF-973FC975F6B2}"/>
              </a:ext>
            </a:extLst>
          </p:cNvPr>
          <p:cNvSpPr txBox="1"/>
          <p:nvPr/>
        </p:nvSpPr>
        <p:spPr>
          <a:xfrm>
            <a:off x="330613" y="752083"/>
            <a:ext cx="4969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rgbClr val="2003F7"/>
              </a:buClr>
              <a:buSzPct val="130000"/>
            </a:pPr>
            <a:r>
              <a:rPr lang="en-US" b="1" dirty="0">
                <a:solidFill>
                  <a:srgbClr val="FF0000"/>
                </a:solidFill>
              </a:rPr>
              <a:t>Promising ALP Sensitivities (new 5x5 setup):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37AC30-9650-4B8D-B64C-665A3E8B2544}"/>
              </a:ext>
            </a:extLst>
          </p:cNvPr>
          <p:cNvSpPr txBox="1"/>
          <p:nvPr/>
        </p:nvSpPr>
        <p:spPr>
          <a:xfrm>
            <a:off x="213361" y="5667039"/>
            <a:ext cx="893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Work is in progress to scale up (have 2 tons of </a:t>
            </a:r>
            <a:r>
              <a:rPr lang="en-US" b="1" dirty="0" err="1"/>
              <a:t>CsI</a:t>
            </a:r>
            <a:r>
              <a:rPr lang="en-US" b="1" dirty="0"/>
              <a:t>) and reduce background by more shielding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506085-8929-489C-BAD0-948A85312A70}"/>
              </a:ext>
            </a:extLst>
          </p:cNvPr>
          <p:cNvSpPr/>
          <p:nvPr/>
        </p:nvSpPr>
        <p:spPr>
          <a:xfrm>
            <a:off x="8416925" y="4010030"/>
            <a:ext cx="192088" cy="10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4FE107-D1F7-4717-8494-B925BF67376B}"/>
              </a:ext>
            </a:extLst>
          </p:cNvPr>
          <p:cNvSpPr/>
          <p:nvPr/>
        </p:nvSpPr>
        <p:spPr>
          <a:xfrm>
            <a:off x="8442948" y="4162429"/>
            <a:ext cx="192088" cy="10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2F59DD7-5356-4395-87E1-1EF8F27B4441}"/>
              </a:ext>
            </a:extLst>
          </p:cNvPr>
          <p:cNvSpPr/>
          <p:nvPr/>
        </p:nvSpPr>
        <p:spPr>
          <a:xfrm>
            <a:off x="8442948" y="4289502"/>
            <a:ext cx="192088" cy="10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FBB925C9-8002-4457-ABC2-90DFF1B4D9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1063559"/>
            <a:ext cx="9144000" cy="466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390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BA4C6F-B587-944F-9963-F475A3EDD504}"/>
              </a:ext>
            </a:extLst>
          </p:cNvPr>
          <p:cNvSpPr txBox="1"/>
          <p:nvPr/>
        </p:nvSpPr>
        <p:spPr>
          <a:xfrm>
            <a:off x="2070243" y="3136613"/>
            <a:ext cx="5003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Missing Energy Searches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13500D-95B9-EF4E-BA38-BC81606B3DF8}"/>
              </a:ext>
            </a:extLst>
          </p:cNvPr>
          <p:cNvSpPr txBox="1"/>
          <p:nvPr/>
        </p:nvSpPr>
        <p:spPr>
          <a:xfrm>
            <a:off x="149087" y="6013175"/>
            <a:ext cx="8830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JBD, B. Dutta, D. Kim, A.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Kubik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 Mahapatra, S. Rajendran, H. Ramani, A. Thompson, and S.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Verma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PRD (2021)</a:t>
            </a:r>
          </a:p>
        </p:txBody>
      </p:sp>
    </p:spTree>
    <p:extLst>
      <p:ext uri="{BB962C8B-B14F-4D97-AF65-F5344CB8AC3E}">
        <p14:creationId xmlns:p14="http://schemas.microsoft.com/office/powerpoint/2010/main" val="35084668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4E6E671-35E6-EC47-BDD8-F12699A91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161" y="910691"/>
            <a:ext cx="4502525" cy="35097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3E1652B-7727-DB40-8896-C80220CD525E}"/>
              </a:ext>
            </a:extLst>
          </p:cNvPr>
          <p:cNvSpPr txBox="1"/>
          <p:nvPr/>
        </p:nvSpPr>
        <p:spPr>
          <a:xfrm>
            <a:off x="144380" y="4503694"/>
            <a:ext cx="89996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Disappearance signal from ALP processes with nucleon and photon couplings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C78A26-698E-5240-BE9D-E15B6EC0D6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606" r="31043" b="45217"/>
          <a:stretch/>
        </p:blipFill>
        <p:spPr>
          <a:xfrm>
            <a:off x="7007087" y="1203172"/>
            <a:ext cx="2004725" cy="85420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293C342-B2BC-6E4B-B5D6-969B88E0D249}"/>
              </a:ext>
            </a:extLst>
          </p:cNvPr>
          <p:cNvSpPr/>
          <p:nvPr/>
        </p:nvSpPr>
        <p:spPr>
          <a:xfrm>
            <a:off x="8313819" y="1431034"/>
            <a:ext cx="964096" cy="2688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EC7174D-314C-3046-A873-747A7A522F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814" t="15606" r="31043" b="74846"/>
          <a:stretch/>
        </p:blipFill>
        <p:spPr>
          <a:xfrm>
            <a:off x="6263052" y="940382"/>
            <a:ext cx="584073" cy="585528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03D68A5-B63F-814B-B9E3-494B2D428F36}"/>
              </a:ext>
            </a:extLst>
          </p:cNvPr>
          <p:cNvCxnSpPr>
            <a:cxnSpLocks/>
          </p:cNvCxnSpPr>
          <p:nvPr/>
        </p:nvCxnSpPr>
        <p:spPr>
          <a:xfrm flipV="1">
            <a:off x="3688080" y="993913"/>
            <a:ext cx="3319007" cy="1671668"/>
          </a:xfrm>
          <a:prstGeom prst="line">
            <a:avLst/>
          </a:prstGeom>
          <a:ln w="349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8AEE73C-9318-CF46-A1A4-6E5C9E69BBCA}"/>
              </a:ext>
            </a:extLst>
          </p:cNvPr>
          <p:cNvSpPr txBox="1"/>
          <p:nvPr/>
        </p:nvSpPr>
        <p:spPr>
          <a:xfrm>
            <a:off x="0" y="123860"/>
            <a:ext cx="8999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cs typeface="Times New Roman" panose="02020603050405020304" pitchFamily="18" charset="0"/>
              </a:rPr>
              <a:t>ALP Search via Missing Gamma in Nuclear Decays</a:t>
            </a:r>
          </a:p>
        </p:txBody>
      </p:sp>
    </p:spTree>
    <p:extLst>
      <p:ext uri="{BB962C8B-B14F-4D97-AF65-F5344CB8AC3E}">
        <p14:creationId xmlns:p14="http://schemas.microsoft.com/office/powerpoint/2010/main" val="4196418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01" y="218559"/>
            <a:ext cx="9068899" cy="822949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latin typeface="AR CENA" panose="02000000000000000000" pitchFamily="2" charset="0"/>
              </a:rPr>
              <a:t>Coherent Neutrino Scattering: Connection to WIMPs</a:t>
            </a:r>
            <a:br>
              <a:rPr lang="en-US" sz="2400" b="1" dirty="0">
                <a:latin typeface="AR CENA" panose="02000000000000000000" pitchFamily="2" charset="0"/>
              </a:rPr>
            </a:br>
            <a:endParaRPr lang="en-US" sz="2400" b="1" dirty="0">
              <a:latin typeface="AR CENA" panose="02000000000000000000" pitchFamily="2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2057400" cy="365125"/>
          </a:xfrm>
        </p:spPr>
        <p:txBody>
          <a:bodyPr/>
          <a:lstStyle/>
          <a:p>
            <a:fld id="{996D4117-81A2-4255-A751-DD2B34E19EC1}" type="slidenum">
              <a:rPr lang="en-US" b="1" smtClean="0"/>
              <a:t>2</a:t>
            </a:fld>
            <a:endParaRPr lang="en-US" b="1" dirty="0"/>
          </a:p>
        </p:txBody>
      </p:sp>
      <p:pic>
        <p:nvPicPr>
          <p:cNvPr id="9" name="Content Placeholder 4" descr="all-mass_projections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0" t="11296" r="34293" b="9259"/>
          <a:stretch/>
        </p:blipFill>
        <p:spPr>
          <a:xfrm>
            <a:off x="0" y="815233"/>
            <a:ext cx="4102599" cy="279991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910DE36-DABE-434F-B73F-31A3984CC34F}"/>
              </a:ext>
            </a:extLst>
          </p:cNvPr>
          <p:cNvGrpSpPr/>
          <p:nvPr/>
        </p:nvGrpSpPr>
        <p:grpSpPr>
          <a:xfrm>
            <a:off x="66920" y="3692039"/>
            <a:ext cx="3562031" cy="2652291"/>
            <a:chOff x="66920" y="3692039"/>
            <a:chExt cx="3562031" cy="265229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A055F72-83CD-4167-A394-30547517AE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4939" y="3692039"/>
              <a:ext cx="3374012" cy="252918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52897B-8F9B-46FF-BE8C-7F77AB3BB820}"/>
                </a:ext>
              </a:extLst>
            </p:cNvPr>
            <p:cNvSpPr txBox="1"/>
            <p:nvPr/>
          </p:nvSpPr>
          <p:spPr>
            <a:xfrm>
              <a:off x="970783" y="6036553"/>
              <a:ext cx="244322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Recoil energy in eV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A496B00-D8C5-4BF1-8C5A-04F0ACCA9FB8}"/>
                </a:ext>
              </a:extLst>
            </p:cNvPr>
            <p:cNvSpPr txBox="1"/>
            <p:nvPr/>
          </p:nvSpPr>
          <p:spPr>
            <a:xfrm rot="16200000">
              <a:off x="-983826" y="4757149"/>
              <a:ext cx="240927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Integrated rate/kg-year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D2A4666-78EC-428A-8DB1-2AF77E7D61A2}"/>
              </a:ext>
            </a:extLst>
          </p:cNvPr>
          <p:cNvGrpSpPr/>
          <p:nvPr/>
        </p:nvGrpSpPr>
        <p:grpSpPr>
          <a:xfrm>
            <a:off x="527460" y="4789715"/>
            <a:ext cx="3047678" cy="1169122"/>
            <a:chOff x="658513" y="2479272"/>
            <a:chExt cx="4751425" cy="175570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C240C2-6684-49AA-90F7-3EB4957DE8EC}"/>
                </a:ext>
              </a:extLst>
            </p:cNvPr>
            <p:cNvSpPr/>
            <p:nvPr/>
          </p:nvSpPr>
          <p:spPr>
            <a:xfrm>
              <a:off x="658513" y="2479272"/>
              <a:ext cx="4751425" cy="175570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602CE18-4573-49B0-ABC1-53F9C85E7523}"/>
                </a:ext>
              </a:extLst>
            </p:cNvPr>
            <p:cNvSpPr txBox="1"/>
            <p:nvPr/>
          </p:nvSpPr>
          <p:spPr>
            <a:xfrm>
              <a:off x="861564" y="2980584"/>
              <a:ext cx="4383321" cy="1063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/>
                <a:t>Background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FA56C17D-8156-459B-9A66-4968B03886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650" y="1085384"/>
            <a:ext cx="2972202" cy="2319483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C85678B8-5836-42E6-BD7A-BB52595BE6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20" t="13828" r="9231" b="14401"/>
          <a:stretch/>
        </p:blipFill>
        <p:spPr bwMode="auto">
          <a:xfrm>
            <a:off x="3883889" y="2233164"/>
            <a:ext cx="2315028" cy="226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01856" y="4477174"/>
            <a:ext cx="5173963" cy="923356"/>
          </a:xfrm>
          <a:solidFill>
            <a:srgbClr val="FFFF00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Requirements: Low Threshold Detectors combined with Low-background achieved through reduction and rejection</a:t>
            </a:r>
          </a:p>
        </p:txBody>
      </p:sp>
      <p:sp>
        <p:nvSpPr>
          <p:cNvPr id="18" name="Content Placeholder 7">
            <a:extLst>
              <a:ext uri="{FF2B5EF4-FFF2-40B4-BE49-F238E27FC236}">
                <a16:creationId xmlns:a16="http://schemas.microsoft.com/office/drawing/2014/main" id="{1237941B-6E41-44AB-9B0C-54A8C0AFDD5C}"/>
              </a:ext>
            </a:extLst>
          </p:cNvPr>
          <p:cNvSpPr txBox="1">
            <a:spLocks/>
          </p:cNvSpPr>
          <p:nvPr/>
        </p:nvSpPr>
        <p:spPr>
          <a:xfrm>
            <a:off x="3759193" y="5498528"/>
            <a:ext cx="5384807" cy="144538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CE</a:t>
            </a:r>
            <a:r>
              <a:rPr lang="en-US" sz="1800" dirty="0">
                <a:sym typeface="Symbol" panose="05050102010706020507" pitchFamily="18" charset="2"/>
              </a:rPr>
              <a:t>NS observed at SNS (~50 MeV ), thus accessible by many detector technologies: </a:t>
            </a:r>
            <a:r>
              <a:rPr lang="en-US" sz="1800" dirty="0" err="1">
                <a:sym typeface="Symbol" panose="05050102010706020507" pitchFamily="18" charset="2"/>
              </a:rPr>
              <a:t>E</a:t>
            </a:r>
            <a:r>
              <a:rPr lang="en-US" sz="1800" baseline="-25000" dirty="0" err="1">
                <a:sym typeface="Symbol" panose="05050102010706020507" pitchFamily="18" charset="2"/>
              </a:rPr>
              <a:t>max</a:t>
            </a:r>
            <a:r>
              <a:rPr lang="en-US" sz="1800" dirty="0" err="1">
                <a:sym typeface="Symbol" panose="05050102010706020507" pitchFamily="18" charset="2"/>
              </a:rPr>
              <a:t>E</a:t>
            </a:r>
            <a:r>
              <a:rPr lang="en-US" sz="1800" dirty="0">
                <a:sym typeface="Symbol" panose="05050102010706020507" pitchFamily="18" charset="2"/>
              </a:rPr>
              <a:t> </a:t>
            </a:r>
            <a:r>
              <a:rPr lang="en-US" sz="1800" baseline="-25000" dirty="0">
                <a:sym typeface="Symbol" panose="05050102010706020507" pitchFamily="18" charset="2"/>
              </a:rPr>
              <a:t></a:t>
            </a:r>
            <a:r>
              <a:rPr lang="en-US" sz="1800" baseline="30000" dirty="0">
                <a:sym typeface="Symbol" panose="05050102010706020507" pitchFamily="18" charset="2"/>
              </a:rPr>
              <a:t>2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FF0000"/>
                </a:solidFill>
              </a:rPr>
              <a:t>CE</a:t>
            </a:r>
            <a:r>
              <a:rPr lang="en-US" sz="1800" dirty="0">
                <a:solidFill>
                  <a:srgbClr val="FF0000"/>
                </a:solidFill>
                <a:sym typeface="Symbol" panose="05050102010706020507" pitchFamily="18" charset="2"/>
              </a:rPr>
              <a:t>NS process is yet to be discovered at a reactor! </a:t>
            </a:r>
            <a:r>
              <a:rPr lang="en-US" sz="1800" dirty="0">
                <a:sym typeface="Symbol" panose="05050102010706020507" pitchFamily="18" charset="2"/>
              </a:rPr>
              <a:t>E</a:t>
            </a:r>
            <a:r>
              <a:rPr lang="en-US" sz="1800" baseline="-25000" dirty="0">
                <a:sym typeface="Symbol" panose="05050102010706020507" pitchFamily="18" charset="2"/>
              </a:rPr>
              <a:t></a:t>
            </a:r>
            <a:r>
              <a:rPr lang="en-US" sz="1800" dirty="0">
                <a:sym typeface="Symbol" panose="05050102010706020507" pitchFamily="18" charset="2"/>
              </a:rPr>
              <a:t>~MeV hence need low threshold detectors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sym typeface="Symbol" panose="05050102010706020507" pitchFamily="18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5104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4135"/>
    </mc:Choice>
    <mc:Fallback xmlns="">
      <p:transition spd="slow" advTm="1741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animBg="1"/>
      <p:bldP spid="18" grpId="0"/>
    </p:bldLst>
  </p:timing>
  <p:extLst>
    <p:ext uri="{3A86A75C-4F4B-4683-9AE1-C65F6400EC91}">
      <p14:laserTraceLst xmlns:p14="http://schemas.microsoft.com/office/powerpoint/2010/main">
        <p14:tracePtLst>
          <p14:tracePt t="27582" x="2647950" y="6394450"/>
          <p14:tracePt t="27825" x="2152650" y="6770688"/>
          <p14:tracePt t="27832" x="2152650" y="6707188"/>
          <p14:tracePt t="27838" x="2152650" y="6673850"/>
          <p14:tracePt t="27846" x="2152650" y="6530975"/>
          <p14:tracePt t="27854" x="2152650" y="6443663"/>
          <p14:tracePt t="27862" x="2152650" y="6330950"/>
          <p14:tracePt t="27870" x="2152650" y="6243638"/>
          <p14:tracePt t="27878" x="2152650" y="6069013"/>
          <p14:tracePt t="27884" x="2152650" y="5940425"/>
          <p14:tracePt t="27891" x="2152650" y="5741988"/>
          <p14:tracePt t="27900" x="2152650" y="5629275"/>
          <p14:tracePt t="27907" x="2152650" y="5446713"/>
          <p14:tracePt t="27915" x="2152650" y="5335588"/>
          <p14:tracePt t="27923" x="2152650" y="5151438"/>
          <p14:tracePt t="27932" x="2152650" y="5024438"/>
          <p14:tracePt t="27938" x="2136775" y="4760913"/>
          <p14:tracePt t="27946" x="2097088" y="4489450"/>
          <p14:tracePt t="27954" x="2049463" y="4273550"/>
          <p14:tracePt t="27962" x="1960563" y="3987800"/>
          <p14:tracePt t="27970" x="1920875" y="3859213"/>
          <p14:tracePt t="27978" x="1817688" y="3571875"/>
          <p14:tracePt t="27988" x="1746250" y="3349625"/>
          <p14:tracePt t="27994" x="1706563" y="3236913"/>
          <p14:tracePt t="28002" x="1674813" y="3141663"/>
          <p14:tracePt t="28007" x="1641475" y="3014663"/>
          <p14:tracePt t="28016" x="1609725" y="2919413"/>
          <p14:tracePt t="28023" x="1585913" y="2782888"/>
          <p14:tracePt t="28032" x="1554163" y="2687638"/>
          <p14:tracePt t="28040" x="1538288" y="2600325"/>
          <p14:tracePt t="28046" x="1514475" y="2487613"/>
          <p14:tracePt t="28054" x="1490663" y="2416175"/>
          <p14:tracePt t="28061" x="1458913" y="2336800"/>
          <p14:tracePt t="28072" x="1443038" y="2249488"/>
          <p14:tracePt t="28078" x="1435100" y="2216150"/>
          <p14:tracePt t="28088" x="1435100" y="2152650"/>
          <p14:tracePt t="28091" x="1427163" y="2128838"/>
          <p14:tracePt t="28100" x="1427163" y="2089150"/>
          <p14:tracePt t="28107" x="1427163" y="2057400"/>
          <p14:tracePt t="28115" x="1427163" y="2041525"/>
          <p14:tracePt t="28123" x="1419225" y="2025650"/>
          <p14:tracePt t="28139" x="1419225" y="2017713"/>
          <p14:tracePt t="28145" x="1419225" y="2009775"/>
          <p14:tracePt t="28154" x="1411288" y="2001838"/>
          <p14:tracePt t="28161" x="1411288" y="1985963"/>
          <p14:tracePt t="28169" x="1411288" y="1978025"/>
          <p14:tracePt t="28177" x="1403350" y="1962150"/>
          <p14:tracePt t="28186" x="1379538" y="1906588"/>
          <p14:tracePt t="28194" x="1371600" y="1890713"/>
          <p14:tracePt t="28202" x="1347788" y="1841500"/>
          <p14:tracePt t="28208" x="1323975" y="1793875"/>
          <p14:tracePt t="28218" x="1316038" y="1778000"/>
          <p14:tracePt t="28224" x="1300163" y="1754188"/>
          <p14:tracePt t="28233" x="1300163" y="1730375"/>
          <p14:tracePt t="28240" x="1292225" y="1730375"/>
          <p14:tracePt t="28246" x="1292225" y="1722438"/>
          <p14:tracePt t="28340" x="1292225" y="1730375"/>
          <p14:tracePt t="28346" x="1292225" y="1738313"/>
          <p14:tracePt t="28353" x="1292225" y="1762125"/>
          <p14:tracePt t="28362" x="1292225" y="1778000"/>
          <p14:tracePt t="28370" x="1292225" y="1785938"/>
          <p14:tracePt t="28378" x="1292225" y="1793875"/>
          <p14:tracePt t="28386" x="1292225" y="1809750"/>
          <p14:tracePt t="28399" x="1292225" y="1817688"/>
          <p14:tracePt t="28407" x="1292225" y="1825625"/>
          <p14:tracePt t="28414" x="1284288" y="1841500"/>
          <p14:tracePt t="28423" x="1284288" y="1857375"/>
          <p14:tracePt t="28431" x="1274763" y="1881188"/>
          <p14:tracePt t="28439" x="1274763" y="1906588"/>
          <p14:tracePt t="28447" x="1266825" y="1930400"/>
          <p14:tracePt t="28454" x="1266825" y="1962150"/>
          <p14:tracePt t="28461" x="1266825" y="2001838"/>
          <p14:tracePt t="28470" x="1266825" y="2025650"/>
          <p14:tracePt t="28477" x="1266825" y="2065338"/>
          <p14:tracePt t="28485" x="1266825" y="2081213"/>
          <p14:tracePt t="28501" x="1274763" y="2144713"/>
          <p14:tracePt t="28508" x="1292225" y="2184400"/>
          <p14:tracePt t="28516" x="1300163" y="2200275"/>
          <p14:tracePt t="28524" x="1300163" y="2208213"/>
          <p14:tracePt t="28533" x="1308100" y="2216150"/>
          <p14:tracePt t="28540" x="1316038" y="2216150"/>
          <p14:tracePt t="28578" x="1316038" y="2233613"/>
          <p14:tracePt t="28585" x="1316038" y="2241550"/>
          <p14:tracePt t="28594" x="1316038" y="2249488"/>
          <p14:tracePt t="28603" x="1316038" y="2257425"/>
          <p14:tracePt t="28608" x="1316038" y="2281238"/>
          <p14:tracePt t="28616" x="1316038" y="2289175"/>
          <p14:tracePt t="28624" x="1316038" y="2305050"/>
          <p14:tracePt t="28632" x="1316038" y="2312988"/>
          <p14:tracePt t="28640" x="1308100" y="2328863"/>
          <p14:tracePt t="28647" x="1300163" y="2384425"/>
          <p14:tracePt t="28653" x="1300163" y="2432050"/>
          <p14:tracePt t="28662" x="1292225" y="2463800"/>
          <p14:tracePt t="28669" x="1284288" y="2519363"/>
          <p14:tracePt t="28677" x="1284288" y="2543175"/>
          <p14:tracePt t="28687" x="1274763" y="2608263"/>
          <p14:tracePt t="28694" x="1258888" y="2695575"/>
          <p14:tracePt t="28702" x="1250950" y="2751138"/>
          <p14:tracePt t="28708" x="1243013" y="2838450"/>
          <p14:tracePt t="28716" x="1235075" y="2967038"/>
          <p14:tracePt t="28723" x="1227138" y="3054350"/>
          <p14:tracePt t="28732" x="1227138" y="3125788"/>
          <p14:tracePt t="28740" x="1227138" y="3244850"/>
          <p14:tracePt t="28747" x="1227138" y="3341688"/>
          <p14:tracePt t="28753" x="1227138" y="3405188"/>
          <p14:tracePt t="28762" x="1227138" y="3484563"/>
          <p14:tracePt t="28770" x="1227138" y="3548063"/>
          <p14:tracePt t="28778" x="1227138" y="3636963"/>
          <p14:tracePt t="28786" x="1227138" y="3700463"/>
          <p14:tracePt t="28794" x="1227138" y="3795713"/>
          <p14:tracePt t="28802" x="1227138" y="3914775"/>
          <p14:tracePt t="28808" x="1227138" y="4003675"/>
          <p14:tracePt t="28816" x="1219200" y="4075113"/>
          <p14:tracePt t="28824" x="1211263" y="4154488"/>
          <p14:tracePt t="28832" x="1203325" y="4241800"/>
          <p14:tracePt t="28840" x="1203325" y="4298950"/>
          <p14:tracePt t="28848" x="1203325" y="4322763"/>
          <p14:tracePt t="28857" x="1203325" y="4362450"/>
          <p14:tracePt t="28861" x="1203325" y="4378325"/>
          <p14:tracePt t="28870" x="1203325" y="4394200"/>
          <p14:tracePt t="28878" x="1203325" y="4402138"/>
          <p14:tracePt t="29156" x="1227138" y="4402138"/>
          <p14:tracePt t="29162" x="1284288" y="4402138"/>
          <p14:tracePt t="29169" x="1347788" y="4394200"/>
          <p14:tracePt t="29178" x="1379538" y="4386263"/>
          <p14:tracePt t="29186" x="1490663" y="4378325"/>
          <p14:tracePt t="29194" x="1554163" y="4370388"/>
          <p14:tracePt t="29202" x="1625600" y="4346575"/>
          <p14:tracePt t="29208" x="1682750" y="4346575"/>
          <p14:tracePt t="29216" x="1770063" y="4330700"/>
          <p14:tracePt t="29224" x="1873250" y="4322763"/>
          <p14:tracePt t="29231" x="1960563" y="4314825"/>
          <p14:tracePt t="29239" x="2017713" y="4306888"/>
          <p14:tracePt t="29247" x="2081213" y="4298950"/>
          <p14:tracePt t="29256" x="2112963" y="4298950"/>
          <p14:tracePt t="29261" x="2176463" y="4291013"/>
          <p14:tracePt t="29270" x="2208213" y="4281488"/>
          <p14:tracePt t="29277" x="2232025" y="4273550"/>
          <p14:tracePt t="29286" x="2239963" y="4273550"/>
          <p14:tracePt t="29294" x="2247900" y="4273550"/>
          <p14:tracePt t="29302" x="2247900" y="4265613"/>
          <p14:tracePt t="29309" x="2255838" y="4265613"/>
          <p14:tracePt t="29324" x="2263775" y="4265613"/>
          <p14:tracePt t="29502" x="2239963" y="4257675"/>
          <p14:tracePt t="29510" x="2224088" y="4249738"/>
          <p14:tracePt t="29519" x="2192338" y="4225925"/>
          <p14:tracePt t="29524" x="2168525" y="4210050"/>
          <p14:tracePt t="29532" x="2112963" y="4162425"/>
          <p14:tracePt t="29541" x="2065338" y="4122738"/>
          <p14:tracePt t="29548" x="2017713" y="4075113"/>
          <p14:tracePt t="29556" x="1984375" y="4035425"/>
          <p14:tracePt t="29564" x="1920875" y="3938588"/>
          <p14:tracePt t="29574" x="1873250" y="3851275"/>
          <p14:tracePt t="29578" x="1825625" y="3763963"/>
          <p14:tracePt t="29587" x="1801813" y="3716338"/>
          <p14:tracePt t="29594" x="1762125" y="3605213"/>
          <p14:tracePt t="29604" x="1746250" y="3484563"/>
          <p14:tracePt t="29609" x="1738313" y="3397250"/>
          <p14:tracePt t="29615" x="1730375" y="3325813"/>
          <p14:tracePt t="29623" x="1714500" y="3244850"/>
          <p14:tracePt t="29631" x="1706563" y="3173413"/>
          <p14:tracePt t="29640" x="1698625" y="3141663"/>
          <p14:tracePt t="29647" x="1690688" y="3109913"/>
          <p14:tracePt t="29655" x="1690688" y="3094038"/>
          <p14:tracePt t="29740" x="1690688" y="3125788"/>
          <p14:tracePt t="29748" x="1690688" y="3165475"/>
          <p14:tracePt t="29757" x="1690688" y="3189288"/>
          <p14:tracePt t="29764" x="1690688" y="3252788"/>
          <p14:tracePt t="29772" x="1706563" y="3317875"/>
          <p14:tracePt t="29778" x="1722438" y="3397250"/>
          <p14:tracePt t="29786" x="1738313" y="3460750"/>
          <p14:tracePt t="29794" x="1770063" y="3540125"/>
          <p14:tracePt t="29804" x="1785938" y="3587750"/>
          <p14:tracePt t="29810" x="1809750" y="3676650"/>
          <p14:tracePt t="29820" x="1825625" y="3732213"/>
          <p14:tracePt t="29826" x="1841500" y="3771900"/>
          <p14:tracePt t="29835" x="1857375" y="3811588"/>
          <p14:tracePt t="29842" x="1865313" y="3843338"/>
          <p14:tracePt t="29847" x="1865313" y="3859213"/>
          <p14:tracePt t="29856" x="1865313" y="3875088"/>
          <p14:tracePt t="29872" x="1865313" y="3883025"/>
          <p14:tracePt t="29886" x="1865313" y="3890963"/>
          <p14:tracePt t="29894" x="1865313" y="3898900"/>
          <p14:tracePt t="29903" x="1865313" y="3906838"/>
          <p14:tracePt t="29919" x="1865313" y="3922713"/>
          <p14:tracePt t="29932" x="1865313" y="3930650"/>
          <p14:tracePt t="29940" x="1865313" y="3938588"/>
          <p14:tracePt t="30026" x="1857375" y="3938588"/>
          <p14:tracePt t="30032" x="1857375" y="3922713"/>
          <p14:tracePt t="30040" x="1833563" y="3867150"/>
          <p14:tracePt t="30047" x="1793875" y="3795713"/>
          <p14:tracePt t="30056" x="1770063" y="3748088"/>
          <p14:tracePt t="30064" x="1730375" y="3660775"/>
          <p14:tracePt t="30074" x="1698625" y="3587750"/>
          <p14:tracePt t="30080" x="1674813" y="3532188"/>
          <p14:tracePt t="30086" x="1658938" y="3484563"/>
          <p14:tracePt t="30093" x="1641475" y="3436938"/>
          <p14:tracePt t="30102" x="1625600" y="3373438"/>
          <p14:tracePt t="30110" x="1617663" y="3357563"/>
          <p14:tracePt t="30118" x="1617663" y="3325813"/>
          <p14:tracePt t="30126" x="1609725" y="3309938"/>
          <p14:tracePt t="30134" x="1609725" y="3302000"/>
          <p14:tracePt t="30180" x="1609725" y="3309938"/>
          <p14:tracePt t="30186" x="1617663" y="3341688"/>
          <p14:tracePt t="30194" x="1641475" y="3389313"/>
          <p14:tracePt t="30204" x="1674813" y="3444875"/>
          <p14:tracePt t="30210" x="1698625" y="3484563"/>
          <p14:tracePt t="30220" x="1714500" y="3532188"/>
          <p14:tracePt t="30226" x="1770063" y="3613150"/>
          <p14:tracePt t="30232" x="1793875" y="3652838"/>
          <p14:tracePt t="30241" x="1825625" y="3684588"/>
          <p14:tracePt t="30248" x="1833563" y="3716338"/>
          <p14:tracePt t="30258" x="1849438" y="3732213"/>
          <p14:tracePt t="30263" x="1857375" y="3748088"/>
          <p14:tracePt t="30272" x="1857375" y="3756025"/>
          <p14:tracePt t="30302" x="1857375" y="3763963"/>
          <p14:tracePt t="30310" x="1857375" y="3771900"/>
          <p14:tracePt t="30318" x="1857375" y="3779838"/>
          <p14:tracePt t="30326" x="1857375" y="3795713"/>
          <p14:tracePt t="30333" x="1857375" y="3811588"/>
          <p14:tracePt t="30340" x="1849438" y="3811588"/>
          <p14:tracePt t="30347" x="1849438" y="3827463"/>
          <p14:tracePt t="30363" x="1849438" y="3835400"/>
          <p14:tracePt t="30385" x="1849438" y="3843338"/>
          <p14:tracePt t="30602" x="1849438" y="3835400"/>
          <p14:tracePt t="30610" x="1849438" y="3803650"/>
          <p14:tracePt t="30618" x="1841500" y="3748088"/>
          <p14:tracePt t="30626" x="1841500" y="3724275"/>
          <p14:tracePt t="30633" x="1841500" y="3692525"/>
          <p14:tracePt t="30642" x="1841500" y="3668713"/>
          <p14:tracePt t="30648" x="1841500" y="3652838"/>
          <p14:tracePt t="30657" x="1841500" y="3629025"/>
          <p14:tracePt t="30664" x="1841500" y="3595688"/>
          <p14:tracePt t="30672" x="1841500" y="3571875"/>
          <p14:tracePt t="30679" x="1841500" y="3548063"/>
          <p14:tracePt t="30687" x="1841500" y="3524250"/>
          <p14:tracePt t="30696" x="1841500" y="3508375"/>
          <p14:tracePt t="30704" x="1841500" y="3492500"/>
          <p14:tracePt t="30710" x="1841500" y="3484563"/>
          <p14:tracePt t="30811" x="1849438" y="3492500"/>
          <p14:tracePt t="30818" x="1849438" y="3516313"/>
          <p14:tracePt t="30826" x="1889125" y="3579813"/>
          <p14:tracePt t="30834" x="1920875" y="3636963"/>
          <p14:tracePt t="30843" x="1952625" y="3700463"/>
          <p14:tracePt t="30850" x="1992313" y="3756025"/>
          <p14:tracePt t="30858" x="2049463" y="3827463"/>
          <p14:tracePt t="30863" x="2089150" y="3867150"/>
          <p14:tracePt t="30874" x="2105025" y="3883025"/>
          <p14:tracePt t="30879" x="2144713" y="3914775"/>
          <p14:tracePt t="30888" x="2176463" y="3948113"/>
          <p14:tracePt t="30895" x="2200275" y="3956050"/>
          <p14:tracePt t="30901" x="2200275" y="3963988"/>
          <p14:tracePt t="31013" x="2192338" y="3948113"/>
          <p14:tracePt t="31018" x="2168525" y="3914775"/>
          <p14:tracePt t="31026" x="2120900" y="3875088"/>
          <p14:tracePt t="31035" x="2105025" y="3867150"/>
          <p14:tracePt t="31042" x="2057400" y="3827463"/>
          <p14:tracePt t="31050" x="2025650" y="3819525"/>
          <p14:tracePt t="31058" x="1992313" y="3795713"/>
          <p14:tracePt t="31064" x="1968500" y="3787775"/>
          <p14:tracePt t="31072" x="1952625" y="3787775"/>
          <p14:tracePt t="31117" x="1952625" y="3803650"/>
          <p14:tracePt t="31125" x="1952625" y="3819525"/>
          <p14:tracePt t="31133" x="1952625" y="3835400"/>
          <p14:tracePt t="31141" x="1952625" y="3851275"/>
          <p14:tracePt t="31149" x="1968500" y="3867150"/>
          <p14:tracePt t="31158" x="1992313" y="3875088"/>
          <p14:tracePt t="31163" x="2008188" y="3890963"/>
          <p14:tracePt t="31173" x="2017713" y="3890963"/>
          <p14:tracePt t="31179" x="2025650" y="3890963"/>
          <p14:tracePt t="31188" x="2041525" y="3890963"/>
          <p14:tracePt t="31196" x="2049463" y="3890963"/>
          <p14:tracePt t="31205" x="2057400" y="3890963"/>
          <p14:tracePt t="31242" x="2057400" y="3875088"/>
          <p14:tracePt t="31250" x="2057400" y="3851275"/>
          <p14:tracePt t="31256" x="2057400" y="3835400"/>
          <p14:tracePt t="31264" x="2049463" y="3827463"/>
          <p14:tracePt t="31272" x="2041525" y="3795713"/>
          <p14:tracePt t="31280" x="2025650" y="3779838"/>
          <p14:tracePt t="31289" x="2017713" y="3771900"/>
          <p14:tracePt t="31296" x="2000250" y="3763963"/>
          <p14:tracePt t="31305" x="2000250" y="3756025"/>
          <p14:tracePt t="31311" x="1992313" y="3756025"/>
          <p14:tracePt t="31333" x="1984375" y="3756025"/>
          <p14:tracePt t="31342" x="1984375" y="3763963"/>
          <p14:tracePt t="31349" x="1984375" y="3779838"/>
          <p14:tracePt t="31357" x="1984375" y="3795713"/>
          <p14:tracePt t="31365" x="1992313" y="3811588"/>
          <p14:tracePt t="31371" x="1992313" y="3827463"/>
          <p14:tracePt t="31379" x="2008188" y="3835400"/>
          <p14:tracePt t="31387" x="2017713" y="3843338"/>
          <p14:tracePt t="31395" x="2025650" y="3843338"/>
          <p14:tracePt t="31404" x="2041525" y="3843338"/>
          <p14:tracePt t="31416" x="2049463" y="3843338"/>
          <p14:tracePt t="31441" x="2049463" y="3827463"/>
          <p14:tracePt t="31448" x="2057400" y="3811588"/>
          <p14:tracePt t="31457" x="2057400" y="3779838"/>
          <p14:tracePt t="31463" x="2057400" y="3740150"/>
          <p14:tracePt t="31471" x="2041525" y="3708400"/>
          <p14:tracePt t="31479" x="2025650" y="3660775"/>
          <p14:tracePt t="31487" x="2000250" y="3595688"/>
          <p14:tracePt t="31495" x="1984375" y="3563938"/>
          <p14:tracePt t="31504" x="1952625" y="3508375"/>
          <p14:tracePt t="31511" x="1889125" y="3460750"/>
          <p14:tracePt t="31517" x="1849438" y="3429000"/>
          <p14:tracePt t="31525" x="1825625" y="3405188"/>
          <p14:tracePt t="31533" x="1809750" y="3397250"/>
          <p14:tracePt t="31541" x="1785938" y="3389313"/>
          <p14:tracePt t="31565" x="1778000" y="3389313"/>
          <p14:tracePt t="31579" x="1770063" y="3405188"/>
          <p14:tracePt t="31587" x="1770063" y="3429000"/>
          <p14:tracePt t="31595" x="1770063" y="3452813"/>
          <p14:tracePt t="31603" x="1770063" y="3500438"/>
          <p14:tracePt t="31611" x="1785938" y="3532188"/>
          <p14:tracePt t="31617" x="1801813" y="3571875"/>
          <p14:tracePt t="31625" x="1817688" y="3579813"/>
          <p14:tracePt t="31633" x="1841500" y="3605213"/>
          <p14:tracePt t="31641" x="1865313" y="3621088"/>
          <p14:tracePt t="31649" x="1889125" y="3629025"/>
          <p14:tracePt t="31658" x="1912938" y="3629025"/>
          <p14:tracePt t="31663" x="1928813" y="3629025"/>
          <p14:tracePt t="31671" x="1936750" y="3636963"/>
          <p14:tracePt t="31679" x="1944688" y="3636963"/>
          <p14:tracePt t="31750" x="1944688" y="3644900"/>
          <p14:tracePt t="31758" x="1944688" y="3652838"/>
          <p14:tracePt t="31766" x="1952625" y="3676650"/>
          <p14:tracePt t="31772" x="1952625" y="3716338"/>
          <p14:tracePt t="31780" x="1968500" y="3771900"/>
          <p14:tracePt t="31788" x="1984375" y="3827463"/>
          <p14:tracePt t="31796" x="1992313" y="3859213"/>
          <p14:tracePt t="31805" x="2008188" y="3906838"/>
          <p14:tracePt t="31812" x="2025650" y="3938588"/>
          <p14:tracePt t="31818" x="2033588" y="3971925"/>
          <p14:tracePt t="31826" x="2041525" y="3995738"/>
          <p14:tracePt t="31833" x="2041525" y="4003675"/>
          <p14:tracePt t="31841" x="2041525" y="4011613"/>
          <p14:tracePt t="31980" x="2041525" y="4003675"/>
          <p14:tracePt t="31988" x="2041525" y="3995738"/>
          <p14:tracePt t="31998" x="2041525" y="3987800"/>
          <p14:tracePt t="32006" x="2041525" y="3971925"/>
          <p14:tracePt t="32013" x="2041525" y="3956050"/>
          <p14:tracePt t="32022" x="2041525" y="3938588"/>
          <p14:tracePt t="32027" x="2041525" y="3930650"/>
          <p14:tracePt t="32034" x="2041525" y="3922713"/>
          <p14:tracePt t="32043" x="2033588" y="3914775"/>
          <p14:tracePt t="32050" x="2025650" y="3898900"/>
          <p14:tracePt t="32057" x="2025650" y="3883025"/>
          <p14:tracePt t="32065" x="2017713" y="3875088"/>
          <p14:tracePt t="32074" x="2017713" y="3867150"/>
          <p14:tracePt t="32079" x="2017713" y="3859213"/>
          <p14:tracePt t="32088" x="2017713" y="3851275"/>
          <p14:tracePt t="32096" x="2017713" y="3843338"/>
          <p14:tracePt t="32105" x="2017713" y="3827463"/>
          <p14:tracePt t="32112" x="2017713" y="3803650"/>
          <p14:tracePt t="32120" x="2017713" y="3787775"/>
          <p14:tracePt t="32128" x="2017713" y="3740150"/>
          <p14:tracePt t="32134" x="2025650" y="3716338"/>
          <p14:tracePt t="32142" x="2033588" y="3676650"/>
          <p14:tracePt t="32150" x="2041525" y="3621088"/>
          <p14:tracePt t="32159" x="2049463" y="3563938"/>
          <p14:tracePt t="32166" x="2049463" y="3508375"/>
          <p14:tracePt t="32176" x="2057400" y="3468688"/>
          <p14:tracePt t="32181" x="2065338" y="3413125"/>
          <p14:tracePt t="32188" x="2073275" y="3325813"/>
          <p14:tracePt t="32196" x="2073275" y="3270250"/>
          <p14:tracePt t="32206" x="2073275" y="3213100"/>
          <p14:tracePt t="32212" x="2073275" y="3197225"/>
          <p14:tracePt t="32222" x="2073275" y="3157538"/>
          <p14:tracePt t="32228" x="2073275" y="3125788"/>
          <p14:tracePt t="32234" x="2073275" y="3101975"/>
          <p14:tracePt t="32243" x="2073275" y="3086100"/>
          <p14:tracePt t="32250" x="2073275" y="3062288"/>
          <p14:tracePt t="32258" x="2073275" y="3030538"/>
          <p14:tracePt t="32265" x="2073275" y="2982913"/>
          <p14:tracePt t="32274" x="2073275" y="2943225"/>
          <p14:tracePt t="32279" x="2073275" y="2909888"/>
          <p14:tracePt t="32287" x="2073275" y="2854325"/>
          <p14:tracePt t="32296" x="2073275" y="2798763"/>
          <p14:tracePt t="32304" x="2073275" y="2759075"/>
          <p14:tracePt t="32312" x="2073275" y="2727325"/>
          <p14:tracePt t="32319" x="2073275" y="2687638"/>
          <p14:tracePt t="32328" x="2057400" y="2647950"/>
          <p14:tracePt t="32333" x="2049463" y="2624138"/>
          <p14:tracePt t="32343" x="2033588" y="2600325"/>
          <p14:tracePt t="32350" x="2033588" y="2584450"/>
          <p14:tracePt t="32358" x="2025650" y="2576513"/>
          <p14:tracePt t="32365" x="2017713" y="2566988"/>
          <p14:tracePt t="32496" x="2017713" y="2559050"/>
          <p14:tracePt t="32505" x="2017713" y="2551113"/>
          <p14:tracePt t="32512" x="2008188" y="2535238"/>
          <p14:tracePt t="32520" x="2008188" y="2519363"/>
          <p14:tracePt t="32528" x="2000250" y="2503488"/>
          <p14:tracePt t="32533" x="1992313" y="2487613"/>
          <p14:tracePt t="32542" x="1976438" y="2471738"/>
          <p14:tracePt t="32549" x="1968500" y="2447925"/>
          <p14:tracePt t="32558" x="1952625" y="2432050"/>
          <p14:tracePt t="32565" x="1936750" y="2416175"/>
          <p14:tracePt t="32574" x="1936750" y="2408238"/>
          <p14:tracePt t="32581" x="1928813" y="2408238"/>
          <p14:tracePt t="32682" x="1928813" y="2400300"/>
          <p14:tracePt t="32690" x="1936750" y="2392363"/>
          <p14:tracePt t="32696" x="1944688" y="2384425"/>
          <p14:tracePt t="32705" x="1960563" y="2376488"/>
          <p14:tracePt t="32712" x="1960563" y="2368550"/>
          <p14:tracePt t="32720" x="1968500" y="2360613"/>
          <p14:tracePt t="32736" x="1976438" y="2360613"/>
          <p14:tracePt t="32744" x="1984375" y="2360613"/>
          <p14:tracePt t="32766" x="1992313" y="2360613"/>
          <p14:tracePt t="32874" x="2000250" y="2360613"/>
          <p14:tracePt t="32881" x="2008188" y="2360613"/>
          <p14:tracePt t="32891" x="2017713" y="2352675"/>
          <p14:tracePt t="32906" x="2025650" y="2352675"/>
          <p14:tracePt t="32920" x="2033588" y="2352675"/>
          <p14:tracePt t="32990" x="2041525" y="2360613"/>
          <p14:tracePt t="32997" x="2065338" y="2376488"/>
          <p14:tracePt t="33004" x="2089150" y="2400300"/>
          <p14:tracePt t="33012" x="2105025" y="2408238"/>
          <p14:tracePt t="33020" x="2128838" y="2424113"/>
          <p14:tracePt t="33028" x="2152650" y="2432050"/>
          <p14:tracePt t="33035" x="2160588" y="2439988"/>
          <p14:tracePt t="33044" x="2168525" y="2439988"/>
          <p14:tracePt t="33052" x="2176463" y="2439988"/>
          <p14:tracePt t="33059" x="2184400" y="2439988"/>
          <p14:tracePt t="33152" x="2176463" y="2447925"/>
          <p14:tracePt t="33158" x="2152650" y="2447925"/>
          <p14:tracePt t="33166" x="2097088" y="2455863"/>
          <p14:tracePt t="33174" x="2041525" y="2471738"/>
          <p14:tracePt t="33181" x="1976438" y="2495550"/>
          <p14:tracePt t="33189" x="1912938" y="2511425"/>
          <p14:tracePt t="33197" x="1873250" y="2527300"/>
          <p14:tracePt t="33204" x="1778000" y="2551113"/>
          <p14:tracePt t="33211" x="1730375" y="2566988"/>
          <p14:tracePt t="33219" x="1625600" y="2576513"/>
          <p14:tracePt t="33227" x="1570038" y="2576513"/>
          <p14:tracePt t="33235" x="1514475" y="2576513"/>
          <p14:tracePt t="33243" x="1482725" y="2576513"/>
          <p14:tracePt t="33249" x="1474788" y="2576513"/>
          <p14:tracePt t="33257" x="1466850" y="2576513"/>
          <p14:tracePt t="33320" x="1450975" y="2551113"/>
          <p14:tracePt t="33328" x="1435100" y="2543175"/>
          <p14:tracePt t="33335" x="1419225" y="2527300"/>
          <p14:tracePt t="33343" x="1395413" y="2503488"/>
          <p14:tracePt t="33351" x="1371600" y="2487613"/>
          <p14:tracePt t="33358" x="1355725" y="2463800"/>
          <p14:tracePt t="33365" x="1323975" y="2439988"/>
          <p14:tracePt t="33373" x="1292225" y="2408238"/>
          <p14:tracePt t="33381" x="1266825" y="2384425"/>
          <p14:tracePt t="33391" x="1235075" y="2368550"/>
          <p14:tracePt t="33397" x="1227138" y="2352675"/>
          <p14:tracePt t="33405" x="1211263" y="2336800"/>
          <p14:tracePt t="33411" x="1195388" y="2328863"/>
          <p14:tracePt t="33419" x="1171575" y="2305050"/>
          <p14:tracePt t="33427" x="1155700" y="2305050"/>
          <p14:tracePt t="33435" x="1139825" y="2297113"/>
          <p14:tracePt t="33444" x="1116013" y="2289175"/>
          <p14:tracePt t="33452" x="1108075" y="2281238"/>
          <p14:tracePt t="33460" x="1092200" y="2281238"/>
          <p14:tracePt t="33469" x="1076325" y="2281238"/>
          <p14:tracePt t="33474" x="1060450" y="2281238"/>
          <p14:tracePt t="33482" x="1044575" y="2281238"/>
          <p14:tracePt t="33490" x="1028700" y="2281238"/>
          <p14:tracePt t="33497" x="1012825" y="2281238"/>
          <p14:tracePt t="33505" x="996950" y="2281238"/>
          <p14:tracePt t="33513" x="981075" y="2281238"/>
          <p14:tracePt t="33519" x="965200" y="2281238"/>
          <p14:tracePt t="33527" x="941388" y="2281238"/>
          <p14:tracePt t="33535" x="908050" y="2281238"/>
          <p14:tracePt t="33543" x="884238" y="2281238"/>
          <p14:tracePt t="33551" x="860425" y="2281238"/>
          <p14:tracePt t="33558" x="836613" y="2281238"/>
          <p14:tracePt t="33565" x="812800" y="2289175"/>
          <p14:tracePt t="33573" x="788988" y="2297113"/>
          <p14:tracePt t="33581" x="773113" y="2297113"/>
          <p14:tracePt t="33589" x="765175" y="2297113"/>
          <p14:tracePt t="33597" x="757238" y="2297113"/>
          <p14:tracePt t="33622" x="757238" y="2305050"/>
          <p14:tracePt t="33714" x="773113" y="2305050"/>
          <p14:tracePt t="33720" x="788988" y="2297113"/>
          <p14:tracePt t="33728" x="812800" y="2281238"/>
          <p14:tracePt t="33736" x="852488" y="2249488"/>
          <p14:tracePt t="33745" x="876300" y="2233613"/>
          <p14:tracePt t="33752" x="908050" y="2200275"/>
          <p14:tracePt t="33760" x="925513" y="2184400"/>
          <p14:tracePt t="33768" x="949325" y="2152650"/>
          <p14:tracePt t="33774" x="965200" y="2128838"/>
          <p14:tracePt t="33782" x="973138" y="2105025"/>
          <p14:tracePt t="33791" x="981075" y="2089150"/>
          <p14:tracePt t="33798" x="981075" y="2073275"/>
          <p14:tracePt t="33806" x="981075" y="2065338"/>
          <p14:tracePt t="33827" x="981075" y="2057400"/>
          <p14:tracePt t="34036" x="981075" y="2041525"/>
          <p14:tracePt t="34044" x="973138" y="2025650"/>
          <p14:tracePt t="34053" x="965200" y="2001838"/>
          <p14:tracePt t="34060" x="949325" y="1985963"/>
          <p14:tracePt t="34068" x="941388" y="1962150"/>
          <p14:tracePt t="34078" x="925513" y="1954213"/>
          <p14:tracePt t="34082" x="917575" y="1938338"/>
          <p14:tracePt t="34090" x="900113" y="1922463"/>
          <p14:tracePt t="34098" x="876300" y="1906588"/>
          <p14:tracePt t="34108" x="868363" y="1890713"/>
          <p14:tracePt t="34114" x="852488" y="1873250"/>
          <p14:tracePt t="34124" x="844550" y="1865313"/>
          <p14:tracePt t="34128" x="836613" y="1857375"/>
          <p14:tracePt t="34135" x="836613" y="1849438"/>
          <p14:tracePt t="34144" x="820738" y="1833563"/>
          <p14:tracePt t="34160" x="820738" y="1817688"/>
          <p14:tracePt t="34168" x="812800" y="1801813"/>
          <p14:tracePt t="34176" x="804863" y="1785938"/>
          <p14:tracePt t="34181" x="796925" y="1770063"/>
          <p14:tracePt t="34190" x="788988" y="1746250"/>
          <p14:tracePt t="34198" x="773113" y="1714500"/>
          <p14:tracePt t="34208" x="757238" y="1682750"/>
          <p14:tracePt t="34214" x="741363" y="1651000"/>
          <p14:tracePt t="34224" x="725488" y="1627188"/>
          <p14:tracePt t="34228" x="725488" y="1611313"/>
          <p14:tracePt t="34238" x="709613" y="1595438"/>
          <p14:tracePt t="34244" x="701675" y="1587500"/>
          <p14:tracePt t="34251" x="701675" y="1579563"/>
          <p14:tracePt t="34336" x="693738" y="1571625"/>
          <p14:tracePt t="34344" x="693738" y="1555750"/>
          <p14:tracePt t="34352" x="685800" y="1547813"/>
          <p14:tracePt t="34360" x="685800" y="1538288"/>
          <p14:tracePt t="34368" x="677863" y="1530350"/>
          <p14:tracePt t="34377" x="677863" y="1522413"/>
          <p14:tracePt t="34381" x="677863" y="1514475"/>
          <p14:tracePt t="34391" x="669925" y="1506538"/>
          <p14:tracePt t="34397" x="669925" y="1498600"/>
          <p14:tracePt t="34413" x="661988" y="1498600"/>
          <p14:tracePt t="34429" x="661988" y="1490663"/>
          <p14:tracePt t="34614" x="661988" y="1498600"/>
          <p14:tracePt t="34622" x="669925" y="1506538"/>
          <p14:tracePt t="34630" x="677863" y="1522413"/>
          <p14:tracePt t="34637" x="685800" y="1530350"/>
          <p14:tracePt t="34646" x="693738" y="1547813"/>
          <p14:tracePt t="34652" x="701675" y="1547813"/>
          <p14:tracePt t="34661" x="709613" y="1563688"/>
          <p14:tracePt t="34668" x="725488" y="1571625"/>
          <p14:tracePt t="34676" x="733425" y="1587500"/>
          <p14:tracePt t="34684" x="749300" y="1595438"/>
          <p14:tracePt t="34691" x="757238" y="1603375"/>
          <p14:tracePt t="34697" x="773113" y="1611313"/>
          <p14:tracePt t="34705" x="773113" y="1619250"/>
          <p14:tracePt t="34713" x="781050" y="1619250"/>
          <p14:tracePt t="34721" x="788988" y="1635125"/>
          <p14:tracePt t="34729" x="804863" y="1643063"/>
          <p14:tracePt t="34737" x="820738" y="1658938"/>
          <p14:tracePt t="34744" x="828675" y="1658938"/>
          <p14:tracePt t="34751" x="844550" y="1674813"/>
          <p14:tracePt t="34760" x="876300" y="1706563"/>
          <p14:tracePt t="34767" x="900113" y="1714500"/>
          <p14:tracePt t="34778" x="925513" y="1746250"/>
          <p14:tracePt t="34783" x="933450" y="1754188"/>
          <p14:tracePt t="34791" x="957263" y="1770063"/>
          <p14:tracePt t="34797" x="996950" y="1793875"/>
          <p14:tracePt t="34808" x="1020763" y="1809750"/>
          <p14:tracePt t="34814" x="1052513" y="1825625"/>
          <p14:tracePt t="34822" x="1076325" y="1833563"/>
          <p14:tracePt t="34830" x="1092200" y="1841500"/>
          <p14:tracePt t="34837" x="1108075" y="1841500"/>
          <p14:tracePt t="34845" x="1123950" y="1849438"/>
          <p14:tracePt t="34851" x="1131888" y="1849438"/>
          <p14:tracePt t="34868" x="1147763" y="1857375"/>
          <p14:tracePt t="34884" x="1155700" y="1857375"/>
          <p14:tracePt t="34893" x="1171575" y="1857375"/>
          <p14:tracePt t="34900" x="1187450" y="1865313"/>
          <p14:tracePt t="34914" x="1203325" y="1873250"/>
          <p14:tracePt t="34922" x="1243013" y="1881188"/>
          <p14:tracePt t="34930" x="1250950" y="1890713"/>
          <p14:tracePt t="34937" x="1284288" y="1898650"/>
          <p14:tracePt t="34945" x="1308100" y="1906588"/>
          <p14:tracePt t="34951" x="1347788" y="1914525"/>
          <p14:tracePt t="34960" x="1395413" y="1930400"/>
          <p14:tracePt t="34968" x="1427163" y="1938338"/>
          <p14:tracePt t="34975" x="1450975" y="1954213"/>
          <p14:tracePt t="34984" x="1458913" y="1954213"/>
          <p14:tracePt t="34992" x="1498600" y="1962150"/>
          <p14:tracePt t="34997" x="1522413" y="1970088"/>
          <p14:tracePt t="35005" x="1538288" y="1978025"/>
          <p14:tracePt t="35013" x="1546225" y="1985963"/>
          <p14:tracePt t="35021" x="1554163" y="1985963"/>
          <p14:tracePt t="35068" x="1562100" y="1985963"/>
          <p14:tracePt t="35084" x="1570038" y="2001838"/>
          <p14:tracePt t="35092" x="1593850" y="2009775"/>
          <p14:tracePt t="35100" x="1609725" y="2025650"/>
          <p14:tracePt t="35106" x="1625600" y="2041525"/>
          <p14:tracePt t="35114" x="1651000" y="2057400"/>
          <p14:tracePt t="35122" x="1666875" y="2065338"/>
          <p14:tracePt t="35130" x="1682750" y="2073275"/>
          <p14:tracePt t="35138" x="1706563" y="2089150"/>
          <p14:tracePt t="35147" x="1722438" y="2105025"/>
          <p14:tracePt t="35156" x="1746250" y="2105025"/>
          <p14:tracePt t="35160" x="1762125" y="2112963"/>
          <p14:tracePt t="35167" x="1762125" y="2120900"/>
          <p14:tracePt t="35175" x="1770063" y="2120900"/>
          <p14:tracePt t="35254" x="1778000" y="2120900"/>
          <p14:tracePt t="35259" x="1793875" y="2120900"/>
          <p14:tracePt t="35268" x="1809750" y="2120900"/>
          <p14:tracePt t="35276" x="1817688" y="2128838"/>
          <p14:tracePt t="35284" x="1833563" y="2128838"/>
          <p14:tracePt t="35292" x="1841500" y="2128838"/>
          <p14:tracePt t="35300" x="1857375" y="2136775"/>
          <p14:tracePt t="35308" x="1865313" y="2136775"/>
          <p14:tracePt t="35322" x="1873250" y="2136775"/>
          <p14:tracePt t="35338" x="1881188" y="2136775"/>
          <p14:tracePt t="35346" x="1889125" y="2136775"/>
          <p14:tracePt t="35354" x="1905000" y="2144713"/>
          <p14:tracePt t="35360" x="1920875" y="2152650"/>
          <p14:tracePt t="35368" x="1936750" y="2152650"/>
          <p14:tracePt t="35378" x="1952625" y="2160588"/>
          <p14:tracePt t="35383" x="1960563" y="2168525"/>
          <p14:tracePt t="35391" x="1976438" y="2168525"/>
          <p14:tracePt t="35399" x="2000250" y="2168525"/>
          <p14:tracePt t="35408" x="2008188" y="2176463"/>
          <p14:tracePt t="35413" x="2017713" y="2176463"/>
          <p14:tracePt t="35421" x="2033588" y="2184400"/>
          <p14:tracePt t="35430" x="2049463" y="2184400"/>
          <p14:tracePt t="35446" x="2057400" y="2184400"/>
          <p14:tracePt t="35670" x="2065338" y="2192338"/>
          <p14:tracePt t="35675" x="2065338" y="2200275"/>
          <p14:tracePt t="35683" x="2073275" y="2216150"/>
          <p14:tracePt t="35700" x="2089150" y="2224088"/>
          <p14:tracePt t="35709" x="2089150" y="2241550"/>
          <p14:tracePt t="35718" x="2097088" y="2249488"/>
          <p14:tracePt t="35722" x="2105025" y="2257425"/>
          <p14:tracePt t="35747" x="2112963" y="2265363"/>
          <p14:tracePt t="37377" x="2097088" y="2273300"/>
          <p14:tracePt t="37385" x="2065338" y="2273300"/>
          <p14:tracePt t="37392" x="2041525" y="2273300"/>
          <p14:tracePt t="37401" x="2017713" y="2281238"/>
          <p14:tracePt t="37409" x="1984375" y="2281238"/>
          <p14:tracePt t="37417" x="1960563" y="2281238"/>
          <p14:tracePt t="37423" x="1936750" y="2289175"/>
          <p14:tracePt t="37431" x="1912938" y="2289175"/>
          <p14:tracePt t="37439" x="1889125" y="2289175"/>
          <p14:tracePt t="37448" x="1865313" y="2289175"/>
          <p14:tracePt t="37456" x="1849438" y="2297113"/>
          <p14:tracePt t="37464" x="1841500" y="2297113"/>
          <p14:tracePt t="37468" x="1825625" y="2297113"/>
          <p14:tracePt t="37477" x="1817688" y="2297113"/>
          <p14:tracePt t="37485" x="1817688" y="2305050"/>
          <p14:tracePt t="37492" x="1801813" y="2305050"/>
          <p14:tracePt t="37509" x="1785938" y="2320925"/>
          <p14:tracePt t="37517" x="1762125" y="2336800"/>
          <p14:tracePt t="37523" x="1746250" y="2360613"/>
          <p14:tracePt t="37531" x="1730375" y="2368550"/>
          <p14:tracePt t="37539" x="1714500" y="2392363"/>
          <p14:tracePt t="37547" x="1698625" y="2416175"/>
          <p14:tracePt t="37555" x="1690688" y="2432050"/>
          <p14:tracePt t="37564" x="1674813" y="2447925"/>
          <p14:tracePt t="37571" x="1674813" y="2471738"/>
          <p14:tracePt t="37580" x="1666875" y="2487613"/>
          <p14:tracePt t="37585" x="1666875" y="2503488"/>
          <p14:tracePt t="37594" x="1666875" y="2519363"/>
          <p14:tracePt t="37602" x="1666875" y="2535238"/>
          <p14:tracePt t="37612" x="1666875" y="2543175"/>
          <p14:tracePt t="37618" x="1666875" y="2551113"/>
          <p14:tracePt t="37628" x="1666875" y="2566988"/>
          <p14:tracePt t="37632" x="1666875" y="2576513"/>
          <p14:tracePt t="37640" x="1666875" y="2592388"/>
          <p14:tracePt t="37648" x="1666875" y="2616200"/>
          <p14:tracePt t="37656" x="1682750" y="2647950"/>
          <p14:tracePt t="37664" x="1690688" y="2663825"/>
          <p14:tracePt t="37672" x="1706563" y="2703513"/>
          <p14:tracePt t="37678" x="1722438" y="2743200"/>
          <p14:tracePt t="37686" x="1738313" y="2782888"/>
          <p14:tracePt t="37695" x="1770063" y="2846388"/>
          <p14:tracePt t="37702" x="1793875" y="2894013"/>
          <p14:tracePt t="37710" x="1817688" y="2927350"/>
          <p14:tracePt t="37717" x="1849438" y="2982913"/>
          <p14:tracePt t="37733" x="1936750" y="3133725"/>
          <p14:tracePt t="37739" x="1960563" y="3173413"/>
          <p14:tracePt t="37748" x="1984375" y="3221038"/>
          <p14:tracePt t="37755" x="2008188" y="3262313"/>
          <p14:tracePt t="37765" x="2033588" y="3317875"/>
          <p14:tracePt t="37771" x="2057400" y="3373438"/>
          <p14:tracePt t="37779" x="2089150" y="3452813"/>
          <p14:tracePt t="37785" x="2112963" y="3508375"/>
          <p14:tracePt t="37793" x="2136775" y="3556000"/>
          <p14:tracePt t="37801" x="2152650" y="3595688"/>
          <p14:tracePt t="37810" x="2176463" y="3644900"/>
          <p14:tracePt t="37817" x="2200275" y="3692525"/>
          <p14:tracePt t="37828" x="2216150" y="3716338"/>
          <p14:tracePt t="37832" x="2224088" y="3756025"/>
          <p14:tracePt t="37839" x="2232025" y="3771900"/>
          <p14:tracePt t="37848" x="2247900" y="3787775"/>
          <p14:tracePt t="37856" x="2247900" y="3811588"/>
          <p14:tracePt t="37864" x="2255838" y="3827463"/>
          <p14:tracePt t="37872" x="2255838" y="3835400"/>
          <p14:tracePt t="37879" x="2263775" y="3851275"/>
          <p14:tracePt t="37886" x="2263775" y="3867150"/>
          <p14:tracePt t="37895" x="2263775" y="3875088"/>
          <p14:tracePt t="37902" x="2263775" y="3883025"/>
          <p14:tracePt t="37912" x="2263775" y="3898900"/>
          <p14:tracePt t="37918" x="2263775" y="3914775"/>
          <p14:tracePt t="37928" x="2263775" y="3930650"/>
          <p14:tracePt t="37932" x="2263775" y="3948113"/>
          <p14:tracePt t="37940" x="2271713" y="3963988"/>
          <p14:tracePt t="37948" x="2271713" y="3979863"/>
          <p14:tracePt t="37956" x="2271713" y="3995738"/>
          <p14:tracePt t="37964" x="2271713" y="4019550"/>
          <p14:tracePt t="37971" x="2271713" y="4027488"/>
          <p14:tracePt t="37980" x="2271713" y="4035425"/>
          <p14:tracePt t="37987" x="2271713" y="4043363"/>
          <p14:tracePt t="37994" x="2271713" y="4051300"/>
          <p14:tracePt t="38011" x="2271713" y="4067175"/>
          <p14:tracePt t="38029" x="2271713" y="4075113"/>
          <p14:tracePt t="38327" x="2263775" y="4075113"/>
          <p14:tracePt t="40999" x="2279650" y="4059238"/>
          <p14:tracePt t="41006" x="2327275" y="3987800"/>
          <p14:tracePt t="41015" x="2374900" y="3906838"/>
          <p14:tracePt t="41022" x="2416175" y="3859213"/>
          <p14:tracePt t="41032" x="2487613" y="3779838"/>
          <p14:tracePt t="41037" x="2582863" y="3684588"/>
          <p14:tracePt t="41044" x="2686050" y="3563938"/>
          <p14:tracePt t="41052" x="2894013" y="3389313"/>
          <p14:tracePt t="41059" x="2973388" y="3317875"/>
          <p14:tracePt t="41068" x="3149600" y="3165475"/>
          <p14:tracePt t="41075" x="3363913" y="2998788"/>
          <p14:tracePt t="41082" x="3690938" y="2782888"/>
          <p14:tracePt t="41089" x="3978275" y="2576513"/>
          <p14:tracePt t="41097" x="4321175" y="2352675"/>
          <p14:tracePt t="41105" x="4576763" y="2216150"/>
          <p14:tracePt t="41113" x="4806950" y="2073275"/>
          <p14:tracePt t="41121" x="5014913" y="1954213"/>
          <p14:tracePt t="41127" x="5181600" y="1890713"/>
          <p14:tracePt t="41135" x="5397500" y="1809750"/>
          <p14:tracePt t="41144" x="5556250" y="1770063"/>
          <p14:tracePt t="41151" x="5684838" y="1738313"/>
          <p14:tracePt t="41159" x="5788025" y="1730375"/>
          <p14:tracePt t="41167" x="5867400" y="1730375"/>
          <p14:tracePt t="41175" x="5962650" y="1730375"/>
          <p14:tracePt t="41181" x="6075363" y="1730375"/>
          <p14:tracePt t="41189" x="6146800" y="1746250"/>
          <p14:tracePt t="41197" x="6210300" y="1754188"/>
          <p14:tracePt t="41205" x="6281738" y="1778000"/>
          <p14:tracePt t="41213" x="6305550" y="1785938"/>
          <p14:tracePt t="41221" x="6384925" y="1809750"/>
          <p14:tracePt t="41229" x="6418263" y="1833563"/>
          <p14:tracePt t="41237" x="6457950" y="1849438"/>
          <p14:tracePt t="41243" x="6465888" y="1849438"/>
          <p14:tracePt t="41251" x="6489700" y="1865313"/>
          <p14:tracePt t="41259" x="6505575" y="1873250"/>
          <p14:tracePt t="41268" x="6529388" y="1881188"/>
          <p14:tracePt t="41275" x="6545263" y="1906588"/>
          <p14:tracePt t="41284" x="6584950" y="1914525"/>
          <p14:tracePt t="41289" x="6616700" y="1938338"/>
          <p14:tracePt t="41297" x="6664325" y="1970088"/>
          <p14:tracePt t="41305" x="6704013" y="1985963"/>
          <p14:tracePt t="41313" x="6792913" y="2041525"/>
          <p14:tracePt t="41321" x="6832600" y="2065338"/>
          <p14:tracePt t="41330" x="6911975" y="2105025"/>
          <p14:tracePt t="41337" x="6967538" y="2136775"/>
          <p14:tracePt t="41343" x="7007225" y="2160588"/>
          <p14:tracePt t="41351" x="7054850" y="2192338"/>
          <p14:tracePt t="41359" x="7102475" y="2224088"/>
          <p14:tracePt t="41367" x="7126288" y="2249488"/>
          <p14:tracePt t="41376" x="7159625" y="2273300"/>
          <p14:tracePt t="41383" x="7175500" y="2297113"/>
          <p14:tracePt t="41389" x="7191375" y="2312988"/>
          <p14:tracePt t="41405" x="7191375" y="2328863"/>
          <p14:tracePt t="41416" x="7191375" y="2336800"/>
          <p14:tracePt t="41421" x="7191375" y="2352675"/>
          <p14:tracePt t="41430" x="7191375" y="2368550"/>
          <p14:tracePt t="41435" x="7191375" y="2392363"/>
          <p14:tracePt t="41443" x="7183438" y="2424113"/>
          <p14:tracePt t="41452" x="7167563" y="2463800"/>
          <p14:tracePt t="41459" x="7143750" y="2511425"/>
          <p14:tracePt t="41468" x="7110413" y="2551113"/>
          <p14:tracePt t="41476" x="7031038" y="2632075"/>
          <p14:tracePt t="41486" x="6927850" y="2703513"/>
          <p14:tracePt t="41490" x="6848475" y="2767013"/>
          <p14:tracePt t="41499" x="6648450" y="2886075"/>
          <p14:tracePt t="41506" x="6505575" y="2967038"/>
          <p14:tracePt t="41516" x="6273800" y="3070225"/>
          <p14:tracePt t="41522" x="6026150" y="3165475"/>
          <p14:tracePt t="41531" x="5788025" y="3244850"/>
          <p14:tracePt t="41537" x="5532438" y="3317875"/>
          <p14:tracePt t="41543" x="5245100" y="3341688"/>
          <p14:tracePt t="41551" x="4999038" y="3357563"/>
          <p14:tracePt t="41559" x="4608513" y="3357563"/>
          <p14:tracePt t="41568" x="4289425" y="3357563"/>
          <p14:tracePt t="41576" x="3898900" y="3357563"/>
          <p14:tracePt t="41584" x="3508375" y="3349625"/>
          <p14:tracePt t="41592" x="3197225" y="3333750"/>
          <p14:tracePt t="41598" x="2830513" y="3317875"/>
          <p14:tracePt t="41606" x="2543175" y="3317875"/>
          <p14:tracePt t="41616" x="2263775" y="3317875"/>
          <p14:tracePt t="41622" x="2168525" y="3317875"/>
          <p14:tracePt t="41631" x="1960563" y="3309938"/>
          <p14:tracePt t="41638" x="1865313" y="3309938"/>
          <p14:tracePt t="41644" x="1801813" y="3309938"/>
          <p14:tracePt t="41652" x="1754188" y="3309938"/>
          <p14:tracePt t="41659" x="1722438" y="3309938"/>
          <p14:tracePt t="41668" x="1714500" y="3309938"/>
          <p14:tracePt t="41676" x="1706563" y="3309938"/>
          <p14:tracePt t="41689" x="1698625" y="3309938"/>
          <p14:tracePt t="41713" x="1690688" y="3309938"/>
          <p14:tracePt t="41816" x="1682750" y="3309938"/>
          <p14:tracePt t="41822" x="1674813" y="3302000"/>
          <p14:tracePt t="41831" x="1666875" y="3278188"/>
          <p14:tracePt t="41838" x="1651000" y="3262313"/>
          <p14:tracePt t="41844" x="1641475" y="3236913"/>
          <p14:tracePt t="41860" x="1633538" y="3228975"/>
          <p14:tracePt t="41869" x="1633538" y="3213100"/>
          <p14:tracePt t="41876" x="1633538" y="3205163"/>
          <p14:tracePt t="41884" x="1633538" y="3197225"/>
          <p14:tracePt t="41898" x="1633538" y="3189288"/>
          <p14:tracePt t="41906" x="1641475" y="3165475"/>
          <p14:tracePt t="41915" x="1658938" y="3149600"/>
          <p14:tracePt t="41922" x="1674813" y="3141663"/>
          <p14:tracePt t="41932" x="1706563" y="3117850"/>
          <p14:tracePt t="41937" x="1754188" y="3101975"/>
          <p14:tracePt t="41945" x="1841500" y="3078163"/>
          <p14:tracePt t="41952" x="1905000" y="3070225"/>
          <p14:tracePt t="41959" x="1976438" y="3054350"/>
          <p14:tracePt t="41968" x="2128838" y="3038475"/>
          <p14:tracePt t="41975" x="2247900" y="3030538"/>
          <p14:tracePt t="41984" x="2319338" y="3030538"/>
          <p14:tracePt t="41991" x="2392363" y="3030538"/>
          <p14:tracePt t="41999" x="2519363" y="3030538"/>
          <p14:tracePt t="42005" x="2559050" y="3030538"/>
          <p14:tracePt t="42015" x="2630488" y="3030538"/>
          <p14:tracePt t="42021" x="2646363" y="3030538"/>
          <p14:tracePt t="42031" x="2662238" y="3030538"/>
          <p14:tracePt t="42037" x="2670175" y="3030538"/>
          <p14:tracePt t="42092" x="2646363" y="3006725"/>
          <p14:tracePt t="42099" x="2606675" y="2990850"/>
          <p14:tracePt t="42108" x="2527300" y="2943225"/>
          <p14:tracePt t="42115" x="2471738" y="2901950"/>
          <p14:tracePt t="42122" x="2392363" y="2854325"/>
          <p14:tracePt t="42132" x="2200275" y="2751138"/>
          <p14:tracePt t="42138" x="2120900" y="2711450"/>
          <p14:tracePt t="42146" x="1968500" y="2640013"/>
          <p14:tracePt t="42154" x="1897063" y="2600325"/>
          <p14:tracePt t="42160" x="1746250" y="2543175"/>
          <p14:tracePt t="42170" x="1690688" y="2503488"/>
          <p14:tracePt t="42175" x="1633538" y="2479675"/>
          <p14:tracePt t="42184" x="1617663" y="2471738"/>
          <p14:tracePt t="42191" x="1585913" y="2455863"/>
          <p14:tracePt t="42292" x="1593850" y="2455863"/>
          <p14:tracePt t="42299" x="1609725" y="2447925"/>
          <p14:tracePt t="42306" x="1617663" y="2439988"/>
          <p14:tracePt t="42316" x="1633538" y="2432050"/>
          <p14:tracePt t="42322" x="1651000" y="2416175"/>
          <p14:tracePt t="42332" x="1666875" y="2392363"/>
          <p14:tracePt t="42339" x="1682750" y="2368550"/>
          <p14:tracePt t="42344" x="1690688" y="2352675"/>
          <p14:tracePt t="42353" x="1698625" y="2328863"/>
          <p14:tracePt t="42359" x="1698625" y="2312988"/>
          <p14:tracePt t="42367" x="1698625" y="2289175"/>
          <p14:tracePt t="42377" x="1698625" y="2265363"/>
          <p14:tracePt t="42384" x="1698625" y="2257425"/>
          <p14:tracePt t="42468" x="1698625" y="2273300"/>
          <p14:tracePt t="42476" x="1698625" y="2289175"/>
          <p14:tracePt t="42483" x="1714500" y="2305050"/>
          <p14:tracePt t="42492" x="1722438" y="2320925"/>
          <p14:tracePt t="42500" x="1738313" y="2328863"/>
          <p14:tracePt t="42507" x="1746250" y="2344738"/>
          <p14:tracePt t="42514" x="1762125" y="2360613"/>
          <p14:tracePt t="42521" x="1793875" y="2376488"/>
          <p14:tracePt t="42530" x="1817688" y="2392363"/>
          <p14:tracePt t="42537" x="1841500" y="2408238"/>
          <p14:tracePt t="42546" x="1865313" y="2416175"/>
          <p14:tracePt t="42554" x="1905000" y="2447925"/>
          <p14:tracePt t="42560" x="1936750" y="2463800"/>
          <p14:tracePt t="42570" x="1976438" y="2487613"/>
          <p14:tracePt t="42576" x="2041525" y="2527300"/>
          <p14:tracePt t="42584" x="2105025" y="2576513"/>
          <p14:tracePt t="42591" x="2152650" y="2608263"/>
          <p14:tracePt t="42599" x="2224088" y="2671763"/>
          <p14:tracePt t="42607" x="2295525" y="2719388"/>
          <p14:tracePt t="42614" x="2359025" y="2767013"/>
          <p14:tracePt t="42622" x="2432050" y="2798763"/>
          <p14:tracePt t="42630" x="2495550" y="2830513"/>
          <p14:tracePt t="42638" x="2598738" y="2878138"/>
          <p14:tracePt t="42646" x="2670175" y="2909888"/>
          <p14:tracePt t="42654" x="2741613" y="2927350"/>
          <p14:tracePt t="42662" x="2798763" y="2943225"/>
          <p14:tracePt t="42670" x="2814638" y="2951163"/>
          <p14:tracePt t="42676" x="2838450" y="2951163"/>
          <p14:tracePt t="42684" x="2854325" y="2951163"/>
          <p14:tracePt t="42692" x="2862263" y="2951163"/>
          <p14:tracePt t="42854" x="2862263" y="2935288"/>
          <p14:tracePt t="42862" x="2862263" y="2901950"/>
          <p14:tracePt t="42870" x="2854325" y="2862263"/>
          <p14:tracePt t="42876" x="2854325" y="2838450"/>
          <p14:tracePt t="42885" x="2846388" y="2790825"/>
          <p14:tracePt t="42892" x="2830513" y="2735263"/>
          <p14:tracePt t="42900" x="2814638" y="2711450"/>
          <p14:tracePt t="42908" x="2774950" y="2616200"/>
          <p14:tracePt t="42916" x="2751138" y="2584450"/>
          <p14:tracePt t="42924" x="2709863" y="2527300"/>
          <p14:tracePt t="42930" x="2662238" y="2455863"/>
          <p14:tracePt t="42938" x="2638425" y="2416175"/>
          <p14:tracePt t="42946" x="2622550" y="2400300"/>
          <p14:tracePt t="42954" x="2614613" y="2376488"/>
          <p14:tracePt t="42962" x="2614613" y="2368550"/>
          <p14:tracePt t="42969" x="2614613" y="2352675"/>
          <p14:tracePt t="42984" x="2614613" y="2344738"/>
          <p14:tracePt t="43000" x="2622550" y="2336800"/>
          <p14:tracePt t="43015" x="2630488" y="2336800"/>
          <p14:tracePt t="43021" x="2638425" y="2336800"/>
          <p14:tracePt t="43045" x="2646363" y="2336800"/>
          <p14:tracePt t="43062" x="2654300" y="2336800"/>
          <p14:tracePt t="43070" x="2662238" y="2336800"/>
          <p14:tracePt t="43083" x="2670175" y="2336800"/>
          <p14:tracePt t="43092" x="2686050" y="2336800"/>
          <p14:tracePt t="43101" x="2701925" y="2336800"/>
          <p14:tracePt t="43108" x="2733675" y="2336800"/>
          <p14:tracePt t="43116" x="2790825" y="2344738"/>
          <p14:tracePt t="43124" x="2854325" y="2360613"/>
          <p14:tracePt t="43130" x="2878138" y="2368550"/>
          <p14:tracePt t="43138" x="2957513" y="2392363"/>
          <p14:tracePt t="43146" x="3060700" y="2416175"/>
          <p14:tracePt t="43154" x="3165475" y="2439988"/>
          <p14:tracePt t="43161" x="3213100" y="2447925"/>
          <p14:tracePt t="43170" x="3332163" y="2463800"/>
          <p14:tracePt t="43175" x="3427413" y="2471738"/>
          <p14:tracePt t="43184" x="3643313" y="2511425"/>
          <p14:tracePt t="43192" x="3890963" y="2519363"/>
          <p14:tracePt t="43199" x="4010025" y="2543175"/>
          <p14:tracePt t="43207" x="4257675" y="2551113"/>
          <p14:tracePt t="43216" x="4632325" y="2600325"/>
          <p14:tracePt t="43221" x="4854575" y="2608263"/>
          <p14:tracePt t="43229" x="5102225" y="2640013"/>
          <p14:tracePt t="43237" x="5476875" y="2679700"/>
          <p14:tracePt t="43245" x="5700713" y="2711450"/>
          <p14:tracePt t="43254" x="5946775" y="2735263"/>
          <p14:tracePt t="43262" x="6178550" y="2759075"/>
          <p14:tracePt t="43270" x="6402388" y="2782888"/>
          <p14:tracePt t="43275" x="6569075" y="2806700"/>
          <p14:tracePt t="43284" x="6648450" y="2822575"/>
          <p14:tracePt t="43291" x="6769100" y="2838450"/>
          <p14:tracePt t="43299" x="6864350" y="2846388"/>
          <p14:tracePt t="43307" x="6911975" y="2854325"/>
          <p14:tracePt t="43316" x="7007225" y="2878138"/>
          <p14:tracePt t="43323" x="7102475" y="2894013"/>
          <p14:tracePt t="43329" x="7191375" y="2901950"/>
          <p14:tracePt t="43337" x="7231063" y="2901950"/>
          <p14:tracePt t="43346" x="7278688" y="2909888"/>
          <p14:tracePt t="43354" x="7310438" y="2909888"/>
          <p14:tracePt t="43362" x="7350125" y="2919413"/>
          <p14:tracePt t="43370" x="7366000" y="2919413"/>
          <p14:tracePt t="43430" x="7342188" y="2919413"/>
          <p14:tracePt t="43438" x="7278688" y="2927350"/>
          <p14:tracePt t="43446" x="7231063" y="2935288"/>
          <p14:tracePt t="43455" x="7015163" y="2951163"/>
          <p14:tracePt t="43461" x="6896100" y="2974975"/>
          <p14:tracePt t="43470" x="6727825" y="2990850"/>
          <p14:tracePt t="43477" x="6616700" y="3006725"/>
          <p14:tracePt t="43483" x="6434138" y="3038475"/>
          <p14:tracePt t="43491" x="6305550" y="3054350"/>
          <p14:tracePt t="43500" x="6059488" y="3094038"/>
          <p14:tracePt t="43508" x="5827713" y="3133725"/>
          <p14:tracePt t="43515" x="5556250" y="3157538"/>
          <p14:tracePt t="43522" x="5213350" y="3173413"/>
          <p14:tracePt t="43531" x="4975225" y="3173413"/>
          <p14:tracePt t="43536" x="4664075" y="3165475"/>
          <p14:tracePt t="43545" x="4416425" y="3141663"/>
          <p14:tracePt t="43553" x="4168775" y="3101975"/>
          <p14:tracePt t="43560" x="3930650" y="3054350"/>
          <p14:tracePt t="43569" x="3698875" y="2998788"/>
          <p14:tracePt t="43578" x="3443288" y="2927350"/>
          <p14:tracePt t="43586" x="3308350" y="2886075"/>
          <p14:tracePt t="43592" x="3197225" y="2854325"/>
          <p14:tracePt t="43600" x="3060700" y="2814638"/>
          <p14:tracePt t="43608" x="3005138" y="2798763"/>
          <p14:tracePt t="43617" x="2973388" y="2782888"/>
          <p14:tracePt t="43624" x="2949575" y="2774950"/>
          <p14:tracePt t="43634" x="2933700" y="2767013"/>
          <p14:tracePt t="43740" x="2941638" y="2767013"/>
          <p14:tracePt t="43746" x="3005138" y="2767013"/>
          <p14:tracePt t="43754" x="3076575" y="2782888"/>
          <p14:tracePt t="43762" x="3141663" y="2790825"/>
          <p14:tracePt t="43771" x="3244850" y="2814638"/>
          <p14:tracePt t="43778" x="3332163" y="2830513"/>
          <p14:tracePt t="43787" x="3476625" y="2870200"/>
          <p14:tracePt t="43791" x="3548063" y="2886075"/>
          <p14:tracePt t="43799" x="3619500" y="2909888"/>
          <p14:tracePt t="43807" x="3738563" y="2951163"/>
          <p14:tracePt t="43817" x="3802063" y="2974975"/>
          <p14:tracePt t="43824" x="3859213" y="2998788"/>
          <p14:tracePt t="43834" x="3906838" y="3030538"/>
          <p14:tracePt t="43839" x="3938588" y="3062288"/>
          <p14:tracePt t="43846" x="3978275" y="3086100"/>
          <p14:tracePt t="43854" x="4017963" y="3125788"/>
          <p14:tracePt t="43861" x="4033838" y="3141663"/>
          <p14:tracePt t="43871" x="4073525" y="3165475"/>
          <p14:tracePt t="43900" x="4160838" y="3228975"/>
          <p14:tracePt t="43978" x="4144963" y="3228975"/>
          <p14:tracePt t="43986" x="4121150" y="3228975"/>
          <p14:tracePt t="44003" x="4057650" y="3228975"/>
          <p14:tracePt t="44006" x="4033838" y="3228975"/>
          <p14:tracePt t="44016" x="3978275" y="3228975"/>
          <p14:tracePt t="44023" x="3898900" y="3228975"/>
          <p14:tracePt t="44031" x="3851275" y="3228975"/>
          <p14:tracePt t="44039" x="3762375" y="3228975"/>
          <p14:tracePt t="44045" x="3683000" y="3213100"/>
          <p14:tracePt t="44053" x="3587750" y="3205163"/>
          <p14:tracePt t="44061" x="3524250" y="3197225"/>
          <p14:tracePt t="44069" x="3459163" y="3189288"/>
          <p14:tracePt t="44077" x="3395663" y="3181350"/>
          <p14:tracePt t="44086" x="3332163" y="3173413"/>
          <p14:tracePt t="44091" x="3316288" y="3173413"/>
          <p14:tracePt t="44099" x="3276600" y="3165475"/>
          <p14:tracePt t="44107" x="3244850" y="3165475"/>
          <p14:tracePt t="44124" x="3228975" y="3165475"/>
          <p14:tracePt t="44134" x="3221038" y="3165475"/>
          <p14:tracePt t="44146" x="3213100" y="3165475"/>
          <p14:tracePt t="44162" x="3197225" y="3165475"/>
          <p14:tracePt t="44170" x="3197225" y="3173413"/>
          <p14:tracePt t="44178" x="3181350" y="3181350"/>
          <p14:tracePt t="44194" x="3173413" y="3197225"/>
          <p14:tracePt t="44204" x="3157538" y="3205163"/>
          <p14:tracePt t="44207" x="3157538" y="3213100"/>
          <p14:tracePt t="44216" x="3141663" y="3213100"/>
          <p14:tracePt t="44223" x="3117850" y="3228975"/>
          <p14:tracePt t="44232" x="3092450" y="3236913"/>
          <p14:tracePt t="44239" x="3068638" y="3236913"/>
          <p14:tracePt t="44248" x="3036888" y="3236913"/>
          <p14:tracePt t="44254" x="2981325" y="3236913"/>
          <p14:tracePt t="44262" x="2933700" y="3236913"/>
          <p14:tracePt t="44270" x="2886075" y="3236913"/>
          <p14:tracePt t="44278" x="2790825" y="3228975"/>
          <p14:tracePt t="44286" x="2693988" y="3205163"/>
          <p14:tracePt t="44294" x="2646363" y="3189288"/>
          <p14:tracePt t="44301" x="2535238" y="3149600"/>
          <p14:tracePt t="44307" x="2416175" y="3094038"/>
          <p14:tracePt t="44318" x="2392363" y="3078163"/>
          <p14:tracePt t="44324" x="2303463" y="3022600"/>
          <p14:tracePt t="44332" x="2224088" y="2967038"/>
          <p14:tracePt t="44339" x="2184400" y="2935288"/>
          <p14:tracePt t="44345" x="2120900" y="2862263"/>
          <p14:tracePt t="44353" x="2081213" y="2806700"/>
          <p14:tracePt t="44361" x="2049463" y="2759075"/>
          <p14:tracePt t="44370" x="2000250" y="2703513"/>
          <p14:tracePt t="44377" x="1976438" y="2679700"/>
          <p14:tracePt t="44387" x="1936750" y="2624138"/>
          <p14:tracePt t="44394" x="1912938" y="2592388"/>
          <p14:tracePt t="44401" x="1905000" y="2576513"/>
          <p14:tracePt t="44408" x="1905000" y="2566988"/>
          <p14:tracePt t="44477" x="1920875" y="2566988"/>
          <p14:tracePt t="44485" x="2017713" y="2608263"/>
          <p14:tracePt t="44493" x="2120900" y="2647950"/>
          <p14:tracePt t="44500" x="2224088" y="2671763"/>
          <p14:tracePt t="44508" x="2351088" y="2711450"/>
          <p14:tracePt t="44518" x="2606675" y="2767013"/>
          <p14:tracePt t="44524" x="2838450" y="2798763"/>
          <p14:tracePt t="44533" x="3084513" y="2830513"/>
          <p14:tracePt t="44540" x="3459163" y="2870200"/>
          <p14:tracePt t="44548" x="3833813" y="2919413"/>
          <p14:tracePt t="44554" x="4065588" y="2943225"/>
          <p14:tracePt t="44562" x="4440238" y="3006725"/>
          <p14:tracePt t="44570" x="4799013" y="3046413"/>
          <p14:tracePt t="44578" x="5046663" y="3086100"/>
          <p14:tracePt t="44586" x="5284788" y="3141663"/>
          <p14:tracePt t="44594" x="5516563" y="3205163"/>
          <p14:tracePt t="44601" x="5619750" y="3221038"/>
          <p14:tracePt t="44607" x="5748338" y="3270250"/>
          <p14:tracePt t="44618" x="5819775" y="3302000"/>
          <p14:tracePt t="44623" x="5859463" y="3317875"/>
          <p14:tracePt t="44631" x="5907088" y="3341688"/>
          <p14:tracePt t="44639" x="5915025" y="3365500"/>
          <p14:tracePt t="44648" x="5922963" y="3365500"/>
          <p14:tracePt t="44686" x="5922963" y="3373438"/>
          <p14:tracePt t="44694" x="5907088" y="3373438"/>
          <p14:tracePt t="44702" x="5875338" y="3373438"/>
          <p14:tracePt t="44708" x="5819775" y="3365500"/>
          <p14:tracePt t="44716" x="5684838" y="3325813"/>
          <p14:tracePt t="44724" x="5572125" y="3286125"/>
          <p14:tracePt t="44730" x="5173663" y="3141663"/>
          <p14:tracePt t="44739" x="4870450" y="3046413"/>
          <p14:tracePt t="44747" x="4416425" y="2909888"/>
          <p14:tracePt t="44755" x="3986213" y="2782888"/>
          <p14:tracePt t="44761" x="3603625" y="2695575"/>
          <p14:tracePt t="44770" x="3300413" y="2608263"/>
          <p14:tracePt t="44777" x="2870200" y="2511425"/>
          <p14:tracePt t="44785" x="2574925" y="2455863"/>
          <p14:tracePt t="44793" x="2319338" y="2400300"/>
          <p14:tracePt t="44802" x="2200275" y="2384425"/>
          <p14:tracePt t="44808" x="2073275" y="2352675"/>
          <p14:tracePt t="44818" x="2049463" y="2344738"/>
          <p14:tracePt t="44824" x="1992313" y="2328863"/>
          <p14:tracePt t="44833" x="1976438" y="2328863"/>
          <p14:tracePt t="44932" x="1976438" y="2320925"/>
          <p14:tracePt t="44940" x="1960563" y="2312988"/>
          <p14:tracePt t="44948" x="1944688" y="2305050"/>
          <p14:tracePt t="44956" x="1928813" y="2297113"/>
          <p14:tracePt t="44962" x="1912938" y="2297113"/>
          <p14:tracePt t="45101" x="1920875" y="2297113"/>
          <p14:tracePt t="45110" x="1928813" y="2297113"/>
          <p14:tracePt t="45117" x="1936750" y="2297113"/>
          <p14:tracePt t="45140" x="1944688" y="2297113"/>
          <p14:tracePt t="45278" x="1944688" y="2273300"/>
          <p14:tracePt t="45285" x="1928813" y="2249488"/>
          <p14:tracePt t="45294" x="1912938" y="2208213"/>
          <p14:tracePt t="45302" x="1889125" y="2184400"/>
          <p14:tracePt t="45310" x="1873250" y="2144713"/>
          <p14:tracePt t="45316" x="1865313" y="2136775"/>
          <p14:tracePt t="45324" x="1841500" y="2112963"/>
          <p14:tracePt t="45332" x="1825625" y="2073275"/>
          <p14:tracePt t="45340" x="1809750" y="2065338"/>
          <p14:tracePt t="45348" x="1793875" y="2033588"/>
          <p14:tracePt t="45356" x="1778000" y="2025650"/>
          <p14:tracePt t="45363" x="1770063" y="2017713"/>
          <p14:tracePt t="45372" x="1762125" y="2009775"/>
          <p14:tracePt t="45387" x="1762125" y="2001838"/>
          <p14:tracePt t="45572" x="1746250" y="1985963"/>
          <p14:tracePt t="45578" x="1730375" y="1954213"/>
          <p14:tracePt t="45585" x="1706563" y="1930400"/>
          <p14:tracePt t="45593" x="1682750" y="1890713"/>
          <p14:tracePt t="45602" x="1666875" y="1849438"/>
          <p14:tracePt t="45611" x="1641475" y="1817688"/>
          <p14:tracePt t="45619" x="1617663" y="1778000"/>
          <p14:tracePt t="45626" x="1593850" y="1730375"/>
          <p14:tracePt t="45631" x="1562100" y="1690688"/>
          <p14:tracePt t="45639" x="1538288" y="1643063"/>
          <p14:tracePt t="45647" x="1514475" y="1595438"/>
          <p14:tracePt t="45655" x="1514475" y="1579563"/>
          <p14:tracePt t="45663" x="1490663" y="1547813"/>
          <p14:tracePt t="45672" x="1482725" y="1522413"/>
          <p14:tracePt t="45679" x="1474788" y="1506538"/>
          <p14:tracePt t="45686" x="1474788" y="1482725"/>
          <p14:tracePt t="45693" x="1466850" y="1458913"/>
          <p14:tracePt t="45701" x="1466850" y="1435100"/>
          <p14:tracePt t="45709" x="1458913" y="1411288"/>
          <p14:tracePt t="45720" x="1450975" y="1379538"/>
          <p14:tracePt t="45726" x="1450975" y="1355725"/>
          <p14:tracePt t="45732" x="1443038" y="1323975"/>
          <p14:tracePt t="45740" x="1435100" y="1292225"/>
          <p14:tracePt t="45748" x="1427163" y="1268413"/>
          <p14:tracePt t="45757" x="1419225" y="1244600"/>
          <p14:tracePt t="45763" x="1419225" y="1228725"/>
          <p14:tracePt t="45772" x="1419225" y="1212850"/>
          <p14:tracePt t="45777" x="1411288" y="1187450"/>
          <p14:tracePt t="45785" x="1411288" y="1171575"/>
          <p14:tracePt t="45793" x="1403350" y="1155700"/>
          <p14:tracePt t="45801" x="1395413" y="1131888"/>
          <p14:tracePt t="45809" x="1395413" y="1108075"/>
          <p14:tracePt t="45818" x="1387475" y="1084263"/>
          <p14:tracePt t="45825" x="1387475" y="1076325"/>
          <p14:tracePt t="45831" x="1379538" y="1052513"/>
          <p14:tracePt t="45839" x="1371600" y="1028700"/>
          <p14:tracePt t="45847" x="1371600" y="996950"/>
          <p14:tracePt t="45855" x="1371600" y="973138"/>
          <p14:tracePt t="45863" x="1363663" y="941388"/>
          <p14:tracePt t="45871" x="1355725" y="933450"/>
          <p14:tracePt t="45879" x="1347788" y="917575"/>
          <p14:tracePt t="45885" x="1347788" y="909638"/>
          <p14:tracePt t="45893" x="1347788" y="893763"/>
          <p14:tracePt t="45917" x="1347788" y="885825"/>
          <p14:tracePt t="46002" x="1347788" y="901700"/>
          <p14:tracePt t="46010" x="1355725" y="933450"/>
          <p14:tracePt t="46021" x="1379538" y="981075"/>
          <p14:tracePt t="46026" x="1403350" y="1028700"/>
          <p14:tracePt t="46036" x="1435100" y="1076325"/>
          <p14:tracePt t="46042" x="1466850" y="1116013"/>
          <p14:tracePt t="46048" x="1522413" y="1204913"/>
          <p14:tracePt t="46057" x="1562100" y="1276350"/>
          <p14:tracePt t="46064" x="1601788" y="1355725"/>
          <p14:tracePt t="46073" x="1641475" y="1411288"/>
          <p14:tracePt t="46079" x="1690688" y="1482725"/>
          <p14:tracePt t="46088" x="1722438" y="1530350"/>
          <p14:tracePt t="46093" x="1778000" y="1595438"/>
          <p14:tracePt t="46101" x="1825625" y="1658938"/>
          <p14:tracePt t="46109" x="1857375" y="1706563"/>
          <p14:tracePt t="46118" x="1905000" y="1754188"/>
          <p14:tracePt t="46125" x="1912938" y="1762125"/>
          <p14:tracePt t="46134" x="1944688" y="1801813"/>
          <p14:tracePt t="46140" x="1952625" y="1801813"/>
          <p14:tracePt t="46147" x="1968500" y="1817688"/>
          <p14:tracePt t="46156" x="1976438" y="1833563"/>
          <p14:tracePt t="46163" x="2000250" y="1849438"/>
          <p14:tracePt t="46172" x="2017713" y="1865313"/>
          <p14:tracePt t="46179" x="2033588" y="1881188"/>
          <p14:tracePt t="46186" x="2049463" y="1890713"/>
          <p14:tracePt t="46194" x="2065338" y="1906588"/>
          <p14:tracePt t="46203" x="2081213" y="1906588"/>
          <p14:tracePt t="46210" x="2097088" y="1922463"/>
          <p14:tracePt t="46221" x="2120900" y="1930400"/>
          <p14:tracePt t="46226" x="2136775" y="1938338"/>
          <p14:tracePt t="46236" x="2144713" y="1946275"/>
          <p14:tracePt t="46240" x="2176463" y="1962150"/>
          <p14:tracePt t="46247" x="2208213" y="1970088"/>
          <p14:tracePt t="46256" x="2239963" y="1985963"/>
          <p14:tracePt t="46263" x="2287588" y="2001838"/>
          <p14:tracePt t="46272" x="2343150" y="2025650"/>
          <p14:tracePt t="46279" x="2359025" y="2033588"/>
          <p14:tracePt t="46287" x="2424113" y="2057400"/>
          <p14:tracePt t="46294" x="2479675" y="2081213"/>
          <p14:tracePt t="46303" x="2535238" y="2105025"/>
          <p14:tracePt t="46310" x="2574925" y="2112963"/>
          <p14:tracePt t="46319" x="2590800" y="2120900"/>
          <p14:tracePt t="46326" x="2606675" y="2136775"/>
          <p14:tracePt t="46334" x="2622550" y="2136775"/>
          <p14:tracePt t="46342" x="2630488" y="2144713"/>
          <p14:tracePt t="46348" x="2630488" y="2152650"/>
          <p14:tracePt t="46373" x="2638425" y="2160588"/>
          <p14:tracePt t="46387" x="2638425" y="2168525"/>
          <p14:tracePt t="46393" x="2646363" y="2184400"/>
          <p14:tracePt t="46401" x="2646363" y="2200275"/>
          <p14:tracePt t="46409" x="2654300" y="2216150"/>
          <p14:tracePt t="46419" x="2654300" y="2233613"/>
          <p14:tracePt t="46425" x="2662238" y="2249488"/>
          <p14:tracePt t="46434" x="2662238" y="2265363"/>
          <p14:tracePt t="46442" x="2662238" y="2289175"/>
          <p14:tracePt t="46448" x="2662238" y="2297113"/>
          <p14:tracePt t="46456" x="2662238" y="2305050"/>
          <p14:tracePt t="46464" x="2662238" y="2312988"/>
          <p14:tracePt t="46472" x="2662238" y="2320925"/>
          <p14:tracePt t="46562" x="2654300" y="2320925"/>
          <p14:tracePt t="46571" x="2630488" y="2305050"/>
          <p14:tracePt t="46578" x="2614613" y="2297113"/>
          <p14:tracePt t="46588" x="2574925" y="2281238"/>
          <p14:tracePt t="46593" x="2535238" y="2265363"/>
          <p14:tracePt t="46601" x="2487613" y="2249488"/>
          <p14:tracePt t="46609" x="2408238" y="2224088"/>
          <p14:tracePt t="46618" x="2392363" y="2216150"/>
          <p14:tracePt t="46625" x="2359025" y="2208213"/>
          <p14:tracePt t="46633" x="2319338" y="2184400"/>
          <p14:tracePt t="46641" x="2271713" y="2168525"/>
          <p14:tracePt t="46647" x="2247900" y="2144713"/>
          <p14:tracePt t="46656" x="2208213" y="2128838"/>
          <p14:tracePt t="46664" x="2184400" y="2105025"/>
          <p14:tracePt t="46674" x="2152650" y="2081213"/>
          <p14:tracePt t="46680" x="2112963" y="2057400"/>
          <p14:tracePt t="46689" x="2057400" y="2001838"/>
          <p14:tracePt t="46696" x="2041525" y="1985963"/>
          <p14:tracePt t="46703" x="2008188" y="1946275"/>
          <p14:tracePt t="46710" x="1944688" y="1890713"/>
          <p14:tracePt t="46720" x="1912938" y="1849438"/>
          <p14:tracePt t="46726" x="1865313" y="1801813"/>
          <p14:tracePt t="46734" x="1833563" y="1754188"/>
          <p14:tracePt t="46742" x="1817688" y="1714500"/>
          <p14:tracePt t="46750" x="1801813" y="1690688"/>
          <p14:tracePt t="46758" x="1785938" y="1643063"/>
          <p14:tracePt t="46764" x="1770063" y="1611313"/>
          <p14:tracePt t="46772" x="1762125" y="1571625"/>
          <p14:tracePt t="46780" x="1754188" y="1538288"/>
          <p14:tracePt t="46787" x="1754188" y="1506538"/>
          <p14:tracePt t="46796" x="1746250" y="1482725"/>
          <p14:tracePt t="46804" x="1738313" y="1466850"/>
          <p14:tracePt t="46810" x="1730375" y="1427163"/>
          <p14:tracePt t="46820" x="1730375" y="1411288"/>
          <p14:tracePt t="46826" x="1722438" y="1387475"/>
          <p14:tracePt t="46834" x="1722438" y="1371600"/>
          <p14:tracePt t="46842" x="1714500" y="1347788"/>
          <p14:tracePt t="46847" x="1714500" y="1331913"/>
          <p14:tracePt t="46856" x="1706563" y="1316038"/>
          <p14:tracePt t="46864" x="1706563" y="1300163"/>
          <p14:tracePt t="46873" x="1706563" y="1276350"/>
          <p14:tracePt t="46879" x="1706563" y="1268413"/>
          <p14:tracePt t="46888" x="1706563" y="1252538"/>
          <p14:tracePt t="46902" x="1706563" y="1244600"/>
          <p14:tracePt t="46972" x="1722438" y="1292225"/>
          <p14:tracePt t="46980" x="1746250" y="1323975"/>
          <p14:tracePt t="46988" x="1793875" y="1419225"/>
          <p14:tracePt t="46995" x="1873250" y="1522413"/>
          <p14:tracePt t="47004" x="1960563" y="1619250"/>
          <p14:tracePt t="47010" x="2049463" y="1722438"/>
          <p14:tracePt t="47020" x="2120900" y="1801813"/>
          <p14:tracePt t="47026" x="2192338" y="1865313"/>
          <p14:tracePt t="47035" x="2295525" y="1978025"/>
          <p14:tracePt t="47041" x="2366963" y="2057400"/>
          <p14:tracePt t="47049" x="2424113" y="2120900"/>
          <p14:tracePt t="47056" x="2439988" y="2136775"/>
          <p14:tracePt t="47063" x="2471738" y="2176463"/>
          <p14:tracePt t="47072" x="2495550" y="2200275"/>
          <p14:tracePt t="47079" x="2495550" y="2208213"/>
          <p14:tracePt t="47088" x="2503488" y="2216150"/>
          <p14:tracePt t="47150" x="2503488" y="2224088"/>
          <p14:tracePt t="47250" x="2487613" y="2184400"/>
          <p14:tracePt t="47258" x="2463800" y="2160588"/>
          <p14:tracePt t="47266" x="2424113" y="2112963"/>
          <p14:tracePt t="47272" x="2384425" y="2073275"/>
          <p14:tracePt t="47279" x="2319338" y="1993900"/>
          <p14:tracePt t="47287" x="2279650" y="1962150"/>
          <p14:tracePt t="47295" x="2208213" y="1881188"/>
          <p14:tracePt t="47303" x="2160588" y="1825625"/>
          <p14:tracePt t="47312" x="2128838" y="1793875"/>
          <p14:tracePt t="47318" x="2081213" y="1722438"/>
          <p14:tracePt t="47326" x="2057400" y="1674813"/>
          <p14:tracePt t="47334" x="2049463" y="1658938"/>
          <p14:tracePt t="47342" x="2025650" y="1627188"/>
          <p14:tracePt t="47350" x="2000250" y="1571625"/>
          <p14:tracePt t="47358" x="1976438" y="1522413"/>
          <p14:tracePt t="47363" x="1960563" y="1482725"/>
          <p14:tracePt t="47372" x="1944688" y="1450975"/>
          <p14:tracePt t="47379" x="1944688" y="1427163"/>
          <p14:tracePt t="47387" x="1936750" y="1403350"/>
          <p14:tracePt t="47395" x="1928813" y="1379538"/>
          <p14:tracePt t="47405" x="1920875" y="1363663"/>
          <p14:tracePt t="47412" x="1920875" y="1355725"/>
          <p14:tracePt t="47418" x="1920875" y="1347788"/>
          <p14:tracePt t="47434" x="1912938" y="1339850"/>
          <p14:tracePt t="47558" x="1912938" y="1347788"/>
          <p14:tracePt t="47566" x="1920875" y="1371600"/>
          <p14:tracePt t="47571" x="1944688" y="1419225"/>
          <p14:tracePt t="47580" x="1960563" y="1443038"/>
          <p14:tracePt t="47588" x="2000250" y="1514475"/>
          <p14:tracePt t="47596" x="2041525" y="1563688"/>
          <p14:tracePt t="47604" x="2097088" y="1619250"/>
          <p14:tracePt t="47612" x="2168525" y="1730375"/>
          <p14:tracePt t="47620" x="2216150" y="1785938"/>
          <p14:tracePt t="47626" x="2271713" y="1857375"/>
          <p14:tracePt t="47633" x="2335213" y="1946275"/>
          <p14:tracePt t="47641" x="2400300" y="2025650"/>
          <p14:tracePt t="47649" x="2424113" y="2065338"/>
          <p14:tracePt t="47657" x="2495550" y="2168525"/>
          <p14:tracePt t="47665" x="2511425" y="2216150"/>
          <p14:tracePt t="47673" x="2551113" y="2273300"/>
          <p14:tracePt t="47679" x="2574925" y="2328863"/>
          <p14:tracePt t="47687" x="2590800" y="2376488"/>
          <p14:tracePt t="47695" x="2598738" y="2424113"/>
          <p14:tracePt t="47704" x="2614613" y="2447925"/>
          <p14:tracePt t="47712" x="2630488" y="2471738"/>
          <p14:tracePt t="47722" x="2630488" y="2495550"/>
          <p14:tracePt t="47728" x="2638425" y="2495550"/>
          <p14:tracePt t="47812" x="2606675" y="2479675"/>
          <p14:tracePt t="47820" x="2543175" y="2439988"/>
          <p14:tracePt t="47828" x="2487613" y="2400300"/>
          <p14:tracePt t="47834" x="2432050" y="2352675"/>
          <p14:tracePt t="47843" x="2247900" y="2224088"/>
          <p14:tracePt t="47850" x="2176463" y="2176463"/>
          <p14:tracePt t="47859" x="2000250" y="2041525"/>
          <p14:tracePt t="47865" x="1849438" y="1922463"/>
          <p14:tracePt t="47876" x="1754188" y="1841500"/>
          <p14:tracePt t="47881" x="1609725" y="1698625"/>
          <p14:tracePt t="47888" x="1466850" y="1571625"/>
          <p14:tracePt t="47896" x="1435100" y="1530350"/>
          <p14:tracePt t="47905" x="1363663" y="1458913"/>
          <p14:tracePt t="47911" x="1316038" y="1379538"/>
          <p14:tracePt t="47921" x="1308100" y="1355725"/>
          <p14:tracePt t="47928" x="1284288" y="1308100"/>
          <p14:tracePt t="47934" x="1274763" y="1292225"/>
          <p14:tracePt t="47942" x="1274763" y="1252538"/>
          <p14:tracePt t="47950" x="1274763" y="1236663"/>
          <p14:tracePt t="47958" x="1274763" y="1212850"/>
          <p14:tracePt t="47966" x="1274763" y="1195388"/>
          <p14:tracePt t="47974" x="1274763" y="1179513"/>
          <p14:tracePt t="48006" x="1266825" y="1179513"/>
          <p14:tracePt t="48074" x="1266825" y="1187450"/>
          <p14:tracePt t="48082" x="1274763" y="1212850"/>
          <p14:tracePt t="48088" x="1308100" y="1252538"/>
          <p14:tracePt t="48096" x="1339850" y="1284288"/>
          <p14:tracePt t="48105" x="1395413" y="1347788"/>
          <p14:tracePt t="48112" x="1435100" y="1379538"/>
          <p14:tracePt t="48121" x="1514475" y="1458913"/>
          <p14:tracePt t="48127" x="1585913" y="1522413"/>
          <p14:tracePt t="48134" x="1682750" y="1595438"/>
          <p14:tracePt t="48142" x="1738313" y="1635125"/>
          <p14:tracePt t="48150" x="1809750" y="1698625"/>
          <p14:tracePt t="48160" x="1897063" y="1770063"/>
          <p14:tracePt t="48165" x="1944688" y="1801813"/>
          <p14:tracePt t="48174" x="2025650" y="1865313"/>
          <p14:tracePt t="48180" x="2089150" y="1906588"/>
          <p14:tracePt t="48188" x="2136775" y="1946275"/>
          <p14:tracePt t="48196" x="2184400" y="1985963"/>
          <p14:tracePt t="48205" x="2200275" y="2001838"/>
          <p14:tracePt t="48212" x="2232025" y="2033588"/>
          <p14:tracePt t="48222" x="2247900" y="2049463"/>
          <p14:tracePt t="48228" x="2263775" y="2081213"/>
          <p14:tracePt t="48243" x="2279650" y="2105025"/>
          <p14:tracePt t="48250" x="2295525" y="2144713"/>
          <p14:tracePt t="48258" x="2295525" y="2168525"/>
          <p14:tracePt t="48265" x="2311400" y="2184400"/>
          <p14:tracePt t="48274" x="2311400" y="2192338"/>
          <p14:tracePt t="48281" x="2311400" y="2208213"/>
          <p14:tracePt t="48290" x="2319338" y="2216150"/>
          <p14:tracePt t="48295" x="2319338" y="2224088"/>
          <p14:tracePt t="48537" x="2327275" y="2224088"/>
          <p14:tracePt t="48544" x="2343150" y="2224088"/>
          <p14:tracePt t="48550" x="2384425" y="2224088"/>
          <p14:tracePt t="48558" x="2424113" y="2224088"/>
          <p14:tracePt t="48566" x="2463800" y="2224088"/>
          <p14:tracePt t="48574" x="2519363" y="2224088"/>
          <p14:tracePt t="48582" x="2566988" y="2224088"/>
          <p14:tracePt t="48590" x="2606675" y="2224088"/>
          <p14:tracePt t="48596" x="2693988" y="2249488"/>
          <p14:tracePt t="48605" x="2741613" y="2257425"/>
          <p14:tracePt t="48612" x="2838450" y="2281238"/>
          <p14:tracePt t="48621" x="2925763" y="2312988"/>
          <p14:tracePt t="48628" x="2981325" y="2328863"/>
          <p14:tracePt t="48636" x="3109913" y="2360613"/>
          <p14:tracePt t="48644" x="3213100" y="2392363"/>
          <p14:tracePt t="48650" x="3308350" y="2416175"/>
          <p14:tracePt t="48660" x="3467100" y="2471738"/>
          <p14:tracePt t="48666" x="3619500" y="2503488"/>
          <p14:tracePt t="48676" x="3714750" y="2527300"/>
          <p14:tracePt t="48681" x="3802063" y="2551113"/>
          <p14:tracePt t="48692" x="3922713" y="2584450"/>
          <p14:tracePt t="48695" x="3978275" y="2592388"/>
          <p14:tracePt t="48704" x="4073525" y="2616200"/>
          <p14:tracePt t="48711" x="4144963" y="2632075"/>
          <p14:tracePt t="48721" x="4184650" y="2640013"/>
          <p14:tracePt t="48727" x="4217988" y="2647950"/>
          <p14:tracePt t="48736" x="4249738" y="2655888"/>
          <p14:tracePt t="48743" x="4265613" y="2655888"/>
          <p14:tracePt t="48749" x="4281488" y="2663825"/>
          <p14:tracePt t="48758" x="4289425" y="2671763"/>
          <p14:tracePt t="48796" x="4297363" y="2671763"/>
          <p14:tracePt t="48805" x="4305300" y="2671763"/>
          <p14:tracePt t="48811" x="4329113" y="2679700"/>
          <p14:tracePt t="48819" x="4344988" y="2679700"/>
          <p14:tracePt t="48827" x="4416425" y="2695575"/>
          <p14:tracePt t="48836" x="4495800" y="2711450"/>
          <p14:tracePt t="48843" x="4600575" y="2735263"/>
          <p14:tracePt t="48850" x="4735513" y="2759075"/>
          <p14:tracePt t="48858" x="4838700" y="2782888"/>
          <p14:tracePt t="48866" x="5054600" y="2814638"/>
          <p14:tracePt t="48875" x="5292725" y="2862263"/>
          <p14:tracePt t="48882" x="5540375" y="2901950"/>
          <p14:tracePt t="48891" x="5795963" y="2943225"/>
          <p14:tracePt t="48898" x="6154738" y="3006725"/>
          <p14:tracePt t="48905" x="6376988" y="3046413"/>
          <p14:tracePt t="48911" x="6632575" y="3094038"/>
          <p14:tracePt t="48920" x="6743700" y="3101975"/>
          <p14:tracePt t="48927" x="6943725" y="3141663"/>
          <p14:tracePt t="48935" x="7110413" y="3173413"/>
          <p14:tracePt t="48943" x="7231063" y="3189288"/>
          <p14:tracePt t="48952" x="7397750" y="3213100"/>
          <p14:tracePt t="48958" x="7461250" y="3221038"/>
          <p14:tracePt t="48965" x="7550150" y="3236913"/>
          <p14:tracePt t="48973" x="7613650" y="3252788"/>
          <p14:tracePt t="48981" x="7661275" y="3262313"/>
          <p14:tracePt t="48990" x="7685088" y="3278188"/>
          <p14:tracePt t="48998" x="7716838" y="3286125"/>
          <p14:tracePt t="49007" x="7732713" y="3286125"/>
          <p14:tracePt t="49011" x="7748588" y="3294063"/>
          <p14:tracePt t="49022" x="7764463" y="3302000"/>
          <p14:tracePt t="49028" x="7772400" y="3302000"/>
          <p14:tracePt t="49035" x="7788275" y="3302000"/>
          <p14:tracePt t="49050" x="7796213" y="3309938"/>
          <p14:tracePt t="49120" x="7796213" y="3317875"/>
          <p14:tracePt t="49128" x="7796213" y="3333750"/>
          <p14:tracePt t="49136" x="7812088" y="3357563"/>
          <p14:tracePt t="49144" x="7827963" y="3381375"/>
          <p14:tracePt t="49152" x="7843838" y="3421063"/>
          <p14:tracePt t="49160" x="7843838" y="3436938"/>
          <p14:tracePt t="49166" x="7859713" y="3468688"/>
          <p14:tracePt t="49175" x="7885113" y="3508375"/>
          <p14:tracePt t="49182" x="7900988" y="3540125"/>
          <p14:tracePt t="49190" x="7940675" y="3587750"/>
          <p14:tracePt t="49197" x="7940675" y="3595688"/>
          <p14:tracePt t="49205" x="7956550" y="3621088"/>
          <p14:tracePt t="49213" x="7988300" y="3660775"/>
          <p14:tracePt t="49219" x="8004175" y="3676650"/>
          <p14:tracePt t="49227" x="8020050" y="3692525"/>
          <p14:tracePt t="49235" x="8035925" y="3716338"/>
          <p14:tracePt t="49243" x="8051800" y="3740150"/>
          <p14:tracePt t="49251" x="8067675" y="3763963"/>
          <p14:tracePt t="49259" x="8075613" y="3771900"/>
          <p14:tracePt t="49265" x="8091488" y="3795713"/>
          <p14:tracePt t="49275" x="8099425" y="3811588"/>
          <p14:tracePt t="49281" x="8115300" y="3827463"/>
          <p14:tracePt t="49289" x="8115300" y="3843338"/>
          <p14:tracePt t="49297" x="8123238" y="3859213"/>
          <p14:tracePt t="49305" x="8131175" y="3875088"/>
          <p14:tracePt t="49311" x="8147050" y="3890963"/>
          <p14:tracePt t="49319" x="8154988" y="3906838"/>
          <p14:tracePt t="49327" x="8154988" y="3922713"/>
          <p14:tracePt t="49343" x="8162925" y="3922713"/>
          <p14:tracePt t="49868" x="8162925" y="3914775"/>
          <p14:tracePt t="49875" x="8162925" y="3875088"/>
          <p14:tracePt t="49882" x="8154988" y="3811588"/>
          <p14:tracePt t="49891" x="8147050" y="3740150"/>
          <p14:tracePt t="49898" x="8139113" y="3668713"/>
          <p14:tracePt t="49908" x="8123238" y="3587750"/>
          <p14:tracePt t="49914" x="8115300" y="3468688"/>
          <p14:tracePt t="49923" x="8099425" y="3381375"/>
          <p14:tracePt t="49930" x="8083550" y="3309938"/>
          <p14:tracePt t="49936" x="8075613" y="3221038"/>
          <p14:tracePt t="49944" x="8059738" y="3133725"/>
          <p14:tracePt t="49952" x="8051800" y="3070225"/>
          <p14:tracePt t="49961" x="8035925" y="2990850"/>
          <p14:tracePt t="49968" x="8020050" y="2919413"/>
          <p14:tracePt t="49978" x="8004175" y="2838450"/>
          <p14:tracePt t="49981" x="7996238" y="2782888"/>
          <p14:tracePt t="49989" x="7996238" y="2743200"/>
          <p14:tracePt t="49997" x="7996238" y="2703513"/>
          <p14:tracePt t="50005" x="7996238" y="2663825"/>
          <p14:tracePt t="50022" x="8004175" y="2624138"/>
          <p14:tracePt t="50027" x="8012113" y="2600325"/>
          <p14:tracePt t="50035" x="8027988" y="2551113"/>
          <p14:tracePt t="50044" x="8035925" y="2535238"/>
          <p14:tracePt t="50051" x="8043863" y="2511425"/>
          <p14:tracePt t="50060" x="8043863" y="2487613"/>
          <p14:tracePt t="50067" x="8043863" y="2471738"/>
          <p14:tracePt t="50076" x="8043863" y="2439988"/>
          <p14:tracePt t="50081" x="8043863" y="2416175"/>
          <p14:tracePt t="50091" x="8043863" y="2392363"/>
          <p14:tracePt t="50098" x="8043863" y="2376488"/>
          <p14:tracePt t="50107" x="8043863" y="2368550"/>
          <p14:tracePt t="50114" x="8043863" y="2352675"/>
          <p14:tracePt t="50121" x="8043863" y="2344738"/>
          <p14:tracePt t="50129" x="8043863" y="2328863"/>
          <p14:tracePt t="50135" x="8035925" y="2320925"/>
          <p14:tracePt t="50143" x="8027988" y="2312988"/>
          <p14:tracePt t="50151" x="8020050" y="2305050"/>
          <p14:tracePt t="50159" x="8004175" y="2305050"/>
          <p14:tracePt t="50451" x="7972425" y="2305050"/>
          <p14:tracePt t="50459" x="7924800" y="2328863"/>
          <p14:tracePt t="50468" x="7843838" y="2368550"/>
          <p14:tracePt t="50478" x="7804150" y="2376488"/>
          <p14:tracePt t="50483" x="7693025" y="2416175"/>
          <p14:tracePt t="50493" x="7605713" y="2447925"/>
          <p14:tracePt t="50497" x="7550150" y="2463800"/>
          <p14:tracePt t="50507" x="7445375" y="2503488"/>
          <p14:tracePt t="50514" x="7413625" y="2527300"/>
          <p14:tracePt t="50521" x="7366000" y="2551113"/>
          <p14:tracePt t="50529" x="7358063" y="2551113"/>
          <p14:tracePt t="50537" x="7358063" y="2559050"/>
          <p14:tracePt t="50551" x="7358063" y="2566988"/>
          <p14:tracePt t="50567" x="7373938" y="2576513"/>
          <p14:tracePt t="50576" x="7453313" y="2600325"/>
          <p14:tracePt t="50583" x="7534275" y="2616200"/>
          <p14:tracePt t="50590" x="7653338" y="2632075"/>
          <p14:tracePt t="50597" x="7764463" y="2647950"/>
          <p14:tracePt t="50607" x="7885113" y="2671763"/>
          <p14:tracePt t="50614" x="8027988" y="2687638"/>
          <p14:tracePt t="50624" x="8123238" y="2695575"/>
          <p14:tracePt t="50630" x="8178800" y="2703513"/>
          <p14:tracePt t="50638" x="8194675" y="2703513"/>
          <p14:tracePt t="50668" x="8194675" y="2711450"/>
          <p14:tracePt t="50684" x="8162925" y="2719388"/>
          <p14:tracePt t="50692" x="8107363" y="2727325"/>
          <p14:tracePt t="50698" x="8051800" y="2727325"/>
          <p14:tracePt t="50707" x="7964488" y="2743200"/>
          <p14:tracePt t="50713" x="7908925" y="2751138"/>
          <p14:tracePt t="50724" x="7820025" y="2767013"/>
          <p14:tracePt t="50730" x="7780338" y="2774950"/>
          <p14:tracePt t="50739" x="7740650" y="2782888"/>
          <p14:tracePt t="50746" x="7716838" y="2782888"/>
          <p14:tracePt t="50768" x="7716838" y="2790825"/>
          <p14:tracePt t="50830" x="7708900" y="2774950"/>
          <p14:tracePt t="50844" x="7708900" y="2767013"/>
          <p14:tracePt t="50851" x="7700963" y="2759075"/>
          <p14:tracePt t="50860" x="7693025" y="2751138"/>
          <p14:tracePt t="50868" x="7669213" y="2743200"/>
          <p14:tracePt t="50877" x="7653338" y="2735263"/>
          <p14:tracePt t="50883" x="7637463" y="2727325"/>
          <p14:tracePt t="50892" x="7629525" y="2727325"/>
          <p14:tracePt t="50951" x="7645400" y="2727325"/>
          <p14:tracePt t="50960" x="7700963" y="2727325"/>
          <p14:tracePt t="50967" x="7756525" y="2735263"/>
          <p14:tracePt t="50976" x="7851775" y="2743200"/>
          <p14:tracePt t="50984" x="7924800" y="2743200"/>
          <p14:tracePt t="50993" x="7996238" y="2743200"/>
          <p14:tracePt t="51008" x="8083550" y="2743200"/>
          <p14:tracePt t="51014" x="8099425" y="2743200"/>
          <p14:tracePt t="51068" x="8091488" y="2743200"/>
          <p14:tracePt t="51076" x="8059738" y="2743200"/>
          <p14:tracePt t="51084" x="8004175" y="2743200"/>
          <p14:tracePt t="51094" x="7924800" y="2743200"/>
          <p14:tracePt t="51099" x="7812088" y="2735263"/>
          <p14:tracePt t="51108" x="7732713" y="2735263"/>
          <p14:tracePt t="51113" x="7700963" y="2735263"/>
          <p14:tracePt t="51121" x="7661275" y="2735263"/>
          <p14:tracePt t="51129" x="7645400" y="2743200"/>
          <p14:tracePt t="51176" x="7645400" y="2751138"/>
          <p14:tracePt t="51184" x="7700963" y="2751138"/>
          <p14:tracePt t="51192" x="7764463" y="2759075"/>
          <p14:tracePt t="51200" x="7835900" y="2767013"/>
          <p14:tracePt t="51208" x="7916863" y="2774950"/>
          <p14:tracePt t="51213" x="7980363" y="2782888"/>
          <p14:tracePt t="51222" x="8075613" y="2790825"/>
          <p14:tracePt t="51230" x="8131175" y="2790825"/>
          <p14:tracePt t="51238" x="8170863" y="2790825"/>
          <p14:tracePt t="51246" x="8178800" y="2790825"/>
          <p14:tracePt t="51300" x="8170863" y="2790825"/>
          <p14:tracePt t="51307" x="8139113" y="2790825"/>
          <p14:tracePt t="51314" x="8067675" y="2790825"/>
          <p14:tracePt t="51322" x="8012113" y="2782888"/>
          <p14:tracePt t="51330" x="7932738" y="2782888"/>
          <p14:tracePt t="51338" x="7869238" y="2782888"/>
          <p14:tracePt t="51345" x="7804150" y="2782888"/>
          <p14:tracePt t="51354" x="7780338" y="2782888"/>
          <p14:tracePt t="51360" x="7772400" y="2782888"/>
          <p14:tracePt t="51414" x="7796213" y="2774950"/>
          <p14:tracePt t="51423" x="7843838" y="2774950"/>
          <p14:tracePt t="51430" x="7885113" y="2767013"/>
          <p14:tracePt t="51437" x="7908925" y="2767013"/>
          <p14:tracePt t="51445" x="7956550" y="2767013"/>
          <p14:tracePt t="51453" x="7980363" y="2759075"/>
          <p14:tracePt t="51460" x="7988300" y="2759075"/>
          <p14:tracePt t="51467" x="7996238" y="2751138"/>
          <p14:tracePt t="51547" x="7964488" y="2751138"/>
          <p14:tracePt t="51554" x="7932738" y="2751138"/>
          <p14:tracePt t="51562" x="7900988" y="2751138"/>
          <p14:tracePt t="51568" x="7859713" y="2751138"/>
          <p14:tracePt t="51576" x="7827963" y="2759075"/>
          <p14:tracePt t="51584" x="7804150" y="2774950"/>
          <p14:tracePt t="51593" x="7780338" y="2782888"/>
          <p14:tracePt t="51600" x="7756525" y="2782888"/>
          <p14:tracePt t="51610" x="7748588" y="2782888"/>
          <p14:tracePt t="51616" x="7740650" y="2790825"/>
          <p14:tracePt t="51684" x="7740650" y="2798763"/>
          <p14:tracePt t="51692" x="7764463" y="2806700"/>
          <p14:tracePt t="51699" x="7851775" y="2854325"/>
          <p14:tracePt t="51707" x="7940675" y="2878138"/>
          <p14:tracePt t="51713" x="8043863" y="2901950"/>
          <p14:tracePt t="51722" x="8170863" y="2943225"/>
          <p14:tracePt t="51729" x="8275638" y="2967038"/>
          <p14:tracePt t="51738" x="8418513" y="2998788"/>
          <p14:tracePt t="51745" x="8505825" y="3014663"/>
          <p14:tracePt t="51753" x="8545513" y="3022600"/>
          <p14:tracePt t="51761" x="8593138" y="3022600"/>
          <p14:tracePt t="51822" x="8569325" y="3022600"/>
          <p14:tracePt t="51830" x="8545513" y="3022600"/>
          <p14:tracePt t="51838" x="8505825" y="3022600"/>
          <p14:tracePt t="51846" x="8426450" y="3030538"/>
          <p14:tracePt t="51854" x="8378825" y="3038475"/>
          <p14:tracePt t="51862" x="8347075" y="3046413"/>
          <p14:tracePt t="51870" x="8283575" y="3054350"/>
          <p14:tracePt t="51876" x="8218488" y="3070225"/>
          <p14:tracePt t="51884" x="8154988" y="3078163"/>
          <p14:tracePt t="51892" x="8115300" y="3086100"/>
          <p14:tracePt t="51900" x="8075613" y="3094038"/>
          <p14:tracePt t="51910" x="8027988" y="3094038"/>
          <p14:tracePt t="51915" x="7980363" y="3094038"/>
          <p14:tracePt t="51925" x="7932738" y="3094038"/>
          <p14:tracePt t="51930" x="7893050" y="3094038"/>
          <p14:tracePt t="51938" x="7804150" y="3094038"/>
          <p14:tracePt t="51946" x="7740650" y="3094038"/>
          <p14:tracePt t="51954" x="7708900" y="3086100"/>
          <p14:tracePt t="51962" x="7661275" y="3078163"/>
          <p14:tracePt t="51970" x="7645400" y="3078163"/>
          <p14:tracePt t="51976" x="7621588" y="3078163"/>
          <p14:tracePt t="51984" x="7613650" y="3070225"/>
          <p14:tracePt t="52092" x="7605713" y="3062288"/>
          <p14:tracePt t="52100" x="7597775" y="3054350"/>
          <p14:tracePt t="52109" x="7597775" y="3046413"/>
          <p14:tracePt t="52184" x="7613650" y="3046413"/>
          <p14:tracePt t="52192" x="7661275" y="3070225"/>
          <p14:tracePt t="52200" x="7716838" y="3094038"/>
          <p14:tracePt t="52208" x="7772400" y="3117850"/>
          <p14:tracePt t="52216" x="7812088" y="3125788"/>
          <p14:tracePt t="52222" x="7908925" y="3157538"/>
          <p14:tracePt t="52230" x="7956550" y="3173413"/>
          <p14:tracePt t="52237" x="7988300" y="3181350"/>
          <p14:tracePt t="52246" x="8043863" y="3189288"/>
          <p14:tracePt t="52253" x="8099425" y="3205163"/>
          <p14:tracePt t="52262" x="8115300" y="3205163"/>
          <p14:tracePt t="52269" x="8123238" y="3205163"/>
          <p14:tracePt t="52346" x="8123238" y="3197225"/>
          <p14:tracePt t="52354" x="8107363" y="3165475"/>
          <p14:tracePt t="52362" x="8067675" y="3117850"/>
          <p14:tracePt t="52370" x="8035925" y="3078163"/>
          <p14:tracePt t="52379" x="7948613" y="3006725"/>
          <p14:tracePt t="52384" x="7869238" y="2943225"/>
          <p14:tracePt t="52392" x="7748588" y="2870200"/>
          <p14:tracePt t="52400" x="7661275" y="2830513"/>
          <p14:tracePt t="52410" x="7469188" y="2751138"/>
          <p14:tracePt t="52416" x="7231063" y="2671763"/>
          <p14:tracePt t="52426" x="7007225" y="2608263"/>
          <p14:tracePt t="52430" x="6751638" y="2535238"/>
          <p14:tracePt t="52438" x="6521450" y="2495550"/>
          <p14:tracePt t="52448" x="6418263" y="2479675"/>
          <p14:tracePt t="52453" x="6305550" y="2463800"/>
          <p14:tracePt t="52462" x="6162675" y="2463800"/>
          <p14:tracePt t="52469" x="6122988" y="2463800"/>
          <p14:tracePt t="52478" x="6099175" y="2463800"/>
          <p14:tracePt t="52507" x="6115050" y="2487613"/>
          <p14:tracePt t="52515" x="6170613" y="2511425"/>
          <p14:tracePt t="52524" x="6234113" y="2527300"/>
          <p14:tracePt t="52531" x="6410325" y="2584450"/>
          <p14:tracePt t="52537" x="6592888" y="2616200"/>
          <p14:tracePt t="52545" x="6808788" y="2671763"/>
          <p14:tracePt t="52553" x="7038975" y="2695575"/>
          <p14:tracePt t="52562" x="7286625" y="2735263"/>
          <p14:tracePt t="52569" x="7421563" y="2743200"/>
          <p14:tracePt t="52578" x="7605713" y="2751138"/>
          <p14:tracePt t="52586" x="7756525" y="2751138"/>
          <p14:tracePt t="52593" x="7827963" y="2751138"/>
          <p14:tracePt t="52599" x="7877175" y="2751138"/>
          <p14:tracePt t="52606" x="7893050" y="2751138"/>
          <p14:tracePt t="52661" x="7869238" y="2751138"/>
          <p14:tracePt t="52669" x="7827963" y="2743200"/>
          <p14:tracePt t="52678" x="7772400" y="2735263"/>
          <p14:tracePt t="52684" x="7748588" y="2735263"/>
          <p14:tracePt t="52692" x="7685088" y="2735263"/>
          <p14:tracePt t="52700" x="7645400" y="2735263"/>
          <p14:tracePt t="52709" x="7621588" y="2735263"/>
          <p14:tracePt t="52715" x="7605713" y="2735263"/>
          <p14:tracePt t="52725" x="7589838" y="2743200"/>
          <p14:tracePt t="52732" x="7581900" y="2743200"/>
          <p14:tracePt t="52833" x="7589838" y="2743200"/>
          <p14:tracePt t="52846" x="7597775" y="2743200"/>
          <p14:tracePt t="52861" x="7605713" y="2735263"/>
          <p14:tracePt t="52870" x="7613650" y="2727325"/>
          <p14:tracePt t="52886" x="7621588" y="2719388"/>
          <p14:tracePt t="52900" x="7621588" y="2711450"/>
          <p14:tracePt t="52970" x="7597775" y="2719388"/>
          <p14:tracePt t="52977" x="7550150" y="2727325"/>
          <p14:tracePt t="52986" x="7510463" y="2735263"/>
          <p14:tracePt t="52994" x="7453313" y="2751138"/>
          <p14:tracePt t="53010" x="7366000" y="2767013"/>
          <p14:tracePt t="53016" x="7342188" y="2767013"/>
          <p14:tracePt t="53024" x="7334250" y="2774950"/>
          <p14:tracePt t="53079" x="7350125" y="2767013"/>
          <p14:tracePt t="53086" x="7366000" y="2751138"/>
          <p14:tracePt t="53094" x="7373938" y="2743200"/>
          <p14:tracePt t="53102" x="7381875" y="2743200"/>
          <p14:tracePt t="53109" x="7381875" y="2727325"/>
          <p14:tracePt t="53115" x="7381875" y="2711450"/>
          <p14:tracePt t="53126" x="7381875" y="2695575"/>
          <p14:tracePt t="53131" x="7381875" y="2687638"/>
          <p14:tracePt t="53141" x="7381875" y="2671763"/>
          <p14:tracePt t="53146" x="7381875" y="2663825"/>
          <p14:tracePt t="53154" x="7366000" y="2655888"/>
          <p14:tracePt t="53161" x="7350125" y="2647950"/>
          <p14:tracePt t="53170" x="7342188" y="2640013"/>
          <p14:tracePt t="53180" x="7318375" y="2632075"/>
          <p14:tracePt t="53186" x="7302500" y="2632075"/>
          <p14:tracePt t="53194" x="7278688" y="2632075"/>
          <p14:tracePt t="53199" x="7254875" y="2632075"/>
          <p14:tracePt t="53208" x="7239000" y="2632075"/>
          <p14:tracePt t="53215" x="7223125" y="2632075"/>
          <p14:tracePt t="53223" x="7215188" y="2640013"/>
          <p14:tracePt t="53231" x="7207250" y="2663825"/>
          <p14:tracePt t="53239" x="7207250" y="2671763"/>
          <p14:tracePt t="53246" x="7207250" y="2679700"/>
          <p14:tracePt t="53253" x="7207250" y="2695575"/>
          <p14:tracePt t="53262" x="7231063" y="2719388"/>
          <p14:tracePt t="53270" x="7270750" y="2735263"/>
          <p14:tracePt t="53277" x="7302500" y="2751138"/>
          <p14:tracePt t="53286" x="7366000" y="2767013"/>
          <p14:tracePt t="53294" x="7405688" y="2774950"/>
          <p14:tracePt t="53300" x="7477125" y="2782888"/>
          <p14:tracePt t="53310" x="7534275" y="2782888"/>
          <p14:tracePt t="53316" x="7542213" y="2782888"/>
          <p14:tracePt t="53324" x="7558088" y="2782888"/>
          <p14:tracePt t="53395" x="7550150" y="2782888"/>
          <p14:tracePt t="53402" x="7510463" y="2774950"/>
          <p14:tracePt t="53408" x="7453313" y="2759075"/>
          <p14:tracePt t="53416" x="7421563" y="2759075"/>
          <p14:tracePt t="53425" x="7326313" y="2751138"/>
          <p14:tracePt t="53432" x="7278688" y="2751138"/>
          <p14:tracePt t="53440" x="7183438" y="2751138"/>
          <p14:tracePt t="53448" x="7135813" y="2751138"/>
          <p14:tracePt t="53457" x="7086600" y="2751138"/>
          <p14:tracePt t="53464" x="7054850" y="2759075"/>
          <p14:tracePt t="53470" x="7038975" y="2767013"/>
          <p14:tracePt t="53479" x="7023100" y="2774950"/>
          <p14:tracePt t="53802" x="7023100" y="2782888"/>
          <p14:tracePt t="53810" x="7015163" y="2798763"/>
          <p14:tracePt t="53816" x="6991350" y="2830513"/>
          <p14:tracePt t="53824" x="6975475" y="2886075"/>
          <p14:tracePt t="53832" x="6959600" y="2927350"/>
          <p14:tracePt t="53840" x="6943725" y="2982913"/>
          <p14:tracePt t="53848" x="6935788" y="3038475"/>
          <p14:tracePt t="53856" x="6919913" y="3094038"/>
          <p14:tracePt t="53865" x="6919913" y="3133725"/>
          <p14:tracePt t="53870" x="6911975" y="3189288"/>
          <p14:tracePt t="53878" x="6904038" y="3236913"/>
          <p14:tracePt t="53886" x="6888163" y="3286125"/>
          <p14:tracePt t="53895" x="6880225" y="3294063"/>
          <p14:tracePt t="53902" x="6864350" y="3341688"/>
          <p14:tracePt t="53910" x="6856413" y="3381375"/>
          <p14:tracePt t="53915" x="6848475" y="3405188"/>
          <p14:tracePt t="53924" x="6832600" y="3429000"/>
          <p14:tracePt t="53931" x="6816725" y="3460750"/>
          <p14:tracePt t="53941" x="6816725" y="3484563"/>
          <p14:tracePt t="53948" x="6808788" y="3492500"/>
          <p14:tracePt t="53956" x="6800850" y="3508375"/>
          <p14:tracePt t="53964" x="6792913" y="3524250"/>
          <p14:tracePt t="53970" x="6784975" y="3548063"/>
          <p14:tracePt t="53978" x="6777038" y="3556000"/>
          <p14:tracePt t="53985" x="6777038" y="3563938"/>
          <p14:tracePt t="53993" x="6759575" y="3579813"/>
          <p14:tracePt t="54002" x="6751638" y="3587750"/>
          <p14:tracePt t="54008" x="6743700" y="3595688"/>
          <p14:tracePt t="54016" x="6743700" y="3605213"/>
          <p14:tracePt t="54025" x="6743700" y="3613150"/>
          <p14:tracePt t="54031" x="6735763" y="3613150"/>
          <p14:tracePt t="54648" x="6727825" y="3613150"/>
          <p14:tracePt t="54655" x="6727825" y="3605213"/>
          <p14:tracePt t="68770" x="6553200" y="3524250"/>
          <p14:tracePt t="68777" x="6099175" y="3357563"/>
          <p14:tracePt t="68786" x="5835650" y="3278188"/>
          <p14:tracePt t="68793" x="5572125" y="3205163"/>
          <p14:tracePt t="68800" x="5484813" y="3165475"/>
          <p14:tracePt t="68808" x="5476875" y="3157538"/>
          <p14:tracePt t="68840" x="5468938" y="3141663"/>
          <p14:tracePt t="68847" x="5461000" y="3125788"/>
          <p14:tracePt t="68854" x="5437188" y="3086100"/>
          <p14:tracePt t="68862" x="5413375" y="3046413"/>
          <p14:tracePt t="68870" x="5381625" y="3022600"/>
          <p14:tracePt t="68879" x="5357813" y="2982913"/>
          <p14:tracePt t="68886" x="5326063" y="2951163"/>
          <p14:tracePt t="68895" x="5310188" y="2919413"/>
          <p14:tracePt t="68898" x="5276850" y="2886075"/>
          <p14:tracePt t="68909" x="5245100" y="2846388"/>
          <p14:tracePt t="68915" x="5229225" y="2838450"/>
          <p14:tracePt t="68926" x="5181600" y="2798763"/>
          <p14:tracePt t="68931" x="5126038" y="2759075"/>
          <p14:tracePt t="68940" x="5070475" y="2727325"/>
          <p14:tracePt t="68948" x="4999038" y="2687638"/>
          <p14:tracePt t="68953" x="4854575" y="2632075"/>
          <p14:tracePt t="68962" x="4751388" y="2600325"/>
          <p14:tracePt t="68970" x="4511675" y="2551113"/>
          <p14:tracePt t="68979" x="4289425" y="2519363"/>
          <p14:tracePt t="68986" x="4017963" y="2487613"/>
          <p14:tracePt t="68992" x="3651250" y="2471738"/>
          <p14:tracePt t="68999" x="3427413" y="2463800"/>
          <p14:tracePt t="69007" x="3117850" y="2447925"/>
          <p14:tracePt t="69024" x="2638425" y="2432050"/>
          <p14:tracePt t="69031" x="2416175" y="2424113"/>
          <p14:tracePt t="69039" x="2176463" y="2424113"/>
          <p14:tracePt t="69046" x="2073275" y="2424113"/>
          <p14:tracePt t="69053" x="1960563" y="2432050"/>
          <p14:tracePt t="69061" x="1905000" y="2447925"/>
          <p14:tracePt t="69069" x="1817688" y="2471738"/>
          <p14:tracePt t="69078" x="1778000" y="2487613"/>
          <p14:tracePt t="69085" x="1722438" y="2503488"/>
          <p14:tracePt t="69094" x="1666875" y="2519363"/>
          <p14:tracePt t="69101" x="1609725" y="2527300"/>
          <p14:tracePt t="69108" x="1577975" y="2527300"/>
          <p14:tracePt t="69115" x="1522413" y="2535238"/>
          <p14:tracePt t="69124" x="1466850" y="2535238"/>
          <p14:tracePt t="69131" x="1443038" y="2543175"/>
          <p14:tracePt t="69140" x="1387475" y="2543175"/>
          <p14:tracePt t="69147" x="1339850" y="2543175"/>
          <p14:tracePt t="69153" x="1266825" y="2543175"/>
          <p14:tracePt t="69162" x="1235075" y="2535238"/>
          <p14:tracePt t="69170" x="1179513" y="2527300"/>
          <p14:tracePt t="69177" x="1100138" y="2503488"/>
          <p14:tracePt t="69185" x="1060450" y="2495550"/>
          <p14:tracePt t="69195" x="1036638" y="2487613"/>
          <p14:tracePt t="69201" x="1004888" y="2479675"/>
          <p14:tracePt t="69208" x="973138" y="2463800"/>
          <p14:tracePt t="69215" x="957263" y="2455863"/>
          <p14:tracePt t="69225" x="941388" y="2447925"/>
          <p14:tracePt t="69279" x="933450" y="2447925"/>
          <p14:tracePt t="69286" x="908050" y="2424113"/>
          <p14:tracePt t="69293" x="892175" y="2408238"/>
          <p14:tracePt t="69302" x="868363" y="2392363"/>
          <p14:tracePt t="69311" x="828675" y="2352675"/>
          <p14:tracePt t="69315" x="796925" y="2320925"/>
          <p14:tracePt t="69324" x="773113" y="2305050"/>
          <p14:tracePt t="69331" x="725488" y="2265363"/>
          <p14:tracePt t="69340" x="685800" y="2233613"/>
          <p14:tracePt t="69347" x="646113" y="2216150"/>
          <p14:tracePt t="69353" x="622300" y="2200275"/>
          <p14:tracePt t="69362" x="598488" y="2192338"/>
          <p14:tracePt t="69369" x="582613" y="2184400"/>
          <p14:tracePt t="69565" x="590550" y="2184400"/>
          <p14:tracePt t="69570" x="598488" y="2184400"/>
          <p14:tracePt t="69603" x="606425" y="2184400"/>
          <p14:tracePt t="69910" x="606425" y="2176463"/>
          <p14:tracePt t="69915" x="614363" y="2168525"/>
          <p14:tracePt t="69924" x="622300" y="2160588"/>
          <p14:tracePt t="69940" x="630238" y="2160588"/>
          <p14:tracePt t="69948" x="630238" y="2152650"/>
          <p14:tracePt t="69956" x="638175" y="2144713"/>
          <p14:tracePt t="69964" x="646113" y="2144713"/>
          <p14:tracePt t="69970" x="654050" y="2144713"/>
          <p14:tracePt t="69986" x="661988" y="2144713"/>
          <p14:tracePt t="70009" x="669925" y="2144713"/>
          <p14:tracePt t="70070" x="677863" y="2144713"/>
          <p14:tracePt t="70077" x="685800" y="2144713"/>
          <p14:tracePt t="70085" x="701675" y="2152650"/>
          <p14:tracePt t="70093" x="725488" y="2168525"/>
          <p14:tracePt t="70102" x="749300" y="2184400"/>
          <p14:tracePt t="70117" x="757238" y="2184400"/>
          <p14:tracePt t="70126" x="757238" y="2192338"/>
          <p14:tracePt t="70164" x="757238" y="2200275"/>
          <p14:tracePt t="70239" x="765175" y="2200275"/>
          <p14:tracePt t="70386" x="757238" y="2200275"/>
          <p14:tracePt t="70394" x="749300" y="2200275"/>
          <p14:tracePt t="70402" x="741363" y="2200275"/>
          <p14:tracePt t="70410" x="725488" y="2200275"/>
          <p14:tracePt t="70427" x="709613" y="2200275"/>
          <p14:tracePt t="70434" x="693738" y="2192338"/>
          <p14:tracePt t="70440" x="677863" y="2192338"/>
          <p14:tracePt t="70448" x="661988" y="2192338"/>
          <p14:tracePt t="70456" x="654050" y="2192338"/>
          <p14:tracePt t="70464" x="646113" y="2192338"/>
          <p14:tracePt t="70471" x="646113" y="2184400"/>
          <p14:tracePt t="70477" x="638175" y="2184400"/>
          <p14:tracePt t="70486" x="638175" y="2176463"/>
          <p14:tracePt t="70510" x="630238" y="2176463"/>
          <p14:tracePt t="70527" x="630238" y="2168525"/>
          <p14:tracePt t="70540" x="630238" y="2160588"/>
          <p14:tracePt t="70556" x="630238" y="2152650"/>
          <p14:tracePt t="70563" x="630238" y="2144713"/>
          <p14:tracePt t="70571" x="622300" y="2144713"/>
          <p14:tracePt t="70580" x="622300" y="2136775"/>
          <p14:tracePt t="70595" x="622300" y="2128838"/>
          <p14:tracePt t="70617" x="622300" y="2112963"/>
          <p14:tracePt t="70640" x="630238" y="2105025"/>
          <p14:tracePt t="70672" x="638175" y="2105025"/>
          <p14:tracePt t="70702" x="654050" y="2105025"/>
          <p14:tracePt t="70710" x="669925" y="2105025"/>
          <p14:tracePt t="70718" x="693738" y="2105025"/>
          <p14:tracePt t="70727" x="741363" y="2112963"/>
          <p14:tracePt t="70733" x="765175" y="2128838"/>
          <p14:tracePt t="70740" x="812800" y="2136775"/>
          <p14:tracePt t="70748" x="836613" y="2144713"/>
          <p14:tracePt t="70756" x="868363" y="2144713"/>
          <p14:tracePt t="70765" x="892175" y="2152650"/>
          <p14:tracePt t="70770" x="925513" y="2160588"/>
          <p14:tracePt t="70780" x="933450" y="2160588"/>
          <p14:tracePt t="70784" x="949325" y="2168525"/>
          <p14:tracePt t="70793" x="957263" y="2168525"/>
          <p14:tracePt t="70902" x="965200" y="2168525"/>
          <p14:tracePt t="70910" x="981075" y="2168525"/>
          <p14:tracePt t="70918" x="989013" y="2168525"/>
          <p14:tracePt t="70927" x="996950" y="2168525"/>
          <p14:tracePt t="70934" x="1012825" y="2176463"/>
          <p14:tracePt t="70944" x="1020763" y="2176463"/>
          <p14:tracePt t="70948" x="1028700" y="2176463"/>
          <p14:tracePt t="70965" x="1036638" y="2176463"/>
          <p14:tracePt t="70988" x="1036638" y="2184400"/>
          <p14:tracePt t="71034" x="1044575" y="2184400"/>
          <p14:tracePt t="71039" x="1060450" y="2184400"/>
          <p14:tracePt t="71056" x="1084263" y="2184400"/>
          <p14:tracePt t="71064" x="1108075" y="2192338"/>
          <p14:tracePt t="71072" x="1155700" y="2200275"/>
          <p14:tracePt t="71081" x="1195388" y="2216150"/>
          <p14:tracePt t="71088" x="1235075" y="2233613"/>
          <p14:tracePt t="71095" x="1292225" y="2249488"/>
          <p14:tracePt t="71102" x="1347788" y="2265363"/>
          <p14:tracePt t="71112" x="1427163" y="2289175"/>
          <p14:tracePt t="71118" x="1474788" y="2312988"/>
          <p14:tracePt t="71128" x="1538288" y="2328863"/>
          <p14:tracePt t="71134" x="1570038" y="2344738"/>
          <p14:tracePt t="71145" x="1651000" y="2368550"/>
          <p14:tracePt t="71150" x="1666875" y="2376488"/>
          <p14:tracePt t="71155" x="1714500" y="2384425"/>
          <p14:tracePt t="71164" x="1746250" y="2392363"/>
          <p14:tracePt t="71171" x="1770063" y="2400300"/>
          <p14:tracePt t="71180" x="1793875" y="2408238"/>
          <p14:tracePt t="71187" x="1809750" y="2416175"/>
          <p14:tracePt t="71195" x="1825625" y="2416175"/>
          <p14:tracePt t="71217" x="1833563" y="2416175"/>
          <p14:tracePt t="71249" x="1841500" y="2416175"/>
          <p14:tracePt t="71255" x="1841500" y="2424113"/>
          <p14:tracePt t="71264" x="1857375" y="2424113"/>
          <p14:tracePt t="71271" x="1873250" y="2424113"/>
          <p14:tracePt t="71280" x="1881188" y="2424113"/>
          <p14:tracePt t="71296" x="1897063" y="2424113"/>
          <p14:tracePt t="71309" x="1905000" y="2424113"/>
          <p14:tracePt t="71443" x="1889125" y="2424113"/>
          <p14:tracePt t="71450" x="1873250" y="2416175"/>
          <p14:tracePt t="71456" x="1841500" y="2408238"/>
          <p14:tracePt t="71464" x="1825625" y="2408238"/>
          <p14:tracePt t="71472" x="1801813" y="2400300"/>
          <p14:tracePt t="71480" x="1770063" y="2384425"/>
          <p14:tracePt t="71488" x="1754188" y="2384425"/>
          <p14:tracePt t="71496" x="1738313" y="2384425"/>
          <p14:tracePt t="71502" x="1722438" y="2376488"/>
          <p14:tracePt t="71511" x="1690688" y="2368550"/>
          <p14:tracePt t="71518" x="1674813" y="2360613"/>
          <p14:tracePt t="71528" x="1651000" y="2360613"/>
          <p14:tracePt t="71534" x="1641475" y="2360613"/>
          <p14:tracePt t="71542" x="1625600" y="2360613"/>
          <p14:tracePt t="71550" x="1617663" y="2360613"/>
          <p14:tracePt t="71556" x="1601788" y="2360613"/>
          <p14:tracePt t="71564" x="1593850" y="2360613"/>
          <p14:tracePt t="71571" x="1570038" y="2352675"/>
          <p14:tracePt t="71579" x="1554163" y="2352675"/>
          <p14:tracePt t="71590" x="1538288" y="2352675"/>
          <p14:tracePt t="71595" x="1522413" y="2352675"/>
          <p14:tracePt t="71600" x="1506538" y="2352675"/>
          <p14:tracePt t="71610" x="1490663" y="2344738"/>
          <p14:tracePt t="71617" x="1466850" y="2344738"/>
          <p14:tracePt t="71625" x="1443038" y="2344738"/>
          <p14:tracePt t="71633" x="1427163" y="2336800"/>
          <p14:tracePt t="71642" x="1411288" y="2336800"/>
          <p14:tracePt t="71650" x="1395413" y="2336800"/>
          <p14:tracePt t="71658" x="1379538" y="2336800"/>
          <p14:tracePt t="71664" x="1355725" y="2336800"/>
          <p14:tracePt t="71672" x="1339850" y="2328863"/>
          <p14:tracePt t="71681" x="1323975" y="2320925"/>
          <p14:tracePt t="71688" x="1316038" y="2312988"/>
          <p14:tracePt t="71696" x="1300163" y="2312988"/>
          <p14:tracePt t="71703" x="1284288" y="2312988"/>
          <p14:tracePt t="71711" x="1284288" y="2305050"/>
          <p14:tracePt t="71717" x="1266825" y="2305050"/>
          <p14:tracePt t="71733" x="1258888" y="2297113"/>
          <p14:tracePt t="71749" x="1250950" y="2289175"/>
          <p14:tracePt t="71772" x="1243013" y="2281238"/>
          <p14:tracePt t="71788" x="1235075" y="2281238"/>
          <p14:tracePt t="71796" x="1235075" y="2273300"/>
          <p14:tracePt t="71817" x="1235075" y="2265363"/>
          <p14:tracePt t="71833" x="1235075" y="2257425"/>
          <p14:tracePt t="71849" x="1243013" y="2249488"/>
          <p14:tracePt t="71858" x="1250950" y="2249488"/>
          <p14:tracePt t="71863" x="1266825" y="2249488"/>
          <p14:tracePt t="71871" x="1300163" y="2241550"/>
          <p14:tracePt t="71880" x="1331913" y="2241550"/>
          <p14:tracePt t="71887" x="1371600" y="2241550"/>
          <p14:tracePt t="71895" x="1419225" y="2241550"/>
          <p14:tracePt t="71904" x="1490663" y="2257425"/>
          <p14:tracePt t="71911" x="1593850" y="2281238"/>
          <p14:tracePt t="71918" x="1690688" y="2312988"/>
          <p14:tracePt t="71927" x="1817688" y="2336800"/>
          <p14:tracePt t="71934" x="1968500" y="2384425"/>
          <p14:tracePt t="71943" x="2049463" y="2408238"/>
          <p14:tracePt t="71950" x="2136775" y="2432050"/>
          <p14:tracePt t="71959" x="2232025" y="2455863"/>
          <p14:tracePt t="71965" x="2327275" y="2495550"/>
          <p14:tracePt t="71971" x="2374900" y="2511425"/>
          <p14:tracePt t="71979" x="2424113" y="2535238"/>
          <p14:tracePt t="71987" x="2447925" y="2543175"/>
          <p14:tracePt t="72010" x="2463800" y="2559050"/>
          <p14:tracePt t="72012" x="2463800" y="2566988"/>
          <p14:tracePt t="72019" x="2463800" y="2576513"/>
          <p14:tracePt t="72026" x="2471738" y="2584450"/>
          <p14:tracePt t="72034" x="2471738" y="2592388"/>
          <p14:tracePt t="72042" x="2471738" y="2600325"/>
          <p14:tracePt t="72050" x="2479675" y="2616200"/>
          <p14:tracePt t="72058" x="2479675" y="2632075"/>
          <p14:tracePt t="72067" x="2479675" y="2640013"/>
          <p14:tracePt t="72072" x="2479675" y="2647950"/>
          <p14:tracePt t="72080" x="2479675" y="2663825"/>
          <p14:tracePt t="72088" x="2479675" y="2679700"/>
          <p14:tracePt t="72096" x="2479675" y="2695575"/>
          <p14:tracePt t="72112" x="2487613" y="2711450"/>
          <p14:tracePt t="72117" x="2487613" y="2727325"/>
          <p14:tracePt t="72126" x="2487613" y="2735263"/>
          <p14:tracePt t="72133" x="2495550" y="2743200"/>
          <p14:tracePt t="72233" x="2495550" y="2751138"/>
          <p14:tracePt t="72241" x="2495550" y="2759075"/>
          <p14:tracePt t="72250" x="2487613" y="2774950"/>
          <p14:tracePt t="72258" x="2487613" y="2790825"/>
          <p14:tracePt t="72267" x="2479675" y="2806700"/>
          <p14:tracePt t="72272" x="2463800" y="2822575"/>
          <p14:tracePt t="72279" x="2455863" y="2838450"/>
          <p14:tracePt t="72288" x="2447925" y="2862263"/>
          <p14:tracePt t="72296" x="2439988" y="2894013"/>
          <p14:tracePt t="72304" x="2439988" y="2909888"/>
          <p14:tracePt t="72312" x="2439988" y="2927350"/>
          <p14:tracePt t="72321" x="2439988" y="2935288"/>
          <p14:tracePt t="72325" x="2439988" y="2943225"/>
          <p14:tracePt t="72340" x="2439988" y="2959100"/>
          <p14:tracePt t="72365" x="2439988" y="2967038"/>
          <p14:tracePt t="72387" x="2439988" y="2974975"/>
          <p14:tracePt t="72412" x="2439988" y="2982913"/>
          <p14:tracePt t="72488" x="2439988" y="2990850"/>
          <p14:tracePt t="72504" x="2439988" y="2998788"/>
          <p14:tracePt t="72512" x="2439988" y="3014663"/>
          <p14:tracePt t="72520" x="2447925" y="3022600"/>
          <p14:tracePt t="72528" x="2447925" y="3038475"/>
          <p14:tracePt t="72536" x="2455863" y="3054350"/>
          <p14:tracePt t="72541" x="2463800" y="3078163"/>
          <p14:tracePt t="72549" x="2471738" y="3094038"/>
          <p14:tracePt t="72557" x="2479675" y="3101975"/>
          <p14:tracePt t="72565" x="2487613" y="3117850"/>
          <p14:tracePt t="72573" x="2487613" y="3133725"/>
          <p14:tracePt t="72581" x="2495550" y="3133725"/>
          <p14:tracePt t="72587" x="2495550" y="3149600"/>
          <p14:tracePt t="72595" x="2503488" y="3149600"/>
          <p14:tracePt t="72688" x="2495550" y="3133725"/>
          <p14:tracePt t="72696" x="2479675" y="3101975"/>
          <p14:tracePt t="72703" x="2447925" y="3054350"/>
          <p14:tracePt t="72712" x="2408238" y="3006725"/>
          <p14:tracePt t="72720" x="2343150" y="2935288"/>
          <p14:tracePt t="72729" x="2247900" y="2846388"/>
          <p14:tracePt t="72734" x="2200275" y="2806700"/>
          <p14:tracePt t="72741" x="2120900" y="2743200"/>
          <p14:tracePt t="72749" x="2017713" y="2671763"/>
          <p14:tracePt t="72757" x="1944688" y="2624138"/>
          <p14:tracePt t="72767" x="1889125" y="2592388"/>
          <p14:tracePt t="72774" x="1817688" y="2566988"/>
          <p14:tracePt t="72779" x="1778000" y="2559050"/>
          <p14:tracePt t="72787" x="1762125" y="2551113"/>
          <p14:tracePt t="72796" x="1746250" y="2551113"/>
          <p14:tracePt t="72829" x="1738313" y="2551113"/>
          <p14:tracePt t="72836" x="1730375" y="2559050"/>
          <p14:tracePt t="72842" x="1714500" y="2566988"/>
          <p14:tracePt t="72850" x="1714500" y="2576513"/>
          <p14:tracePt t="72857" x="1706563" y="2584450"/>
          <p14:tracePt t="72865" x="1698625" y="2592388"/>
          <p14:tracePt t="72873" x="1682750" y="2600325"/>
          <p14:tracePt t="72881" x="1682750" y="2608263"/>
          <p14:tracePt t="72887" x="1674813" y="2608263"/>
          <p14:tracePt t="72894" x="1674813" y="2616200"/>
          <p14:tracePt t="72903" x="1666875" y="2616200"/>
          <p14:tracePt t="72933" x="1666875" y="2624138"/>
          <p14:tracePt t="72941" x="1658938" y="2624138"/>
          <p14:tracePt t="72950" x="1651000" y="2624138"/>
          <p14:tracePt t="72957" x="1651000" y="2632075"/>
          <p14:tracePt t="72966" x="1641475" y="2640013"/>
          <p14:tracePt t="72973" x="1633538" y="2647950"/>
          <p14:tracePt t="72982" x="1625600" y="2655888"/>
          <p14:tracePt t="72987" x="1617663" y="2663825"/>
          <p14:tracePt t="72996" x="1609725" y="2663825"/>
          <p14:tracePt t="73013" x="1593850" y="2679700"/>
          <p14:tracePt t="73019" x="1585913" y="2679700"/>
          <p14:tracePt t="73096" x="1585913" y="2687638"/>
          <p14:tracePt t="73244" x="1577975" y="2687638"/>
          <p14:tracePt t="73250" x="1570038" y="2687638"/>
          <p14:tracePt t="73258" x="1554163" y="2671763"/>
          <p14:tracePt t="73266" x="1546225" y="2663825"/>
          <p14:tracePt t="73274" x="1538288" y="2663825"/>
          <p14:tracePt t="73283" x="1538288" y="2655888"/>
          <p14:tracePt t="73358" x="1522413" y="2655888"/>
          <p14:tracePt t="73365" x="1506538" y="2655888"/>
          <p14:tracePt t="73374" x="1490663" y="2663825"/>
          <p14:tracePt t="73382" x="1482725" y="2663825"/>
          <p14:tracePt t="73391" x="1474788" y="2671763"/>
          <p14:tracePt t="73398" x="1458913" y="2679700"/>
          <p14:tracePt t="73403" x="1450975" y="2695575"/>
          <p14:tracePt t="73412" x="1427163" y="2703513"/>
          <p14:tracePt t="73419" x="1419225" y="2719388"/>
          <p14:tracePt t="73427" x="1403350" y="2727325"/>
          <p14:tracePt t="73435" x="1387475" y="2735263"/>
          <p14:tracePt t="73443" x="1379538" y="2735263"/>
          <p14:tracePt t="73451" x="1371600" y="2743200"/>
          <p14:tracePt t="73457" x="1363663" y="2751138"/>
          <p14:tracePt t="73474" x="1355725" y="2751138"/>
          <p14:tracePt t="73536" x="1339850" y="2751138"/>
          <p14:tracePt t="73544" x="1323975" y="2735263"/>
          <p14:tracePt t="73550" x="1308100" y="2719388"/>
          <p14:tracePt t="73558" x="1266825" y="2695575"/>
          <p14:tracePt t="73566" x="1227138" y="2663825"/>
          <p14:tracePt t="73574" x="1179513" y="2632075"/>
          <p14:tracePt t="73582" x="1155700" y="2616200"/>
          <p14:tracePt t="73590" x="1108075" y="2584450"/>
          <p14:tracePt t="73597" x="1076325" y="2559050"/>
          <p14:tracePt t="73603" x="1060450" y="2543175"/>
          <p14:tracePt t="73613" x="1052513" y="2535238"/>
          <p14:tracePt t="73619" x="1044575" y="2527300"/>
          <p14:tracePt t="73628" x="1036638" y="2519363"/>
          <p14:tracePt t="73645" x="1036638" y="2511425"/>
          <p14:tracePt t="73652" x="1036638" y="2503488"/>
          <p14:tracePt t="73666" x="1028700" y="2495550"/>
          <p14:tracePt t="73674" x="1028700" y="2487613"/>
          <p14:tracePt t="73690" x="1028700" y="2479675"/>
          <p14:tracePt t="73698" x="1020763" y="2463800"/>
          <p14:tracePt t="73706" x="1012825" y="2447925"/>
          <p14:tracePt t="73713" x="1004888" y="2432050"/>
          <p14:tracePt t="73720" x="996950" y="2408238"/>
          <p14:tracePt t="73727" x="981075" y="2392363"/>
          <p14:tracePt t="73736" x="973138" y="2368550"/>
          <p14:tracePt t="73743" x="949325" y="2344738"/>
          <p14:tracePt t="73751" x="941388" y="2312988"/>
          <p14:tracePt t="73759" x="925513" y="2297113"/>
          <p14:tracePt t="73766" x="917575" y="2281238"/>
          <p14:tracePt t="73773" x="908050" y="2265363"/>
          <p14:tracePt t="73782" x="892175" y="2249488"/>
          <p14:tracePt t="73788" x="892175" y="2233613"/>
          <p14:tracePt t="73797" x="884238" y="2224088"/>
          <p14:tracePt t="73804" x="884238" y="2208213"/>
          <p14:tracePt t="73811" x="884238" y="2200275"/>
          <p14:tracePt t="73818" x="884238" y="2192338"/>
          <p14:tracePt t="73828" x="884238" y="2184400"/>
          <p14:tracePt t="73844" x="884238" y="2168525"/>
          <p14:tracePt t="73858" x="892175" y="2168525"/>
          <p14:tracePt t="73865" x="892175" y="2160588"/>
          <p14:tracePt t="73874" x="900113" y="2160588"/>
          <p14:tracePt t="73890" x="908050" y="2160588"/>
          <p14:tracePt t="73906" x="917575" y="2160588"/>
          <p14:tracePt t="73914" x="933450" y="2160588"/>
          <p14:tracePt t="73919" x="957263" y="2160588"/>
          <p14:tracePt t="73927" x="981075" y="2168525"/>
          <p14:tracePt t="73935" x="1036638" y="2192338"/>
          <p14:tracePt t="73944" x="1092200" y="2216150"/>
          <p14:tracePt t="73952" x="1195388" y="2241550"/>
          <p14:tracePt t="73960" x="1227138" y="2257425"/>
          <p14:tracePt t="73968" x="1323975" y="2281238"/>
          <p14:tracePt t="73974" x="1419225" y="2297113"/>
          <p14:tracePt t="73981" x="1466850" y="2312988"/>
          <p14:tracePt t="73990" x="1585913" y="2344738"/>
          <p14:tracePt t="73998" x="1609725" y="2344738"/>
          <p14:tracePt t="74005" x="1674813" y="2352675"/>
          <p14:tracePt t="74014" x="1746250" y="2360613"/>
          <p14:tracePt t="74020" x="1778000" y="2360613"/>
          <p14:tracePt t="74028" x="1801813" y="2360613"/>
          <p14:tracePt t="74036" x="1809750" y="2360613"/>
          <p14:tracePt t="74044" x="1817688" y="2360613"/>
          <p14:tracePt t="74060" x="1825625" y="2360613"/>
          <p14:tracePt t="74081" x="1833563" y="2352675"/>
          <p14:tracePt t="74090" x="1833563" y="2336800"/>
          <p14:tracePt t="74098" x="1841500" y="2336800"/>
          <p14:tracePt t="74106" x="1849438" y="2320925"/>
          <p14:tracePt t="74114" x="1849438" y="2312988"/>
          <p14:tracePt t="74122" x="1857375" y="2305050"/>
          <p14:tracePt t="74136" x="1865313" y="2289175"/>
          <p14:tracePt t="74152" x="1873250" y="2281238"/>
          <p14:tracePt t="74214" x="1873250" y="2273300"/>
          <p14:tracePt t="74221" x="1881188" y="2273300"/>
          <p14:tracePt t="74244" x="1897063" y="2273300"/>
          <p14:tracePt t="74253" x="1905000" y="2273300"/>
          <p14:tracePt t="74260" x="1920875" y="2289175"/>
          <p14:tracePt t="74268" x="1944688" y="2297113"/>
          <p14:tracePt t="74276" x="1960563" y="2312988"/>
          <p14:tracePt t="74282" x="1976438" y="2320925"/>
          <p14:tracePt t="74290" x="1984375" y="2320925"/>
          <p14:tracePt t="74298" x="2008188" y="2336800"/>
          <p14:tracePt t="74306" x="2008188" y="2344738"/>
          <p14:tracePt t="74315" x="2017713" y="2344738"/>
          <p14:tracePt t="74322" x="2017713" y="2352675"/>
          <p14:tracePt t="74329" x="2025650" y="2352675"/>
          <p14:tracePt t="74606" x="2033588" y="2352675"/>
          <p14:tracePt t="74613" x="2041525" y="2368550"/>
          <p14:tracePt t="74622" x="2057400" y="2376488"/>
          <p14:tracePt t="74630" x="2073275" y="2392363"/>
          <p14:tracePt t="74637" x="2105025" y="2400300"/>
          <p14:tracePt t="74643" x="2128838" y="2408238"/>
          <p14:tracePt t="74661" x="2144713" y="2416175"/>
          <p14:tracePt t="74668" x="2160588" y="2424113"/>
          <p14:tracePt t="74676" x="2184400" y="2432050"/>
          <p14:tracePt t="74681" x="2192338" y="2439988"/>
          <p14:tracePt t="74689" x="2200275" y="2447925"/>
          <p14:tracePt t="74697" x="2208213" y="2447925"/>
          <p14:tracePt t="74938" x="2208213" y="2439988"/>
          <p14:tracePt t="74944" x="2192338" y="2439988"/>
          <p14:tracePt t="74952" x="2184400" y="2432050"/>
          <p14:tracePt t="74960" x="2176463" y="2424113"/>
          <p14:tracePt t="74968" x="2168525" y="2424113"/>
          <p14:tracePt t="74976" x="2160588" y="2424113"/>
          <p14:tracePt t="74990" x="2152650" y="2424113"/>
          <p14:tracePt t="75005" x="2136775" y="2416175"/>
          <p14:tracePt t="75015" x="2128838" y="2416175"/>
          <p14:tracePt t="75022" x="2112963" y="2416175"/>
          <p14:tracePt t="75031" x="2089150" y="2416175"/>
          <p14:tracePt t="75038" x="2065338" y="2416175"/>
          <p14:tracePt t="75043" x="2041525" y="2416175"/>
          <p14:tracePt t="75052" x="2008188" y="2416175"/>
          <p14:tracePt t="75060" x="1952625" y="2416175"/>
          <p14:tracePt t="75068" x="1920875" y="2416175"/>
          <p14:tracePt t="75076" x="1881188" y="2416175"/>
          <p14:tracePt t="75083" x="1865313" y="2416175"/>
          <p14:tracePt t="75091" x="1841500" y="2408238"/>
          <p14:tracePt t="75099" x="1817688" y="2408238"/>
          <p14:tracePt t="75105" x="1793875" y="2408238"/>
          <p14:tracePt t="75115" x="1778000" y="2400300"/>
          <p14:tracePt t="75122" x="1762125" y="2392363"/>
          <p14:tracePt t="75131" x="1746250" y="2384425"/>
          <p14:tracePt t="75138" x="1730375" y="2384425"/>
          <p14:tracePt t="75145" x="1706563" y="2376488"/>
          <p14:tracePt t="75151" x="1690688" y="2368550"/>
          <p14:tracePt t="75159" x="1674813" y="2368550"/>
          <p14:tracePt t="75167" x="1666875" y="2368550"/>
          <p14:tracePt t="75175" x="1658938" y="2360613"/>
          <p14:tracePt t="75184" x="1658938" y="2352675"/>
          <p14:tracePt t="75189" x="1651000" y="2352675"/>
          <p14:tracePt t="75300" x="1658938" y="2352675"/>
          <p14:tracePt t="75306" x="1690688" y="2352675"/>
          <p14:tracePt t="75315" x="1722438" y="2360613"/>
          <p14:tracePt t="75322" x="1746250" y="2368550"/>
          <p14:tracePt t="75331" x="1770063" y="2376488"/>
          <p14:tracePt t="75338" x="1793875" y="2376488"/>
          <p14:tracePt t="75346" x="1825625" y="2376488"/>
          <p14:tracePt t="75352" x="1849438" y="2384425"/>
          <p14:tracePt t="75360" x="1873250" y="2392363"/>
          <p14:tracePt t="75368" x="1897063" y="2400300"/>
          <p14:tracePt t="75376" x="1920875" y="2400300"/>
          <p14:tracePt t="75384" x="1936750" y="2400300"/>
          <p14:tracePt t="75392" x="1944688" y="2408238"/>
          <p14:tracePt t="75398" x="1952625" y="2408238"/>
          <p14:tracePt t="75638" x="1960563" y="2416175"/>
          <p14:tracePt t="75646" x="1976438" y="2424113"/>
          <p14:tracePt t="75655" x="2000250" y="2447925"/>
          <p14:tracePt t="75659" x="2033588" y="2455863"/>
          <p14:tracePt t="75668" x="2065338" y="2471738"/>
          <p14:tracePt t="75675" x="2089150" y="2479675"/>
          <p14:tracePt t="75686" x="2120900" y="2495550"/>
          <p14:tracePt t="75692" x="2160588" y="2503488"/>
          <p14:tracePt t="75699" x="2184400" y="2503488"/>
          <p14:tracePt t="75708" x="2208213" y="2511425"/>
          <p14:tracePt t="75716" x="2232025" y="2519363"/>
          <p14:tracePt t="75729" x="2239963" y="2519363"/>
          <p14:tracePt t="75984" x="2239963" y="2527300"/>
          <p14:tracePt t="75992" x="2232025" y="2527300"/>
          <p14:tracePt t="76008" x="2232025" y="2535238"/>
          <p14:tracePt t="76016" x="2232025" y="2543175"/>
          <p14:tracePt t="76023" x="2224088" y="2543175"/>
          <p14:tracePt t="76037" x="2216150" y="2543175"/>
          <p14:tracePt t="76045" x="2216150" y="2551113"/>
          <p14:tracePt t="76092" x="2216150" y="2559050"/>
          <p14:tracePt t="76184" x="2208213" y="2559050"/>
          <p14:tracePt t="76192" x="2184400" y="2543175"/>
          <p14:tracePt t="76200" x="2152650" y="2519363"/>
          <p14:tracePt t="76208" x="2112963" y="2487613"/>
          <p14:tracePt t="76216" x="2073275" y="2455863"/>
          <p14:tracePt t="76224" x="2000250" y="2408238"/>
          <p14:tracePt t="76229" x="1952625" y="2368550"/>
          <p14:tracePt t="76237" x="1889125" y="2320925"/>
          <p14:tracePt t="76245" x="1857375" y="2305050"/>
          <p14:tracePt t="76253" x="1778000" y="2257425"/>
          <p14:tracePt t="76261" x="1746250" y="2241550"/>
          <p14:tracePt t="76270" x="1722438" y="2224088"/>
          <p14:tracePt t="76275" x="1690688" y="2216150"/>
          <p14:tracePt t="76283" x="1674813" y="2216150"/>
          <p14:tracePt t="76291" x="1666875" y="2216150"/>
          <p14:tracePt t="76308" x="1658938" y="2216150"/>
          <p14:tracePt t="76316" x="1651000" y="2216150"/>
          <p14:tracePt t="76321" x="1641475" y="2233613"/>
          <p14:tracePt t="76329" x="1641475" y="2249488"/>
          <p14:tracePt t="76337" x="1641475" y="2265363"/>
          <p14:tracePt t="76345" x="1641475" y="2289175"/>
          <p14:tracePt t="76352" x="1641475" y="2328863"/>
          <p14:tracePt t="76361" x="1658938" y="2336800"/>
          <p14:tracePt t="76369" x="1682750" y="2360613"/>
          <p14:tracePt t="76375" x="1730375" y="2384425"/>
          <p14:tracePt t="76383" x="1754188" y="2400300"/>
          <p14:tracePt t="76391" x="1801813" y="2408238"/>
          <p14:tracePt t="76399" x="1833563" y="2408238"/>
          <p14:tracePt t="76407" x="1873250" y="2408238"/>
          <p14:tracePt t="76416" x="1912938" y="2408238"/>
          <p14:tracePt t="76424" x="1944688" y="2392363"/>
          <p14:tracePt t="76434" x="1976438" y="2376488"/>
          <p14:tracePt t="76438" x="2000250" y="2344738"/>
          <p14:tracePt t="76446" x="2033588" y="2297113"/>
          <p14:tracePt t="76454" x="2041525" y="2281238"/>
          <p14:tracePt t="76462" x="2049463" y="2241550"/>
          <p14:tracePt t="76470" x="2049463" y="2208213"/>
          <p14:tracePt t="76477" x="2049463" y="2160588"/>
          <p14:tracePt t="76486" x="2033588" y="2120900"/>
          <p14:tracePt t="76491" x="1992313" y="2073275"/>
          <p14:tracePt t="76499" x="1976438" y="2065338"/>
          <p14:tracePt t="76507" x="1920875" y="2025650"/>
          <p14:tracePt t="76515" x="1873250" y="2001838"/>
          <p14:tracePt t="76523" x="1849438" y="1993900"/>
          <p14:tracePt t="76529" x="1793875" y="1985963"/>
          <p14:tracePt t="76537" x="1722438" y="1985963"/>
          <p14:tracePt t="76545" x="1666875" y="1985963"/>
          <p14:tracePt t="76553" x="1651000" y="1993900"/>
          <p14:tracePt t="76561" x="1593850" y="2041525"/>
          <p14:tracePt t="76569" x="1554163" y="2081213"/>
          <p14:tracePt t="76578" x="1530350" y="2136775"/>
          <p14:tracePt t="76583" x="1514475" y="2176463"/>
          <p14:tracePt t="76591" x="1506538" y="2249488"/>
          <p14:tracePt t="76599" x="1506538" y="2320925"/>
          <p14:tracePt t="76607" x="1530350" y="2376488"/>
          <p14:tracePt t="76615" x="1609725" y="2455863"/>
          <p14:tracePt t="76624" x="1690688" y="2495550"/>
          <p14:tracePt t="76629" x="1865313" y="2559050"/>
          <p14:tracePt t="76638" x="1952625" y="2576513"/>
          <p14:tracePt t="76646" x="2160588" y="2608263"/>
          <p14:tracePt t="76655" x="2279650" y="2608263"/>
          <p14:tracePt t="76662" x="2351088" y="2608263"/>
          <p14:tracePt t="76671" x="2447925" y="2608263"/>
          <p14:tracePt t="76678" x="2551113" y="2584450"/>
          <p14:tracePt t="76687" x="2582863" y="2551113"/>
          <p14:tracePt t="76691" x="2606675" y="2527300"/>
          <p14:tracePt t="76701" x="2606675" y="2503488"/>
          <p14:tracePt t="76707" x="2606675" y="2471738"/>
          <p14:tracePt t="76715" x="2606675" y="2439988"/>
          <p14:tracePt t="76723" x="2559050" y="2376488"/>
          <p14:tracePt t="76732" x="2519363" y="2336800"/>
          <p14:tracePt t="76739" x="2455863" y="2297113"/>
          <p14:tracePt t="76745" x="2327275" y="2208213"/>
          <p14:tracePt t="76754" x="2208213" y="2160588"/>
          <p14:tracePt t="76761" x="2097088" y="2120900"/>
          <p14:tracePt t="76770" x="2025650" y="2105025"/>
          <p14:tracePt t="76777" x="1857375" y="2089150"/>
          <p14:tracePt t="76786" x="1793875" y="2089150"/>
          <p14:tracePt t="76791" x="1682750" y="2089150"/>
          <p14:tracePt t="76800" x="1601788" y="2105025"/>
          <p14:tracePt t="76807" x="1522413" y="2144713"/>
          <p14:tracePt t="76814" x="1458913" y="2192338"/>
          <p14:tracePt t="76822" x="1427163" y="2216150"/>
          <p14:tracePt t="76831" x="1387475" y="2257425"/>
          <p14:tracePt t="76837" x="1371600" y="2305050"/>
          <p14:tracePt t="76844" x="1363663" y="2360613"/>
          <p14:tracePt t="76853" x="1363663" y="2384425"/>
          <p14:tracePt t="76861" x="1371600" y="2400300"/>
          <p14:tracePt t="76869" x="1379538" y="2416175"/>
          <p14:tracePt t="76877" x="1387475" y="2424113"/>
          <p14:tracePt t="76886" x="1395413" y="2432050"/>
          <p14:tracePt t="76891" x="1411288" y="2432050"/>
          <p14:tracePt t="76915" x="1419225" y="2432050"/>
          <p14:tracePt t="76962" x="1419225" y="2424113"/>
          <p14:tracePt t="76970" x="1419225" y="2416175"/>
          <p14:tracePt t="76986" x="1419225" y="2408238"/>
          <p14:tracePt t="77023" x="1419225" y="2400300"/>
          <p14:tracePt t="77054" x="1419225" y="2424113"/>
          <p14:tracePt t="77063" x="1419225" y="2447925"/>
          <p14:tracePt t="77070" x="1419225" y="2471738"/>
          <p14:tracePt t="77079" x="1427163" y="2495550"/>
          <p14:tracePt t="77086" x="1443038" y="2519363"/>
          <p14:tracePt t="77092" x="1458913" y="2535238"/>
          <p14:tracePt t="77100" x="1482725" y="2551113"/>
          <p14:tracePt t="77109" x="1498600" y="2551113"/>
          <p14:tracePt t="77115" x="1530350" y="2566988"/>
          <p14:tracePt t="77123" x="1554163" y="2576513"/>
          <p14:tracePt t="77132" x="1577975" y="2576513"/>
          <p14:tracePt t="77139" x="1593850" y="2576513"/>
          <p14:tracePt t="77145" x="1609725" y="2576513"/>
          <p14:tracePt t="77153" x="1625600" y="2566988"/>
          <p14:tracePt t="77161" x="1651000" y="2559050"/>
          <p14:tracePt t="77170" x="1651000" y="2551113"/>
          <p14:tracePt t="77178" x="1666875" y="2543175"/>
          <p14:tracePt t="77187" x="1666875" y="2535238"/>
          <p14:tracePt t="77192" x="1666875" y="2511425"/>
          <p14:tracePt t="77200" x="1666875" y="2503488"/>
          <p14:tracePt t="77208" x="1666875" y="2495550"/>
          <p14:tracePt t="77217" x="1666875" y="2487613"/>
          <p14:tracePt t="77224" x="1666875" y="2471738"/>
          <p14:tracePt t="77233" x="1666875" y="2463800"/>
          <p14:tracePt t="77239" x="1666875" y="2455863"/>
          <p14:tracePt t="77300" x="1651000" y="2479675"/>
          <p14:tracePt t="77308" x="1625600" y="2511425"/>
          <p14:tracePt t="77317" x="1617663" y="2535238"/>
          <p14:tracePt t="77324" x="1601788" y="2576513"/>
          <p14:tracePt t="77334" x="1593850" y="2640013"/>
          <p14:tracePt t="77340" x="1593850" y="2679700"/>
          <p14:tracePt t="77348" x="1601788" y="2727325"/>
          <p14:tracePt t="77354" x="1609725" y="2743200"/>
          <p14:tracePt t="77362" x="1633538" y="2767013"/>
          <p14:tracePt t="77370" x="1674813" y="2798763"/>
          <p14:tracePt t="77378" x="1722438" y="2830513"/>
          <p14:tracePt t="77387" x="1778000" y="2846388"/>
          <p14:tracePt t="77393" x="1841500" y="2854325"/>
          <p14:tracePt t="77403" x="1881188" y="2854325"/>
          <p14:tracePt t="77407" x="1920875" y="2854325"/>
          <p14:tracePt t="77416" x="1976438" y="2854325"/>
          <p14:tracePt t="77423" x="2017713" y="2854325"/>
          <p14:tracePt t="77432" x="2065338" y="2846388"/>
          <p14:tracePt t="77439" x="2097088" y="2838450"/>
          <p14:tracePt t="77448" x="2112963" y="2814638"/>
          <p14:tracePt t="77461" x="2128838" y="2782888"/>
          <p14:tracePt t="77470" x="2128838" y="2774950"/>
          <p14:tracePt t="77477" x="2128838" y="2751138"/>
          <p14:tracePt t="77486" x="2128838" y="2719388"/>
          <p14:tracePt t="77494" x="2128838" y="2687638"/>
          <p14:tracePt t="77501" x="2112963" y="2647950"/>
          <p14:tracePt t="77508" x="2105025" y="2624138"/>
          <p14:tracePt t="77518" x="2081213" y="2576513"/>
          <p14:tracePt t="77524" x="2041525" y="2527300"/>
          <p14:tracePt t="77534" x="1984375" y="2463800"/>
          <p14:tracePt t="77540" x="1960563" y="2455863"/>
          <p14:tracePt t="77547" x="1881188" y="2400300"/>
          <p14:tracePt t="77555" x="1841500" y="2384425"/>
          <p14:tracePt t="77561" x="1801813" y="2368550"/>
          <p14:tracePt t="77570" x="1762125" y="2360613"/>
          <p14:tracePt t="77577" x="1722438" y="2360613"/>
          <p14:tracePt t="77586" x="1706563" y="2368550"/>
          <p14:tracePt t="77593" x="1674813" y="2384425"/>
          <p14:tracePt t="77601" x="1658938" y="2408238"/>
          <p14:tracePt t="77607" x="1633538" y="2424113"/>
          <p14:tracePt t="77616" x="1601788" y="2471738"/>
          <p14:tracePt t="77623" x="1585913" y="2503488"/>
          <p14:tracePt t="77631" x="1562100" y="2559050"/>
          <p14:tracePt t="77641" x="1538288" y="2624138"/>
          <p14:tracePt t="77647" x="1530350" y="2687638"/>
          <p14:tracePt t="77655" x="1530350" y="2719388"/>
          <p14:tracePt t="77662" x="1530350" y="2782888"/>
          <p14:tracePt t="77670" x="1530350" y="2830513"/>
          <p14:tracePt t="77678" x="1538288" y="2870200"/>
          <p14:tracePt t="77687" x="1554163" y="2886075"/>
          <p14:tracePt t="77694" x="1577975" y="2901950"/>
          <p14:tracePt t="77703" x="1625600" y="2935288"/>
          <p14:tracePt t="77709" x="1666875" y="2959100"/>
          <p14:tracePt t="77717" x="1698625" y="2967038"/>
          <p14:tracePt t="77723" x="1746250" y="2974975"/>
          <p14:tracePt t="77731" x="1770063" y="2974975"/>
          <p14:tracePt t="77739" x="1801813" y="2974975"/>
          <p14:tracePt t="77747" x="1833563" y="2974975"/>
          <p14:tracePt t="77755" x="1849438" y="2974975"/>
          <p14:tracePt t="77761" x="1865313" y="2974975"/>
          <p14:tracePt t="77770" x="1881188" y="2974975"/>
          <p14:tracePt t="77777" x="1881188" y="2967038"/>
          <p14:tracePt t="77785" x="1889125" y="2959100"/>
          <p14:tracePt t="77794" x="1889125" y="2951163"/>
          <p14:tracePt t="77802" x="1889125" y="2943225"/>
          <p14:tracePt t="77807" x="1889125" y="2935288"/>
          <p14:tracePt t="77824" x="1889125" y="2927350"/>
          <p14:tracePt t="77894" x="1865313" y="2943225"/>
          <p14:tracePt t="77902" x="1825625" y="2998788"/>
          <p14:tracePt t="77910" x="1793875" y="3054350"/>
          <p14:tracePt t="77917" x="1746250" y="3133725"/>
          <p14:tracePt t="77923" x="1722438" y="3197225"/>
          <p14:tracePt t="77931" x="1674813" y="3325813"/>
          <p14:tracePt t="77939" x="1651000" y="3413125"/>
          <p14:tracePt t="77947" x="1609725" y="3524250"/>
          <p14:tracePt t="77955" x="1593850" y="3621088"/>
          <p14:tracePt t="77963" x="1585913" y="3692525"/>
          <p14:tracePt t="77970" x="1585913" y="3779838"/>
          <p14:tracePt t="77977" x="1585913" y="3922713"/>
          <p14:tracePt t="78000" x="1601788" y="4090988"/>
          <p14:tracePt t="78003" x="1617663" y="4146550"/>
          <p14:tracePt t="78007" x="1633538" y="4202113"/>
          <p14:tracePt t="78018" x="1651000" y="4257675"/>
          <p14:tracePt t="78024" x="1666875" y="4281488"/>
          <p14:tracePt t="78032" x="1674813" y="4298950"/>
          <p14:tracePt t="78039" x="1674813" y="4306888"/>
          <p14:tracePt t="78049" x="1674813" y="4314825"/>
          <p14:tracePt t="78064" x="1674813" y="4322763"/>
          <p14:tracePt t="78094" x="1666875" y="4322763"/>
          <p14:tracePt t="78440" x="1666875" y="4338638"/>
          <p14:tracePt t="78448" x="1666875" y="4354513"/>
          <p14:tracePt t="78457" x="1666875" y="4394200"/>
          <p14:tracePt t="78464" x="1674813" y="4425950"/>
          <p14:tracePt t="78473" x="1682750" y="4441825"/>
          <p14:tracePt t="78477" x="1714500" y="4481513"/>
          <p14:tracePt t="78486" x="1730375" y="4529138"/>
          <p14:tracePt t="78493" x="1738313" y="4552950"/>
          <p14:tracePt t="78501" x="1754188" y="4592638"/>
          <p14:tracePt t="78509" x="1778000" y="4633913"/>
          <p14:tracePt t="78517" x="1793875" y="4657725"/>
          <p14:tracePt t="78525" x="1801813" y="4681538"/>
          <p14:tracePt t="78531" x="1809750" y="4697413"/>
          <p14:tracePt t="78539" x="1817688" y="4713288"/>
          <p14:tracePt t="78547" x="1817688" y="4729163"/>
          <p14:tracePt t="78555" x="1825625" y="4752975"/>
          <p14:tracePt t="78563" x="1833563" y="4776788"/>
          <p14:tracePt t="78571" x="1841500" y="4784725"/>
          <p14:tracePt t="78577" x="1841500" y="4808538"/>
          <p14:tracePt t="78585" x="1841500" y="4824413"/>
          <p14:tracePt t="78593" x="1841500" y="4840288"/>
          <p14:tracePt t="78602" x="1841500" y="4856163"/>
          <p14:tracePt t="78609" x="1841500" y="4864100"/>
          <p14:tracePt t="78618" x="1841500" y="4879975"/>
          <p14:tracePt t="78625" x="1841500" y="4903788"/>
          <p14:tracePt t="78634" x="1841500" y="4911725"/>
          <p14:tracePt t="78639" x="1841500" y="4919663"/>
          <p14:tracePt t="78647" x="1849438" y="4927600"/>
          <p14:tracePt t="78655" x="1849438" y="4935538"/>
          <p14:tracePt t="78663" x="1849438" y="4943475"/>
          <p14:tracePt t="78679" x="1849438" y="4951413"/>
          <p14:tracePt t="78687" x="1849438" y="4959350"/>
          <p14:tracePt t="78693" x="1857375" y="4967288"/>
          <p14:tracePt t="78702" x="1857375" y="4984750"/>
          <p14:tracePt t="78719" x="1857375" y="4992688"/>
          <p14:tracePt t="78726" x="1865313" y="5000625"/>
          <p14:tracePt t="78734" x="1865313" y="5008563"/>
          <p14:tracePt t="78739" x="1865313" y="5016500"/>
          <p14:tracePt t="78755" x="1865313" y="5024438"/>
          <p14:tracePt t="78794" x="1873250" y="5024438"/>
          <p14:tracePt t="78832" x="1873250" y="5032375"/>
          <p14:tracePt t="78840" x="1889125" y="5040313"/>
          <p14:tracePt t="78848" x="1905000" y="5040313"/>
          <p14:tracePt t="78857" x="1912938" y="5040313"/>
          <p14:tracePt t="78864" x="1928813" y="5040313"/>
          <p14:tracePt t="78872" x="1936750" y="5040313"/>
          <p14:tracePt t="78880" x="1952625" y="5040313"/>
          <p14:tracePt t="78894" x="1960563" y="5040313"/>
          <p14:tracePt t="78902" x="1976438" y="5040313"/>
          <p14:tracePt t="78910" x="1992313" y="5040313"/>
          <p14:tracePt t="78919" x="2008188" y="5040313"/>
          <p14:tracePt t="78926" x="2033588" y="5040313"/>
          <p14:tracePt t="78936" x="2041525" y="5040313"/>
          <p14:tracePt t="78943" x="2057400" y="5032375"/>
          <p14:tracePt t="78947" x="2065338" y="5032375"/>
          <p14:tracePt t="78956" x="2073275" y="5032375"/>
          <p14:tracePt t="79104" x="2073275" y="5016500"/>
          <p14:tracePt t="79118" x="2073275" y="5008563"/>
          <p14:tracePt t="79342" x="2081213" y="5008563"/>
          <p14:tracePt t="79350" x="2089150" y="5008563"/>
          <p14:tracePt t="79356" x="2097088" y="5008563"/>
          <p14:tracePt t="79364" x="2120900" y="5024438"/>
          <p14:tracePt t="79379" x="2128838" y="5024438"/>
          <p14:tracePt t="79388" x="2144713" y="5032375"/>
          <p14:tracePt t="79396" x="2152650" y="5040313"/>
          <p14:tracePt t="79402" x="2168525" y="5040313"/>
          <p14:tracePt t="79409" x="2176463" y="5048250"/>
          <p14:tracePt t="79418" x="2184400" y="5056188"/>
          <p14:tracePt t="79435" x="2192338" y="5064125"/>
          <p14:tracePt t="80504" x="2184400" y="5064125"/>
          <p14:tracePt t="80512" x="2176463" y="5064125"/>
          <p14:tracePt t="80528" x="2160588" y="5064125"/>
          <p14:tracePt t="81028" x="2160588" y="5080000"/>
          <p14:tracePt t="81037" x="2152650" y="5103813"/>
          <p14:tracePt t="81044" x="2144713" y="5143500"/>
          <p14:tracePt t="81052" x="2136775" y="5159375"/>
          <p14:tracePt t="81066" x="2136775" y="5175250"/>
          <p14:tracePt t="81075" x="2128838" y="5191125"/>
          <p14:tracePt t="81082" x="2128838" y="5199063"/>
          <p14:tracePt t="81090" x="2128838" y="5207000"/>
          <p14:tracePt t="81105" x="2128838" y="5214938"/>
          <p14:tracePt t="81111" x="2120900" y="5214938"/>
          <p14:tracePt t="81314" x="2112963" y="5214938"/>
          <p14:tracePt t="81320" x="2097088" y="5207000"/>
          <p14:tracePt t="81327" x="2089150" y="5199063"/>
          <p14:tracePt t="81337" x="2081213" y="5191125"/>
          <p14:tracePt t="81352" x="2073275" y="5183188"/>
          <p14:tracePt t="81451" x="2065338" y="5175250"/>
          <p14:tracePt t="81459" x="2049463" y="5159375"/>
          <p14:tracePt t="81467" x="2017713" y="5135563"/>
          <p14:tracePt t="81474" x="1968500" y="5111750"/>
          <p14:tracePt t="81481" x="1912938" y="5087938"/>
          <p14:tracePt t="81492" x="1865313" y="5072063"/>
          <p14:tracePt t="81497" x="1841500" y="5064125"/>
          <p14:tracePt t="81506" x="1785938" y="5056188"/>
          <p14:tracePt t="81514" x="1762125" y="5040313"/>
          <p14:tracePt t="81521" x="1738313" y="5040313"/>
          <p14:tracePt t="81528" x="1714500" y="5032375"/>
          <p14:tracePt t="81538" x="1682750" y="5032375"/>
          <p14:tracePt t="81543" x="1666875" y="5032375"/>
          <p14:tracePt t="81552" x="1651000" y="5032375"/>
          <p14:tracePt t="81560" x="1617663" y="5032375"/>
          <p14:tracePt t="81568" x="1593850" y="5032375"/>
          <p14:tracePt t="81573" x="1562100" y="5032375"/>
          <p14:tracePt t="81582" x="1530350" y="5032375"/>
          <p14:tracePt t="81589" x="1514475" y="5032375"/>
          <p14:tracePt t="81598" x="1482725" y="5040313"/>
          <p14:tracePt t="81605" x="1458913" y="5056188"/>
          <p14:tracePt t="81613" x="1443038" y="5056188"/>
          <p14:tracePt t="81621" x="1427163" y="5072063"/>
          <p14:tracePt t="81627" x="1419225" y="5072063"/>
          <p14:tracePt t="81638" x="1411288" y="5080000"/>
          <p14:tracePt t="81643" x="1403350" y="5087938"/>
          <p14:tracePt t="81660" x="1395413" y="5087938"/>
          <p14:tracePt t="81668" x="1395413" y="5095875"/>
          <p14:tracePt t="81789" x="1403350" y="5095875"/>
          <p14:tracePt t="81798" x="1411288" y="5087938"/>
          <p14:tracePt t="81805" x="1427163" y="5087938"/>
          <p14:tracePt t="81814" x="1435100" y="5080000"/>
          <p14:tracePt t="81822" x="1450975" y="5072063"/>
          <p14:tracePt t="81830" x="1458913" y="5072063"/>
          <p14:tracePt t="81844" x="1474788" y="5072063"/>
          <p14:tracePt t="81861" x="1474788" y="5064125"/>
          <p14:tracePt t="82107" x="1482725" y="5064125"/>
          <p14:tracePt t="82114" x="1490663" y="5064125"/>
          <p14:tracePt t="82122" x="1506538" y="5087938"/>
          <p14:tracePt t="82130" x="1538288" y="5103813"/>
          <p14:tracePt t="82139" x="1554163" y="5119688"/>
          <p14:tracePt t="82144" x="1570038" y="5127625"/>
          <p14:tracePt t="82152" x="1593850" y="5135563"/>
          <p14:tracePt t="82160" x="1601788" y="5143500"/>
          <p14:tracePt t="82168" x="1617663" y="5151438"/>
          <p14:tracePt t="82176" x="1633538" y="5159375"/>
          <p14:tracePt t="82554" x="1633538" y="5167313"/>
          <p14:tracePt t="82568" x="1633538" y="5175250"/>
          <p14:tracePt t="82576" x="1625600" y="5175250"/>
          <p14:tracePt t="82584" x="1625600" y="5183188"/>
          <p14:tracePt t="82598" x="1617663" y="5183188"/>
          <p14:tracePt t="82606" x="1617663" y="5191125"/>
          <p14:tracePt t="82860" x="1625600" y="5191125"/>
          <p14:tracePt t="82866" x="1651000" y="5183188"/>
          <p14:tracePt t="82874" x="1690688" y="5167313"/>
          <p14:tracePt t="82882" x="1746250" y="5143500"/>
          <p14:tracePt t="82891" x="1793875" y="5127625"/>
          <p14:tracePt t="82898" x="1817688" y="5103813"/>
          <p14:tracePt t="82908" x="1849438" y="5095875"/>
          <p14:tracePt t="82915" x="1865313" y="5072063"/>
          <p14:tracePt t="82921" x="1881188" y="5064125"/>
          <p14:tracePt t="82929" x="1889125" y="5048250"/>
          <p14:tracePt t="82938" x="1905000" y="5024438"/>
          <p14:tracePt t="82945" x="1912938" y="5016500"/>
          <p14:tracePt t="82953" x="1920875" y="5008563"/>
          <p14:tracePt t="82961" x="1928813" y="4967288"/>
          <p14:tracePt t="82967" x="1928813" y="4951413"/>
          <p14:tracePt t="82982" x="1936750" y="4935538"/>
          <p14:tracePt t="82991" x="1936750" y="4919663"/>
          <p14:tracePt t="83006" x="1936750" y="4911725"/>
          <p14:tracePt t="83068" x="1944688" y="4935538"/>
          <p14:tracePt t="83075" x="1976438" y="4992688"/>
          <p14:tracePt t="83084" x="2000250" y="5024438"/>
          <p14:tracePt t="83092" x="2041525" y="5064125"/>
          <p14:tracePt t="83100" x="2112963" y="5127625"/>
          <p14:tracePt t="83108" x="2168525" y="5159375"/>
          <p14:tracePt t="83115" x="2216150" y="5183188"/>
          <p14:tracePt t="83123" x="2263775" y="5191125"/>
          <p14:tracePt t="83129" x="2287588" y="5191125"/>
          <p14:tracePt t="83139" x="2303463" y="5191125"/>
          <p14:tracePt t="83145" x="2311400" y="5191125"/>
          <p14:tracePt t="83154" x="2319338" y="5191125"/>
          <p14:tracePt t="83184" x="2319338" y="5175250"/>
          <p14:tracePt t="83191" x="2319338" y="5167313"/>
          <p14:tracePt t="83200" x="2311400" y="5151438"/>
          <p14:tracePt t="83208" x="2311400" y="5143500"/>
          <p14:tracePt t="83216" x="2303463" y="5127625"/>
          <p14:tracePt t="83224" x="2295525" y="5119688"/>
          <p14:tracePt t="83229" x="2295525" y="5111750"/>
          <p14:tracePt t="83261" x="2287588" y="5111750"/>
          <p14:tracePt t="83284" x="2279650" y="5111750"/>
          <p14:tracePt t="83299" x="2271713" y="5111750"/>
          <p14:tracePt t="83308" x="2263775" y="5111750"/>
          <p14:tracePt t="83315" x="2255838" y="5111750"/>
          <p14:tracePt t="83323" x="2247900" y="5111750"/>
          <p14:tracePt t="83478" x="2255838" y="5111750"/>
          <p14:tracePt t="83483" x="2303463" y="5111750"/>
          <p14:tracePt t="83491" x="2366963" y="5111750"/>
          <p14:tracePt t="83501" x="2463800" y="5103813"/>
          <p14:tracePt t="83508" x="2519363" y="5095875"/>
          <p14:tracePt t="83516" x="2670175" y="5072063"/>
          <p14:tracePt t="83524" x="2741613" y="5056188"/>
          <p14:tracePt t="83532" x="2790825" y="5040313"/>
          <p14:tracePt t="83540" x="2862263" y="5000625"/>
          <p14:tracePt t="83545" x="2886075" y="4967288"/>
          <p14:tracePt t="83553" x="2909888" y="4935538"/>
          <p14:tracePt t="83561" x="2917825" y="4903788"/>
          <p14:tracePt t="83569" x="2933700" y="4872038"/>
          <p14:tracePt t="83576" x="2933700" y="4848225"/>
          <p14:tracePt t="83583" x="2933700" y="4816475"/>
          <p14:tracePt t="83591" x="2933700" y="4792663"/>
          <p14:tracePt t="83599" x="2933700" y="4768850"/>
          <p14:tracePt t="83608" x="2917825" y="4752975"/>
          <p14:tracePt t="83615" x="2909888" y="4729163"/>
          <p14:tracePt t="83624" x="2901950" y="4729163"/>
          <p14:tracePt t="83629" x="2878138" y="4721225"/>
          <p14:tracePt t="83638" x="2862263" y="4713288"/>
          <p14:tracePt t="83645" x="2838450" y="4713288"/>
          <p14:tracePt t="83654" x="2790825" y="4713288"/>
          <p14:tracePt t="83662" x="2759075" y="4721225"/>
          <p14:tracePt t="83669" x="2725738" y="4745038"/>
          <p14:tracePt t="83677" x="2717800" y="4752975"/>
          <p14:tracePt t="83683" x="2693988" y="4768850"/>
          <p14:tracePt t="83693" x="2686050" y="4784725"/>
          <p14:tracePt t="83699" x="2678113" y="4784725"/>
          <p14:tracePt t="83715" x="2678113" y="4792663"/>
          <p14:tracePt t="83746" x="2670175" y="4792663"/>
          <p14:tracePt t="83753" x="2662238" y="4760913"/>
          <p14:tracePt t="83761" x="2630488" y="4713288"/>
          <p14:tracePt t="83769" x="2574925" y="4657725"/>
          <p14:tracePt t="83777" x="2503488" y="4592638"/>
          <p14:tracePt t="83785" x="2471738" y="4560888"/>
          <p14:tracePt t="83792" x="2400300" y="4521200"/>
          <p14:tracePt t="83799" x="2287588" y="4465638"/>
          <p14:tracePt t="83807" x="2216150" y="4441825"/>
          <p14:tracePt t="83815" x="2168525" y="4425950"/>
          <p14:tracePt t="83823" x="2136775" y="4425950"/>
          <p14:tracePt t="83831" x="2097088" y="4425950"/>
          <p14:tracePt t="83838" x="2057400" y="4433888"/>
          <p14:tracePt t="83846" x="2033588" y="4457700"/>
          <p14:tracePt t="83854" x="1992313" y="4529138"/>
          <p14:tracePt t="83862" x="1984375" y="4592638"/>
          <p14:tracePt t="83870" x="1976438" y="4633913"/>
          <p14:tracePt t="83878" x="1976438" y="4745038"/>
          <p14:tracePt t="83883" x="1976438" y="4784725"/>
          <p14:tracePt t="83891" x="2008188" y="4911725"/>
          <p14:tracePt t="83899" x="2049463" y="4992688"/>
          <p14:tracePt t="83908" x="2073275" y="5024438"/>
          <p14:tracePt t="83915" x="2112963" y="5072063"/>
          <p14:tracePt t="83923" x="2160588" y="5111750"/>
          <p14:tracePt t="83931" x="2208213" y="5135563"/>
          <p14:tracePt t="83937" x="2232025" y="5143500"/>
          <p14:tracePt t="83945" x="2255838" y="5143500"/>
          <p14:tracePt t="83954" x="2271713" y="5143500"/>
          <p14:tracePt t="83986" x="2279650" y="5143500"/>
          <p14:tracePt t="83991" x="2279650" y="5135563"/>
          <p14:tracePt t="84007" x="2279650" y="5127625"/>
          <p14:tracePt t="84031" x="2279650" y="5119688"/>
          <p14:tracePt t="84415" x="2263775" y="5151438"/>
          <p14:tracePt t="84423" x="2239963" y="5175250"/>
          <p14:tracePt t="84431" x="2216150" y="5207000"/>
          <p14:tracePt t="84440" x="2200275" y="5230813"/>
          <p14:tracePt t="84448" x="2168525" y="5254625"/>
          <p14:tracePt t="84458" x="2152650" y="5270500"/>
          <p14:tracePt t="84463" x="2128838" y="5294313"/>
          <p14:tracePt t="84470" x="2112963" y="5294313"/>
          <p14:tracePt t="84479" x="2081213" y="5319713"/>
          <p14:tracePt t="84486" x="2065338" y="5327650"/>
          <p14:tracePt t="84496" x="2049463" y="5335588"/>
          <p14:tracePt t="84502" x="2041525" y="5351463"/>
          <p14:tracePt t="84508" x="2033588" y="5351463"/>
          <p14:tracePt t="85294" x="2049463" y="5351463"/>
          <p14:tracePt t="85302" x="2097088" y="5351463"/>
          <p14:tracePt t="85309" x="2184400" y="5351463"/>
          <p14:tracePt t="85317" x="2255838" y="5351463"/>
          <p14:tracePt t="85326" x="2295525" y="5351463"/>
          <p14:tracePt t="85334" x="2392363" y="5351463"/>
          <p14:tracePt t="85342" x="2455863" y="5351463"/>
          <p14:tracePt t="85348" x="2551113" y="5351463"/>
          <p14:tracePt t="85356" x="2614613" y="5359400"/>
          <p14:tracePt t="85364" x="2670175" y="5359400"/>
          <p14:tracePt t="85372" x="2717800" y="5367338"/>
          <p14:tracePt t="85380" x="2751138" y="5367338"/>
          <p14:tracePt t="85386" x="2782888" y="5367338"/>
          <p14:tracePt t="85394" x="2790825" y="5375275"/>
          <p14:tracePt t="85402" x="2814638" y="5375275"/>
          <p14:tracePt t="85410" x="2830513" y="5375275"/>
          <p14:tracePt t="85418" x="2838450" y="5375275"/>
          <p14:tracePt t="85426" x="2862263" y="5383213"/>
          <p14:tracePt t="85432" x="2909888" y="5391150"/>
          <p14:tracePt t="85441" x="2933700" y="5399088"/>
          <p14:tracePt t="85448" x="2989263" y="5407025"/>
          <p14:tracePt t="85457" x="3013075" y="5414963"/>
          <p14:tracePt t="85464" x="3068638" y="5422900"/>
          <p14:tracePt t="85473" x="3125788" y="5430838"/>
          <p14:tracePt t="85480" x="3189288" y="5446713"/>
          <p14:tracePt t="85486" x="3205163" y="5446713"/>
          <p14:tracePt t="85496" x="3236913" y="5454650"/>
          <p14:tracePt t="85501" x="3268663" y="5454650"/>
          <p14:tracePt t="85509" x="3284538" y="5462588"/>
          <p14:tracePt t="85517" x="3316288" y="5478463"/>
          <p14:tracePt t="85525" x="3332163" y="5478463"/>
          <p14:tracePt t="85535" x="3348038" y="5486400"/>
          <p14:tracePt t="85542" x="3355975" y="5486400"/>
          <p14:tracePt t="85548" x="3379788" y="5502275"/>
          <p14:tracePt t="85555" x="3395663" y="5502275"/>
          <p14:tracePt t="85564" x="3411538" y="5510213"/>
          <p14:tracePt t="85572" x="3427413" y="5518150"/>
          <p14:tracePt t="85581" x="3451225" y="5534025"/>
          <p14:tracePt t="85586" x="3467100" y="5534025"/>
          <p14:tracePt t="85597" x="3500438" y="5557838"/>
          <p14:tracePt t="85601" x="3563938" y="5573713"/>
          <p14:tracePt t="85611" x="3611563" y="5597525"/>
          <p14:tracePt t="85617" x="3635375" y="5605463"/>
          <p14:tracePt t="85625" x="3706813" y="5629275"/>
          <p14:tracePt t="85633" x="3738563" y="5645150"/>
          <p14:tracePt t="85639" x="3786188" y="5653088"/>
          <p14:tracePt t="85647" x="3867150" y="5686425"/>
          <p14:tracePt t="85655" x="3883025" y="5686425"/>
          <p14:tracePt t="85663" x="3930650" y="5702300"/>
          <p14:tracePt t="85672" x="3946525" y="5710238"/>
          <p14:tracePt t="85680" x="3970338" y="5718175"/>
          <p14:tracePt t="85802" x="3962400" y="5718175"/>
          <p14:tracePt t="85809" x="3930650" y="5726113"/>
          <p14:tracePt t="85818" x="3875088" y="5726113"/>
          <p14:tracePt t="85827" x="3825875" y="5726113"/>
          <p14:tracePt t="85834" x="3730625" y="5726113"/>
          <p14:tracePt t="85840" x="3667125" y="5726113"/>
          <p14:tracePt t="85848" x="3579813" y="5718175"/>
          <p14:tracePt t="85856" x="3508375" y="5718175"/>
          <p14:tracePt t="85864" x="3451225" y="5710238"/>
          <p14:tracePt t="85872" x="3395663" y="5702300"/>
          <p14:tracePt t="85880" x="3332163" y="5694363"/>
          <p14:tracePt t="85886" x="3284538" y="5686425"/>
          <p14:tracePt t="85894" x="3189288" y="5670550"/>
          <p14:tracePt t="85900" x="3149600" y="5653088"/>
          <p14:tracePt t="85909" x="3052763" y="5637213"/>
          <p14:tracePt t="85916" x="2981325" y="5613400"/>
          <p14:tracePt t="85927" x="2909888" y="5597525"/>
          <p14:tracePt t="85934" x="2822575" y="5565775"/>
          <p14:tracePt t="85942" x="2686050" y="5541963"/>
          <p14:tracePt t="85948" x="2582863" y="5510213"/>
          <p14:tracePt t="85956" x="2392363" y="5470525"/>
          <p14:tracePt t="85963" x="2287588" y="5438775"/>
          <p14:tracePt t="85971" x="2176463" y="5422900"/>
          <p14:tracePt t="85980" x="2081213" y="5407025"/>
          <p14:tracePt t="85987" x="2017713" y="5399088"/>
          <p14:tracePt t="85995" x="1968500" y="5383213"/>
          <p14:tracePt t="86009" x="1881188" y="5375275"/>
          <p14:tracePt t="86016" x="1873250" y="5367338"/>
          <p14:tracePt t="86025" x="1865313" y="5367338"/>
          <p14:tracePt t="86142" x="1857375" y="5367338"/>
          <p14:tracePt t="86148" x="1849438" y="5359400"/>
          <p14:tracePt t="86155" x="1825625" y="5351463"/>
          <p14:tracePt t="86164" x="1801813" y="5343525"/>
          <p14:tracePt t="86172" x="1793875" y="5335588"/>
          <p14:tracePt t="86180" x="1762125" y="5327650"/>
          <p14:tracePt t="86188" x="1722438" y="5310188"/>
          <p14:tracePt t="86197" x="1698625" y="5302250"/>
          <p14:tracePt t="86201" x="1651000" y="5294313"/>
          <p14:tracePt t="86209" x="1625600" y="5286375"/>
          <p14:tracePt t="86217" x="1601788" y="5278438"/>
          <p14:tracePt t="86224" x="1577975" y="5278438"/>
          <p14:tracePt t="86233" x="1562100" y="5278438"/>
          <p14:tracePt t="86241" x="1546225" y="5270500"/>
          <p14:tracePt t="86248" x="1530350" y="5270500"/>
          <p14:tracePt t="86258" x="1522413" y="5270500"/>
          <p14:tracePt t="86263" x="1514475" y="5270500"/>
          <p14:tracePt t="86271" x="1506538" y="5270500"/>
          <p14:tracePt t="86288" x="1498600" y="5270500"/>
          <p14:tracePt t="89046" x="1490663" y="5270500"/>
          <p14:tracePt t="89051" x="1466850" y="5286375"/>
          <p14:tracePt t="89060" x="1435100" y="5302250"/>
          <p14:tracePt t="89067" x="1427163" y="5302250"/>
          <p14:tracePt t="89076" x="1411288" y="5310188"/>
          <p14:tracePt t="89084" x="1395413" y="5319713"/>
          <p14:tracePt t="89093" x="1371600" y="5319713"/>
          <p14:tracePt t="89099" x="1355725" y="5319713"/>
          <p14:tracePt t="89114" x="1347788" y="5319713"/>
          <p14:tracePt t="108164" x="1379538" y="5319713"/>
          <p14:tracePt t="108171" x="1466850" y="5278438"/>
          <p14:tracePt t="108179" x="1522413" y="5254625"/>
          <p14:tracePt t="108187" x="1562100" y="5246688"/>
          <p14:tracePt t="108193" x="1601788" y="5246688"/>
          <p14:tracePt t="108201" x="1617663" y="5238750"/>
          <p14:tracePt t="108209" x="1641475" y="5238750"/>
          <p14:tracePt t="108218" x="1658938" y="5238750"/>
          <p14:tracePt t="108225" x="1674813" y="5238750"/>
          <p14:tracePt t="108234" x="1698625" y="5238750"/>
          <p14:tracePt t="108241" x="1714500" y="5238750"/>
          <p14:tracePt t="108249" x="1746250" y="5254625"/>
          <p14:tracePt t="108256" x="1762125" y="5262563"/>
          <p14:tracePt t="108266" x="1793875" y="5270500"/>
          <p14:tracePt t="108272" x="1809750" y="5278438"/>
          <p14:tracePt t="108282" x="1825625" y="5286375"/>
          <p14:tracePt t="108287" x="1849438" y="5294313"/>
          <p14:tracePt t="108299" x="1865313" y="5294313"/>
          <p14:tracePt t="108304" x="1881188" y="5302250"/>
          <p14:tracePt t="108309" x="1889125" y="5302250"/>
          <p14:tracePt t="108318" x="1905000" y="5302250"/>
          <p14:tracePt t="108325" x="1928813" y="5302250"/>
          <p14:tracePt t="108334" x="1952625" y="5302250"/>
          <p14:tracePt t="108341" x="1984375" y="5302250"/>
          <p14:tracePt t="108350" x="2025650" y="5310188"/>
          <p14:tracePt t="108355" x="2073275" y="5310188"/>
          <p14:tracePt t="108364" x="2089150" y="5310188"/>
          <p14:tracePt t="108371" x="2144713" y="5319713"/>
          <p14:tracePt t="108381" x="2184400" y="5319713"/>
          <p14:tracePt t="108387" x="2208213" y="5319713"/>
          <p14:tracePt t="108396" x="2263775" y="5327650"/>
          <p14:tracePt t="108404" x="2295525" y="5327650"/>
          <p14:tracePt t="108410" x="2351088" y="5327650"/>
          <p14:tracePt t="108418" x="2392363" y="5327650"/>
          <p14:tracePt t="108426" x="2432050" y="5327650"/>
          <p14:tracePt t="108434" x="2455863" y="5327650"/>
          <p14:tracePt t="108442" x="2519363" y="5327650"/>
          <p14:tracePt t="108449" x="2566988" y="5327650"/>
          <p14:tracePt t="108455" x="2590800" y="5327650"/>
          <p14:tracePt t="108465" x="2662238" y="5327650"/>
          <p14:tracePt t="108472" x="2709863" y="5327650"/>
          <p14:tracePt t="108481" x="2774950" y="5327650"/>
          <p14:tracePt t="108488" x="2846388" y="5327650"/>
          <p14:tracePt t="108496" x="2894013" y="5327650"/>
          <p14:tracePt t="108501" x="2917825" y="5327650"/>
          <p14:tracePt t="108509" x="2957513" y="5327650"/>
          <p14:tracePt t="108519" x="3005138" y="5327650"/>
          <p14:tracePt t="108525" x="3052763" y="5327650"/>
          <p14:tracePt t="108534" x="3133725" y="5327650"/>
          <p14:tracePt t="108541" x="3205163" y="5335588"/>
          <p14:tracePt t="108550" x="3252788" y="5343525"/>
          <p14:tracePt t="108557" x="3348038" y="5359400"/>
          <p14:tracePt t="108566" x="3411538" y="5359400"/>
          <p14:tracePt t="108571" x="3579813" y="5383213"/>
          <p14:tracePt t="108582" x="3643313" y="5391150"/>
          <p14:tracePt t="108588" x="3754438" y="5407025"/>
          <p14:tracePt t="108597" x="3859213" y="5414963"/>
          <p14:tracePt t="108605" x="3962400" y="5430838"/>
          <p14:tracePt t="108611" x="4081463" y="5454650"/>
          <p14:tracePt t="108618" x="4192588" y="5470525"/>
          <p14:tracePt t="108625" x="4384675" y="5486400"/>
          <p14:tracePt t="108636" x="4511675" y="5510213"/>
          <p14:tracePt t="108641" x="4624388" y="5518150"/>
          <p14:tracePt t="108649" x="4822825" y="5541963"/>
          <p14:tracePt t="108658" x="4943475" y="5549900"/>
          <p14:tracePt t="108664" x="5149850" y="5557838"/>
          <p14:tracePt t="108671" x="5284788" y="5557838"/>
          <p14:tracePt t="108680" x="5461000" y="5573713"/>
          <p14:tracePt t="108687" x="5580063" y="5573713"/>
          <p14:tracePt t="108695" x="5724525" y="5573713"/>
          <p14:tracePt t="108703" x="5827713" y="5573713"/>
          <p14:tracePt t="108709" x="5915025" y="5573713"/>
          <p14:tracePt t="108718" x="6059488" y="5557838"/>
          <p14:tracePt t="108725" x="6170613" y="5541963"/>
          <p14:tracePt t="108733" x="6257925" y="5518150"/>
          <p14:tracePt t="108742" x="6376988" y="5478463"/>
          <p14:tracePt t="108749" x="6457950" y="5446713"/>
          <p14:tracePt t="108758" x="6505575" y="5414963"/>
          <p14:tracePt t="108766" x="6584950" y="5351463"/>
          <p14:tracePt t="108771" x="6624638" y="5319713"/>
          <p14:tracePt t="108782" x="6696075" y="5222875"/>
          <p14:tracePt t="108788" x="6769100" y="5119688"/>
          <p14:tracePt t="108796" x="6824663" y="5032375"/>
          <p14:tracePt t="108804" x="6880225" y="4927600"/>
          <p14:tracePt t="108812" x="6919913" y="4848225"/>
          <p14:tracePt t="108819" x="7007225" y="4697413"/>
          <p14:tracePt t="108825" x="7062788" y="4576763"/>
          <p14:tracePt t="108834" x="7223125" y="4338638"/>
          <p14:tracePt t="108842" x="7366000" y="4122738"/>
          <p14:tracePt t="108849" x="7518400" y="3922713"/>
          <p14:tracePt t="108858" x="7645400" y="3708400"/>
          <p14:tracePt t="108865" x="7796213" y="3492500"/>
          <p14:tracePt t="108871" x="7972425" y="3236913"/>
          <p14:tracePt t="108880" x="8091488" y="3006725"/>
          <p14:tracePt t="108887" x="8162925" y="2838450"/>
          <p14:tracePt t="108895" x="8259763" y="2559050"/>
          <p14:tracePt t="108905" x="8315325" y="2281238"/>
          <p14:tracePt t="108911" x="8331200" y="2105025"/>
          <p14:tracePt t="108918" x="8339138" y="1946275"/>
          <p14:tracePt t="108925" x="8339138" y="1825625"/>
          <p14:tracePt t="108935" x="8339138" y="1714500"/>
          <p14:tracePt t="108942" x="8339138" y="1658938"/>
          <p14:tracePt t="108950" x="8347075" y="1635125"/>
          <p14:tracePt t="108995" x="8339138" y="1635125"/>
          <p14:tracePt t="109003" x="8291513" y="1666875"/>
          <p14:tracePt t="109011" x="8251825" y="1698625"/>
          <p14:tracePt t="109017" x="8194675" y="1730375"/>
          <p14:tracePt t="109025" x="8131175" y="1770063"/>
          <p14:tracePt t="109034" x="8099425" y="1793875"/>
          <p14:tracePt t="109041" x="8020050" y="1841500"/>
          <p14:tracePt t="109049" x="7980363" y="1865313"/>
          <p14:tracePt t="109058" x="7893050" y="1914525"/>
          <p14:tracePt t="109066" x="7877175" y="1930400"/>
          <p14:tracePt t="109071" x="7796213" y="1954213"/>
          <p14:tracePt t="109080" x="7700963" y="1985963"/>
          <p14:tracePt t="109088" x="7605713" y="2009775"/>
          <p14:tracePt t="109097" x="7558088" y="2025650"/>
          <p14:tracePt t="109105" x="7358063" y="2073275"/>
          <p14:tracePt t="109114" x="7231063" y="2097088"/>
          <p14:tracePt t="109118" x="7118350" y="2128838"/>
          <p14:tracePt t="109125" x="6983413" y="2168525"/>
          <p14:tracePt t="109134" x="6904038" y="2192338"/>
          <p14:tracePt t="109141" x="6792913" y="2224088"/>
          <p14:tracePt t="109151" x="6727825" y="2257425"/>
          <p14:tracePt t="109156" x="6688138" y="2265363"/>
          <p14:tracePt t="109165" x="6680200" y="2281238"/>
          <p14:tracePt t="109170" x="6672263" y="2289175"/>
          <p14:tracePt t="109179" x="6672263" y="2305050"/>
          <p14:tracePt t="109203" x="6672263" y="2312988"/>
          <p14:tracePt t="109211" x="6688138" y="2312988"/>
          <p14:tracePt t="109219" x="6735763" y="2320925"/>
          <p14:tracePt t="109225" x="6808788" y="2320925"/>
          <p14:tracePt t="109233" x="6864350" y="2320925"/>
          <p14:tracePt t="109242" x="6951663" y="2312988"/>
          <p14:tracePt t="109249" x="7007225" y="2297113"/>
          <p14:tracePt t="109258" x="7118350" y="2257425"/>
          <p14:tracePt t="109267" x="7175500" y="2224088"/>
          <p14:tracePt t="109274" x="7207250" y="2216150"/>
          <p14:tracePt t="109281" x="7239000" y="2184400"/>
          <p14:tracePt t="109288" x="7246938" y="2184400"/>
          <p14:tracePt t="109319" x="7231063" y="2192338"/>
          <p14:tracePt t="109327" x="7159625" y="2233613"/>
          <p14:tracePt t="109335" x="7102475" y="2281238"/>
          <p14:tracePt t="109342" x="6975475" y="2384425"/>
          <p14:tracePt t="109350" x="6919913" y="2439988"/>
          <p14:tracePt t="109357" x="6848475" y="2511425"/>
          <p14:tracePt t="109366" x="6808788" y="2566988"/>
          <p14:tracePt t="109374" x="6777038" y="2608263"/>
          <p14:tracePt t="109380" x="6759575" y="2647950"/>
          <p14:tracePt t="109388" x="6759575" y="2655888"/>
          <p14:tracePt t="109404" x="6751638" y="2655888"/>
          <p14:tracePt t="109427" x="6769100" y="2624138"/>
          <p14:tracePt t="109434" x="6792913" y="2576513"/>
          <p14:tracePt t="109441" x="6816725" y="2543175"/>
          <p14:tracePt t="109449" x="6832600" y="2503488"/>
          <p14:tracePt t="109457" x="6832600" y="2463800"/>
          <p14:tracePt t="109467" x="6832600" y="2439988"/>
          <p14:tracePt t="109474" x="6832600" y="2432050"/>
          <p14:tracePt t="109480" x="6824663" y="2400300"/>
          <p14:tracePt t="109488" x="6816725" y="2400300"/>
          <p14:tracePt t="109496" x="6800850" y="2400300"/>
          <p14:tracePt t="109504" x="6792913" y="2400300"/>
          <p14:tracePt t="109512" x="6759575" y="2400300"/>
          <p14:tracePt t="109520" x="6672263" y="2432050"/>
          <p14:tracePt t="109528" x="6600825" y="2471738"/>
          <p14:tracePt t="109534" x="6545263" y="2503488"/>
          <p14:tracePt t="109541" x="6481763" y="2576513"/>
          <p14:tracePt t="109549" x="6442075" y="2624138"/>
          <p14:tracePt t="109557" x="6418263" y="2655888"/>
          <p14:tracePt t="109566" x="6410325" y="2679700"/>
          <p14:tracePt t="109574" x="6402388" y="2695575"/>
          <p14:tracePt t="109628" x="6402388" y="2671763"/>
          <p14:tracePt t="109634" x="6392863" y="2640013"/>
          <p14:tracePt t="109642" x="6376988" y="2600325"/>
          <p14:tracePt t="109650" x="6361113" y="2566988"/>
          <p14:tracePt t="109658" x="6297613" y="2487613"/>
          <p14:tracePt t="109666" x="6249988" y="2447925"/>
          <p14:tracePt t="109673" x="6170613" y="2392363"/>
          <p14:tracePt t="109679" x="6083300" y="2336800"/>
          <p14:tracePt t="109687" x="5938838" y="2289175"/>
          <p14:tracePt t="109695" x="5764213" y="2241550"/>
          <p14:tracePt t="109703" x="5619750" y="2216150"/>
          <p14:tracePt t="109711" x="5381625" y="2216150"/>
          <p14:tracePt t="109720" x="5276850" y="2224088"/>
          <p14:tracePt t="109727" x="5189538" y="2249488"/>
          <p14:tracePt t="109733" x="5062538" y="2305050"/>
          <p14:tracePt t="109742" x="4999038" y="2360613"/>
          <p14:tracePt t="109750" x="4959350" y="2408238"/>
          <p14:tracePt t="109758" x="4933950" y="2471738"/>
          <p14:tracePt t="109766" x="4933950" y="2527300"/>
          <p14:tracePt t="109774" x="4933950" y="2616200"/>
          <p14:tracePt t="109784" x="4967288" y="2679700"/>
          <p14:tracePt t="109788" x="5006975" y="2743200"/>
          <p14:tracePt t="109796" x="5046663" y="2782888"/>
          <p14:tracePt t="109804" x="5157788" y="2878138"/>
          <p14:tracePt t="109811" x="5229225" y="2943225"/>
          <p14:tracePt t="109820" x="5310188" y="3014663"/>
          <p14:tracePt t="109827" x="5349875" y="3046413"/>
          <p14:tracePt t="109836" x="5429250" y="3125788"/>
          <p14:tracePt t="109841" x="5492750" y="3213100"/>
          <p14:tracePt t="109850" x="5540375" y="3341688"/>
          <p14:tracePt t="109858" x="5564188" y="3444875"/>
          <p14:tracePt t="109866" x="5588000" y="3579813"/>
          <p14:tracePt t="109874" x="5588000" y="3779838"/>
          <p14:tracePt t="109883" x="5588000" y="3979863"/>
          <p14:tracePt t="109888" x="5580063" y="4257675"/>
          <p14:tracePt t="109895" x="5540375" y="4529138"/>
          <p14:tracePt t="109904" x="5484813" y="4808538"/>
          <p14:tracePt t="109911" x="5429250" y="5087938"/>
          <p14:tracePt t="109920" x="5397500" y="5270500"/>
          <p14:tracePt t="109927" x="5349875" y="5462588"/>
          <p14:tracePt t="109936" x="5318125" y="5589588"/>
          <p14:tracePt t="109941" x="5292725" y="5694363"/>
          <p14:tracePt t="109949" x="5284788" y="5726113"/>
          <p14:tracePt t="109957" x="5268913" y="5749925"/>
          <p14:tracePt t="109965" x="5260975" y="5765800"/>
          <p14:tracePt t="109973" x="5253038" y="5773738"/>
          <p14:tracePt t="109982" x="5253038" y="5781675"/>
          <p14:tracePt t="110016" x="5245100" y="5781675"/>
          <p14:tracePt t="110021" x="5237163" y="5781675"/>
          <p14:tracePt t="110028" x="5213350" y="5781675"/>
          <p14:tracePt t="110035" x="5189538" y="5781675"/>
          <p14:tracePt t="110041" x="5149850" y="5765800"/>
          <p14:tracePt t="110050" x="5094288" y="5749925"/>
          <p14:tracePt t="110058" x="5038725" y="5734050"/>
          <p14:tracePt t="110066" x="4943475" y="5710238"/>
          <p14:tracePt t="110074" x="4846638" y="5694363"/>
          <p14:tracePt t="110083" x="4791075" y="5678488"/>
          <p14:tracePt t="110088" x="4751388" y="5670550"/>
          <p14:tracePt t="110096" x="4695825" y="5662613"/>
          <p14:tracePt t="110104" x="4656138" y="5653088"/>
          <p14:tracePt t="110111" x="4616450" y="5645150"/>
          <p14:tracePt t="110120" x="4600575" y="5637213"/>
          <p14:tracePt t="110126" x="4592638" y="5637213"/>
          <p14:tracePt t="110135" x="4584700" y="5629275"/>
          <p14:tracePt t="110140" x="4584700" y="5621338"/>
          <p14:tracePt t="110157" x="4576763" y="5613400"/>
          <p14:tracePt t="110165" x="4559300" y="5605463"/>
          <p14:tracePt t="110173" x="4527550" y="5573713"/>
          <p14:tracePt t="110182" x="4487863" y="5549900"/>
          <p14:tracePt t="110189" x="4464050" y="5526088"/>
          <p14:tracePt t="110197" x="4416425" y="5502275"/>
          <p14:tracePt t="110205" x="4376738" y="5486400"/>
          <p14:tracePt t="110211" x="4344988" y="5470525"/>
          <p14:tracePt t="110220" x="4321175" y="5470525"/>
          <p14:tracePt t="110227" x="4289425" y="5462588"/>
          <p14:tracePt t="110236" x="4265613" y="5462588"/>
          <p14:tracePt t="110243" x="4257675" y="5462588"/>
          <p14:tracePt t="110382" x="4249738" y="5454650"/>
          <p14:tracePt t="110390" x="4241800" y="5454650"/>
          <p14:tracePt t="110396" x="4233863" y="5454650"/>
          <p14:tracePt t="110404" x="4210050" y="5454650"/>
          <p14:tracePt t="110412" x="4176713" y="5446713"/>
          <p14:tracePt t="110420" x="4137025" y="5438775"/>
          <p14:tracePt t="110428" x="4089400" y="5430838"/>
          <p14:tracePt t="110437" x="4041775" y="5422900"/>
          <p14:tracePt t="110444" x="3994150" y="5414963"/>
          <p14:tracePt t="110450" x="3946525" y="5407025"/>
          <p14:tracePt t="110457" x="3898900" y="5399088"/>
          <p14:tracePt t="110466" x="3867150" y="5399088"/>
          <p14:tracePt t="110473" x="3843338" y="5391150"/>
          <p14:tracePt t="110483" x="3825875" y="5391150"/>
          <p14:tracePt t="110489" x="3817938" y="5391150"/>
          <p14:tracePt t="110497" x="3810000" y="5391150"/>
          <p14:tracePt t="110898" x="3794125" y="5391150"/>
          <p14:tracePt t="110912" x="3786188" y="5391150"/>
          <p14:tracePt t="110919" x="3778250" y="5391150"/>
          <p14:tracePt t="110928" x="3770313" y="5391150"/>
          <p14:tracePt t="110935" x="3762375" y="5391150"/>
          <p14:tracePt t="110944" x="3754438" y="5391150"/>
          <p14:tracePt t="110952" x="3746500" y="5391150"/>
          <p14:tracePt t="110966" x="3738563" y="5391150"/>
          <p14:tracePt t="110984" x="3722688" y="5391150"/>
          <p14:tracePt t="111019" x="3714750" y="5391150"/>
          <p14:tracePt t="111035" x="3706813" y="5391150"/>
          <p14:tracePt t="111051" x="3690938" y="5391150"/>
          <p14:tracePt t="111059" x="3667125" y="5391150"/>
          <p14:tracePt t="111066" x="3643313" y="5391150"/>
          <p14:tracePt t="111073" x="3611563" y="5391150"/>
          <p14:tracePt t="111081" x="3563938" y="5391150"/>
          <p14:tracePt t="111089" x="3548063" y="5391150"/>
          <p14:tracePt t="111098" x="3500438" y="5383213"/>
          <p14:tracePt t="111106" x="3443288" y="5383213"/>
          <p14:tracePt t="111114" x="3419475" y="5383213"/>
          <p14:tracePt t="111119" x="3379788" y="5383213"/>
          <p14:tracePt t="111128" x="3348038" y="5375275"/>
          <p14:tracePt t="111137" x="3300413" y="5375275"/>
          <p14:tracePt t="111143" x="3276600" y="5367338"/>
          <p14:tracePt t="111151" x="3244850" y="5359400"/>
          <p14:tracePt t="111159" x="3197225" y="5351463"/>
          <p14:tracePt t="111167" x="3173413" y="5343525"/>
          <p14:tracePt t="111173" x="3125788" y="5335588"/>
          <p14:tracePt t="111182" x="3092450" y="5335588"/>
          <p14:tracePt t="111190" x="3028950" y="5310188"/>
          <p14:tracePt t="111198" x="3005138" y="5310188"/>
          <p14:tracePt t="111206" x="2949575" y="5302250"/>
          <p14:tracePt t="111214" x="2862263" y="5286375"/>
          <p14:tracePt t="111222" x="2806700" y="5270500"/>
          <p14:tracePt t="111227" x="2759075" y="5262563"/>
          <p14:tracePt t="111235" x="2717800" y="5254625"/>
          <p14:tracePt t="111243" x="2670175" y="5246688"/>
          <p14:tracePt t="111251" x="2646363" y="5238750"/>
          <p14:tracePt t="111259" x="2598738" y="5222875"/>
          <p14:tracePt t="111265" x="2582863" y="5222875"/>
          <p14:tracePt t="111273" x="2559050" y="5214938"/>
          <p14:tracePt t="111281" x="2535238" y="5214938"/>
          <p14:tracePt t="111289" x="2519363" y="5207000"/>
          <p14:tracePt t="111298" x="2503488" y="5207000"/>
          <p14:tracePt t="111305" x="2487613" y="5207000"/>
          <p14:tracePt t="111314" x="2479675" y="5199063"/>
          <p14:tracePt t="111328" x="2471738" y="5199063"/>
          <p14:tracePt t="111336" x="2463800" y="5199063"/>
          <p14:tracePt t="111360" x="2455863" y="5199063"/>
          <p14:tracePt t="111376" x="2447925" y="5207000"/>
          <p14:tracePt t="111382" x="2439988" y="5214938"/>
          <p14:tracePt t="111391" x="2439988" y="5222875"/>
          <p14:tracePt t="111398" x="2432050" y="5230813"/>
          <p14:tracePt t="111406" x="2432050" y="5238750"/>
          <p14:tracePt t="111414" x="2432050" y="5254625"/>
          <p14:tracePt t="111427" x="2432050" y="5262563"/>
          <p14:tracePt t="111435" x="2432050" y="5278438"/>
          <p14:tracePt t="111452" x="2432050" y="5286375"/>
          <p14:tracePt t="111460" x="2439988" y="5294313"/>
          <p14:tracePt t="111468" x="2455863" y="5310188"/>
          <p14:tracePt t="111473" x="2463800" y="5310188"/>
          <p14:tracePt t="111481" x="2495550" y="5327650"/>
          <p14:tracePt t="111490" x="2551113" y="5351463"/>
          <p14:tracePt t="111498" x="2582863" y="5359400"/>
          <p14:tracePt t="111506" x="2630488" y="5367338"/>
          <p14:tracePt t="111514" x="2654300" y="5375275"/>
          <p14:tracePt t="111522" x="2709863" y="5383213"/>
          <p14:tracePt t="111527" x="2774950" y="5399088"/>
          <p14:tracePt t="111535" x="2798763" y="5407025"/>
          <p14:tracePt t="111543" x="2838450" y="5422900"/>
          <p14:tracePt t="111552" x="2854325" y="5430838"/>
          <p14:tracePt t="111559" x="2862263" y="5438775"/>
          <p14:tracePt t="111568" x="2886075" y="5454650"/>
          <p14:tracePt t="111573" x="2894013" y="5478463"/>
          <p14:tracePt t="111581" x="2917825" y="5502275"/>
          <p14:tracePt t="111589" x="2933700" y="5518150"/>
          <p14:tracePt t="111597" x="2973388" y="5557838"/>
          <p14:tracePt t="111605" x="3013075" y="5589588"/>
          <p14:tracePt t="111613" x="3052763" y="5629275"/>
          <p14:tracePt t="111621" x="3100388" y="5670550"/>
          <p14:tracePt t="111627" x="3149600" y="5702300"/>
          <p14:tracePt t="111635" x="3181350" y="5718175"/>
          <p14:tracePt t="111644" x="3236913" y="5741988"/>
          <p14:tracePt t="111652" x="3276600" y="5757863"/>
          <p14:tracePt t="111660" x="3332163" y="5765800"/>
          <p14:tracePt t="111668" x="3379788" y="5781675"/>
          <p14:tracePt t="111675" x="3427413" y="5781675"/>
          <p14:tracePt t="111684" x="3476625" y="5781675"/>
          <p14:tracePt t="111689" x="3532188" y="5781675"/>
          <p14:tracePt t="111697" x="3571875" y="5781675"/>
          <p14:tracePt t="111705" x="3635375" y="5781675"/>
          <p14:tracePt t="111713" x="3643313" y="5781675"/>
          <p14:tracePt t="111721" x="3667125" y="5781675"/>
          <p14:tracePt t="111727" x="3683000" y="5781675"/>
          <p14:tracePt t="111736" x="3706813" y="5781675"/>
          <p14:tracePt t="111744" x="3714750" y="5781675"/>
          <p14:tracePt t="111768" x="3722688" y="5781675"/>
          <p14:tracePt t="111776" x="3730625" y="5781675"/>
          <p14:tracePt t="111790" x="3738563" y="5781675"/>
          <p14:tracePt t="111799" x="3738563" y="5773738"/>
          <p14:tracePt t="111806" x="3754438" y="5757863"/>
          <p14:tracePt t="111814" x="3762375" y="5741988"/>
          <p14:tracePt t="111822" x="3762375" y="5726113"/>
          <p14:tracePt t="111829" x="3778250" y="5686425"/>
          <p14:tracePt t="111837" x="3786188" y="5662613"/>
          <p14:tracePt t="111843" x="3786188" y="5637213"/>
          <p14:tracePt t="111851" x="3794125" y="5621338"/>
          <p14:tracePt t="111859" x="3794125" y="5605463"/>
          <p14:tracePt t="111868" x="3794125" y="5589588"/>
          <p14:tracePt t="111876" x="3794125" y="5573713"/>
          <p14:tracePt t="111885" x="3794125" y="5565775"/>
          <p14:tracePt t="111890" x="3794125" y="5557838"/>
          <p14:tracePt t="111914" x="3794125" y="5549900"/>
          <p14:tracePt t="111922" x="3794125" y="5534025"/>
          <p14:tracePt t="111928" x="3794125" y="5518150"/>
          <p14:tracePt t="111936" x="3810000" y="5494338"/>
          <p14:tracePt t="111943" x="3825875" y="5446713"/>
          <p14:tracePt t="111952" x="3843338" y="5422900"/>
          <p14:tracePt t="111959" x="3867150" y="5407025"/>
          <p14:tracePt t="111967" x="3875088" y="5399088"/>
          <p14:tracePt t="111975" x="3890963" y="5399088"/>
          <p14:tracePt t="111981" x="3906838" y="5391150"/>
          <p14:tracePt t="111989" x="3922713" y="5391150"/>
          <p14:tracePt t="112001" x="3946525" y="5383213"/>
          <p14:tracePt t="112005" x="3962400" y="5383213"/>
          <p14:tracePt t="112012" x="3970338" y="5383213"/>
          <p14:tracePt t="112022" x="3986213" y="5383213"/>
          <p14:tracePt t="112029" x="4002088" y="5383213"/>
          <p14:tracePt t="112035" x="4010025" y="5383213"/>
          <p14:tracePt t="112043" x="4017963" y="5383213"/>
          <p14:tracePt t="112051" x="4033838" y="5383213"/>
          <p14:tracePt t="112244" x="4025900" y="5391150"/>
          <p14:tracePt t="112260" x="4017963" y="5391150"/>
          <p14:tracePt t="112268" x="4017963" y="5399088"/>
          <p14:tracePt t="112285" x="4010025" y="5399088"/>
          <p14:tracePt t="112313" x="3994150" y="5399088"/>
          <p14:tracePt t="112321" x="3978275" y="5399088"/>
          <p14:tracePt t="112330" x="3938588" y="5383213"/>
          <p14:tracePt t="112338" x="3883025" y="5367338"/>
          <p14:tracePt t="112343" x="3810000" y="5343525"/>
          <p14:tracePt t="112352" x="3714750" y="5294313"/>
          <p14:tracePt t="112359" x="3627438" y="5270500"/>
          <p14:tracePt t="112368" x="3563938" y="5238750"/>
          <p14:tracePt t="112376" x="3476625" y="5214938"/>
          <p14:tracePt t="112385" x="3379788" y="5199063"/>
          <p14:tracePt t="112390" x="3332163" y="5191125"/>
          <p14:tracePt t="112398" x="3292475" y="5191125"/>
          <p14:tracePt t="112407" x="3276600" y="5191125"/>
          <p14:tracePt t="112414" x="3268663" y="5191125"/>
          <p14:tracePt t="112439" x="3276600" y="5199063"/>
          <p14:tracePt t="112446" x="3292475" y="5222875"/>
          <p14:tracePt t="112453" x="3340100" y="5246688"/>
          <p14:tracePt t="112460" x="3371850" y="5262563"/>
          <p14:tracePt t="112470" x="3467100" y="5310188"/>
          <p14:tracePt t="112476" x="3556000" y="5335588"/>
          <p14:tracePt t="112486" x="3611563" y="5359400"/>
          <p14:tracePt t="112491" x="3714750" y="5391150"/>
          <p14:tracePt t="112497" x="3794125" y="5414963"/>
          <p14:tracePt t="112506" x="3890963" y="5430838"/>
          <p14:tracePt t="112513" x="3954463" y="5446713"/>
          <p14:tracePt t="112522" x="4033838" y="5446713"/>
          <p14:tracePt t="112529" x="4057650" y="5454650"/>
          <p14:tracePt t="112538" x="4097338" y="5454650"/>
          <p14:tracePt t="112543" x="4113213" y="5454650"/>
          <p14:tracePt t="112551" x="4121150" y="5454650"/>
          <p14:tracePt t="112606" x="4121150" y="5446713"/>
          <p14:tracePt t="112676" x="4113213" y="5446713"/>
          <p14:tracePt t="112685" x="4105275" y="5454650"/>
          <p14:tracePt t="112692" x="4089400" y="5462588"/>
          <p14:tracePt t="112700" x="4089400" y="5470525"/>
          <p14:tracePt t="112706" x="4081463" y="5494338"/>
          <p14:tracePt t="112713" x="4081463" y="5510213"/>
          <p14:tracePt t="112722" x="4081463" y="5526088"/>
          <p14:tracePt t="112729" x="4081463" y="5541963"/>
          <p14:tracePt t="112737" x="4081463" y="5549900"/>
          <p14:tracePt t="112746" x="4097338" y="5573713"/>
          <p14:tracePt t="112752" x="4105275" y="5573713"/>
          <p14:tracePt t="112760" x="4121150" y="5589588"/>
          <p14:tracePt t="112769" x="4129088" y="5589588"/>
          <p14:tracePt t="112776" x="4137025" y="5597525"/>
          <p14:tracePt t="112786" x="4144963" y="5597525"/>
          <p14:tracePt t="112962" x="4144963" y="5605463"/>
          <p14:tracePt t="112969" x="4152900" y="5605463"/>
          <p14:tracePt t="112976" x="4160838" y="5613400"/>
          <p14:tracePt t="112984" x="4168775" y="5621338"/>
          <p14:tracePt t="112991" x="4176713" y="5629275"/>
          <p14:tracePt t="113001" x="4192588" y="5637213"/>
          <p14:tracePt t="113017" x="4225925" y="5637213"/>
          <p14:tracePt t="113022" x="4241800" y="5637213"/>
          <p14:tracePt t="113029" x="4257675" y="5637213"/>
          <p14:tracePt t="113037" x="4281488" y="5637213"/>
          <p14:tracePt t="113045" x="4305300" y="5637213"/>
          <p14:tracePt t="113053" x="4337050" y="5629275"/>
          <p14:tracePt t="113059" x="4360863" y="5621338"/>
          <p14:tracePt t="113068" x="4368800" y="5613400"/>
          <p14:tracePt t="113075" x="4392613" y="5605463"/>
          <p14:tracePt t="113084" x="4440238" y="5589588"/>
          <p14:tracePt t="113091" x="4456113" y="5581650"/>
          <p14:tracePt t="113099" x="4479925" y="5573713"/>
          <p14:tracePt t="113107" x="4495800" y="5573713"/>
          <p14:tracePt t="113113" x="4519613" y="5573713"/>
          <p14:tracePt t="113121" x="4551363" y="5573713"/>
          <p14:tracePt t="113130" x="4576763" y="5573713"/>
          <p14:tracePt t="113138" x="4600575" y="5573713"/>
          <p14:tracePt t="113145" x="4624388" y="5573713"/>
          <p14:tracePt t="113154" x="4656138" y="5573713"/>
          <p14:tracePt t="113160" x="4679950" y="5581650"/>
          <p14:tracePt t="113166" x="4703763" y="5589588"/>
          <p14:tracePt t="113175" x="4711700" y="5589588"/>
          <p14:tracePt t="113182" x="4735513" y="5597525"/>
          <p14:tracePt t="113190" x="4743450" y="5597525"/>
          <p14:tracePt t="113199" x="4759325" y="5605463"/>
          <p14:tracePt t="113408" x="4775200" y="5605463"/>
          <p14:tracePt t="113414" x="4799013" y="5597525"/>
          <p14:tracePt t="113421" x="4822825" y="5589588"/>
          <p14:tracePt t="113429" x="4838700" y="5573713"/>
          <p14:tracePt t="113438" x="4878388" y="5565775"/>
          <p14:tracePt t="113446" x="4918075" y="5557838"/>
          <p14:tracePt t="113453" x="5014913" y="5526088"/>
          <p14:tracePt t="113461" x="5078413" y="5510213"/>
          <p14:tracePt t="113467" x="5126038" y="5502275"/>
          <p14:tracePt t="113475" x="5189538" y="5494338"/>
          <p14:tracePt t="113484" x="5268913" y="5478463"/>
          <p14:tracePt t="113491" x="5300663" y="5478463"/>
          <p14:tracePt t="113499" x="5357813" y="5470525"/>
          <p14:tracePt t="113507" x="5397500" y="5470525"/>
          <p14:tracePt t="113515" x="5421313" y="5462588"/>
          <p14:tracePt t="113523" x="5437188" y="5462588"/>
          <p14:tracePt t="113529" x="5453063" y="5462588"/>
          <p14:tracePt t="113692" x="5468938" y="5462588"/>
          <p14:tracePt t="113700" x="5492750" y="5462588"/>
          <p14:tracePt t="113708" x="5524500" y="5454650"/>
          <p14:tracePt t="113716" x="5564188" y="5454650"/>
          <p14:tracePt t="113724" x="5595938" y="5454650"/>
          <p14:tracePt t="113730" x="5635625" y="5454650"/>
          <p14:tracePt t="113738" x="5667375" y="5446713"/>
          <p14:tracePt t="113746" x="5740400" y="5446713"/>
          <p14:tracePt t="113754" x="5780088" y="5446713"/>
          <p14:tracePt t="113762" x="5819775" y="5446713"/>
          <p14:tracePt t="113770" x="5867400" y="5446713"/>
          <p14:tracePt t="113778" x="5922963" y="5446713"/>
          <p14:tracePt t="113784" x="5954713" y="5446713"/>
          <p14:tracePt t="113791" x="5978525" y="5446713"/>
          <p14:tracePt t="113799" x="5986463" y="5446713"/>
          <p14:tracePt t="113870" x="5986463" y="5454650"/>
          <p14:tracePt t="113878" x="5994400" y="5462588"/>
          <p14:tracePt t="113886" x="6002338" y="5470525"/>
          <p14:tracePt t="113892" x="6002338" y="5478463"/>
          <p14:tracePt t="113900" x="6002338" y="5486400"/>
          <p14:tracePt t="113908" x="6010275" y="5486400"/>
          <p14:tracePt t="113916" x="6010275" y="5494338"/>
          <p14:tracePt t="114724" x="5994400" y="5494338"/>
          <p14:tracePt t="114732" x="5986463" y="5494338"/>
          <p14:tracePt t="114739" x="5978525" y="5502275"/>
          <p14:tracePt t="114755" x="5970588" y="5502275"/>
          <p14:tracePt t="114761" x="5962650" y="5502275"/>
          <p14:tracePt t="114787" x="5954713" y="5502275"/>
          <p14:tracePt t="114993" x="5946775" y="5502275"/>
          <p14:tracePt t="115011" x="5938838" y="5502275"/>
          <p14:tracePt t="115023" x="5930900" y="5502275"/>
          <p14:tracePt t="115039" x="5922963" y="5502275"/>
          <p14:tracePt t="115055" x="5915025" y="5502275"/>
          <p14:tracePt t="115216" x="5930900" y="5502275"/>
          <p14:tracePt t="115223" x="5946775" y="5502275"/>
          <p14:tracePt t="115232" x="5970588" y="5502275"/>
          <p14:tracePt t="115240" x="6010275" y="5502275"/>
          <p14:tracePt t="115248" x="6067425" y="5502275"/>
          <p14:tracePt t="115256" x="6122988" y="5502275"/>
          <p14:tracePt t="115264" x="6146800" y="5502275"/>
          <p14:tracePt t="115273" x="6194425" y="5502275"/>
          <p14:tracePt t="115277" x="6249988" y="5502275"/>
          <p14:tracePt t="115286" x="6281738" y="5502275"/>
          <p14:tracePt t="115294" x="6313488" y="5502275"/>
          <p14:tracePt t="115302" x="6345238" y="5502275"/>
          <p14:tracePt t="115310" x="6353175" y="5502275"/>
          <p14:tracePt t="115318" x="6361113" y="5502275"/>
          <p14:tracePt t="115564" x="6353175" y="5510213"/>
          <p14:tracePt t="115580" x="6337300" y="5518150"/>
          <p14:tracePt t="115594" x="6329363" y="5518150"/>
          <p14:tracePt t="115601" x="6313488" y="5518150"/>
          <p14:tracePt t="115618" x="6305550" y="5518150"/>
          <p14:tracePt t="115626" x="6297613" y="5518150"/>
          <p14:tracePt t="115631" x="6289675" y="5518150"/>
          <p14:tracePt t="115639" x="6273800" y="5526088"/>
          <p14:tracePt t="115647" x="6257925" y="5526088"/>
          <p14:tracePt t="115655" x="6242050" y="5526088"/>
          <p14:tracePt t="115663" x="6226175" y="5526088"/>
          <p14:tracePt t="115672" x="6210300" y="5526088"/>
          <p14:tracePt t="115679" x="6186488" y="5526088"/>
          <p14:tracePt t="115685" x="6162675" y="5518150"/>
          <p14:tracePt t="115693" x="6146800" y="5518150"/>
          <p14:tracePt t="115703" x="6130925" y="5518150"/>
          <p14:tracePt t="115710" x="6115050" y="5510213"/>
          <p14:tracePt t="115718" x="6107113" y="5502275"/>
          <p14:tracePt t="115727" x="6099175" y="5502275"/>
          <p14:tracePt t="115741" x="6091238" y="5502275"/>
          <p14:tracePt t="115802" x="6083300" y="5494338"/>
          <p14:tracePt t="115816" x="6075363" y="5494338"/>
          <p14:tracePt t="115824" x="6067425" y="5478463"/>
          <p14:tracePt t="115833" x="6059488" y="5478463"/>
          <p14:tracePt t="115839" x="6043613" y="5470525"/>
          <p14:tracePt t="115847" x="6043613" y="5462588"/>
          <p14:tracePt t="115855" x="6026150" y="5462588"/>
          <p14:tracePt t="115871" x="6018213" y="5454650"/>
          <p14:tracePt t="115988" x="6010275" y="5454650"/>
          <p14:tracePt t="116001" x="6002338" y="5454650"/>
          <p14:tracePt t="116018" x="5994400" y="5454650"/>
          <p14:tracePt t="116026" x="5994400" y="5446713"/>
          <p14:tracePt t="116072" x="5986463" y="5446713"/>
          <p14:tracePt t="116186" x="5994400" y="5446713"/>
          <p14:tracePt t="116194" x="6010275" y="5446713"/>
          <p14:tracePt t="116200" x="6010275" y="5454650"/>
          <p14:tracePt t="116208" x="6018213" y="5454650"/>
          <p14:tracePt t="116216" x="6034088" y="5462588"/>
          <p14:tracePt t="116233" x="6043613" y="5462588"/>
          <p14:tracePt t="116249" x="6051550" y="5462588"/>
          <p14:tracePt t="116295" x="6059488" y="5462588"/>
          <p14:tracePt t="116310" x="6067425" y="5462588"/>
          <p14:tracePt t="116317" x="6083300" y="5462588"/>
          <p14:tracePt t="116327" x="6107113" y="5462588"/>
          <p14:tracePt t="116333" x="6122988" y="5470525"/>
          <p14:tracePt t="116342" x="6138863" y="5470525"/>
          <p14:tracePt t="116347" x="6154738" y="5470525"/>
          <p14:tracePt t="116355" x="6170613" y="5478463"/>
          <p14:tracePt t="116363" x="6186488" y="5478463"/>
          <p14:tracePt t="116371" x="6194425" y="5478463"/>
          <p14:tracePt t="116388" x="6202363" y="5478463"/>
          <p14:tracePt t="116788" x="6202363" y="5470525"/>
          <p14:tracePt t="116804" x="6202363" y="5462588"/>
          <p14:tracePt t="116820" x="6194425" y="5462588"/>
          <p14:tracePt t="116826" x="6194425" y="5454650"/>
          <p14:tracePt t="116872" x="6194425" y="5446713"/>
          <p14:tracePt t="116889" x="6194425" y="5438775"/>
          <p14:tracePt t="116896" x="6194425" y="5430838"/>
          <p14:tracePt t="116904" x="6194425" y="5422900"/>
          <p14:tracePt t="116912" x="6202363" y="5414963"/>
          <p14:tracePt t="116918" x="6210300" y="5414963"/>
          <p14:tracePt t="116926" x="6218238" y="5407025"/>
          <p14:tracePt t="116933" x="6234113" y="5407025"/>
          <p14:tracePt t="116941" x="6242050" y="5399088"/>
          <p14:tracePt t="116949" x="6249988" y="5391150"/>
          <p14:tracePt t="116957" x="6265863" y="5391150"/>
          <p14:tracePt t="116966" x="6281738" y="5383213"/>
          <p14:tracePt t="116974" x="6289675" y="5383213"/>
          <p14:tracePt t="116980" x="6297613" y="5375275"/>
          <p14:tracePt t="116990" x="6313488" y="5367338"/>
          <p14:tracePt t="117007" x="6329363" y="5367338"/>
          <p14:tracePt t="117013" x="6337300" y="5367338"/>
          <p14:tracePt t="117019" x="6345238" y="5367338"/>
          <p14:tracePt t="117049" x="6353175" y="5367338"/>
          <p14:tracePt t="117314" x="6369050" y="5367338"/>
          <p14:tracePt t="117320" x="6392863" y="5367338"/>
          <p14:tracePt t="117329" x="6442075" y="5367338"/>
          <p14:tracePt t="117334" x="6473825" y="5367338"/>
          <p14:tracePt t="117341" x="6529388" y="5375275"/>
          <p14:tracePt t="117350" x="6600825" y="5399088"/>
          <p14:tracePt t="117358" x="6672263" y="5407025"/>
          <p14:tracePt t="117366" x="6711950" y="5414963"/>
          <p14:tracePt t="117376" x="6769100" y="5422900"/>
          <p14:tracePt t="117382" x="6816725" y="5430838"/>
          <p14:tracePt t="117388" x="6880225" y="5438775"/>
          <p14:tracePt t="117396" x="6927850" y="5446713"/>
          <p14:tracePt t="117403" x="6951663" y="5454650"/>
          <p14:tracePt t="117411" x="6967538" y="5454650"/>
          <p14:tracePt t="117419" x="6975475" y="5462588"/>
          <p14:tracePt t="117582" x="6975475" y="5478463"/>
          <p14:tracePt t="117596" x="6975475" y="5486400"/>
          <p14:tracePt t="117612" x="6975475" y="5494338"/>
          <p14:tracePt t="117628" x="6975475" y="5502275"/>
          <p14:tracePt t="117681" x="6983413" y="5510213"/>
          <p14:tracePt t="117690" x="6991350" y="5510213"/>
          <p14:tracePt t="117696" x="6999288" y="5518150"/>
          <p14:tracePt t="117704" x="7023100" y="5526088"/>
          <p14:tracePt t="117712" x="7038975" y="5526088"/>
          <p14:tracePt t="117728" x="7054850" y="5526088"/>
          <p14:tracePt t="117735" x="7078663" y="5534025"/>
          <p14:tracePt t="117741" x="7102475" y="5534025"/>
          <p14:tracePt t="117749" x="7118350" y="5534025"/>
          <p14:tracePt t="117758" x="7143750" y="5534025"/>
          <p14:tracePt t="117766" x="7159625" y="5534025"/>
          <p14:tracePt t="117774" x="7167563" y="5534025"/>
          <p14:tracePt t="117782" x="7175500" y="5534025"/>
          <p14:tracePt t="117929" x="7167563" y="5534025"/>
          <p14:tracePt t="117936" x="7143750" y="5534025"/>
          <p14:tracePt t="117944" x="7110413" y="5534025"/>
          <p14:tracePt t="117949" x="7078663" y="5534025"/>
          <p14:tracePt t="117958" x="7015163" y="5518150"/>
          <p14:tracePt t="117966" x="6951663" y="5510213"/>
          <p14:tracePt t="117974" x="6896100" y="5502275"/>
          <p14:tracePt t="117981" x="6816725" y="5502275"/>
          <p14:tracePt t="117991" x="6769100" y="5494338"/>
          <p14:tracePt t="118006" x="6664325" y="5478463"/>
          <p14:tracePt t="118011" x="6600825" y="5470525"/>
          <p14:tracePt t="118019" x="6561138" y="5462588"/>
          <p14:tracePt t="118028" x="6513513" y="5454650"/>
          <p14:tracePt t="118035" x="6489700" y="5454650"/>
          <p14:tracePt t="118044" x="6473825" y="5454650"/>
          <p14:tracePt t="118051" x="6457950" y="5454650"/>
          <p14:tracePt t="118058" x="6450013" y="5446713"/>
          <p14:tracePt t="118065" x="6442075" y="5446713"/>
          <p14:tracePt t="118074" x="6434138" y="5438775"/>
          <p14:tracePt t="118081" x="6418263" y="5438775"/>
          <p14:tracePt t="118098" x="6410325" y="5438775"/>
          <p14:tracePt t="118104" x="6392863" y="5438775"/>
          <p14:tracePt t="118112" x="6376988" y="5438775"/>
          <p14:tracePt t="118120" x="6369050" y="5438775"/>
          <p14:tracePt t="118128" x="6361113" y="5438775"/>
          <p14:tracePt t="118136" x="6353175" y="5438775"/>
          <p14:tracePt t="118151" x="6345238" y="5438775"/>
          <p14:tracePt t="118220" x="6353175" y="5438775"/>
          <p14:tracePt t="118228" x="6369050" y="5446713"/>
          <p14:tracePt t="118236" x="6402388" y="5454650"/>
          <p14:tracePt t="118245" x="6457950" y="5470525"/>
          <p14:tracePt t="118252" x="6513513" y="5478463"/>
          <p14:tracePt t="118261" x="6553200" y="5478463"/>
          <p14:tracePt t="118265" x="6624638" y="5486400"/>
          <p14:tracePt t="118275" x="6719888" y="5510213"/>
          <p14:tracePt t="118282" x="6759575" y="5518150"/>
          <p14:tracePt t="118291" x="6856413" y="5526088"/>
          <p14:tracePt t="118298" x="6951663" y="5534025"/>
          <p14:tracePt t="118308" x="7023100" y="5541963"/>
          <p14:tracePt t="118312" x="7094538" y="5549900"/>
          <p14:tracePt t="118319" x="7135813" y="5549900"/>
          <p14:tracePt t="118328" x="7183438" y="5557838"/>
          <p14:tracePt t="118335" x="7215188" y="5557838"/>
          <p14:tracePt t="118344" x="7239000" y="5557838"/>
          <p14:tracePt t="118352" x="7254875" y="5565775"/>
          <p14:tracePt t="118358" x="7262813" y="5565775"/>
          <p14:tracePt t="118376" x="7270750" y="5565775"/>
          <p14:tracePt t="118381" x="7278688" y="5565775"/>
          <p14:tracePt t="118408" x="7286625" y="5565775"/>
          <p14:tracePt t="118413" x="7302500" y="5565775"/>
          <p14:tracePt t="118420" x="7310438" y="5565775"/>
          <p14:tracePt t="118427" x="7318375" y="5565775"/>
          <p14:tracePt t="118436" x="7326313" y="5565775"/>
          <p14:tracePt t="118443" x="7334250" y="5565775"/>
          <p14:tracePt t="118451" x="7342188" y="5565775"/>
          <p14:tracePt t="118459" x="7350125" y="5565775"/>
          <p14:tracePt t="118560" x="7326313" y="5565775"/>
          <p14:tracePt t="118565" x="7286625" y="5565775"/>
          <p14:tracePt t="118574" x="7207250" y="5557838"/>
          <p14:tracePt t="118581" x="7183438" y="5557838"/>
          <p14:tracePt t="118592" x="7078663" y="5541963"/>
          <p14:tracePt t="118598" x="6959600" y="5526088"/>
          <p14:tracePt t="118606" x="6872288" y="5518150"/>
          <p14:tracePt t="118611" x="6735763" y="5502275"/>
          <p14:tracePt t="118620" x="6632575" y="5486400"/>
          <p14:tracePt t="118630" x="6521450" y="5478463"/>
          <p14:tracePt t="118635" x="6426200" y="5470525"/>
          <p14:tracePt t="118643" x="6329363" y="5462588"/>
          <p14:tracePt t="118651" x="6178550" y="5446713"/>
          <p14:tracePt t="118659" x="6115050" y="5446713"/>
          <p14:tracePt t="118665" x="6002338" y="5446713"/>
          <p14:tracePt t="118674" x="5954713" y="5438775"/>
          <p14:tracePt t="118681" x="5875338" y="5438775"/>
          <p14:tracePt t="118690" x="5819775" y="5438775"/>
          <p14:tracePt t="118697" x="5803900" y="5438775"/>
          <p14:tracePt t="118706" x="5772150" y="5438775"/>
          <p14:tracePt t="118715" x="5748338" y="5438775"/>
          <p14:tracePt t="118719" x="5732463" y="5438775"/>
          <p14:tracePt t="118727" x="5724525" y="5438775"/>
          <p14:tracePt t="118735" x="5716588" y="5438775"/>
          <p14:tracePt t="118752" x="5708650" y="5446713"/>
          <p14:tracePt t="118768" x="5700713" y="5446713"/>
          <p14:tracePt t="118775" x="5692775" y="5446713"/>
          <p14:tracePt t="118782" x="5684838" y="5454650"/>
          <p14:tracePt t="118792" x="5659438" y="5462588"/>
          <p14:tracePt t="118798" x="5643563" y="5462588"/>
          <p14:tracePt t="118806" x="5635625" y="5470525"/>
          <p14:tracePt t="118814" x="5619750" y="5470525"/>
          <p14:tracePt t="118822" x="5603875" y="5478463"/>
          <p14:tracePt t="118828" x="5580063" y="5486400"/>
          <p14:tracePt t="118836" x="5548313" y="5494338"/>
          <p14:tracePt t="118846" x="5540375" y="5494338"/>
          <p14:tracePt t="118851" x="5524500" y="5502275"/>
          <p14:tracePt t="118859" x="5500688" y="5518150"/>
          <p14:tracePt t="118867" x="5484813" y="5518150"/>
          <p14:tracePt t="118874" x="5468938" y="5526088"/>
          <p14:tracePt t="118881" x="5445125" y="5534025"/>
          <p14:tracePt t="118892" x="5429250" y="5534025"/>
          <p14:tracePt t="118898" x="5421313" y="5534025"/>
          <p14:tracePt t="118906" x="5413375" y="5541963"/>
          <p14:tracePt t="118914" x="5389563" y="5541963"/>
          <p14:tracePt t="118920" x="5381625" y="5549900"/>
          <p14:tracePt t="118929" x="5373688" y="5549900"/>
          <p14:tracePt t="118935" x="5357813" y="5557838"/>
          <p14:tracePt t="118944" x="5341938" y="5557838"/>
          <p14:tracePt t="118951" x="5326063" y="5557838"/>
          <p14:tracePt t="118959" x="5310188" y="5557838"/>
          <p14:tracePt t="118968" x="5292725" y="5557838"/>
          <p14:tracePt t="118976" x="5276850" y="5565775"/>
          <p14:tracePt t="118982" x="5253038" y="5565775"/>
          <p14:tracePt t="118990" x="5245100" y="5565775"/>
          <p14:tracePt t="118998" x="5237163" y="5565775"/>
          <p14:tracePt t="119007" x="5229225" y="5565775"/>
          <p14:tracePt t="119021" x="5221288" y="5573713"/>
          <p14:tracePt t="119076" x="5213350" y="5573713"/>
          <p14:tracePt t="119090" x="5205413" y="5581650"/>
          <p14:tracePt t="119114" x="5205413" y="5597525"/>
          <p14:tracePt t="119130" x="5205413" y="5605463"/>
          <p14:tracePt t="119135" x="5205413" y="5613400"/>
          <p14:tracePt t="119151" x="5205413" y="5629275"/>
          <p14:tracePt t="119159" x="5221288" y="5637213"/>
          <p14:tracePt t="119167" x="5245100" y="5653088"/>
          <p14:tracePt t="119175" x="5268913" y="5670550"/>
          <p14:tracePt t="119181" x="5310188" y="5694363"/>
          <p14:tracePt t="119189" x="5365750" y="5718175"/>
          <p14:tracePt t="119197" x="5405438" y="5734050"/>
          <p14:tracePt t="119206" x="5445125" y="5749925"/>
          <p14:tracePt t="119214" x="5492750" y="5773738"/>
          <p14:tracePt t="119220" x="5548313" y="5789613"/>
          <p14:tracePt t="119227" x="5603875" y="5805488"/>
          <p14:tracePt t="119234" x="5635625" y="5813425"/>
          <p14:tracePt t="119244" x="5684838" y="5829300"/>
          <p14:tracePt t="119250" x="5772150" y="5861050"/>
          <p14:tracePt t="119259" x="5788025" y="5861050"/>
          <p14:tracePt t="119268" x="5835650" y="5868988"/>
          <p14:tracePt t="119276" x="5875338" y="5884863"/>
          <p14:tracePt t="119281" x="5922963" y="5900738"/>
          <p14:tracePt t="119290" x="5970588" y="5916613"/>
          <p14:tracePt t="119298" x="6034088" y="5932488"/>
          <p14:tracePt t="119306" x="6083300" y="5940425"/>
          <p14:tracePt t="119314" x="6107113" y="5940425"/>
          <p14:tracePt t="119322" x="6162675" y="5948363"/>
          <p14:tracePt t="119330" x="6218238" y="5956300"/>
          <p14:tracePt t="119335" x="6242050" y="5956300"/>
          <p14:tracePt t="119346" x="6289675" y="5956300"/>
          <p14:tracePt t="119351" x="6329363" y="5956300"/>
          <p14:tracePt t="119359" x="6384925" y="5956300"/>
          <p14:tracePt t="119367" x="6442075" y="5956300"/>
          <p14:tracePt t="119374" x="6481763" y="5956300"/>
          <p14:tracePt t="119383" x="6545263" y="5940425"/>
          <p14:tracePt t="119389" x="6584950" y="5932488"/>
          <p14:tracePt t="119397" x="6632575" y="5924550"/>
          <p14:tracePt t="119405" x="6672263" y="5916613"/>
          <p14:tracePt t="119413" x="6727825" y="5908675"/>
          <p14:tracePt t="119421" x="6777038" y="5908675"/>
          <p14:tracePt t="119429" x="6808788" y="5892800"/>
          <p14:tracePt t="119437" x="6856413" y="5884863"/>
          <p14:tracePt t="119443" x="6880225" y="5884863"/>
          <p14:tracePt t="119451" x="6911975" y="5876925"/>
          <p14:tracePt t="119461" x="6959600" y="5868988"/>
          <p14:tracePt t="119467" x="6983413" y="5861050"/>
          <p14:tracePt t="119475" x="7015163" y="5853113"/>
          <p14:tracePt t="119484" x="7054850" y="5845175"/>
          <p14:tracePt t="119489" x="7078663" y="5845175"/>
          <p14:tracePt t="119497" x="7110413" y="5837238"/>
          <p14:tracePt t="119505" x="7126288" y="5829300"/>
          <p14:tracePt t="119513" x="7159625" y="5821363"/>
          <p14:tracePt t="119522" x="7215188" y="5813425"/>
          <p14:tracePt t="119530" x="7254875" y="5805488"/>
          <p14:tracePt t="119536" x="7294563" y="5789613"/>
          <p14:tracePt t="119543" x="7310438" y="5789613"/>
          <p14:tracePt t="119551" x="7358063" y="5781675"/>
          <p14:tracePt t="119559" x="7366000" y="5781675"/>
          <p14:tracePt t="119567" x="7389813" y="5773738"/>
          <p14:tracePt t="119576" x="7413625" y="5773738"/>
          <p14:tracePt t="119584" x="7429500" y="5765800"/>
          <p14:tracePt t="119590" x="7445375" y="5765800"/>
          <p14:tracePt t="119598" x="7453313" y="5757863"/>
          <p14:tracePt t="119606" x="7461250" y="5757863"/>
          <p14:tracePt t="119630" x="7469188" y="5757863"/>
          <p14:tracePt t="119637" x="7469188" y="5749925"/>
          <p14:tracePt t="119646" x="7477125" y="5749925"/>
          <p14:tracePt t="119660" x="7485063" y="5749925"/>
          <p14:tracePt t="119676" x="7493000" y="5741988"/>
          <p14:tracePt t="119683" x="7502525" y="5741988"/>
          <p14:tracePt t="119697" x="7510463" y="5741988"/>
          <p14:tracePt t="119706" x="7518400" y="5734050"/>
          <p14:tracePt t="119806" x="7526338" y="5734050"/>
          <p14:tracePt t="119813" x="7534275" y="5726113"/>
          <p14:tracePt t="119822" x="7542213" y="5726113"/>
          <p14:tracePt t="119830" x="7558088" y="5726113"/>
          <p14:tracePt t="119838" x="7573963" y="5726113"/>
          <p14:tracePt t="119845" x="7581900" y="5726113"/>
          <p14:tracePt t="119852" x="7589838" y="5726113"/>
          <p14:tracePt t="119868" x="7597775" y="5726113"/>
          <p14:tracePt t="119946" x="7589838" y="5718175"/>
          <p14:tracePt t="119952" x="7558088" y="5710238"/>
          <p14:tracePt t="119960" x="7518400" y="5710238"/>
          <p14:tracePt t="119967" x="7469188" y="5702300"/>
          <p14:tracePt t="119976" x="7405688" y="5702300"/>
          <p14:tracePt t="119983" x="7286625" y="5702300"/>
          <p14:tracePt t="119993" x="7215188" y="5702300"/>
          <p14:tracePt t="120008" x="6983413" y="5741988"/>
          <p14:tracePt t="120014" x="6919913" y="5749925"/>
          <p14:tracePt t="120021" x="6792913" y="5789613"/>
          <p14:tracePt t="120030" x="6696075" y="5813425"/>
          <p14:tracePt t="120037" x="6624638" y="5853113"/>
          <p14:tracePt t="120046" x="6561138" y="5884863"/>
          <p14:tracePt t="120053" x="6497638" y="5924550"/>
          <p14:tracePt t="120059" x="6473825" y="5948363"/>
          <p14:tracePt t="120067" x="6442075" y="5972175"/>
          <p14:tracePt t="120076" x="6418263" y="6005513"/>
          <p14:tracePt t="120084" x="6410325" y="6021388"/>
          <p14:tracePt t="120093" x="6410325" y="6037263"/>
          <p14:tracePt t="120099" x="6402388" y="6045200"/>
          <p14:tracePt t="120106" x="6402388" y="6061075"/>
          <p14:tracePt t="120114" x="6402388" y="6069013"/>
          <p14:tracePt t="120122" x="6402388" y="6076950"/>
          <p14:tracePt t="120129" x="6410325" y="6084888"/>
          <p14:tracePt t="120146" x="6426200" y="6092825"/>
          <p14:tracePt t="120152" x="6442075" y="6092825"/>
          <p14:tracePt t="120160" x="6450013" y="6100763"/>
          <p14:tracePt t="120168" x="6481763" y="6108700"/>
          <p14:tracePt t="120179" x="6497638" y="6108700"/>
          <p14:tracePt t="120183" x="6529388" y="6116638"/>
          <p14:tracePt t="120192" x="6561138" y="6116638"/>
          <p14:tracePt t="120199" x="6616700" y="6116638"/>
          <p14:tracePt t="120205" x="6648450" y="6116638"/>
          <p14:tracePt t="120214" x="6680200" y="6116638"/>
          <p14:tracePt t="120222" x="6704013" y="6100763"/>
          <p14:tracePt t="120229" x="6735763" y="6084888"/>
          <p14:tracePt t="120237" x="6735763" y="6076950"/>
          <p14:tracePt t="120245" x="6751638" y="6053138"/>
          <p14:tracePt t="120253" x="6751638" y="6029325"/>
          <p14:tracePt t="120259" x="6751638" y="6005513"/>
          <p14:tracePt t="120267" x="6751638" y="5988050"/>
          <p14:tracePt t="120275" x="6751638" y="5956300"/>
          <p14:tracePt t="120283" x="6719888" y="5908675"/>
          <p14:tracePt t="120293" x="6688138" y="5868988"/>
          <p14:tracePt t="120300" x="6640513" y="5821363"/>
          <p14:tracePt t="120310" x="6513513" y="5734050"/>
          <p14:tracePt t="120314" x="6410325" y="5662613"/>
          <p14:tracePt t="120322" x="6329363" y="5629275"/>
          <p14:tracePt t="120331" x="6138863" y="5557838"/>
          <p14:tracePt t="120337" x="6026150" y="5518150"/>
          <p14:tracePt t="120346" x="5772150" y="5470525"/>
          <p14:tracePt t="120353" x="5692775" y="5470525"/>
          <p14:tracePt t="120361" x="5556250" y="5454650"/>
          <p14:tracePt t="120367" x="5437188" y="5454650"/>
          <p14:tracePt t="120375" x="5365750" y="5462588"/>
          <p14:tracePt t="120383" x="5326063" y="5470525"/>
          <p14:tracePt t="120392" x="5268913" y="5486400"/>
          <p14:tracePt t="120399" x="5253038" y="5502275"/>
          <p14:tracePt t="120408" x="5229225" y="5518150"/>
          <p14:tracePt t="120413" x="5213350" y="5549900"/>
          <p14:tracePt t="120421" x="5213350" y="5565775"/>
          <p14:tracePt t="120430" x="5205413" y="5589588"/>
          <p14:tracePt t="120437" x="5205413" y="5613400"/>
          <p14:tracePt t="120445" x="5205413" y="5629275"/>
          <p14:tracePt t="120453" x="5205413" y="5653088"/>
          <p14:tracePt t="120460" x="5205413" y="5670550"/>
          <p14:tracePt t="120468" x="5205413" y="5686425"/>
          <p14:tracePt t="120576" x="5197475" y="5686425"/>
          <p14:tracePt t="120584" x="5197475" y="5678488"/>
          <p14:tracePt t="120593" x="5189538" y="5678488"/>
          <p14:tracePt t="120608" x="5173663" y="5670550"/>
          <p14:tracePt t="120616" x="5165725" y="5670550"/>
          <p14:tracePt t="120622" x="5157788" y="5670550"/>
          <p14:tracePt t="120629" x="5149850" y="5670550"/>
          <p14:tracePt t="120638" x="5133975" y="5670550"/>
          <p14:tracePt t="120645" x="5118100" y="5670550"/>
          <p14:tracePt t="120654" x="5094288" y="5678488"/>
          <p14:tracePt t="120662" x="5078413" y="5686425"/>
          <p14:tracePt t="120669" x="5054600" y="5694363"/>
          <p14:tracePt t="120677" x="5038725" y="5710238"/>
          <p14:tracePt t="120684" x="5022850" y="5726113"/>
          <p14:tracePt t="120693" x="5014913" y="5726113"/>
          <p14:tracePt t="120699" x="5006975" y="5734050"/>
          <p14:tracePt t="120716" x="4999038" y="5741988"/>
          <p14:tracePt t="120783" x="5006975" y="5741988"/>
          <p14:tracePt t="120799" x="5014913" y="5741988"/>
          <p14:tracePt t="120815" x="5022850" y="5741988"/>
          <p14:tracePt t="120829" x="5030788" y="5734050"/>
          <p14:tracePt t="120837" x="5038725" y="5734050"/>
          <p14:tracePt t="120845" x="5054600" y="5734050"/>
          <p14:tracePt t="120854" x="5078413" y="5726113"/>
          <p14:tracePt t="120862" x="5110163" y="5718175"/>
          <p14:tracePt t="120870" x="5149850" y="5710238"/>
          <p14:tracePt t="120877" x="5205413" y="5702300"/>
          <p14:tracePt t="120884" x="5260975" y="5702300"/>
          <p14:tracePt t="120894" x="5349875" y="5686425"/>
          <p14:tracePt t="120899" x="5453063" y="5678488"/>
          <p14:tracePt t="120909" x="5508625" y="5670550"/>
          <p14:tracePt t="120916" x="5603875" y="5662613"/>
          <p14:tracePt t="120925" x="5700713" y="5653088"/>
          <p14:tracePt t="120929" x="5819775" y="5653088"/>
          <p14:tracePt t="120937" x="5891213" y="5645150"/>
          <p14:tracePt t="120946" x="5930900" y="5645150"/>
          <p14:tracePt t="120954" x="6018213" y="5637213"/>
          <p14:tracePt t="120961" x="6075363" y="5629275"/>
          <p14:tracePt t="120970" x="6122988" y="5621338"/>
          <p14:tracePt t="120977" x="6138863" y="5621338"/>
          <p14:tracePt t="120983" x="6162675" y="5621338"/>
          <p14:tracePt t="120992" x="6178550" y="5621338"/>
          <p14:tracePt t="121000" x="6194425" y="5613400"/>
          <p14:tracePt t="121010" x="6210300" y="5613400"/>
          <p14:tracePt t="121015" x="6218238" y="5613400"/>
          <p14:tracePt t="121038" x="6226175" y="5613400"/>
          <p14:tracePt t="121054" x="6234113" y="5613400"/>
          <p14:tracePt t="121230" x="6226175" y="5613400"/>
          <p14:tracePt t="121238" x="6210300" y="5613400"/>
          <p14:tracePt t="121245" x="6202363" y="5613400"/>
          <p14:tracePt t="121253" x="6194425" y="5613400"/>
          <p14:tracePt t="121262" x="6186488" y="5613400"/>
          <p14:tracePt t="121270" x="6178550" y="5613400"/>
          <p14:tracePt t="121278" x="6170613" y="5613400"/>
          <p14:tracePt t="121284" x="6162675" y="5613400"/>
          <p14:tracePt t="121292" x="6146800" y="5621338"/>
          <p14:tracePt t="121300" x="6130925" y="5621338"/>
          <p14:tracePt t="121306" x="6115050" y="5621338"/>
          <p14:tracePt t="121316" x="6083300" y="5621338"/>
          <p14:tracePt t="121324" x="6059488" y="5621338"/>
          <p14:tracePt t="121332" x="5994400" y="5621338"/>
          <p14:tracePt t="121338" x="5922963" y="5613400"/>
          <p14:tracePt t="121347" x="5883275" y="5597525"/>
          <p14:tracePt t="121353" x="5772150" y="5581650"/>
          <p14:tracePt t="121362" x="5708650" y="5573713"/>
          <p14:tracePt t="121369" x="5643563" y="5557838"/>
          <p14:tracePt t="121378" x="5564188" y="5534025"/>
          <p14:tracePt t="121385" x="5524500" y="5534025"/>
          <p14:tracePt t="121392" x="5508625" y="5534025"/>
          <p14:tracePt t="121400" x="5484813" y="5526088"/>
          <p14:tracePt t="121408" x="5468938" y="5518150"/>
          <p14:tracePt t="121416" x="5461000" y="5510213"/>
          <p14:tracePt t="121586" x="5453063" y="5510213"/>
          <p14:tracePt t="121594" x="5445125" y="5510213"/>
          <p14:tracePt t="121600" x="5437188" y="5510213"/>
          <p14:tracePt t="121608" x="5429250" y="5510213"/>
          <p14:tracePt t="121616" x="5413375" y="5510213"/>
          <p14:tracePt t="121624" x="5397500" y="5510213"/>
          <p14:tracePt t="121632" x="5389563" y="5518150"/>
          <p14:tracePt t="121640" x="5373688" y="5518150"/>
          <p14:tracePt t="121647" x="5365750" y="5518150"/>
          <p14:tracePt t="121653" x="5341938" y="5518150"/>
          <p14:tracePt t="121661" x="5326063" y="5526088"/>
          <p14:tracePt t="121669" x="5310188" y="5526088"/>
          <p14:tracePt t="121685" x="5292725" y="5526088"/>
          <p14:tracePt t="121693" x="5268913" y="5526088"/>
          <p14:tracePt t="121699" x="5260975" y="5526088"/>
          <p14:tracePt t="121707" x="5245100" y="5526088"/>
          <p14:tracePt t="121723" x="5229225" y="5526088"/>
          <p14:tracePt t="121731" x="5221288" y="5526088"/>
          <p14:tracePt t="121748" x="5213350" y="5526088"/>
          <p14:tracePt t="121753" x="5205413" y="5526088"/>
          <p14:tracePt t="121761" x="5197475" y="5526088"/>
          <p14:tracePt t="121778" x="5189538" y="5526088"/>
          <p14:tracePt t="121785" x="5181600" y="5526088"/>
          <p14:tracePt t="121801" x="5173663" y="5518150"/>
          <p14:tracePt t="121807" x="5165725" y="5518150"/>
          <p14:tracePt t="121823" x="5157788" y="5518150"/>
          <p14:tracePt t="121839" x="5149850" y="5510213"/>
          <p14:tracePt t="121847" x="5141913" y="5510213"/>
          <p14:tracePt t="121861" x="5141913" y="5502275"/>
          <p14:tracePt t="121962" x="5141913" y="5494338"/>
          <p14:tracePt t="121969" x="5141913" y="5486400"/>
          <p14:tracePt t="121986" x="5149850" y="5478463"/>
          <p14:tracePt t="121996" x="5165725" y="5478463"/>
          <p14:tracePt t="122002" x="5173663" y="5470525"/>
          <p14:tracePt t="122007" x="5189538" y="5470525"/>
          <p14:tracePt t="122016" x="5213350" y="5462588"/>
          <p14:tracePt t="122023" x="5229225" y="5462588"/>
          <p14:tracePt t="122031" x="5245100" y="5462588"/>
          <p14:tracePt t="122039" x="5268913" y="5454650"/>
          <p14:tracePt t="122047" x="5292725" y="5454650"/>
          <p14:tracePt t="122055" x="5310188" y="5454650"/>
          <p14:tracePt t="122060" x="5341938" y="5454650"/>
          <p14:tracePt t="122069" x="5397500" y="5454650"/>
          <p14:tracePt t="122077" x="5445125" y="5470525"/>
          <p14:tracePt t="122085" x="5468938" y="5478463"/>
          <p14:tracePt t="122095" x="5524500" y="5494338"/>
          <p14:tracePt t="122102" x="5580063" y="5518150"/>
          <p14:tracePt t="122107" x="5627688" y="5541963"/>
          <p14:tracePt t="122117" x="5692775" y="5557838"/>
          <p14:tracePt t="122124" x="5732463" y="5581650"/>
          <p14:tracePt t="122132" x="5748338" y="5589588"/>
          <p14:tracePt t="122139" x="5780088" y="5605463"/>
          <p14:tracePt t="122148" x="5819775" y="5621338"/>
          <p14:tracePt t="122152" x="5843588" y="5629275"/>
          <p14:tracePt t="122160" x="5859463" y="5637213"/>
          <p14:tracePt t="122169" x="5875338" y="5645150"/>
          <p14:tracePt t="122185" x="5883275" y="5653088"/>
          <p14:tracePt t="122293" x="5883275" y="5662613"/>
          <p14:tracePt t="122301" x="5883275" y="5670550"/>
          <p14:tracePt t="122307" x="5867400" y="5686425"/>
          <p14:tracePt t="122316" x="5859463" y="5710238"/>
          <p14:tracePt t="122323" x="5835650" y="5741988"/>
          <p14:tracePt t="122332" x="5803900" y="5773738"/>
          <p14:tracePt t="122339" x="5780088" y="5805488"/>
          <p14:tracePt t="122348" x="5724525" y="5853113"/>
          <p14:tracePt t="122355" x="5692775" y="5884863"/>
          <p14:tracePt t="122362" x="5667375" y="5916613"/>
          <p14:tracePt t="122370" x="5611813" y="5956300"/>
          <p14:tracePt t="122379" x="5580063" y="5980113"/>
          <p14:tracePt t="122386" x="5548313" y="6013450"/>
          <p14:tracePt t="122396" x="5532438" y="6029325"/>
          <p14:tracePt t="122401" x="5516563" y="6053138"/>
          <p14:tracePt t="122412" x="5500688" y="6053138"/>
          <p14:tracePt t="122416" x="5492750" y="6061075"/>
          <p14:tracePt t="122433" x="5484813" y="6061075"/>
          <p14:tracePt t="122470" x="5476875" y="6061075"/>
          <p14:tracePt t="122478" x="5445125" y="6045200"/>
          <p14:tracePt t="122485" x="5405438" y="6021388"/>
          <p14:tracePt t="122495" x="5349875" y="5980113"/>
          <p14:tracePt t="122501" x="5276850" y="5940425"/>
          <p14:tracePt t="122510" x="5237163" y="5916613"/>
          <p14:tracePt t="122517" x="5213350" y="5892800"/>
          <p14:tracePt t="122524" x="5197475" y="5876925"/>
          <p14:tracePt t="122532" x="5189538" y="5853113"/>
          <p14:tracePt t="122539" x="5181600" y="5845175"/>
          <p14:tracePt t="122548" x="5181600" y="5837238"/>
          <p14:tracePt t="122555" x="5181600" y="5829300"/>
          <p14:tracePt t="122563" x="5181600" y="5821363"/>
          <p14:tracePt t="122569" x="5189538" y="5813425"/>
          <p14:tracePt t="122578" x="5197475" y="5805488"/>
          <p14:tracePt t="122586" x="5213350" y="5797550"/>
          <p14:tracePt t="122595" x="5229225" y="5797550"/>
          <p14:tracePt t="122602" x="5253038" y="5797550"/>
          <p14:tracePt t="122612" x="5276850" y="5789613"/>
          <p14:tracePt t="122616" x="5326063" y="5781675"/>
          <p14:tracePt t="122624" x="5349875" y="5781675"/>
          <p14:tracePt t="122631" x="5405438" y="5773738"/>
          <p14:tracePt t="122640" x="5468938" y="5765800"/>
          <p14:tracePt t="122649" x="5524500" y="5757863"/>
          <p14:tracePt t="122656" x="5603875" y="5749925"/>
          <p14:tracePt t="122665" x="5659438" y="5734050"/>
          <p14:tracePt t="122669" x="5676900" y="5734050"/>
          <p14:tracePt t="122678" x="5716588" y="5718175"/>
          <p14:tracePt t="122686" x="5740400" y="5710238"/>
          <p14:tracePt t="122696" x="5748338" y="5710238"/>
          <p14:tracePt t="122710" x="5748338" y="5702300"/>
          <p14:tracePt t="122756" x="5748338" y="5694363"/>
          <p14:tracePt t="122764" x="5740400" y="5686425"/>
          <p14:tracePt t="122770" x="5724525" y="5678488"/>
          <p14:tracePt t="122779" x="5708650" y="5678488"/>
          <p14:tracePt t="122794" x="5700713" y="5678488"/>
          <p14:tracePt t="122802" x="5692775" y="5678488"/>
          <p14:tracePt t="122809" x="5684838" y="5678488"/>
          <p14:tracePt t="122817" x="5667375" y="5678488"/>
          <p14:tracePt t="122831" x="5659438" y="5678488"/>
          <p14:tracePt t="122838" x="5651500" y="5678488"/>
          <p14:tracePt t="122848" x="5651500" y="5686425"/>
          <p14:tracePt t="122864" x="5651500" y="5694363"/>
          <p14:tracePt t="122877" x="5659438" y="5702300"/>
          <p14:tracePt t="122884" x="5684838" y="5710238"/>
          <p14:tracePt t="122892" x="5708650" y="5718175"/>
          <p14:tracePt t="122900" x="5724525" y="5726113"/>
          <p14:tracePt t="122908" x="5764213" y="5726113"/>
          <p14:tracePt t="122916" x="5803900" y="5726113"/>
          <p14:tracePt t="122926" x="5859463" y="5726113"/>
          <p14:tracePt t="122931" x="5891213" y="5726113"/>
          <p14:tracePt t="122939" x="5946775" y="5726113"/>
          <p14:tracePt t="122948" x="6018213" y="5726113"/>
          <p14:tracePt t="122954" x="6091238" y="5718175"/>
          <p14:tracePt t="122964" x="6162675" y="5694363"/>
          <p14:tracePt t="122971" x="6289675" y="5662613"/>
          <p14:tracePt t="122977" x="6353175" y="5629275"/>
          <p14:tracePt t="122985" x="6426200" y="5597525"/>
          <p14:tracePt t="122992" x="6481763" y="5565775"/>
          <p14:tracePt t="123000" x="6545263" y="5541963"/>
          <p14:tracePt t="123011" x="6608763" y="5510213"/>
          <p14:tracePt t="123017" x="6624638" y="5494338"/>
          <p14:tracePt t="123023" x="6656388" y="5486400"/>
          <p14:tracePt t="123031" x="6672263" y="5478463"/>
          <p14:tracePt t="123039" x="6680200" y="5470525"/>
          <p14:tracePt t="123048" x="6688138" y="5470525"/>
          <p14:tracePt t="123079" x="6696075" y="5478463"/>
          <p14:tracePt t="123085" x="6711950" y="5502275"/>
          <p14:tracePt t="123095" x="6735763" y="5526088"/>
          <p14:tracePt t="123102" x="6759575" y="5549900"/>
          <p14:tracePt t="123110" x="6792913" y="5573713"/>
          <p14:tracePt t="123118" x="6824663" y="5597525"/>
          <p14:tracePt t="123127" x="6864350" y="5621338"/>
          <p14:tracePt t="123134" x="6888163" y="5621338"/>
          <p14:tracePt t="123139" x="6904038" y="5621338"/>
          <p14:tracePt t="123147" x="6911975" y="5621338"/>
          <p14:tracePt t="123186" x="6911975" y="5613400"/>
          <p14:tracePt t="123194" x="6904038" y="5597525"/>
          <p14:tracePt t="123202" x="6856413" y="5541963"/>
          <p14:tracePt t="123210" x="6824663" y="5518150"/>
          <p14:tracePt t="123218" x="6777038" y="5478463"/>
          <p14:tracePt t="123225" x="6711950" y="5446713"/>
          <p14:tracePt t="123233" x="6648450" y="5414963"/>
          <p14:tracePt t="123239" x="6584950" y="5407025"/>
          <p14:tracePt t="123247" x="6553200" y="5399088"/>
          <p14:tracePt t="123255" x="6457950" y="5399088"/>
          <p14:tracePt t="123263" x="6434138" y="5399088"/>
          <p14:tracePt t="123271" x="6361113" y="5414963"/>
          <p14:tracePt t="123279" x="6273800" y="5478463"/>
          <p14:tracePt t="123287" x="6234113" y="5510213"/>
          <p14:tracePt t="123293" x="6178550" y="5589588"/>
          <p14:tracePt t="123301" x="6122988" y="5678488"/>
          <p14:tracePt t="123309" x="6107113" y="5734050"/>
          <p14:tracePt t="123317" x="6091238" y="5773738"/>
          <p14:tracePt t="123325" x="6091238" y="5813425"/>
          <p14:tracePt t="123333" x="6091238" y="5868988"/>
          <p14:tracePt t="123339" x="6091238" y="5892800"/>
          <p14:tracePt t="123347" x="6107113" y="5908675"/>
          <p14:tracePt t="123355" x="6115050" y="5908675"/>
          <p14:tracePt t="123363" x="6130925" y="5916613"/>
          <p14:tracePt t="123381" x="6138863" y="5916613"/>
          <p14:tracePt t="123388" x="6146800" y="5916613"/>
          <p14:tracePt t="123394" x="6154738" y="5892800"/>
          <p14:tracePt t="123402" x="6162675" y="5876925"/>
          <p14:tracePt t="123410" x="6162675" y="5861050"/>
          <p14:tracePt t="123418" x="6162675" y="5853113"/>
          <p14:tracePt t="123426" x="6170613" y="5837238"/>
          <p14:tracePt t="123434" x="6170613" y="5813425"/>
          <p14:tracePt t="123439" x="6170613" y="5797550"/>
          <p14:tracePt t="123447" x="6170613" y="5789613"/>
          <p14:tracePt t="123456" x="6170613" y="5781675"/>
          <p14:tracePt t="123509" x="6178550" y="5781675"/>
          <p14:tracePt t="123517" x="6202363" y="5781675"/>
          <p14:tracePt t="123525" x="6242050" y="5805488"/>
          <p14:tracePt t="123532" x="6305550" y="5829300"/>
          <p14:tracePt t="123541" x="6384925" y="5853113"/>
          <p14:tracePt t="123547" x="6442075" y="5868988"/>
          <p14:tracePt t="123555" x="6529388" y="5892800"/>
          <p14:tracePt t="123563" x="6648450" y="5908675"/>
          <p14:tracePt t="123571" x="6719888" y="5916613"/>
          <p14:tracePt t="123579" x="6777038" y="5916613"/>
          <p14:tracePt t="123588" x="6840538" y="5916613"/>
          <p14:tracePt t="123594" x="6880225" y="5916613"/>
          <p14:tracePt t="123602" x="6904038" y="5916613"/>
          <p14:tracePt t="123610" x="6911975" y="5916613"/>
          <p14:tracePt t="123742" x="6919913" y="5916613"/>
          <p14:tracePt t="123747" x="6927850" y="5916613"/>
          <p14:tracePt t="123756" x="6951663" y="5932488"/>
          <p14:tracePt t="123765" x="6991350" y="5932488"/>
          <p14:tracePt t="123772" x="7031038" y="5940425"/>
          <p14:tracePt t="123780" x="7054850" y="5948363"/>
          <p14:tracePt t="123788" x="7110413" y="5948363"/>
          <p14:tracePt t="123793" x="7175500" y="5948363"/>
          <p14:tracePt t="123801" x="7239000" y="5948363"/>
          <p14:tracePt t="123809" x="7262813" y="5948363"/>
          <p14:tracePt t="123818" x="7310438" y="5948363"/>
          <p14:tracePt t="123826" x="7342188" y="5948363"/>
          <p14:tracePt t="123832" x="7358063" y="5940425"/>
          <p14:tracePt t="123841" x="7366000" y="5932488"/>
          <p14:tracePt t="123849" x="7373938" y="5924550"/>
          <p14:tracePt t="123871" x="7373938" y="5916613"/>
          <p14:tracePt t="123887" x="7373938" y="5908675"/>
          <p14:tracePt t="123896" x="7373938" y="5900738"/>
          <p14:tracePt t="123909" x="7373938" y="5892800"/>
          <p14:tracePt t="123917" x="7358063" y="5892800"/>
          <p14:tracePt t="123925" x="7350125" y="5892800"/>
          <p14:tracePt t="123934" x="7334250" y="5892800"/>
          <p14:tracePt t="123941" x="7326313" y="5892800"/>
          <p14:tracePt t="123946" x="7294563" y="5892800"/>
          <p14:tracePt t="123956" x="7231063" y="5892800"/>
          <p14:tracePt t="123964" x="7167563" y="5892800"/>
          <p14:tracePt t="123972" x="7094538" y="5900738"/>
          <p14:tracePt t="123980" x="7054850" y="5908675"/>
          <p14:tracePt t="123988" x="6959600" y="5916613"/>
          <p14:tracePt t="123997" x="6880225" y="5932488"/>
          <p14:tracePt t="124002" x="6816725" y="5940425"/>
          <p14:tracePt t="124013" x="6727825" y="5956300"/>
          <p14:tracePt t="124017" x="6664325" y="5964238"/>
          <p14:tracePt t="124025" x="6648450" y="5972175"/>
          <p14:tracePt t="124034" x="6600825" y="5980113"/>
          <p14:tracePt t="124041" x="6569075" y="5980113"/>
          <p14:tracePt t="124050" x="6553200" y="5980113"/>
          <p14:tracePt t="124055" x="6537325" y="5988050"/>
          <p14:tracePt t="124063" x="6521450" y="5988050"/>
          <p14:tracePt t="124071" x="6513513" y="5995988"/>
          <p14:tracePt t="124080" x="6497638" y="5995988"/>
          <p14:tracePt t="124088" x="6473825" y="6005513"/>
          <p14:tracePt t="124097" x="6457950" y="6005513"/>
          <p14:tracePt t="124104" x="6434138" y="6005513"/>
          <p14:tracePt t="124110" x="6418263" y="6005513"/>
          <p14:tracePt t="124118" x="6392863" y="6013450"/>
          <p14:tracePt t="124126" x="6369050" y="6013450"/>
          <p14:tracePt t="124135" x="6361113" y="6021388"/>
          <p14:tracePt t="124142" x="6353175" y="6021388"/>
          <p14:tracePt t="124172" x="6345238" y="6021388"/>
          <p14:tracePt t="124257" x="6361113" y="6021388"/>
          <p14:tracePt t="124263" x="6384925" y="6021388"/>
          <p14:tracePt t="124272" x="6402388" y="6021388"/>
          <p14:tracePt t="124280" x="6426200" y="6021388"/>
          <p14:tracePt t="124287" x="6450013" y="6021388"/>
          <p14:tracePt t="124297" x="6481763" y="6013450"/>
          <p14:tracePt t="124303" x="6513513" y="6013450"/>
          <p14:tracePt t="124309" x="6537325" y="6013450"/>
          <p14:tracePt t="124317" x="6553200" y="6005513"/>
          <p14:tracePt t="124325" x="6569075" y="6005513"/>
          <p14:tracePt t="124334" x="6584950" y="5995988"/>
          <p14:tracePt t="124342" x="6600825" y="5995988"/>
          <p14:tracePt t="124350" x="6600825" y="5988050"/>
          <p14:tracePt t="124357" x="6608763" y="5988050"/>
          <p14:tracePt t="124412" x="6616700" y="5988050"/>
          <p14:tracePt t="124417" x="6624638" y="5988050"/>
          <p14:tracePt t="124426" x="6632575" y="5980113"/>
          <p14:tracePt t="124434" x="6640513" y="5980113"/>
          <p14:tracePt t="124458" x="6640513" y="5972175"/>
          <p14:tracePt t="124465" x="6648450" y="5972175"/>
          <p14:tracePt t="124571" x="6664325" y="5956300"/>
          <p14:tracePt t="124579" x="6704013" y="5932488"/>
          <p14:tracePt t="124587" x="6711950" y="5932488"/>
          <p14:tracePt t="124595" x="6727825" y="5916613"/>
          <p14:tracePt t="124603" x="6751638" y="5908675"/>
          <p14:tracePt t="124611" x="6769100" y="5900738"/>
          <p14:tracePt t="124617" x="6784975" y="5892800"/>
          <p14:tracePt t="124625" x="6800850" y="5884863"/>
          <p14:tracePt t="124633" x="6824663" y="5861050"/>
          <p14:tracePt t="124641" x="6840538" y="5853113"/>
          <p14:tracePt t="124650" x="6848475" y="5845175"/>
          <p14:tracePt t="124657" x="6864350" y="5837238"/>
          <p14:tracePt t="124663" x="6880225" y="5821363"/>
          <p14:tracePt t="124672" x="6896100" y="5805488"/>
          <p14:tracePt t="124681" x="6919913" y="5789613"/>
          <p14:tracePt t="124688" x="6935788" y="5781675"/>
          <p14:tracePt t="124697" x="6959600" y="5765800"/>
          <p14:tracePt t="124704" x="6999288" y="5749925"/>
          <p14:tracePt t="124712" x="7031038" y="5734050"/>
          <p14:tracePt t="124720" x="7054850" y="5718175"/>
          <p14:tracePt t="124725" x="7094538" y="5702300"/>
          <p14:tracePt t="124734" x="7143750" y="5678488"/>
          <p14:tracePt t="124741" x="7175500" y="5678488"/>
          <p14:tracePt t="124751" x="7215188" y="5662613"/>
          <p14:tracePt t="124757" x="7246938" y="5645150"/>
          <p14:tracePt t="124768" x="7286625" y="5637213"/>
          <p14:tracePt t="124773" x="7310438" y="5629275"/>
          <p14:tracePt t="124779" x="7326313" y="5629275"/>
          <p14:tracePt t="124787" x="7350125" y="5629275"/>
          <p14:tracePt t="124796" x="7373938" y="5621338"/>
          <p14:tracePt t="124803" x="7389813" y="5621338"/>
          <p14:tracePt t="124811" x="7413625" y="5621338"/>
          <p14:tracePt t="124819" x="7453313" y="5613400"/>
          <p14:tracePt t="124825" x="7469188" y="5613400"/>
          <p14:tracePt t="124834" x="7485063" y="5613400"/>
          <p14:tracePt t="124841" x="7502525" y="5613400"/>
          <p14:tracePt t="124849" x="7526338" y="5613400"/>
          <p14:tracePt t="124857" x="7534275" y="5613400"/>
          <p14:tracePt t="124865" x="7542213" y="5613400"/>
          <p14:tracePt t="124871" x="7550150" y="5613400"/>
          <p14:tracePt t="124881" x="7558088" y="5613400"/>
          <p14:tracePt t="124887" x="7566025" y="5613400"/>
          <p14:tracePt t="125028" x="7558088" y="5613400"/>
          <p14:tracePt t="125033" x="7526338" y="5637213"/>
          <p14:tracePt t="125041" x="7502525" y="5653088"/>
          <p14:tracePt t="125051" x="7461250" y="5670550"/>
          <p14:tracePt t="125057" x="7421563" y="5694363"/>
          <p14:tracePt t="125065" x="7381875" y="5710238"/>
          <p14:tracePt t="125073" x="7358063" y="5718175"/>
          <p14:tracePt t="125081" x="7286625" y="5741988"/>
          <p14:tracePt t="125087" x="7239000" y="5749925"/>
          <p14:tracePt t="125095" x="7167563" y="5757863"/>
          <p14:tracePt t="125103" x="7102475" y="5757863"/>
          <p14:tracePt t="125111" x="7038975" y="5757863"/>
          <p14:tracePt t="125119" x="6975475" y="5757863"/>
          <p14:tracePt t="125127" x="6911975" y="5757863"/>
          <p14:tracePt t="125134" x="6824663" y="5741988"/>
          <p14:tracePt t="125141" x="6759575" y="5726113"/>
          <p14:tracePt t="125150" x="6688138" y="5710238"/>
          <p14:tracePt t="125157" x="6577013" y="5686425"/>
          <p14:tracePt t="125165" x="6545263" y="5678488"/>
          <p14:tracePt t="125173" x="6473825" y="5662613"/>
          <p14:tracePt t="125181" x="6418263" y="5645150"/>
          <p14:tracePt t="125187" x="6376988" y="5629275"/>
          <p14:tracePt t="125196" x="6361113" y="5629275"/>
          <p14:tracePt t="125204" x="6353175" y="5621338"/>
          <p14:tracePt t="125582" x="6345238" y="5621338"/>
          <p14:tracePt t="125620" x="6337300" y="5621338"/>
          <p14:tracePt t="125628" x="6329363" y="5621338"/>
          <p14:tracePt t="125637" x="6313488" y="5621338"/>
          <p14:tracePt t="125644" x="6305550" y="5621338"/>
          <p14:tracePt t="125658" x="6297613" y="5621338"/>
          <p14:tracePt t="125666" x="6273800" y="5621338"/>
          <p14:tracePt t="125683" x="6265863" y="5621338"/>
          <p14:tracePt t="125689" x="6249988" y="5629275"/>
          <p14:tracePt t="125698" x="6242050" y="5629275"/>
          <p14:tracePt t="125703" x="6234113" y="5629275"/>
          <p14:tracePt t="125720" x="6226175" y="5637213"/>
          <p14:tracePt t="125743" x="6226175" y="5645150"/>
          <p14:tracePt t="125751" x="6218238" y="5645150"/>
          <p14:tracePt t="125912" x="6218238" y="5653088"/>
          <p14:tracePt t="125965" x="6218238" y="5662613"/>
          <p14:tracePt t="134368" x="6194425" y="5645150"/>
          <p14:tracePt t="134376" x="6107113" y="5573713"/>
          <p14:tracePt t="134384" x="6043613" y="5541963"/>
          <p14:tracePt t="134393" x="5970588" y="5502275"/>
          <p14:tracePt t="134398" x="5883275" y="5470525"/>
          <p14:tracePt t="134407" x="5827713" y="5462588"/>
          <p14:tracePt t="134415" x="5795963" y="5462588"/>
          <p14:tracePt t="134422" x="5740400" y="5462588"/>
          <p14:tracePt t="134430" x="5692775" y="5462588"/>
          <p14:tracePt t="134439" x="5588000" y="5478463"/>
          <p14:tracePt t="134447" x="5476875" y="5518150"/>
          <p14:tracePt t="134453" x="5260975" y="5565775"/>
          <p14:tracePt t="134461" x="5149850" y="5605463"/>
          <p14:tracePt t="134469" x="4894263" y="5670550"/>
          <p14:tracePt t="134477" x="4656138" y="5726113"/>
          <p14:tracePt t="134485" x="4424363" y="5789613"/>
          <p14:tracePt t="134494" x="4184650" y="5837238"/>
          <p14:tracePt t="134501" x="3954463" y="5892800"/>
          <p14:tracePt t="134507" x="3843338" y="5916613"/>
          <p14:tracePt t="134515" x="3762375" y="5924550"/>
          <p14:tracePt t="134524" x="3619500" y="5956300"/>
          <p14:tracePt t="134531" x="3524250" y="5964238"/>
          <p14:tracePt t="134541" x="3484563" y="5972175"/>
          <p14:tracePt t="134547" x="3427413" y="5980113"/>
          <p14:tracePt t="134557" x="3387725" y="5988050"/>
          <p14:tracePt t="134562" x="3379788" y="5995988"/>
          <p14:tracePt t="134731" x="3387725" y="5995988"/>
          <p14:tracePt t="134740" x="3419475" y="5995988"/>
          <p14:tracePt t="134747" x="3484563" y="5995988"/>
          <p14:tracePt t="134756" x="3548063" y="5995988"/>
          <p14:tracePt t="134762" x="3603625" y="5995988"/>
          <p14:tracePt t="134769" x="3690938" y="5995988"/>
          <p14:tracePt t="134778" x="3802063" y="5995988"/>
          <p14:tracePt t="134786" x="3851275" y="5995988"/>
          <p14:tracePt t="134793" x="3978275" y="5995988"/>
          <p14:tracePt t="134801" x="4002088" y="5995988"/>
          <p14:tracePt t="134809" x="4121150" y="6005513"/>
          <p14:tracePt t="134815" x="4184650" y="6005513"/>
          <p14:tracePt t="134825" x="4217988" y="6005513"/>
          <p14:tracePt t="134832" x="4273550" y="6013450"/>
          <p14:tracePt t="134841" x="4297363" y="6021388"/>
          <p14:tracePt t="134847" x="4329113" y="6021388"/>
          <p14:tracePt t="134858" x="4337050" y="6029325"/>
          <p14:tracePt t="134956" x="4344988" y="6029325"/>
          <p14:tracePt t="134964" x="4360863" y="6029325"/>
          <p14:tracePt t="134969" x="4376738" y="6029325"/>
          <p14:tracePt t="134978" x="4400550" y="6029325"/>
          <p14:tracePt t="134985" x="4416425" y="6029325"/>
          <p14:tracePt t="134993" x="4448175" y="6029325"/>
          <p14:tracePt t="135010" x="4543425" y="6037263"/>
          <p14:tracePt t="135015" x="4584700" y="6037263"/>
          <p14:tracePt t="135024" x="4600575" y="6037263"/>
          <p14:tracePt t="135031" x="4648200" y="6037263"/>
          <p14:tracePt t="135040" x="4687888" y="6045200"/>
          <p14:tracePt t="135047" x="4735513" y="6045200"/>
          <p14:tracePt t="135055" x="4791075" y="6053138"/>
          <p14:tracePt t="135062" x="4822825" y="6053138"/>
          <p14:tracePt t="135069" x="4870450" y="6061075"/>
          <p14:tracePt t="135078" x="4951413" y="6069013"/>
          <p14:tracePt t="135085" x="5030788" y="6069013"/>
          <p14:tracePt t="135093" x="5102225" y="6076950"/>
          <p14:tracePt t="135101" x="5157788" y="6084888"/>
          <p14:tracePt t="135111" x="5221288" y="6084888"/>
          <p14:tracePt t="135117" x="5292725" y="6084888"/>
          <p14:tracePt t="135124" x="5326063" y="6084888"/>
          <p14:tracePt t="135131" x="5373688" y="6084888"/>
          <p14:tracePt t="135140" x="5405438" y="6084888"/>
          <p14:tracePt t="135147" x="5421313" y="6084888"/>
          <p14:tracePt t="135155" x="5429250" y="6084888"/>
          <p14:tracePt t="135377" x="5437188" y="6084888"/>
          <p14:tracePt t="135385" x="5453063" y="6084888"/>
          <p14:tracePt t="135393" x="5476875" y="6084888"/>
          <p14:tracePt t="135401" x="5492750" y="6076950"/>
          <p14:tracePt t="135411" x="5500688" y="6076950"/>
          <p14:tracePt t="135417" x="5524500" y="6069013"/>
          <p14:tracePt t="135426" x="5540375" y="6061075"/>
          <p14:tracePt t="135433" x="5556250" y="6053138"/>
          <p14:tracePt t="135439" x="5564188" y="6053138"/>
          <p14:tracePt t="135447" x="5580063" y="6045200"/>
          <p14:tracePt t="135455" x="5611813" y="6029325"/>
          <p14:tracePt t="135463" x="5619750" y="6029325"/>
          <p14:tracePt t="135471" x="5627688" y="6029325"/>
          <p14:tracePt t="135485" x="5635625" y="6021388"/>
          <p14:tracePt t="135501" x="5643563" y="6021388"/>
          <p14:tracePt t="135509" x="5659438" y="6013450"/>
          <p14:tracePt t="135517" x="5667375" y="6013450"/>
          <p14:tracePt t="135525" x="5684838" y="6013450"/>
          <p14:tracePt t="135531" x="5692775" y="6013450"/>
          <p14:tracePt t="135539" x="5708650" y="6005513"/>
          <p14:tracePt t="135547" x="5724525" y="6005513"/>
          <p14:tracePt t="135556" x="5748338" y="5995988"/>
          <p14:tracePt t="135564" x="5772150" y="5995988"/>
          <p14:tracePt t="135572" x="5788025" y="5995988"/>
          <p14:tracePt t="135580" x="5819775" y="5995988"/>
          <p14:tracePt t="135586" x="5875338" y="5995988"/>
          <p14:tracePt t="135593" x="5946775" y="5995988"/>
          <p14:tracePt t="135602" x="5970588" y="5995988"/>
          <p14:tracePt t="135610" x="6051550" y="5995988"/>
          <p14:tracePt t="135618" x="6091238" y="6005513"/>
          <p14:tracePt t="135626" x="6146800" y="6013450"/>
          <p14:tracePt t="135633" x="6202363" y="6021388"/>
          <p14:tracePt t="135639" x="6281738" y="6029325"/>
          <p14:tracePt t="135647" x="6329363" y="6037263"/>
          <p14:tracePt t="135655" x="6376988" y="6045200"/>
          <p14:tracePt t="135663" x="6410325" y="6045200"/>
          <p14:tracePt t="135671" x="6450013" y="6053138"/>
          <p14:tracePt t="135679" x="6457950" y="6053138"/>
          <p14:tracePt t="135687" x="6473825" y="6053138"/>
          <p14:tracePt t="135694" x="6481763" y="6053138"/>
          <p14:tracePt t="135701" x="6489700" y="6053138"/>
          <p14:tracePt t="135810" x="6505575" y="6053138"/>
          <p14:tracePt t="135826" x="6513513" y="6053138"/>
          <p14:tracePt t="135834" x="6529388" y="6053138"/>
          <p14:tracePt t="135840" x="6537325" y="6053138"/>
          <p14:tracePt t="135848" x="6545263" y="6053138"/>
          <p14:tracePt t="135856" x="6553200" y="6053138"/>
          <p14:tracePt t="135872" x="6561138" y="6053138"/>
          <p14:tracePt t="135880" x="6577013" y="6053138"/>
          <p14:tracePt t="135886" x="6584950" y="6045200"/>
          <p14:tracePt t="135894" x="6592888" y="6037263"/>
          <p14:tracePt t="135910" x="6600825" y="6037263"/>
          <p14:tracePt t="135989" x="6600825" y="6029325"/>
          <p14:tracePt t="135996" x="6577013" y="6013450"/>
          <p14:tracePt t="136002" x="6553200" y="5995988"/>
          <p14:tracePt t="136010" x="6521450" y="5995988"/>
          <p14:tracePt t="136018" x="6489700" y="5988050"/>
          <p14:tracePt t="136026" x="6450013" y="5980113"/>
          <p14:tracePt t="136036" x="6426200" y="5980113"/>
          <p14:tracePt t="136041" x="6392863" y="5980113"/>
          <p14:tracePt t="136047" x="6376988" y="5980113"/>
          <p14:tracePt t="136055" x="6337300" y="5980113"/>
          <p14:tracePt t="136063" x="6297613" y="5980113"/>
          <p14:tracePt t="136071" x="6273800" y="5980113"/>
          <p14:tracePt t="136079" x="6242050" y="5980113"/>
          <p14:tracePt t="136087" x="6218238" y="5980113"/>
          <p14:tracePt t="136096" x="6202363" y="5980113"/>
          <p14:tracePt t="136101" x="6186488" y="5980113"/>
          <p14:tracePt t="136110" x="6170613" y="5988050"/>
          <p14:tracePt t="136118" x="6162675" y="5988050"/>
          <p14:tracePt t="136126" x="6162675" y="5995988"/>
          <p14:tracePt t="136134" x="6154738" y="5995988"/>
          <p14:tracePt t="136541" x="6170613" y="6005513"/>
          <p14:tracePt t="136549" x="6202363" y="6013450"/>
          <p14:tracePt t="136559" x="6257925" y="6029325"/>
          <p14:tracePt t="136564" x="6273800" y="6029325"/>
          <p14:tracePt t="136572" x="6329363" y="6045200"/>
          <p14:tracePt t="136580" x="6402388" y="6061075"/>
          <p14:tracePt t="136588" x="6465888" y="6076950"/>
          <p14:tracePt t="136598" x="6521450" y="6092825"/>
          <p14:tracePt t="136604" x="6545263" y="6100763"/>
          <p14:tracePt t="136611" x="6577013" y="6100763"/>
          <p14:tracePt t="136617" x="6600825" y="6108700"/>
          <p14:tracePt t="136625" x="6608763" y="6108700"/>
          <p14:tracePt t="136633" x="6616700" y="6108700"/>
          <p14:tracePt t="136718" x="6624638" y="6108700"/>
          <p14:tracePt t="136726" x="6632575" y="6108700"/>
          <p14:tracePt t="136743" x="6648450" y="6108700"/>
          <p14:tracePt t="136749" x="6648450" y="6100763"/>
          <p14:tracePt t="136759" x="6656388" y="6100763"/>
          <p14:tracePt t="136771" x="6664325" y="6100763"/>
          <p14:tracePt t="136780" x="6664325" y="6092825"/>
          <p14:tracePt t="136787" x="6672263" y="6092825"/>
          <p14:tracePt t="136796" x="6680200" y="6092825"/>
          <p14:tracePt t="136811" x="6688138" y="6092825"/>
          <p14:tracePt t="136828" x="6704013" y="6092825"/>
          <p14:tracePt t="136834" x="6711950" y="6092825"/>
          <p14:tracePt t="136844" x="6727825" y="6084888"/>
          <p14:tracePt t="136849" x="6735763" y="6084888"/>
          <p14:tracePt t="136860" x="6759575" y="6084888"/>
          <p14:tracePt t="136866" x="6784975" y="6076950"/>
          <p14:tracePt t="136874" x="6800850" y="6076950"/>
          <p14:tracePt t="136880" x="6824663" y="6076950"/>
          <p14:tracePt t="136888" x="6856413" y="6069013"/>
          <p14:tracePt t="136896" x="6872288" y="6069013"/>
          <p14:tracePt t="136903" x="6888163" y="6069013"/>
          <p14:tracePt t="136911" x="6904038" y="6069013"/>
          <p14:tracePt t="136919" x="6911975" y="6061075"/>
          <p14:tracePt t="136925" x="6919913" y="6061075"/>
          <p14:tracePt t="136933" x="6927850" y="6061075"/>
          <p14:tracePt t="136997" x="6935788" y="6061075"/>
          <p14:tracePt t="137011" x="6943725" y="6061075"/>
          <p14:tracePt t="137033" x="6951663" y="6061075"/>
          <p14:tracePt t="137519" x="6959600" y="6061075"/>
          <p14:tracePt t="137527" x="6975475" y="6053138"/>
          <p14:tracePt t="137535" x="6999288" y="6053138"/>
          <p14:tracePt t="137541" x="7023100" y="6045200"/>
          <p14:tracePt t="137548" x="7038975" y="6045200"/>
          <p14:tracePt t="137556" x="7046913" y="6045200"/>
          <p14:tracePt t="137564" x="7054850" y="6045200"/>
          <p14:tracePt t="137573" x="7070725" y="6045200"/>
          <p14:tracePt t="137581" x="7086600" y="6045200"/>
          <p14:tracePt t="137589" x="7102475" y="6045200"/>
          <p14:tracePt t="137595" x="7118350" y="6037263"/>
          <p14:tracePt t="137603" x="7126288" y="6029325"/>
          <p14:tracePt t="137612" x="7151688" y="6029325"/>
          <p14:tracePt t="137620" x="7167563" y="6029325"/>
          <p14:tracePt t="137628" x="7183438" y="6021388"/>
          <p14:tracePt t="137636" x="7199313" y="6013450"/>
          <p14:tracePt t="137644" x="7215188" y="6005513"/>
          <p14:tracePt t="137649" x="7231063" y="6005513"/>
          <p14:tracePt t="137658" x="7254875" y="6005513"/>
          <p14:tracePt t="137666" x="7278688" y="5995988"/>
          <p14:tracePt t="137674" x="7294563" y="5980113"/>
          <p14:tracePt t="137682" x="7318375" y="5980113"/>
          <p14:tracePt t="137690" x="7334250" y="5972175"/>
          <p14:tracePt t="137698" x="7350125" y="5964238"/>
          <p14:tracePt t="137704" x="7373938" y="5956300"/>
          <p14:tracePt t="137719" x="7381875" y="5956300"/>
          <p14:tracePt t="138000" x="7381875" y="5940425"/>
          <p14:tracePt t="138006" x="7381875" y="5916613"/>
          <p14:tracePt t="138011" x="7373938" y="5892800"/>
          <p14:tracePt t="138019" x="7366000" y="5868988"/>
          <p14:tracePt t="138028" x="7366000" y="5845175"/>
          <p14:tracePt t="138036" x="7358063" y="5829300"/>
          <p14:tracePt t="138044" x="7350125" y="5813425"/>
          <p14:tracePt t="138051" x="7350125" y="5805488"/>
          <p14:tracePt t="138066" x="7350125" y="5797550"/>
          <p14:tracePt t="138074" x="7342188" y="5797550"/>
          <p14:tracePt t="138083" x="7342188" y="5789613"/>
          <p14:tracePt t="138220" x="7358063" y="5789613"/>
          <p14:tracePt t="138227" x="7389813" y="5797550"/>
          <p14:tracePt t="138235" x="7405688" y="5805488"/>
          <p14:tracePt t="138244" x="7437438" y="5813425"/>
          <p14:tracePt t="138251" x="7518400" y="5837238"/>
          <p14:tracePt t="138260" x="7534275" y="5845175"/>
          <p14:tracePt t="138267" x="7581900" y="5861050"/>
          <p14:tracePt t="138273" x="7629525" y="5876925"/>
          <p14:tracePt t="138281" x="7677150" y="5884863"/>
          <p14:tracePt t="138289" x="7700963" y="5892800"/>
          <p14:tracePt t="138298" x="7716838" y="5900738"/>
          <p14:tracePt t="138305" x="7724775" y="5900738"/>
          <p14:tracePt t="138460" x="7716838" y="5900738"/>
          <p14:tracePt t="138468" x="7700963" y="5900738"/>
          <p14:tracePt t="138476" x="7677150" y="5900738"/>
          <p14:tracePt t="138482" x="7645400" y="5884863"/>
          <p14:tracePt t="138490" x="7629525" y="5884863"/>
          <p14:tracePt t="138498" x="7581900" y="5868988"/>
          <p14:tracePt t="138506" x="7566025" y="5868988"/>
          <p14:tracePt t="138515" x="7534275" y="5861050"/>
          <p14:tracePt t="138521" x="7502525" y="5853113"/>
          <p14:tracePt t="138528" x="7477125" y="5853113"/>
          <p14:tracePt t="138535" x="7445375" y="5845175"/>
          <p14:tracePt t="138546" x="7421563" y="5845175"/>
          <p14:tracePt t="138561" x="7413625" y="5845175"/>
          <p14:tracePt t="138567" x="7397750" y="5845175"/>
          <p14:tracePt t="138582" x="7389813" y="5845175"/>
          <p14:tracePt t="138605" x="7381875" y="5845175"/>
          <p14:tracePt t="138614" x="7373938" y="5845175"/>
          <p14:tracePt t="138621" x="7366000" y="5845175"/>
          <p14:tracePt t="138635" x="7350125" y="5845175"/>
          <p14:tracePt t="138645" x="7334250" y="5845175"/>
          <p14:tracePt t="138651" x="7326313" y="5845175"/>
          <p14:tracePt t="138661" x="7310438" y="5845175"/>
          <p14:tracePt t="138667" x="7302500" y="5845175"/>
          <p14:tracePt t="138676" x="7278688" y="5845175"/>
          <p14:tracePt t="138682" x="7262813" y="5845175"/>
          <p14:tracePt t="138690" x="7254875" y="5853113"/>
          <p14:tracePt t="138697" x="7239000" y="5861050"/>
          <p14:tracePt t="138706" x="7223125" y="5861050"/>
          <p14:tracePt t="138715" x="7215188" y="5868988"/>
          <p14:tracePt t="138722" x="7207250" y="5876925"/>
          <p14:tracePt t="138728" x="7199313" y="5876925"/>
          <p14:tracePt t="138736" x="7191375" y="5876925"/>
          <p14:tracePt t="138745" x="7183438" y="5884863"/>
          <p14:tracePt t="138782" x="7175500" y="5884863"/>
          <p14:tracePt t="138790" x="7175500" y="5892800"/>
          <p14:tracePt t="138814" x="7175500" y="5900738"/>
          <p14:tracePt t="138821" x="7167563" y="5900738"/>
          <p14:tracePt t="138829" x="7159625" y="5900738"/>
          <p14:tracePt t="138846" x="7159625" y="5908675"/>
          <p14:tracePt t="138861" x="7151688" y="5916613"/>
          <p14:tracePt t="138876" x="7151688" y="5924550"/>
          <p14:tracePt t="138882" x="7151688" y="5932488"/>
          <p14:tracePt t="138897" x="7151688" y="5940425"/>
          <p14:tracePt t="138990" x="7159625" y="5940425"/>
          <p14:tracePt t="138997" x="7175500" y="5940425"/>
          <p14:tracePt t="139006" x="7191375" y="5948363"/>
          <p14:tracePt t="139014" x="7207250" y="5948363"/>
          <p14:tracePt t="139022" x="7223125" y="5948363"/>
          <p14:tracePt t="139030" x="7239000" y="5948363"/>
          <p14:tracePt t="139037" x="7254875" y="5948363"/>
          <p14:tracePt t="139051" x="7262813" y="5948363"/>
          <p14:tracePt t="139082" x="7270750" y="5948363"/>
          <p14:tracePt t="139090" x="7278688" y="5940425"/>
          <p14:tracePt t="139130" x="7278688" y="5932488"/>
          <p14:tracePt t="139184" x="7262813" y="5932488"/>
          <p14:tracePt t="139189" x="7254875" y="5940425"/>
          <p14:tracePt t="139197" x="7246938" y="5948363"/>
          <p14:tracePt t="139213" x="7246938" y="5964238"/>
          <p14:tracePt t="139221" x="7246938" y="5972175"/>
          <p14:tracePt t="139229" x="7246938" y="5980113"/>
          <p14:tracePt t="139235" x="7246938" y="5995988"/>
          <p14:tracePt t="139244" x="7262813" y="5995988"/>
          <p14:tracePt t="139251" x="7278688" y="5995988"/>
          <p14:tracePt t="139259" x="7286625" y="6005513"/>
          <p14:tracePt t="139267" x="7302500" y="6005513"/>
          <p14:tracePt t="139275" x="7318375" y="6005513"/>
          <p14:tracePt t="139283" x="7334250" y="6005513"/>
          <p14:tracePt t="139289" x="7350125" y="6005513"/>
          <p14:tracePt t="139297" x="7358063" y="5995988"/>
          <p14:tracePt t="139305" x="7366000" y="5988050"/>
          <p14:tracePt t="139314" x="7373938" y="5980113"/>
          <p14:tracePt t="139321" x="7381875" y="5972175"/>
          <p14:tracePt t="139329" x="7389813" y="5956300"/>
          <p14:tracePt t="139338" x="7389813" y="5948363"/>
          <p14:tracePt t="139346" x="7389813" y="5940425"/>
          <p14:tracePt t="139352" x="7397750" y="5916613"/>
          <p14:tracePt t="139360" x="7397750" y="5908675"/>
          <p14:tracePt t="139368" x="7397750" y="5900738"/>
          <p14:tracePt t="139376" x="7397750" y="5892800"/>
          <p14:tracePt t="139438" x="7389813" y="5892800"/>
          <p14:tracePt t="139445" x="7373938" y="5908675"/>
          <p14:tracePt t="139452" x="7350125" y="5932488"/>
          <p14:tracePt t="139460" x="7350125" y="5948363"/>
          <p14:tracePt t="139467" x="7350125" y="5964238"/>
          <p14:tracePt t="139475" x="7350125" y="5988050"/>
          <p14:tracePt t="139483" x="7350125" y="6013450"/>
          <p14:tracePt t="139491" x="7350125" y="6029325"/>
          <p14:tracePt t="139498" x="7350125" y="6045200"/>
          <p14:tracePt t="139505" x="7358063" y="6045200"/>
          <p14:tracePt t="139513" x="7373938" y="6053138"/>
          <p14:tracePt t="139521" x="7381875" y="6053138"/>
          <p14:tracePt t="139530" x="7389813" y="6053138"/>
          <p14:tracePt t="139538" x="7397750" y="6053138"/>
          <p14:tracePt t="139546" x="7421563" y="6053138"/>
          <p14:tracePt t="139554" x="7429500" y="6053138"/>
          <p14:tracePt t="139559" x="7437438" y="6045200"/>
          <p14:tracePt t="139567" x="7437438" y="6037263"/>
          <p14:tracePt t="139575" x="7445375" y="6029325"/>
          <p14:tracePt t="139593" x="7445375" y="6021388"/>
          <p14:tracePt t="139600" x="7453313" y="6013450"/>
          <p14:tracePt t="139605" x="7453313" y="6005513"/>
          <p14:tracePt t="139614" x="7453313" y="5995988"/>
          <p14:tracePt t="139622" x="7453313" y="5988050"/>
          <p14:tracePt t="139629" x="7453313" y="5972175"/>
          <p14:tracePt t="139637" x="7453313" y="5956300"/>
          <p14:tracePt t="139646" x="7445375" y="5940425"/>
          <p14:tracePt t="139652" x="7437438" y="5932488"/>
          <p14:tracePt t="139659" x="7429500" y="5908675"/>
          <p14:tracePt t="139667" x="7397750" y="5892800"/>
          <p14:tracePt t="139675" x="7381875" y="5876925"/>
          <p14:tracePt t="139683" x="7366000" y="5853113"/>
          <p14:tracePt t="139691" x="7342188" y="5853113"/>
          <p14:tracePt t="139699" x="7334250" y="5845175"/>
          <p14:tracePt t="139730" x="7318375" y="5845175"/>
          <p14:tracePt t="139737" x="7310438" y="5853113"/>
          <p14:tracePt t="139746" x="7294563" y="5868988"/>
          <p14:tracePt t="139754" x="7294563" y="5900738"/>
          <p14:tracePt t="139760" x="7286625" y="5916613"/>
          <p14:tracePt t="139768" x="7286625" y="5940425"/>
          <p14:tracePt t="139776" x="7286625" y="5964238"/>
          <p14:tracePt t="139784" x="7286625" y="5988050"/>
          <p14:tracePt t="139792" x="7286625" y="5995988"/>
          <p14:tracePt t="139800" x="7286625" y="6005513"/>
          <p14:tracePt t="139806" x="7294563" y="6005513"/>
          <p14:tracePt t="139830" x="7302500" y="6005513"/>
          <p14:tracePt t="139838" x="7310438" y="6005513"/>
          <p14:tracePt t="139847" x="7326313" y="5995988"/>
          <p14:tracePt t="139853" x="7342188" y="5980113"/>
          <p14:tracePt t="139860" x="7366000" y="5956300"/>
          <p14:tracePt t="139868" x="7381875" y="5932488"/>
          <p14:tracePt t="139876" x="7389813" y="5908675"/>
          <p14:tracePt t="139884" x="7397750" y="5884863"/>
          <p14:tracePt t="139891" x="7405688" y="5861050"/>
          <p14:tracePt t="139899" x="7405688" y="5845175"/>
          <p14:tracePt t="139905" x="7405688" y="5837238"/>
          <p14:tracePt t="139913" x="7405688" y="5821363"/>
          <p14:tracePt t="139922" x="7405688" y="5805488"/>
          <p14:tracePt t="140008" x="7389813" y="5813425"/>
          <p14:tracePt t="140014" x="7389813" y="5821363"/>
          <p14:tracePt t="140021" x="7389813" y="5829300"/>
          <p14:tracePt t="140031" x="7381875" y="5845175"/>
          <p14:tracePt t="140037" x="7381875" y="5853113"/>
          <p14:tracePt t="140047" x="7381875" y="5861050"/>
          <p14:tracePt t="140059" x="7381875" y="5868988"/>
          <p14:tracePt t="140084" x="7381875" y="5876925"/>
          <p14:tracePt t="140107" x="7389813" y="5876925"/>
          <p14:tracePt t="140116" x="7405688" y="5876925"/>
          <p14:tracePt t="140121" x="7413625" y="5868988"/>
          <p14:tracePt t="140129" x="7437438" y="5853113"/>
          <p14:tracePt t="140137" x="7445375" y="5853113"/>
          <p14:tracePt t="140145" x="7461250" y="5829300"/>
          <p14:tracePt t="140152" x="7477125" y="5821363"/>
          <p14:tracePt t="140159" x="7477125" y="5813425"/>
          <p14:tracePt t="140166" x="7477125" y="5805488"/>
          <p14:tracePt t="140175" x="7477125" y="5789613"/>
          <p14:tracePt t="140182" x="7477125" y="5781675"/>
          <p14:tracePt t="140191" x="7477125" y="5765800"/>
          <p14:tracePt t="140199" x="7477125" y="5749925"/>
          <p14:tracePt t="140207" x="7477125" y="5741988"/>
          <p14:tracePt t="140213" x="7469188" y="5734050"/>
          <p14:tracePt t="140221" x="7469188" y="5718175"/>
          <p14:tracePt t="140231" x="7453313" y="5718175"/>
          <p14:tracePt t="140237" x="7445375" y="5718175"/>
          <p14:tracePt t="140247" x="7437438" y="5710238"/>
          <p14:tracePt t="140253" x="7429500" y="5710238"/>
          <p14:tracePt t="140264" x="7405688" y="5710238"/>
          <p14:tracePt t="140268" x="7381875" y="5734050"/>
          <p14:tracePt t="140276" x="7366000" y="5749925"/>
          <p14:tracePt t="140284" x="7318375" y="5813425"/>
          <p14:tracePt t="140292" x="7302500" y="5853113"/>
          <p14:tracePt t="140300" x="7294563" y="5892800"/>
          <p14:tracePt t="140307" x="7286625" y="5908675"/>
          <p14:tracePt t="140316" x="7278688" y="5948363"/>
          <p14:tracePt t="140323" x="7278688" y="5995988"/>
          <p14:tracePt t="140330" x="7286625" y="6013450"/>
          <p14:tracePt t="140338" x="7294563" y="6029325"/>
          <p14:tracePt t="140348" x="7310438" y="6037263"/>
          <p14:tracePt t="140354" x="7334250" y="6045200"/>
          <p14:tracePt t="140363" x="7373938" y="6045200"/>
          <p14:tracePt t="140369" x="7405688" y="6045200"/>
          <p14:tracePt t="140376" x="7445375" y="6045200"/>
          <p14:tracePt t="140384" x="7469188" y="6045200"/>
          <p14:tracePt t="140392" x="7510463" y="6037263"/>
          <p14:tracePt t="140400" x="7534275" y="6021388"/>
          <p14:tracePt t="140406" x="7550150" y="6005513"/>
          <p14:tracePt t="140415" x="7566025" y="5995988"/>
          <p14:tracePt t="140420" x="7573963" y="5972175"/>
          <p14:tracePt t="140428" x="7581900" y="5956300"/>
          <p14:tracePt t="140436" x="7589838" y="5932488"/>
          <p14:tracePt t="140445" x="7589838" y="5916613"/>
          <p14:tracePt t="140453" x="7589838" y="5892800"/>
          <p14:tracePt t="140462" x="7589838" y="5876925"/>
          <p14:tracePt t="140466" x="7589838" y="5861050"/>
          <p14:tracePt t="140474" x="7581900" y="5845175"/>
          <p14:tracePt t="140482" x="7566025" y="5829300"/>
          <p14:tracePt t="140491" x="7558088" y="5813425"/>
          <p14:tracePt t="140499" x="7550150" y="5813425"/>
          <p14:tracePt t="140507" x="7542213" y="5797550"/>
          <p14:tracePt t="140516" x="7526338" y="5797550"/>
          <p14:tracePt t="140530" x="7518400" y="5797550"/>
          <p14:tracePt t="140537" x="7502525" y="5797550"/>
          <p14:tracePt t="140547" x="7493000" y="5797550"/>
          <p14:tracePt t="140554" x="7477125" y="5797550"/>
          <p14:tracePt t="140564" x="7445375" y="5821363"/>
          <p14:tracePt t="140569" x="7437438" y="5829300"/>
          <p14:tracePt t="140578" x="7421563" y="5861050"/>
          <p14:tracePt t="140584" x="7405688" y="5908675"/>
          <p14:tracePt t="140592" x="7405688" y="5940425"/>
          <p14:tracePt t="140599" x="7405688" y="5972175"/>
          <p14:tracePt t="140607" x="7405688" y="5988050"/>
          <p14:tracePt t="140616" x="7413625" y="6013450"/>
          <p14:tracePt t="140624" x="7453313" y="6045200"/>
          <p14:tracePt t="140630" x="7469188" y="6053138"/>
          <p14:tracePt t="140637" x="7502525" y="6061075"/>
          <p14:tracePt t="140647" x="7558088" y="6069013"/>
          <p14:tracePt t="140654" x="7597775" y="6076950"/>
          <p14:tracePt t="140663" x="7637463" y="6076950"/>
          <p14:tracePt t="140669" x="7661275" y="6076950"/>
          <p14:tracePt t="140676" x="7669213" y="6076950"/>
          <p14:tracePt t="140684" x="7677150" y="6069013"/>
          <p14:tracePt t="140692" x="7677150" y="6061075"/>
          <p14:tracePt t="140699" x="7677150" y="6053138"/>
          <p14:tracePt t="140715" x="7669213" y="6037263"/>
          <p14:tracePt t="140723" x="7645400" y="6021388"/>
          <p14:tracePt t="140729" x="7589838" y="5988050"/>
          <p14:tracePt t="140737" x="7542213" y="5972175"/>
          <p14:tracePt t="140746" x="7445375" y="5940425"/>
          <p14:tracePt t="140753" x="7302500" y="5900738"/>
          <p14:tracePt t="140761" x="7110413" y="5853113"/>
          <p14:tracePt t="140769" x="6856413" y="5813425"/>
          <p14:tracePt t="140777" x="6608763" y="5789613"/>
          <p14:tracePt t="140784" x="6392863" y="5789613"/>
          <p14:tracePt t="140791" x="6154738" y="5789613"/>
          <p14:tracePt t="140800" x="5930900" y="5805488"/>
          <p14:tracePt t="140807" x="5692775" y="5868988"/>
          <p14:tracePt t="140817" x="5603875" y="5900738"/>
          <p14:tracePt t="140824" x="5429250" y="5972175"/>
          <p14:tracePt t="140832" x="5373688" y="6005513"/>
          <p14:tracePt t="140837" x="5326063" y="6037263"/>
          <p14:tracePt t="140845" x="5260975" y="6092825"/>
          <p14:tracePt t="140853" x="5253038" y="6100763"/>
          <p14:tracePt t="140862" x="5245100" y="6116638"/>
          <p14:tracePt t="140869" x="5245100" y="6124575"/>
          <p14:tracePt t="140916" x="5245100" y="6132513"/>
          <p14:tracePt t="141084" x="5237163" y="6132513"/>
          <p14:tracePt t="141092" x="5229225" y="6132513"/>
          <p14:tracePt t="141099" x="5205413" y="6132513"/>
          <p14:tracePt t="141108" x="5189538" y="6132513"/>
          <p14:tracePt t="141116" x="5157788" y="6132513"/>
          <p14:tracePt t="141123" x="5118100" y="6132513"/>
          <p14:tracePt t="141132" x="5070475" y="6132513"/>
          <p14:tracePt t="141137" x="5030788" y="6132513"/>
          <p14:tracePt t="141147" x="4983163" y="6124575"/>
          <p14:tracePt t="141153" x="4943475" y="6116638"/>
          <p14:tracePt t="141164" x="4886325" y="6108700"/>
          <p14:tracePt t="141168" x="4838700" y="6100763"/>
          <p14:tracePt t="141177" x="4791075" y="6084888"/>
          <p14:tracePt t="141185" x="4751388" y="6076950"/>
          <p14:tracePt t="141191" x="4727575" y="6069013"/>
          <p14:tracePt t="141199" x="4687888" y="6053138"/>
          <p14:tracePt t="141207" x="4656138" y="6045200"/>
          <p14:tracePt t="141216" x="4632325" y="6037263"/>
          <p14:tracePt t="141223" x="4608513" y="6029325"/>
          <p14:tracePt t="141239" x="4600575" y="6021388"/>
          <p14:tracePt t="141440" x="4608513" y="6021388"/>
          <p14:tracePt t="141447" x="4640263" y="6029325"/>
          <p14:tracePt t="141454" x="4687888" y="6045200"/>
          <p14:tracePt t="141462" x="4783138" y="6061075"/>
          <p14:tracePt t="141470" x="4814888" y="6069013"/>
          <p14:tracePt t="141477" x="4910138" y="6076950"/>
          <p14:tracePt t="141487" x="5014913" y="6100763"/>
          <p14:tracePt t="141494" x="5086350" y="6108700"/>
          <p14:tracePt t="141502" x="5189538" y="6116638"/>
          <p14:tracePt t="141508" x="5260975" y="6124575"/>
          <p14:tracePt t="141515" x="5341938" y="6124575"/>
          <p14:tracePt t="141524" x="5405438" y="6124575"/>
          <p14:tracePt t="141531" x="5437188" y="6124575"/>
          <p14:tracePt t="141539" x="5484813" y="6124575"/>
          <p14:tracePt t="141547" x="5516563" y="6124575"/>
          <p14:tracePt t="141553" x="5532438" y="6124575"/>
          <p14:tracePt t="141561" x="5548313" y="6124575"/>
          <p14:tracePt t="141569" x="5564188" y="6116638"/>
          <p14:tracePt t="141585" x="5572125" y="6108700"/>
          <p14:tracePt t="141593" x="5580063" y="6108700"/>
          <p14:tracePt t="141607" x="5580063" y="6100763"/>
          <p14:tracePt t="141662" x="5580063" y="6092825"/>
          <p14:tracePt t="141924" x="5588000" y="6092825"/>
          <p14:tracePt t="141940" x="5588000" y="6084888"/>
          <p14:tracePt t="141961" x="5588000" y="6076950"/>
          <p14:tracePt t="142032" x="5588000" y="6069013"/>
          <p14:tracePt t="142040" x="5572125" y="6053138"/>
          <p14:tracePt t="142048" x="5564188" y="6045200"/>
          <p14:tracePt t="142055" x="5540375" y="6021388"/>
          <p14:tracePt t="142065" x="5524500" y="6005513"/>
          <p14:tracePt t="142070" x="5516563" y="5995988"/>
          <p14:tracePt t="142078" x="5484813" y="5972175"/>
          <p14:tracePt t="142086" x="5429250" y="5940425"/>
          <p14:tracePt t="142093" x="5381625" y="5916613"/>
          <p14:tracePt t="142102" x="5365750" y="5908675"/>
          <p14:tracePt t="142109" x="5276850" y="5876925"/>
          <p14:tracePt t="142118" x="5213350" y="5853113"/>
          <p14:tracePt t="142123" x="5181600" y="5845175"/>
          <p14:tracePt t="142130" x="5110163" y="5829300"/>
          <p14:tracePt t="142139" x="5038725" y="5821363"/>
          <p14:tracePt t="142147" x="4991100" y="5813425"/>
          <p14:tracePt t="142154" x="4918075" y="5805488"/>
          <p14:tracePt t="142161" x="4886325" y="5805488"/>
          <p14:tracePt t="142169" x="4870450" y="5805488"/>
          <p14:tracePt t="142177" x="4854575" y="5805488"/>
          <p14:tracePt t="142210" x="4846638" y="5805488"/>
          <p14:tracePt t="142218" x="4838700" y="5805488"/>
          <p14:tracePt t="142225" x="4830763" y="5821363"/>
          <p14:tracePt t="142232" x="4830763" y="5829300"/>
          <p14:tracePt t="142240" x="4822825" y="5845175"/>
          <p14:tracePt t="142249" x="4814888" y="5868988"/>
          <p14:tracePt t="142256" x="4806950" y="5884863"/>
          <p14:tracePt t="142266" x="4806950" y="5900738"/>
          <p14:tracePt t="142269" x="4806950" y="5908675"/>
          <p14:tracePt t="142278" x="4799013" y="5924550"/>
          <p14:tracePt t="142286" x="4799013" y="5932488"/>
          <p14:tracePt t="142293" x="4799013" y="5948363"/>
          <p14:tracePt t="142302" x="4799013" y="5956300"/>
          <p14:tracePt t="142309" x="4799013" y="5972175"/>
          <p14:tracePt t="142317" x="4799013" y="5980113"/>
          <p14:tracePt t="142323" x="4799013" y="5988050"/>
          <p14:tracePt t="142331" x="4806950" y="5995988"/>
          <p14:tracePt t="142526" x="4838700" y="6013450"/>
          <p14:tracePt t="142531" x="4886325" y="6021388"/>
          <p14:tracePt t="142540" x="4918075" y="6037263"/>
          <p14:tracePt t="142550" x="4967288" y="6053138"/>
          <p14:tracePt t="142555" x="5014913" y="6069013"/>
          <p14:tracePt t="142564" x="5030788" y="6069013"/>
          <p14:tracePt t="142571" x="5094288" y="6092825"/>
          <p14:tracePt t="142577" x="5133975" y="6108700"/>
          <p14:tracePt t="142586" x="5149850" y="6116638"/>
          <p14:tracePt t="142593" x="5173663" y="6124575"/>
          <p14:tracePt t="142602" x="5197475" y="6132513"/>
          <p14:tracePt t="142609" x="5205413" y="6140450"/>
          <p14:tracePt t="142840" x="5189538" y="6140450"/>
          <p14:tracePt t="142848" x="5165725" y="6148388"/>
          <p14:tracePt t="142855" x="5141913" y="6156325"/>
          <p14:tracePt t="142864" x="5102225" y="6164263"/>
          <p14:tracePt t="142871" x="5054600" y="6164263"/>
          <p14:tracePt t="142879" x="4991100" y="6164263"/>
          <p14:tracePt t="142887" x="4846638" y="6164263"/>
          <p14:tracePt t="142893" x="4735513" y="6164263"/>
          <p14:tracePt t="142902" x="4656138" y="6164263"/>
          <p14:tracePt t="142909" x="4448175" y="6164263"/>
          <p14:tracePt t="142917" x="4273550" y="6164263"/>
          <p14:tracePt t="142925" x="4168775" y="6164263"/>
          <p14:tracePt t="142934" x="3978275" y="6164263"/>
          <p14:tracePt t="142939" x="3802063" y="6164263"/>
          <p14:tracePt t="142949" x="3683000" y="6164263"/>
          <p14:tracePt t="142955" x="3611563" y="6164263"/>
          <p14:tracePt t="142966" x="3571875" y="6164263"/>
          <p14:tracePt t="142972" x="3484563" y="6172200"/>
          <p14:tracePt t="142980" x="3467100" y="6172200"/>
          <p14:tracePt t="142986" x="3451225" y="6172200"/>
          <p14:tracePt t="142993" x="3435350" y="6172200"/>
          <p14:tracePt t="143015" x="3419475" y="6172200"/>
          <p14:tracePt t="143080" x="3419475" y="6164263"/>
          <p14:tracePt t="143088" x="3403600" y="6148388"/>
          <p14:tracePt t="143093" x="3395663" y="6132513"/>
          <p14:tracePt t="143104" x="3379788" y="6108700"/>
          <p14:tracePt t="143110" x="3355975" y="6076950"/>
          <p14:tracePt t="143117" x="3340100" y="6053138"/>
          <p14:tracePt t="143125" x="3324225" y="6037263"/>
          <p14:tracePt t="143133" x="3276600" y="6021388"/>
          <p14:tracePt t="143141" x="3252788" y="6013450"/>
          <p14:tracePt t="143155" x="3228975" y="6013450"/>
          <p14:tracePt t="143163" x="3213100" y="6013450"/>
          <p14:tracePt t="143172" x="3189288" y="6045200"/>
          <p14:tracePt t="143179" x="3165475" y="6100763"/>
          <p14:tracePt t="143189" x="3141663" y="6164263"/>
          <p14:tracePt t="143194" x="3133725" y="6227763"/>
          <p14:tracePt t="143201" x="3125788" y="6338888"/>
          <p14:tracePt t="143209" x="3125788" y="6380163"/>
          <p14:tracePt t="143219" x="3125788" y="6451600"/>
          <p14:tracePt t="143224" x="3125788" y="6507163"/>
          <p14:tracePt t="143234" x="3125788" y="6562725"/>
          <p14:tracePt t="143241" x="3125788" y="6586538"/>
          <p14:tracePt t="143248" x="3125788" y="6594475"/>
          <p14:tracePt t="143287" x="3125788" y="6562725"/>
          <p14:tracePt t="143293" x="3125788" y="6515100"/>
          <p14:tracePt t="143301" x="3117850" y="6475413"/>
          <p14:tracePt t="143310" x="3076575" y="6411913"/>
          <p14:tracePt t="143319" x="3044825" y="6364288"/>
          <p14:tracePt t="143326" x="3005138" y="6291263"/>
          <p14:tracePt t="143333" x="2965450" y="6235700"/>
          <p14:tracePt t="143342" x="2925763" y="6188075"/>
          <p14:tracePt t="143350" x="2878138" y="6148388"/>
          <p14:tracePt t="143355" x="2838450" y="6124575"/>
          <p14:tracePt t="143364" x="2830513" y="6124575"/>
          <p14:tracePt t="143372" x="2798763" y="6108700"/>
          <p14:tracePt t="143380" x="2782888" y="6108700"/>
          <p14:tracePt t="143388" x="2774950" y="6108700"/>
          <p14:tracePt t="143395" x="2767013" y="6108700"/>
          <p14:tracePt t="143403" x="2759075" y="6124575"/>
          <p14:tracePt t="143412" x="2751138" y="6140450"/>
          <p14:tracePt t="143419" x="2741613" y="6172200"/>
          <p14:tracePt t="143425" x="2741613" y="6203950"/>
          <p14:tracePt t="143433" x="2741613" y="6227763"/>
          <p14:tracePt t="143440" x="2741613" y="6243638"/>
          <p14:tracePt t="143448" x="2741613" y="6259513"/>
          <p14:tracePt t="143470" x="2741613" y="6267450"/>
          <p14:tracePt t="143503" x="2751138" y="6267450"/>
          <p14:tracePt t="143509" x="2751138" y="6251575"/>
          <p14:tracePt t="143517" x="2751138" y="6227763"/>
          <p14:tracePt t="143525" x="2751138" y="6211888"/>
          <p14:tracePt t="143533" x="2751138" y="6180138"/>
          <p14:tracePt t="143542" x="2741613" y="6148388"/>
          <p14:tracePt t="143551" x="2725738" y="6116638"/>
          <p14:tracePt t="143556" x="2709863" y="6084888"/>
          <p14:tracePt t="143564" x="2678113" y="6037263"/>
          <p14:tracePt t="143572" x="2670175" y="6021388"/>
          <p14:tracePt t="143580" x="2654300" y="6005513"/>
          <p14:tracePt t="143588" x="2638425" y="5995988"/>
          <p14:tracePt t="143601" x="2630488" y="5995988"/>
          <p14:tracePt t="143618" x="2614613" y="6021388"/>
          <p14:tracePt t="143625" x="2606675" y="6053138"/>
          <p14:tracePt t="143633" x="2606675" y="6069013"/>
          <p14:tracePt t="143641" x="2606675" y="6108700"/>
          <p14:tracePt t="143650" x="2606675" y="6164263"/>
          <p14:tracePt t="143657" x="2606675" y="6219825"/>
          <p14:tracePt t="143663" x="2630488" y="6275388"/>
          <p14:tracePt t="143671" x="2646363" y="6315075"/>
          <p14:tracePt t="143679" x="2678113" y="6338888"/>
          <p14:tracePt t="143688" x="2693988" y="6356350"/>
          <p14:tracePt t="143695" x="2733675" y="6372225"/>
          <p14:tracePt t="143705" x="2759075" y="6372225"/>
          <p14:tracePt t="143711" x="2782888" y="6372225"/>
          <p14:tracePt t="143719" x="2798763" y="6372225"/>
          <p14:tracePt t="143725" x="2814638" y="6356350"/>
          <p14:tracePt t="143735" x="2822575" y="6338888"/>
          <p14:tracePt t="143741" x="2830513" y="6315075"/>
          <p14:tracePt t="143750" x="2838450" y="6291263"/>
          <p14:tracePt t="143757" x="2846388" y="6267450"/>
          <p14:tracePt t="143764" x="2846388" y="6235700"/>
          <p14:tracePt t="143772" x="2846388" y="6203950"/>
          <p14:tracePt t="143780" x="2846388" y="6180138"/>
          <p14:tracePt t="143788" x="2846388" y="6156325"/>
          <p14:tracePt t="143795" x="2838450" y="6132513"/>
          <p14:tracePt t="143803" x="2838450" y="6124575"/>
          <p14:tracePt t="143808" x="2830513" y="6116638"/>
          <p14:tracePt t="143817" x="2814638" y="6100763"/>
          <p14:tracePt t="143833" x="2814638" y="6092825"/>
          <p14:tracePt t="143841" x="2806700" y="6092825"/>
          <p14:tracePt t="143849" x="2798763" y="6092825"/>
          <p14:tracePt t="143857" x="2790825" y="6092825"/>
          <p14:tracePt t="143863" x="2767013" y="6100763"/>
          <p14:tracePt t="143870" x="2741613" y="6116638"/>
          <p14:tracePt t="143879" x="2717800" y="6148388"/>
          <p14:tracePt t="143887" x="2693988" y="6180138"/>
          <p14:tracePt t="143895" x="2670175" y="6211888"/>
          <p14:tracePt t="143903" x="2662238" y="6243638"/>
          <p14:tracePt t="143911" x="2646363" y="6267450"/>
          <p14:tracePt t="143918" x="2638425" y="6299200"/>
          <p14:tracePt t="143925" x="2638425" y="6307138"/>
          <p14:tracePt t="143933" x="2638425" y="6315075"/>
          <p14:tracePt t="143941" x="2638425" y="6323013"/>
          <p14:tracePt t="143949" x="2638425" y="6330950"/>
          <p14:tracePt t="143957" x="2654300" y="6338888"/>
          <p14:tracePt t="143966" x="2678113" y="6348413"/>
          <p14:tracePt t="143971" x="2693988" y="6348413"/>
          <p14:tracePt t="143979" x="2717800" y="6356350"/>
          <p14:tracePt t="143987" x="2759075" y="6356350"/>
          <p14:tracePt t="144005" x="2822575" y="6356350"/>
          <p14:tracePt t="144012" x="2862263" y="6356350"/>
          <p14:tracePt t="144018" x="2886075" y="6356350"/>
          <p14:tracePt t="144025" x="2901950" y="6356350"/>
          <p14:tracePt t="144034" x="2917825" y="6356350"/>
          <p14:tracePt t="144041" x="2925763" y="6356350"/>
          <p14:tracePt t="144049" x="2933700" y="6338888"/>
          <p14:tracePt t="144063" x="2933700" y="6330950"/>
          <p14:tracePt t="144071" x="2933700" y="6315075"/>
          <p14:tracePt t="144079" x="2933700" y="6299200"/>
          <p14:tracePt t="144087" x="2933700" y="6283325"/>
          <p14:tracePt t="144095" x="2933700" y="6259513"/>
          <p14:tracePt t="144102" x="2933700" y="6235700"/>
          <p14:tracePt t="144109" x="2917825" y="6196013"/>
          <p14:tracePt t="144117" x="2909888" y="6172200"/>
          <p14:tracePt t="144125" x="2886075" y="6140450"/>
          <p14:tracePt t="144132" x="2846388" y="6108700"/>
          <p14:tracePt t="144141" x="2814638" y="6061075"/>
          <p14:tracePt t="144149" x="2782888" y="6029325"/>
          <p14:tracePt t="144157" x="2701925" y="5964238"/>
          <p14:tracePt t="144163" x="2654300" y="5940425"/>
          <p14:tracePt t="144171" x="2590800" y="5908675"/>
          <p14:tracePt t="144179" x="2527300" y="5884863"/>
          <p14:tracePt t="144188" x="2424113" y="5868988"/>
          <p14:tracePt t="144195" x="2335213" y="5861050"/>
          <p14:tracePt t="144204" x="2271713" y="5861050"/>
          <p14:tracePt t="144211" x="2112963" y="5861050"/>
          <p14:tracePt t="144218" x="2000250" y="5868988"/>
          <p14:tracePt t="144225" x="1912938" y="5884863"/>
          <p14:tracePt t="144233" x="1762125" y="5924550"/>
          <p14:tracePt t="144241" x="1666875" y="5964238"/>
          <p14:tracePt t="144249" x="1601788" y="5995988"/>
          <p14:tracePt t="144257" x="1538288" y="6029325"/>
          <p14:tracePt t="144265" x="1506538" y="6053138"/>
          <p14:tracePt t="144273" x="1466850" y="6100763"/>
          <p14:tracePt t="144279" x="1458913" y="6108700"/>
          <p14:tracePt t="144286" x="1458913" y="6124575"/>
          <p14:tracePt t="144295" x="1458913" y="6140450"/>
          <p14:tracePt t="144303" x="1458913" y="6156325"/>
          <p14:tracePt t="144311" x="1466850" y="6164263"/>
          <p14:tracePt t="144319" x="1482725" y="6180138"/>
          <p14:tracePt t="144325" x="1506538" y="6188075"/>
          <p14:tracePt t="144333" x="1554163" y="6196013"/>
          <p14:tracePt t="144341" x="1601788" y="6203950"/>
          <p14:tracePt t="144349" x="1641475" y="6203950"/>
          <p14:tracePt t="144357" x="1690688" y="6203950"/>
          <p14:tracePt t="144367" x="1714500" y="6203950"/>
          <p14:tracePt t="144372" x="1738313" y="6203950"/>
          <p14:tracePt t="144379" x="1770063" y="6203950"/>
          <p14:tracePt t="144388" x="1793875" y="6196013"/>
          <p14:tracePt t="144395" x="1801813" y="6188075"/>
          <p14:tracePt t="144404" x="1809750" y="6180138"/>
          <p14:tracePt t="144412" x="1817688" y="6172200"/>
          <p14:tracePt t="144426" x="1817688" y="6156325"/>
          <p14:tracePt t="144434" x="1817688" y="6148388"/>
          <p14:tracePt t="144442" x="1817688" y="6140450"/>
          <p14:tracePt t="144451" x="1817688" y="6132513"/>
          <p14:tracePt t="144468" x="1817688" y="6116638"/>
          <p14:tracePt t="144480" x="1817688" y="6108700"/>
          <p14:tracePt t="144488" x="1817688" y="6100763"/>
          <p14:tracePt t="144495" x="1809750" y="6092825"/>
          <p14:tracePt t="144504" x="1801813" y="6092825"/>
          <p14:tracePt t="144512" x="1793875" y="6076950"/>
          <p14:tracePt t="144520" x="1770063" y="6076950"/>
          <p14:tracePt t="144528" x="1746250" y="6069013"/>
          <p14:tracePt t="144534" x="1722438" y="6069013"/>
          <p14:tracePt t="144542" x="1698625" y="6061075"/>
          <p14:tracePt t="144552" x="1674813" y="6061075"/>
          <p14:tracePt t="144557" x="1641475" y="6061075"/>
          <p14:tracePt t="144568" x="1593850" y="6061075"/>
          <p14:tracePt t="144573" x="1562100" y="6061075"/>
          <p14:tracePt t="144579" x="1514475" y="6061075"/>
          <p14:tracePt t="144588" x="1498600" y="6061075"/>
          <p14:tracePt t="144595" x="1466850" y="6061075"/>
          <p14:tracePt t="144604" x="1419225" y="6076950"/>
          <p14:tracePt t="144611" x="1395413" y="6092825"/>
          <p14:tracePt t="144620" x="1371600" y="6108700"/>
          <p14:tracePt t="144633" x="1363663" y="6124575"/>
          <p14:tracePt t="144641" x="1363663" y="6148388"/>
          <p14:tracePt t="144651" x="1363663" y="6164263"/>
          <p14:tracePt t="144657" x="1363663" y="6188075"/>
          <p14:tracePt t="144667" x="1379538" y="6211888"/>
          <p14:tracePt t="144673" x="1403350" y="6235700"/>
          <p14:tracePt t="144680" x="1435100" y="6251575"/>
          <p14:tracePt t="144688" x="1490663" y="6275388"/>
          <p14:tracePt t="144695" x="1546225" y="6299200"/>
          <p14:tracePt t="144705" x="1601788" y="6307138"/>
          <p14:tracePt t="144711" x="1666875" y="6323013"/>
          <p14:tracePt t="144721" x="1722438" y="6323013"/>
          <p14:tracePt t="144727" x="1793875" y="6323013"/>
          <p14:tracePt t="144734" x="1817688" y="6323013"/>
          <p14:tracePt t="144742" x="1865313" y="6323013"/>
          <p14:tracePt t="144751" x="1912938" y="6323013"/>
          <p14:tracePt t="144757" x="1936750" y="6315075"/>
          <p14:tracePt t="144767" x="1952625" y="6299200"/>
          <p14:tracePt t="144773" x="1960563" y="6291263"/>
          <p14:tracePt t="144782" x="1968500" y="6275388"/>
          <p14:tracePt t="144789" x="1968500" y="6259513"/>
          <p14:tracePt t="144795" x="1976438" y="6243638"/>
          <p14:tracePt t="144806" x="1984375" y="6219825"/>
          <p14:tracePt t="144811" x="1984375" y="6203950"/>
          <p14:tracePt t="144820" x="1992313" y="6188075"/>
          <p14:tracePt t="144827" x="1992313" y="6164263"/>
          <p14:tracePt t="144835" x="2000250" y="6148388"/>
          <p14:tracePt t="144841" x="2000250" y="6132513"/>
          <p14:tracePt t="144850" x="2000250" y="6124575"/>
          <p14:tracePt t="144857" x="2000250" y="6116638"/>
          <p14:tracePt t="144867" x="2000250" y="6100763"/>
          <p14:tracePt t="144927" x="1992313" y="6108700"/>
          <p14:tracePt t="144935" x="1984375" y="6116638"/>
          <p14:tracePt t="144941" x="1968500" y="6124575"/>
          <p14:tracePt t="144951" x="1960563" y="6140450"/>
          <p14:tracePt t="144957" x="1952625" y="6156325"/>
          <p14:tracePt t="144968" x="1952625" y="6164263"/>
          <p14:tracePt t="144982" x="1952625" y="6172200"/>
          <p14:tracePt t="145020" x="1968500" y="6172200"/>
          <p14:tracePt t="145027" x="1992313" y="6180138"/>
          <p14:tracePt t="145035" x="2025650" y="6180138"/>
          <p14:tracePt t="145043" x="2049463" y="6180138"/>
          <p14:tracePt t="145052" x="2097088" y="6188075"/>
          <p14:tracePt t="145058" x="2136775" y="6188075"/>
          <p14:tracePt t="145068" x="2152650" y="6188075"/>
          <p14:tracePt t="145074" x="2176463" y="6188075"/>
          <p14:tracePt t="145082" x="2200275" y="6188075"/>
          <p14:tracePt t="145090" x="2208213" y="6188075"/>
          <p14:tracePt t="145096" x="2216150" y="6188075"/>
          <p14:tracePt t="145103" x="2216150" y="6180138"/>
          <p14:tracePt t="145175" x="2216150" y="6172200"/>
          <p14:tracePt t="145196" x="2216150" y="6164263"/>
          <p14:tracePt t="145304" x="2232025" y="6164263"/>
          <p14:tracePt t="145311" x="2255838" y="6180138"/>
          <p14:tracePt t="145319" x="2295525" y="6203950"/>
          <p14:tracePt t="145327" x="2327275" y="6227763"/>
          <p14:tracePt t="145336" x="2374900" y="6251575"/>
          <p14:tracePt t="145344" x="2392363" y="6259513"/>
          <p14:tracePt t="145351" x="2463800" y="6283325"/>
          <p14:tracePt t="145358" x="2511425" y="6299200"/>
          <p14:tracePt t="145364" x="2535238" y="6299200"/>
          <p14:tracePt t="145373" x="2559050" y="6307138"/>
          <p14:tracePt t="145381" x="2574925" y="6307138"/>
          <p14:tracePt t="145389" x="2574925" y="6315075"/>
          <p14:tracePt t="145706" x="2582863" y="6315075"/>
          <p14:tracePt t="145711" x="2590800" y="6299200"/>
          <p14:tracePt t="145719" x="2590800" y="6291263"/>
          <p14:tracePt t="145727" x="2590800" y="6275388"/>
          <p14:tracePt t="145735" x="2598738" y="6267450"/>
          <p14:tracePt t="145743" x="2598738" y="6251575"/>
          <p14:tracePt t="145751" x="2606675" y="6243638"/>
          <p14:tracePt t="145758" x="2606675" y="6227763"/>
          <p14:tracePt t="145764" x="2606675" y="6219825"/>
          <p14:tracePt t="145772" x="2614613" y="6211888"/>
          <p14:tracePt t="145781" x="2614613" y="6196013"/>
          <p14:tracePt t="145797" x="2622550" y="6188075"/>
          <p14:tracePt t="145868" x="2622550" y="6196013"/>
          <p14:tracePt t="145874" x="2622550" y="6203950"/>
          <p14:tracePt t="145882" x="2622550" y="6219825"/>
          <p14:tracePt t="145898" x="2622550" y="6227763"/>
          <p14:tracePt t="145906" x="2622550" y="6235700"/>
          <p14:tracePt t="145974" x="2606675" y="6203950"/>
          <p14:tracePt t="145981" x="2598738" y="6172200"/>
          <p14:tracePt t="145990" x="2574925" y="6156325"/>
          <p14:tracePt t="145997" x="2535238" y="6116638"/>
          <p14:tracePt t="146006" x="2519363" y="6092825"/>
          <p14:tracePt t="146021" x="2366963" y="5972175"/>
          <p14:tracePt t="146026" x="2311400" y="5940425"/>
          <p14:tracePt t="146036" x="2192338" y="5868988"/>
          <p14:tracePt t="146043" x="2097088" y="5821363"/>
          <p14:tracePt t="146051" x="2000250" y="5797550"/>
          <p14:tracePt t="146058" x="1928813" y="5773738"/>
          <p14:tracePt t="146067" x="1865313" y="5765800"/>
          <p14:tracePt t="146072" x="1770063" y="5765800"/>
          <p14:tracePt t="146081" x="1730375" y="5765800"/>
          <p14:tracePt t="146088" x="1674813" y="5781675"/>
          <p14:tracePt t="146097" x="1633538" y="5813425"/>
          <p14:tracePt t="146105" x="1593850" y="5853113"/>
          <p14:tracePt t="146113" x="1577975" y="5884863"/>
          <p14:tracePt t="146121" x="1554163" y="5940425"/>
          <p14:tracePt t="146126" x="1538288" y="5995988"/>
          <p14:tracePt t="146134" x="1538288" y="6045200"/>
          <p14:tracePt t="146143" x="1538288" y="6084888"/>
          <p14:tracePt t="146151" x="1546225" y="6156325"/>
          <p14:tracePt t="146159" x="1554163" y="6172200"/>
          <p14:tracePt t="146168" x="1593850" y="6227763"/>
          <p14:tracePt t="146173" x="1609725" y="6259513"/>
          <p14:tracePt t="146181" x="1625600" y="6267450"/>
          <p14:tracePt t="146190" x="1658938" y="6291263"/>
          <p14:tracePt t="146197" x="1674813" y="6291263"/>
          <p14:tracePt t="146206" x="1682750" y="6299200"/>
          <p14:tracePt t="146227" x="1690688" y="6299200"/>
          <p14:tracePt t="146375" x="1706563" y="6299200"/>
          <p14:tracePt t="146382" x="1722438" y="6299200"/>
          <p14:tracePt t="146390" x="1762125" y="6299200"/>
          <p14:tracePt t="146397" x="1785938" y="6299200"/>
          <p14:tracePt t="146406" x="1841500" y="6291263"/>
          <p14:tracePt t="146414" x="1920875" y="6291263"/>
          <p14:tracePt t="146421" x="2073275" y="6267450"/>
          <p14:tracePt t="146427" x="2176463" y="6259513"/>
          <p14:tracePt t="146434" x="2247900" y="6251575"/>
          <p14:tracePt t="146443" x="2416175" y="6243638"/>
          <p14:tracePt t="146452" x="2487613" y="6243638"/>
          <p14:tracePt t="146458" x="2598738" y="6219825"/>
          <p14:tracePt t="146467" x="2678113" y="6219825"/>
          <p14:tracePt t="146472" x="2741613" y="6219825"/>
          <p14:tracePt t="146480" x="2830513" y="6211888"/>
          <p14:tracePt t="146488" x="2862263" y="6211888"/>
          <p14:tracePt t="146496" x="2909888" y="6211888"/>
          <p14:tracePt t="146505" x="2925763" y="6211888"/>
          <p14:tracePt t="146513" x="2941638" y="6211888"/>
          <p14:tracePt t="146521" x="2965450" y="6211888"/>
          <p14:tracePt t="146529" x="2989263" y="6211888"/>
          <p14:tracePt t="146535" x="2997200" y="6211888"/>
          <p14:tracePt t="146543" x="3013075" y="6219825"/>
          <p14:tracePt t="146552" x="3044825" y="6227763"/>
          <p14:tracePt t="146559" x="3068638" y="6227763"/>
          <p14:tracePt t="146568" x="3109913" y="6235700"/>
          <p14:tracePt t="146575" x="3141663" y="6235700"/>
          <p14:tracePt t="146584" x="3173413" y="6243638"/>
          <p14:tracePt t="146590" x="3205163" y="6251575"/>
          <p14:tracePt t="146597" x="3244850" y="6259513"/>
          <p14:tracePt t="146607" x="3260725" y="6259513"/>
          <p14:tracePt t="146613" x="3292475" y="6259513"/>
          <p14:tracePt t="146622" x="3324225" y="6267450"/>
          <p14:tracePt t="146629" x="3348038" y="6275388"/>
          <p14:tracePt t="146636" x="3395663" y="6275388"/>
          <p14:tracePt t="146644" x="3411538" y="6275388"/>
          <p14:tracePt t="146653" x="3459163" y="6275388"/>
          <p14:tracePt t="146659" x="3492500" y="6283325"/>
          <p14:tracePt t="146669" x="3579813" y="6291263"/>
          <p14:tracePt t="146675" x="3611563" y="6291263"/>
          <p14:tracePt t="146682" x="3698875" y="6291263"/>
          <p14:tracePt t="146690" x="3794125" y="6299200"/>
          <p14:tracePt t="146697" x="3890963" y="6307138"/>
          <p14:tracePt t="146706" x="4010025" y="6323013"/>
          <p14:tracePt t="146713" x="4137025" y="6330950"/>
          <p14:tracePt t="146723" x="4233863" y="6338888"/>
          <p14:tracePt t="146730" x="4448175" y="6348413"/>
          <p14:tracePt t="146736" x="4551363" y="6356350"/>
          <p14:tracePt t="146743" x="4679950" y="6356350"/>
          <p14:tracePt t="146753" x="4918075" y="6356350"/>
          <p14:tracePt t="146759" x="5022850" y="6356350"/>
          <p14:tracePt t="146769" x="5197475" y="6356350"/>
          <p14:tracePt t="146776" x="5310188" y="6356350"/>
          <p14:tracePt t="146784" x="5389563" y="6356350"/>
          <p14:tracePt t="146790" x="5492750" y="6338888"/>
          <p14:tracePt t="146798" x="5588000" y="6330950"/>
          <p14:tracePt t="146805" x="5627688" y="6323013"/>
          <p14:tracePt t="146813" x="5676900" y="6315075"/>
          <p14:tracePt t="146824" x="5716588" y="6307138"/>
          <p14:tracePt t="146829" x="5732463" y="6307138"/>
          <p14:tracePt t="146839" x="5748338" y="6307138"/>
          <p14:tracePt t="146843" x="5748338" y="6299200"/>
          <p14:tracePt t="146898" x="5764213" y="6299200"/>
          <p14:tracePt t="146905" x="5772150" y="6291263"/>
          <p14:tracePt t="146914" x="5788025" y="6291263"/>
          <p14:tracePt t="146922" x="5803900" y="6283325"/>
          <p14:tracePt t="146929" x="5827713" y="6275388"/>
          <p14:tracePt t="146937" x="5843588" y="6267450"/>
          <p14:tracePt t="146944" x="5867400" y="6267450"/>
          <p14:tracePt t="146954" x="5883275" y="6251575"/>
          <p14:tracePt t="146959" x="5907088" y="6243638"/>
          <p14:tracePt t="146967" x="5922963" y="6235700"/>
          <p14:tracePt t="146975" x="5946775" y="6227763"/>
          <p14:tracePt t="146984" x="5962650" y="6219825"/>
          <p14:tracePt t="146991" x="5978525" y="6219825"/>
          <p14:tracePt t="146997" x="6002338" y="6211888"/>
          <p14:tracePt t="147005" x="6034088" y="6203950"/>
          <p14:tracePt t="147014" x="6067425" y="6196013"/>
          <p14:tracePt t="147021" x="6075363" y="6196013"/>
          <p14:tracePt t="147029" x="6115050" y="6188075"/>
          <p14:tracePt t="147039" x="6162675" y="6180138"/>
          <p14:tracePt t="147043" x="6202363" y="6180138"/>
          <p14:tracePt t="147052" x="6257925" y="6172200"/>
          <p14:tracePt t="147059" x="6297613" y="6172200"/>
          <p14:tracePt t="147067" x="6345238" y="6172200"/>
          <p14:tracePt t="147075" x="6402388" y="6164263"/>
          <p14:tracePt t="147083" x="6457950" y="6156325"/>
          <p14:tracePt t="147091" x="6529388" y="6132513"/>
          <p14:tracePt t="147096" x="6584950" y="6124575"/>
          <p14:tracePt t="147106" x="6672263" y="6116638"/>
          <p14:tracePt t="147113" x="6704013" y="6116638"/>
          <p14:tracePt t="147122" x="6759575" y="6108700"/>
          <p14:tracePt t="147129" x="6792913" y="6100763"/>
          <p14:tracePt t="147137" x="6832600" y="6100763"/>
          <p14:tracePt t="147146" x="6840538" y="6092825"/>
          <p14:tracePt t="147153" x="6856413" y="6092825"/>
          <p14:tracePt t="147159" x="6872288" y="6084888"/>
          <p14:tracePt t="147168" x="6888163" y="6084888"/>
          <p14:tracePt t="147175" x="6896100" y="6084888"/>
          <p14:tracePt t="147184" x="6904038" y="6084888"/>
          <p14:tracePt t="147306" x="6911975" y="6084888"/>
          <p14:tracePt t="147314" x="6935788" y="6084888"/>
          <p14:tracePt t="147321" x="6983413" y="6076950"/>
          <p14:tracePt t="147329" x="6991350" y="6076950"/>
          <p14:tracePt t="147338" x="7031038" y="6076950"/>
          <p14:tracePt t="147344" x="7062788" y="6076950"/>
          <p14:tracePt t="147353" x="7086600" y="6076950"/>
          <p14:tracePt t="147359" x="7126288" y="6076950"/>
          <p14:tracePt t="147368" x="7135813" y="6076950"/>
          <p14:tracePt t="147376" x="7151688" y="6076950"/>
          <p14:tracePt t="147384" x="7159625" y="6076950"/>
          <p14:tracePt t="147392" x="7167563" y="6076950"/>
          <p14:tracePt t="147399" x="7175500" y="6076950"/>
          <p14:tracePt t="147405" x="7191375" y="6069013"/>
          <p14:tracePt t="147413" x="7199313" y="6069013"/>
          <p14:tracePt t="147421" x="7207250" y="6069013"/>
          <p14:tracePt t="147429" x="7223125" y="6069013"/>
          <p14:tracePt t="147437" x="7231063" y="6069013"/>
          <p14:tracePt t="147445" x="7246938" y="6069013"/>
          <p14:tracePt t="147453" x="7254875" y="6061075"/>
          <p14:tracePt t="147459" x="7262813" y="6061075"/>
          <p14:tracePt t="147469" x="7270750" y="6061075"/>
          <p14:tracePt t="147475" x="7278688" y="6061075"/>
          <p14:tracePt t="147484" x="7294563" y="6061075"/>
          <p14:tracePt t="147500" x="7302500" y="6061075"/>
          <p14:tracePt t="147505" x="7310438" y="6061075"/>
          <p14:tracePt t="147514" x="7318375" y="6061075"/>
          <p14:tracePt t="147538" x="7326313" y="6061075"/>
          <p14:tracePt t="147645" x="7334250" y="6053138"/>
          <p14:tracePt t="147653" x="7350125" y="6045200"/>
          <p14:tracePt t="147661" x="7366000" y="6045200"/>
          <p14:tracePt t="147668" x="7373938" y="6045200"/>
          <p14:tracePt t="147675" x="7389813" y="6045200"/>
          <p14:tracePt t="147692" x="7397750" y="6037263"/>
          <p14:tracePt t="147700" x="7405688" y="6037263"/>
          <p14:tracePt t="147729" x="7413625" y="6037263"/>
          <p14:tracePt t="147922" x="7405688" y="6037263"/>
          <p14:tracePt t="147930" x="7397750" y="6045200"/>
          <p14:tracePt t="147937" x="7389813" y="6045200"/>
          <p14:tracePt t="147953" x="7381875" y="6045200"/>
          <p14:tracePt t="147962" x="7373938" y="6045200"/>
          <p14:tracePt t="147974" x="7366000" y="6045200"/>
          <p14:tracePt t="148015" x="7366000" y="6053138"/>
          <p14:tracePt t="148023" x="7358063" y="6053138"/>
          <p14:tracePt t="148046" x="7342188" y="6053138"/>
          <p14:tracePt t="148054" x="7334250" y="6053138"/>
          <p14:tracePt t="148061" x="7318375" y="6045200"/>
          <p14:tracePt t="148067" x="7294563" y="6045200"/>
          <p14:tracePt t="148077" x="7262813" y="6037263"/>
          <p14:tracePt t="148083" x="7199313" y="6013450"/>
          <p14:tracePt t="148092" x="7135813" y="5995988"/>
          <p14:tracePt t="148099" x="7062788" y="5980113"/>
          <p14:tracePt t="148107" x="6999288" y="5964238"/>
          <p14:tracePt t="148115" x="6896100" y="5948363"/>
          <p14:tracePt t="148123" x="6784975" y="5940425"/>
          <p14:tracePt t="148129" x="6735763" y="5940425"/>
          <p14:tracePt t="148138" x="6680200" y="5932488"/>
          <p14:tracePt t="148145" x="6632575" y="5932488"/>
          <p14:tracePt t="148153" x="6616700" y="5932488"/>
          <p14:tracePt t="148161" x="6608763" y="5932488"/>
          <p14:tracePt t="148170" x="6600825" y="5932488"/>
          <p14:tracePt t="148346" x="6584950" y="5932488"/>
          <p14:tracePt t="148354" x="6577013" y="5932488"/>
          <p14:tracePt t="148361" x="6553200" y="5932488"/>
          <p14:tracePt t="148371" x="6537325" y="5932488"/>
          <p14:tracePt t="148377" x="6505575" y="5932488"/>
          <p14:tracePt t="148384" x="6473825" y="5932488"/>
          <p14:tracePt t="148392" x="6434138" y="5940425"/>
          <p14:tracePt t="148400" x="6402388" y="5948363"/>
          <p14:tracePt t="148408" x="6376988" y="5956300"/>
          <p14:tracePt t="148416" x="6353175" y="5964238"/>
          <p14:tracePt t="148426" x="6329363" y="5972175"/>
          <p14:tracePt t="148429" x="6329363" y="5980113"/>
          <p14:tracePt t="148438" x="6321425" y="5988050"/>
          <p14:tracePt t="148446" x="6321425" y="6005513"/>
          <p14:tracePt t="148471" x="6321425" y="6013450"/>
          <p14:tracePt t="148532" x="6337300" y="6021388"/>
          <p14:tracePt t="148537" x="6392863" y="6037263"/>
          <p14:tracePt t="148546" x="6457950" y="6045200"/>
          <p14:tracePt t="148556" x="6521450" y="6061075"/>
          <p14:tracePt t="148561" x="6640513" y="6069013"/>
          <p14:tracePt t="148571" x="6824663" y="6092825"/>
          <p14:tracePt t="148577" x="6919913" y="6100763"/>
          <p14:tracePt t="148584" x="7126288" y="6108700"/>
          <p14:tracePt t="148592" x="7286625" y="6124575"/>
          <p14:tracePt t="148600" x="7405688" y="6132513"/>
          <p14:tracePt t="148609" x="7534275" y="6132513"/>
          <p14:tracePt t="148615" x="7629525" y="6132513"/>
          <p14:tracePt t="148623" x="7677150" y="6132513"/>
          <p14:tracePt t="148629" x="7693025" y="6132513"/>
          <p14:tracePt t="148710" x="7685088" y="6132513"/>
          <p14:tracePt t="148723" x="7677150" y="6132513"/>
          <p14:tracePt t="148732" x="7661275" y="6132513"/>
          <p14:tracePt t="148739" x="7653338" y="6132513"/>
          <p14:tracePt t="148745" x="7637463" y="6140450"/>
          <p14:tracePt t="148756" x="7629525" y="6140450"/>
          <p14:tracePt t="148761" x="7613650" y="6140450"/>
          <p14:tracePt t="148771" x="7597775" y="6140450"/>
          <p14:tracePt t="148777" x="7589838" y="6140450"/>
          <p14:tracePt t="148784" x="7573963" y="6148388"/>
          <p14:tracePt t="148792" x="7558088" y="6148388"/>
          <p14:tracePt t="148807" x="7550150" y="6156325"/>
          <p14:tracePt t="148824" x="7542213" y="6156325"/>
          <p14:tracePt t="148838" x="7534275" y="6156325"/>
          <p14:tracePt t="148846" x="7526338" y="6156325"/>
          <p14:tracePt t="148855" x="7510463" y="6156325"/>
          <p14:tracePt t="148861" x="7493000" y="6156325"/>
          <p14:tracePt t="148872" x="7477125" y="6156325"/>
          <p14:tracePt t="148877" x="7453313" y="6156325"/>
          <p14:tracePt t="148886" x="7429500" y="6156325"/>
          <p14:tracePt t="148892" x="7397750" y="6156325"/>
          <p14:tracePt t="148899" x="7373938" y="6156325"/>
          <p14:tracePt t="148908" x="7334250" y="6156325"/>
          <p14:tracePt t="148915" x="7302500" y="6148388"/>
          <p14:tracePt t="148925" x="7286625" y="6148388"/>
          <p14:tracePt t="148931" x="7246938" y="6140450"/>
          <p14:tracePt t="148940" x="7223125" y="6140450"/>
          <p14:tracePt t="148947" x="7199313" y="6132513"/>
          <p14:tracePt t="148955" x="7183438" y="6132513"/>
          <p14:tracePt t="148961" x="7167563" y="6132513"/>
          <p14:tracePt t="148971" x="7151688" y="6132513"/>
          <p14:tracePt t="148977" x="7126288" y="6132513"/>
          <p14:tracePt t="148986" x="7110413" y="6132513"/>
          <p14:tracePt t="148994" x="7078663" y="6124575"/>
          <p14:tracePt t="148999" x="7054850" y="6124575"/>
          <p14:tracePt t="149024" x="7023100" y="6124575"/>
          <p14:tracePt t="149031" x="7007225" y="6124575"/>
          <p14:tracePt t="149039" x="6991350" y="6124575"/>
          <p14:tracePt t="149046" x="6967538" y="6124575"/>
          <p14:tracePt t="149056" x="6959600" y="6124575"/>
          <p14:tracePt t="149061" x="6951663" y="6124575"/>
          <p14:tracePt t="149070" x="6943725" y="6124575"/>
          <p14:tracePt t="149077" x="6935788" y="6124575"/>
          <p14:tracePt t="149093" x="6927850" y="6124575"/>
          <p14:tracePt t="149107" x="6919913" y="6124575"/>
          <p14:tracePt t="149123" x="6904038" y="6124575"/>
          <p14:tracePt t="149140" x="6888163" y="6124575"/>
          <p14:tracePt t="149147" x="6880225" y="6124575"/>
          <p14:tracePt t="149154" x="6856413" y="6124575"/>
          <p14:tracePt t="149161" x="6848475" y="6116638"/>
          <p14:tracePt t="149169" x="6832600" y="6108700"/>
          <p14:tracePt t="149177" x="6816725" y="6108700"/>
          <p14:tracePt t="149185" x="6800850" y="6100763"/>
          <p14:tracePt t="149193" x="6777038" y="6092825"/>
          <p14:tracePt t="149199" x="6769100" y="6092825"/>
          <p14:tracePt t="149208" x="6751638" y="6084888"/>
          <p14:tracePt t="149216" x="6743700" y="6084888"/>
          <p14:tracePt t="149224" x="6735763" y="6076950"/>
          <p14:tracePt t="149232" x="6727825" y="6076950"/>
          <p14:tracePt t="149240" x="6711950" y="6069013"/>
          <p14:tracePt t="149261" x="6704013" y="6069013"/>
          <p14:tracePt t="149385" x="6711950" y="6069013"/>
          <p14:tracePt t="149394" x="6735763" y="6069013"/>
          <p14:tracePt t="149401" x="6777038" y="6076950"/>
          <p14:tracePt t="149408" x="6816725" y="6084888"/>
          <p14:tracePt t="149416" x="6840538" y="6092825"/>
          <p14:tracePt t="149426" x="6896100" y="6100763"/>
          <p14:tracePt t="149432" x="6951663" y="6108700"/>
          <p14:tracePt t="149440" x="7007225" y="6108700"/>
          <p14:tracePt t="149448" x="7062788" y="6116638"/>
          <p14:tracePt t="149456" x="7102475" y="6124575"/>
          <p14:tracePt t="149461" x="7151688" y="6124575"/>
          <p14:tracePt t="149469" x="7207250" y="6132513"/>
          <p14:tracePt t="149477" x="7246938" y="6132513"/>
          <p14:tracePt t="149486" x="7286625" y="6132513"/>
          <p14:tracePt t="149493" x="7334250" y="6132513"/>
          <p14:tracePt t="149500" x="7358063" y="6140450"/>
          <p14:tracePt t="149507" x="7366000" y="6140450"/>
          <p14:tracePt t="149515" x="7381875" y="6140450"/>
          <p14:tracePt t="149524" x="7389813" y="6140450"/>
          <p14:tracePt t="150102" x="7373938" y="6140450"/>
          <p14:tracePt t="150109" x="7310438" y="6132513"/>
          <p14:tracePt t="150118" x="7294563" y="6132513"/>
          <p14:tracePt t="150125" x="7239000" y="6124575"/>
          <p14:tracePt t="150131" x="7191375" y="6116638"/>
          <p14:tracePt t="150140" x="7102475" y="6100763"/>
          <p14:tracePt t="150148" x="7046913" y="6092825"/>
          <p14:tracePt t="150156" x="6975475" y="6084888"/>
          <p14:tracePt t="150164" x="6911975" y="6076950"/>
          <p14:tracePt t="150173" x="6832600" y="6061075"/>
          <p14:tracePt t="150178" x="6711950" y="6037263"/>
          <p14:tracePt t="150185" x="6664325" y="6029325"/>
          <p14:tracePt t="150195" x="6592888" y="6013450"/>
          <p14:tracePt t="150201" x="6545263" y="6005513"/>
          <p14:tracePt t="150210" x="6489700" y="5995988"/>
          <p14:tracePt t="150217" x="6450013" y="5988050"/>
          <p14:tracePt t="150223" x="6392863" y="5980113"/>
          <p14:tracePt t="150231" x="6361113" y="5980113"/>
          <p14:tracePt t="150238" x="6337300" y="5980113"/>
          <p14:tracePt t="150247" x="6321425" y="5980113"/>
          <p14:tracePt t="150255" x="6305550" y="5980113"/>
          <p14:tracePt t="150264" x="6289675" y="5972175"/>
          <p14:tracePt t="150271" x="6281738" y="5972175"/>
          <p14:tracePt t="150394" x="6281738" y="5964238"/>
          <p14:tracePt t="150401" x="6305550" y="5964238"/>
          <p14:tracePt t="150410" x="6337300" y="5964238"/>
          <p14:tracePt t="150418" x="6376988" y="5964238"/>
          <p14:tracePt t="150425" x="6426200" y="5964238"/>
          <p14:tracePt t="150434" x="6465888" y="5964238"/>
          <p14:tracePt t="150440" x="6561138" y="5964238"/>
          <p14:tracePt t="150447" x="6648450" y="5964238"/>
          <p14:tracePt t="150457" x="6727825" y="5964238"/>
          <p14:tracePt t="150464" x="6777038" y="5964238"/>
          <p14:tracePt t="150473" x="6872288" y="5972175"/>
          <p14:tracePt t="150479" x="6927850" y="5980113"/>
          <p14:tracePt t="150486" x="6983413" y="5988050"/>
          <p14:tracePt t="150494" x="7015163" y="5995988"/>
          <p14:tracePt t="150501" x="7038975" y="6005513"/>
          <p14:tracePt t="150510" x="7054850" y="6005513"/>
          <p14:tracePt t="150517" x="7062788" y="6005513"/>
          <p14:tracePt t="150634" x="7062788" y="6013450"/>
          <p14:tracePt t="150641" x="7046913" y="6021388"/>
          <p14:tracePt t="150647" x="7007225" y="6029325"/>
          <p14:tracePt t="150657" x="6935788" y="6037263"/>
          <p14:tracePt t="150663" x="6840538" y="6037263"/>
          <p14:tracePt t="150674" x="6769100" y="6037263"/>
          <p14:tracePt t="150680" x="6584950" y="6021388"/>
          <p14:tracePt t="150689" x="6481763" y="6013450"/>
          <p14:tracePt t="150695" x="6265863" y="5988050"/>
          <p14:tracePt t="150701" x="5843588" y="5940425"/>
          <p14:tracePt t="150710" x="5532438" y="5884863"/>
          <p14:tracePt t="150717" x="5149850" y="5821363"/>
          <p14:tracePt t="150726" x="4854575" y="5781675"/>
          <p14:tracePt t="150733" x="4495800" y="5726113"/>
          <p14:tracePt t="150739" x="4160838" y="5678488"/>
          <p14:tracePt t="150747" x="3786188" y="5637213"/>
          <p14:tracePt t="150757" x="3500438" y="5605463"/>
          <p14:tracePt t="150763" x="3276600" y="5597525"/>
          <p14:tracePt t="150773" x="3052763" y="5581650"/>
          <p14:tracePt t="150780" x="2957513" y="5581650"/>
          <p14:tracePt t="150788" x="2767013" y="5581650"/>
          <p14:tracePt t="150795" x="2614613" y="5581650"/>
          <p14:tracePt t="150802" x="2495550" y="5581650"/>
          <p14:tracePt t="150810" x="2416175" y="5573713"/>
          <p14:tracePt t="150818" x="2335213" y="5573713"/>
          <p14:tracePt t="150826" x="2184400" y="5549900"/>
          <p14:tracePt t="150833" x="2120900" y="5534025"/>
          <p14:tracePt t="150841" x="2033588" y="5518150"/>
          <p14:tracePt t="150847" x="1928813" y="5494338"/>
          <p14:tracePt t="150857" x="1849438" y="5478463"/>
          <p14:tracePt t="150863" x="1793875" y="5470525"/>
          <p14:tracePt t="150874" x="1762125" y="5454650"/>
          <p14:tracePt t="150880" x="1746250" y="5446713"/>
          <p14:tracePt t="150942" x="1754188" y="5446713"/>
          <p14:tracePt t="150949" x="1793875" y="5446713"/>
          <p14:tracePt t="150957" x="1873250" y="5446713"/>
          <p14:tracePt t="150963" x="1928813" y="5454650"/>
          <p14:tracePt t="150974" x="2000250" y="5470525"/>
          <p14:tracePt t="150980" x="2136775" y="5494338"/>
          <p14:tracePt t="150988" x="2263775" y="5510213"/>
          <p14:tracePt t="150996" x="2343150" y="5526088"/>
          <p14:tracePt t="151002" x="2503488" y="5557838"/>
          <p14:tracePt t="151009" x="2751138" y="5581650"/>
          <p14:tracePt t="151017" x="2862263" y="5597525"/>
          <p14:tracePt t="151025" x="3076575" y="5605463"/>
          <p14:tracePt t="151033" x="3316288" y="5621338"/>
          <p14:tracePt t="151043" x="3492500" y="5621338"/>
          <p14:tracePt t="151047" x="3730625" y="5621338"/>
          <p14:tracePt t="151056" x="3833813" y="5621338"/>
          <p14:tracePt t="151063" x="3922713" y="5621338"/>
          <p14:tracePt t="151072" x="4033838" y="5629275"/>
          <p14:tracePt t="151079" x="4113213" y="5629275"/>
          <p14:tracePt t="151088" x="4144963" y="5629275"/>
          <p14:tracePt t="151096" x="4160838" y="5629275"/>
          <p14:tracePt t="151102" x="4168775" y="5629275"/>
          <p14:tracePt t="151142" x="4168775" y="5637213"/>
          <p14:tracePt t="151149" x="4176713" y="5653088"/>
          <p14:tracePt t="151157" x="4200525" y="5678488"/>
          <p14:tracePt t="151163" x="4217988" y="5694363"/>
          <p14:tracePt t="151173" x="4257675" y="5718175"/>
          <p14:tracePt t="151180" x="4329113" y="5757863"/>
          <p14:tracePt t="151187" x="4368800" y="5765800"/>
          <p14:tracePt t="151196" x="4471988" y="5797550"/>
          <p14:tracePt t="151203" x="4559300" y="5821363"/>
          <p14:tracePt t="151211" x="4616450" y="5829300"/>
          <p14:tracePt t="151217" x="4711700" y="5853113"/>
          <p14:tracePt t="151227" x="4783138" y="5876925"/>
          <p14:tracePt t="151233" x="4830763" y="5876925"/>
          <p14:tracePt t="151242" x="4918075" y="5900738"/>
          <p14:tracePt t="151248" x="4991100" y="5916613"/>
          <p14:tracePt t="151256" x="5014913" y="5916613"/>
          <p14:tracePt t="151263" x="5078413" y="5932488"/>
          <p14:tracePt t="151271" x="5102225" y="5932488"/>
          <p14:tracePt t="151279" x="5118100" y="5932488"/>
          <p14:tracePt t="151557" x="5126038" y="5940425"/>
          <p14:tracePt t="151566" x="5141913" y="5972175"/>
          <p14:tracePt t="151572" x="5165725" y="5995988"/>
          <p14:tracePt t="151580" x="5205413" y="6029325"/>
          <p14:tracePt t="151588" x="5245100" y="6061075"/>
          <p14:tracePt t="151596" x="5292725" y="6076950"/>
          <p14:tracePt t="151604" x="5334000" y="6100763"/>
          <p14:tracePt t="151612" x="5381625" y="6116638"/>
          <p14:tracePt t="151617" x="5421313" y="6132513"/>
          <p14:tracePt t="151626" x="5461000" y="6132513"/>
          <p14:tracePt t="151633" x="5532438" y="6156325"/>
          <p14:tracePt t="151640" x="5564188" y="6156325"/>
          <p14:tracePt t="151649" x="5595938" y="6164263"/>
          <p14:tracePt t="151657" x="5643563" y="6180138"/>
          <p14:tracePt t="151663" x="5676900" y="6188075"/>
          <p14:tracePt t="151671" x="5748338" y="6203950"/>
          <p14:tracePt t="151679" x="5811838" y="6219825"/>
          <p14:tracePt t="151688" x="5891213" y="6235700"/>
          <p14:tracePt t="151696" x="6018213" y="6235700"/>
          <p14:tracePt t="151704" x="6130925" y="6211888"/>
          <p14:tracePt t="151711" x="6218238" y="6108700"/>
          <p14:tracePt t="151717" x="6353175" y="5892800"/>
          <p14:tracePt t="152212" x="6353175" y="5908675"/>
          <p14:tracePt t="152219" x="6353175" y="5940425"/>
          <p14:tracePt t="152227" x="6353175" y="5964238"/>
          <p14:tracePt t="152233" x="6345238" y="5995988"/>
          <p14:tracePt t="152242" x="6329363" y="6029325"/>
          <p14:tracePt t="152249" x="6313488" y="6069013"/>
          <p14:tracePt t="152257" x="6305550" y="6076950"/>
          <p14:tracePt t="152265" x="6265863" y="6124575"/>
          <p14:tracePt t="152274" x="6257925" y="6124575"/>
          <p14:tracePt t="152279" x="6249988" y="6124575"/>
          <p14:tracePt t="152286" x="6234113" y="6132513"/>
          <p14:tracePt t="152295" x="6202363" y="6148388"/>
          <p14:tracePt t="152303" x="6178550" y="6172200"/>
          <p14:tracePt t="152311" x="6146800" y="6188075"/>
          <p14:tracePt t="152319" x="6122988" y="6196013"/>
          <p14:tracePt t="152327" x="6107113" y="6211888"/>
          <p14:tracePt t="152333" x="6099175" y="6219825"/>
          <p14:tracePt t="152340" x="6083300" y="6227763"/>
          <p14:tracePt t="152348" x="6067425" y="6235700"/>
          <p14:tracePt t="152357" x="6051550" y="6251575"/>
          <p14:tracePt t="152365" x="6034088" y="6259513"/>
          <p14:tracePt t="152375" x="6026150" y="6267450"/>
          <p14:tracePt t="152381" x="6010275" y="6275388"/>
          <p14:tracePt t="152387" x="5986463" y="6283325"/>
          <p14:tracePt t="152404" x="5970588" y="6291263"/>
          <p14:tracePt t="152412" x="5954713" y="6291263"/>
          <p14:tracePt t="152420" x="5938838" y="6299200"/>
          <p14:tracePt t="152428" x="5915025" y="6299200"/>
          <p14:tracePt t="152436" x="5907088" y="6307138"/>
          <p14:tracePt t="152442" x="5891213" y="6315075"/>
          <p14:tracePt t="152449" x="5883275" y="6315075"/>
          <p14:tracePt t="152458" x="5867400" y="6315075"/>
          <p14:tracePt t="152474" x="5859463" y="6315075"/>
          <p14:tracePt t="152481" x="5851525" y="6315075"/>
          <p14:tracePt t="152504" x="5843588" y="6315075"/>
          <p14:tracePt t="152541" x="5835650" y="6315075"/>
          <p14:tracePt t="152548" x="5827713" y="6315075"/>
          <p14:tracePt t="152557" x="5819775" y="6315075"/>
          <p14:tracePt t="152565" x="5811838" y="6323013"/>
          <p14:tracePt t="152581" x="5795963" y="6330950"/>
          <p14:tracePt t="152587" x="5788025" y="6330950"/>
          <p14:tracePt t="152595" x="5780088" y="6330950"/>
          <p14:tracePt t="152603" x="5772150" y="6338888"/>
          <p14:tracePt t="152612" x="5764213" y="6338888"/>
          <p14:tracePt t="152619" x="5756275" y="6348413"/>
          <p14:tracePt t="152635" x="5740400" y="6356350"/>
          <p14:tracePt t="152648" x="5732463" y="6364288"/>
          <p14:tracePt t="152665" x="5724525" y="6380163"/>
          <p14:tracePt t="152681" x="5716588" y="6388100"/>
          <p14:tracePt t="152687" x="5708650" y="6403975"/>
          <p14:tracePt t="152695" x="5708650" y="6411913"/>
          <p14:tracePt t="152703" x="5700713" y="6427788"/>
          <p14:tracePt t="152712" x="5700713" y="6435725"/>
          <p14:tracePt t="152719" x="5692775" y="6443663"/>
          <p14:tracePt t="152728" x="5692775" y="6451600"/>
          <p14:tracePt t="152735" x="5692775" y="6459538"/>
          <p14:tracePt t="152744" x="5692775" y="6467475"/>
          <p14:tracePt t="153074" x="5692775" y="6475413"/>
          <p14:tracePt t="153090" x="5692775" y="6483350"/>
          <p14:tracePt t="153098" x="5692775" y="6499225"/>
          <p14:tracePt t="153111" x="5708650" y="6515100"/>
          <p14:tracePt t="153120" x="5732463" y="6530975"/>
          <p14:tracePt t="153129" x="5740400" y="6546850"/>
          <p14:tracePt t="153136" x="5788025" y="6562725"/>
          <p14:tracePt t="153143" x="5819775" y="6586538"/>
          <p14:tracePt t="153152" x="5859463" y="6602413"/>
          <p14:tracePt t="153159" x="5915025" y="6626225"/>
          <p14:tracePt t="153165" x="5970588" y="6642100"/>
          <p14:tracePt t="153176" x="6034088" y="6657975"/>
          <p14:tracePt t="153181" x="6107113" y="6673850"/>
          <p14:tracePt t="153191" x="6162675" y="6681788"/>
          <p14:tracePt t="153197" x="6202363" y="6691313"/>
          <p14:tracePt t="153205" x="6234113" y="6691313"/>
          <p14:tracePt t="153212" x="6257925" y="6699250"/>
          <p14:tracePt t="153219" x="6273800" y="6699250"/>
          <p14:tracePt t="153382" x="6265863" y="6699250"/>
          <p14:tracePt t="153389" x="6249988" y="6699250"/>
          <p14:tracePt t="153398" x="6210300" y="6691313"/>
          <p14:tracePt t="153406" x="6186488" y="6681788"/>
          <p14:tracePt t="153414" x="6099175" y="6657975"/>
          <p14:tracePt t="153420" x="6075363" y="6650038"/>
          <p14:tracePt t="153428" x="5962650" y="6626225"/>
          <p14:tracePt t="153435" x="5875338" y="6602413"/>
          <p14:tracePt t="153444" x="5811838" y="6586538"/>
          <p14:tracePt t="153452" x="5740400" y="6554788"/>
          <p14:tracePt t="153460" x="5684838" y="6546850"/>
          <p14:tracePt t="153465" x="5580063" y="6523038"/>
          <p14:tracePt t="153474" x="5540375" y="6515100"/>
          <p14:tracePt t="153481" x="5492750" y="6507163"/>
          <p14:tracePt t="153489" x="5437188" y="6499225"/>
          <p14:tracePt t="153497" x="5405438" y="6491288"/>
          <p14:tracePt t="153505" x="5381625" y="6491288"/>
          <p14:tracePt t="153513" x="5357813" y="6483350"/>
          <p14:tracePt t="153519" x="5334000" y="6483350"/>
          <p14:tracePt t="153527" x="5310188" y="6475413"/>
          <p14:tracePt t="153535" x="5284788" y="6475413"/>
          <p14:tracePt t="153543" x="5253038" y="6467475"/>
          <p14:tracePt t="153551" x="5229225" y="6467475"/>
          <p14:tracePt t="153559" x="5181600" y="6459538"/>
          <p14:tracePt t="153565" x="5118100" y="6451600"/>
          <p14:tracePt t="153574" x="5062538" y="6435725"/>
          <p14:tracePt t="153582" x="5022850" y="6427788"/>
          <p14:tracePt t="153590" x="4959350" y="6419850"/>
          <p14:tracePt t="153598" x="4902200" y="6411913"/>
          <p14:tracePt t="153606" x="4846638" y="6403975"/>
          <p14:tracePt t="153614" x="4799013" y="6396038"/>
          <p14:tracePt t="153620" x="4759325" y="6396038"/>
          <p14:tracePt t="153627" x="4703763" y="6388100"/>
          <p14:tracePt t="153636" x="4656138" y="6388100"/>
          <p14:tracePt t="153644" x="4616450" y="6380163"/>
          <p14:tracePt t="153652" x="4567238" y="6372225"/>
          <p14:tracePt t="153660" x="4543425" y="6372225"/>
          <p14:tracePt t="153667" x="4495800" y="6364288"/>
          <p14:tracePt t="153673" x="4432300" y="6356350"/>
          <p14:tracePt t="153681" x="4408488" y="6348413"/>
          <p14:tracePt t="153689" x="4352925" y="6338888"/>
          <p14:tracePt t="153697" x="4289425" y="6330950"/>
          <p14:tracePt t="153705" x="4225925" y="6315075"/>
          <p14:tracePt t="153713" x="4144963" y="6299200"/>
          <p14:tracePt t="153721" x="4049713" y="6275388"/>
          <p14:tracePt t="153729" x="3938588" y="6243638"/>
          <p14:tracePt t="153735" x="3843338" y="6227763"/>
          <p14:tracePt t="153743" x="3786188" y="6211888"/>
          <p14:tracePt t="153752" x="3675063" y="6172200"/>
          <p14:tracePt t="153760" x="3587750" y="6140450"/>
          <p14:tracePt t="153768" x="3459163" y="6092825"/>
          <p14:tracePt t="153774" x="3363913" y="6053138"/>
          <p14:tracePt t="153782" x="3268663" y="6013450"/>
          <p14:tracePt t="153789" x="3141663" y="5964238"/>
          <p14:tracePt t="153797" x="3052763" y="5916613"/>
          <p14:tracePt t="153805" x="2989263" y="5892800"/>
          <p14:tracePt t="153814" x="2901950" y="5861050"/>
          <p14:tracePt t="153819" x="2806700" y="5813425"/>
          <p14:tracePt t="153827" x="2790825" y="5797550"/>
          <p14:tracePt t="153835" x="2751138" y="5781675"/>
          <p14:tracePt t="153844" x="2725738" y="5765800"/>
          <p14:tracePt t="153859" x="2717800" y="5757863"/>
          <p14:tracePt t="153959" x="2717800" y="5749925"/>
          <p14:tracePt t="153968" x="2717800" y="5741988"/>
          <p14:tracePt t="153973" x="2717800" y="5734050"/>
          <p14:tracePt t="153982" x="2717800" y="5726113"/>
          <p14:tracePt t="153990" x="2717800" y="5718175"/>
          <p14:tracePt t="154009" x="2717800" y="5710238"/>
          <p14:tracePt t="154015" x="2717800" y="5702300"/>
          <p14:tracePt t="154036" x="2717800" y="5694363"/>
          <p14:tracePt t="154053" x="2717800" y="5686425"/>
          <p14:tracePt t="154060" x="2725738" y="5678488"/>
          <p14:tracePt t="154076" x="2733675" y="5670550"/>
          <p14:tracePt t="154089" x="2741613" y="5662613"/>
          <p14:tracePt t="154098" x="2751138" y="5662613"/>
          <p14:tracePt t="154106" x="2759075" y="5653088"/>
          <p14:tracePt t="154114" x="2767013" y="5645150"/>
          <p14:tracePt t="154121" x="2774950" y="5645150"/>
          <p14:tracePt t="154127" x="2782888" y="5645150"/>
          <p14:tracePt t="154135" x="2782888" y="5637213"/>
          <p14:tracePt t="154337" x="2798763" y="5637213"/>
          <p14:tracePt t="154343" x="2830513" y="5653088"/>
          <p14:tracePt t="154351" x="2846388" y="5662613"/>
          <p14:tracePt t="154362" x="2878138" y="5686425"/>
          <p14:tracePt t="154368" x="2909888" y="5694363"/>
          <p14:tracePt t="154377" x="2965450" y="5734050"/>
          <p14:tracePt t="154383" x="2997200" y="5749925"/>
          <p14:tracePt t="154389" x="3036888" y="5765800"/>
          <p14:tracePt t="154397" x="3060700" y="5781675"/>
          <p14:tracePt t="154405" x="3092450" y="5789613"/>
          <p14:tracePt t="154414" x="3117850" y="5797550"/>
          <p14:tracePt t="154421" x="3141663" y="5813425"/>
          <p14:tracePt t="154430" x="3157538" y="5813425"/>
          <p14:tracePt t="154437" x="3173413" y="5821363"/>
          <p14:tracePt t="154444" x="3189288" y="5821363"/>
          <p14:tracePt t="154451" x="3197225" y="5821363"/>
          <p14:tracePt t="154468" x="3205163" y="5821363"/>
          <p14:tracePt t="154478" x="3205163" y="5829300"/>
          <p14:tracePt t="154483" x="3213100" y="5829300"/>
          <p14:tracePt t="154706" x="3221038" y="5829300"/>
          <p14:tracePt t="154713" x="3228975" y="5829300"/>
          <p14:tracePt t="154722" x="3244850" y="5829300"/>
          <p14:tracePt t="154729" x="3260725" y="5821363"/>
          <p14:tracePt t="154738" x="3260725" y="5805488"/>
          <p14:tracePt t="154746" x="3276600" y="5805488"/>
          <p14:tracePt t="154761" x="3284538" y="5805488"/>
          <p14:tracePt t="154767" x="3284538" y="5797550"/>
          <p14:tracePt t="154783" x="3292475" y="5797550"/>
          <p14:tracePt t="154831" x="3300413" y="5797550"/>
          <p14:tracePt t="154838" x="3308350" y="5797550"/>
          <p14:tracePt t="154852" x="3316288" y="5797550"/>
          <p14:tracePt t="154862" x="3332163" y="5797550"/>
          <p14:tracePt t="154867" x="3340100" y="5797550"/>
          <p14:tracePt t="154877" x="3355975" y="5797550"/>
          <p14:tracePt t="154884" x="3363913" y="5797550"/>
          <p14:tracePt t="154892" x="3379788" y="5797550"/>
          <p14:tracePt t="154900" x="3403600" y="5797550"/>
          <p14:tracePt t="154906" x="3411538" y="5797550"/>
          <p14:tracePt t="154913" x="3419475" y="5797550"/>
          <p14:tracePt t="154922" x="3427413" y="5797550"/>
          <p14:tracePt t="155047" x="3419475" y="5805488"/>
          <p14:tracePt t="155053" x="3419475" y="5813425"/>
          <p14:tracePt t="155063" x="3419475" y="5821363"/>
          <p14:tracePt t="155068" x="3411538" y="5837238"/>
          <p14:tracePt t="155078" x="3411538" y="5845175"/>
          <p14:tracePt t="155084" x="3411538" y="5861050"/>
          <p14:tracePt t="155099" x="3411538" y="5868988"/>
          <p14:tracePt t="155107" x="3411538" y="5876925"/>
          <p14:tracePt t="155238" x="3411538" y="5884863"/>
          <p14:tracePt t="155245" x="3427413" y="5900738"/>
          <p14:tracePt t="155253" x="3443288" y="5916613"/>
          <p14:tracePt t="155261" x="3467100" y="5940425"/>
          <p14:tracePt t="155268" x="3500438" y="5972175"/>
          <p14:tracePt t="155275" x="3548063" y="6005513"/>
          <p14:tracePt t="155283" x="3587750" y="6037263"/>
          <p14:tracePt t="155291" x="3635375" y="6069013"/>
          <p14:tracePt t="155302" x="3706813" y="6100763"/>
          <p14:tracePt t="155307" x="3722688" y="6116638"/>
          <p14:tracePt t="155316" x="3770313" y="6140450"/>
          <p14:tracePt t="155321" x="3843338" y="6164263"/>
          <p14:tracePt t="155331" x="3883025" y="6180138"/>
          <p14:tracePt t="155337" x="3922713" y="6180138"/>
          <p14:tracePt t="155346" x="3962400" y="6188075"/>
          <p14:tracePt t="155353" x="4002088" y="6203950"/>
          <p14:tracePt t="155363" x="4025900" y="6203950"/>
          <p14:tracePt t="155366" x="4041775" y="6211888"/>
          <p14:tracePt t="155375" x="4057650" y="6211888"/>
          <p14:tracePt t="155382" x="4073525" y="6211888"/>
          <p14:tracePt t="155391" x="4097338" y="6219825"/>
          <p14:tracePt t="155399" x="4129088" y="6219825"/>
          <p14:tracePt t="155407" x="4168775" y="6235700"/>
          <p14:tracePt t="155414" x="4184650" y="6235700"/>
          <p14:tracePt t="155421" x="4249738" y="6251575"/>
          <p14:tracePt t="155430" x="4305300" y="6259513"/>
          <p14:tracePt t="155436" x="4376738" y="6275388"/>
          <p14:tracePt t="155447" x="4440238" y="6283325"/>
          <p14:tracePt t="155453" x="4519613" y="6307138"/>
          <p14:tracePt t="155461" x="4584700" y="6315075"/>
          <p14:tracePt t="155467" x="4679950" y="6323013"/>
          <p14:tracePt t="155475" x="4743450" y="6330950"/>
          <p14:tracePt t="155483" x="4791075" y="6330950"/>
          <p14:tracePt t="155492" x="4830763" y="6338888"/>
          <p14:tracePt t="155500" x="4854575" y="6338888"/>
          <p14:tracePt t="155508" x="4878388" y="6338888"/>
          <p14:tracePt t="155516" x="4886325" y="6338888"/>
          <p14:tracePt t="155530" x="4894263" y="6338888"/>
          <p14:tracePt t="155538" x="4902200" y="6338888"/>
          <p14:tracePt t="155561" x="4910138" y="6338888"/>
          <p14:tracePt t="155574" x="4918075" y="6338888"/>
          <p14:tracePt t="155582" x="4943475" y="6338888"/>
          <p14:tracePt t="155590" x="4967288" y="6338888"/>
          <p14:tracePt t="155598" x="4983163" y="6348413"/>
          <p14:tracePt t="155607" x="5014913" y="6356350"/>
          <p14:tracePt t="155614" x="5038725" y="6356350"/>
          <p14:tracePt t="155621" x="5078413" y="6364288"/>
          <p14:tracePt t="155629" x="5110163" y="6372225"/>
          <p14:tracePt t="155637" x="5149850" y="6372225"/>
          <p14:tracePt t="155645" x="5181600" y="6372225"/>
          <p14:tracePt t="155653" x="5213350" y="6380163"/>
          <p14:tracePt t="155661" x="5253038" y="6388100"/>
          <p14:tracePt t="155667" x="5284788" y="6388100"/>
          <p14:tracePt t="155675" x="5310188" y="6396038"/>
          <p14:tracePt t="155683" x="5365750" y="6403975"/>
          <p14:tracePt t="155692" x="5405438" y="6403975"/>
          <p14:tracePt t="155700" x="5453063" y="6411913"/>
          <p14:tracePt t="155707" x="5516563" y="6419850"/>
          <p14:tracePt t="155717" x="5572125" y="6419850"/>
          <p14:tracePt t="155721" x="5643563" y="6427788"/>
          <p14:tracePt t="155729" x="5700713" y="6427788"/>
          <p14:tracePt t="155737" x="5772150" y="6435725"/>
          <p14:tracePt t="155745" x="5819775" y="6443663"/>
          <p14:tracePt t="155753" x="5907088" y="6451600"/>
          <p14:tracePt t="155761" x="5946775" y="6459538"/>
          <p14:tracePt t="155768" x="6051550" y="6467475"/>
          <p14:tracePt t="155775" x="6122988" y="6483350"/>
          <p14:tracePt t="155782" x="6162675" y="6491288"/>
          <p14:tracePt t="155791" x="6265863" y="6507163"/>
          <p14:tracePt t="155798" x="6337300" y="6523038"/>
          <p14:tracePt t="155807" x="6489700" y="6554788"/>
          <p14:tracePt t="155814" x="6569075" y="6570663"/>
          <p14:tracePt t="155823" x="6672263" y="6570663"/>
          <p14:tracePt t="155831" x="6751638" y="6570663"/>
          <p14:tracePt t="155837" x="6896100" y="6491288"/>
          <p14:tracePt t="156301" x="6927850" y="6515100"/>
          <p14:tracePt t="156307" x="6943725" y="6562725"/>
          <p14:tracePt t="156316" x="6959600" y="6578600"/>
          <p14:tracePt t="156323" x="6967538" y="6626225"/>
          <p14:tracePt t="156332" x="6983413" y="6650038"/>
          <p14:tracePt t="156339" x="6983413" y="6657975"/>
          <p14:tracePt t="156391" x="6967538" y="6665913"/>
          <p14:tracePt t="156399" x="6959600" y="6665913"/>
          <p14:tracePt t="156408" x="6951663" y="6673850"/>
          <p14:tracePt t="156416" x="6935788" y="6681788"/>
          <p14:tracePt t="156423" x="6919913" y="6699250"/>
          <p14:tracePt t="156432" x="6904038" y="6715125"/>
          <p14:tracePt t="156439" x="6880225" y="6731000"/>
          <p14:tracePt t="156445" x="6864350" y="6738938"/>
          <p14:tracePt t="156453" x="6848475" y="6754813"/>
          <p14:tracePt t="156462" x="6832600" y="6762750"/>
          <p14:tracePt t="156469" x="6816725" y="6762750"/>
          <p14:tracePt t="156478" x="6808788" y="6770688"/>
          <p14:tracePt t="156485" x="6800850" y="6770688"/>
          <p14:tracePt t="156493" x="6784975" y="6770688"/>
          <p14:tracePt t="156501" x="6759575" y="6770688"/>
          <p14:tracePt t="156507" x="6743700" y="6770688"/>
          <p14:tracePt t="156515" x="6719888" y="6770688"/>
          <p14:tracePt t="156522" x="6696075" y="6770688"/>
          <p14:tracePt t="156531" x="6664325" y="6770688"/>
          <p14:tracePt t="156538" x="6640513" y="6762750"/>
          <p14:tracePt t="156548" x="6624638" y="6762750"/>
          <p14:tracePt t="156553" x="6592888" y="6754813"/>
          <p14:tracePt t="156562" x="6561138" y="6738938"/>
          <p14:tracePt t="156569" x="6537325" y="6738938"/>
          <p14:tracePt t="156577" x="6529388" y="6731000"/>
          <p14:tracePt t="156585" x="6513513" y="6715125"/>
          <p14:tracePt t="156591" x="6497638" y="6715125"/>
          <p14:tracePt t="156598" x="6489700" y="6707188"/>
          <p14:tracePt t="156607" x="6481763" y="6699250"/>
          <p14:tracePt t="156615" x="6465888" y="6699250"/>
          <p14:tracePt t="156632" x="6457950" y="6691313"/>
          <p14:tracePt t="156645" x="6450013" y="6691313"/>
          <p14:tracePt t="156932" x="6457950" y="6691313"/>
          <p14:tracePt t="156939" x="6473825" y="6691313"/>
          <p14:tracePt t="156947" x="6489700" y="6691313"/>
          <p14:tracePt t="156956" x="6497638" y="6691313"/>
          <p14:tracePt t="156963" x="6513513" y="6691313"/>
          <p14:tracePt t="156970" x="6537325" y="6691313"/>
          <p14:tracePt t="156978" x="6553200" y="6691313"/>
          <p14:tracePt t="156985" x="6577013" y="6691313"/>
          <p14:tracePt t="156994" x="6608763" y="6699250"/>
          <p14:tracePt t="157017" x="6664325" y="6707188"/>
          <p14:tracePt t="157023" x="6696075" y="6707188"/>
          <p14:tracePt t="157032" x="6711950" y="6715125"/>
          <p14:tracePt t="157039" x="6735763" y="6715125"/>
          <p14:tracePt t="157047" x="6751638" y="6723063"/>
          <p14:tracePt t="157056" x="6769100" y="6723063"/>
          <p14:tracePt t="157062" x="6808788" y="6731000"/>
          <p14:tracePt t="157068" x="6824663" y="6731000"/>
          <p14:tracePt t="157077" x="6848475" y="6731000"/>
          <p14:tracePt t="157085" x="6880225" y="6738938"/>
          <p14:tracePt t="157093" x="6904038" y="6738938"/>
          <p14:tracePt t="157101" x="6919913" y="6746875"/>
          <p14:tracePt t="157111" x="6935788" y="6746875"/>
          <p14:tracePt t="157118" x="6943725" y="6746875"/>
          <p14:tracePt t="157124" x="6951663" y="6746875"/>
          <p14:tracePt t="157132" x="6959600" y="6746875"/>
          <p14:tracePt t="157262" x="6967538" y="6746875"/>
          <p14:tracePt t="157278" x="6975475" y="6746875"/>
          <p14:tracePt t="157286" x="6983413" y="6738938"/>
          <p14:tracePt t="157293" x="6999288" y="6731000"/>
          <p14:tracePt t="157311" x="7007225" y="6731000"/>
          <p14:tracePt t="157317" x="7007225" y="6723063"/>
          <p14:tracePt t="157323" x="7015163" y="6723063"/>
          <p14:tracePt t="157340" x="7015163" y="6715125"/>
          <p14:tracePt t="157363" x="7023100" y="6715125"/>
          <p14:tracePt t="157386" x="7031038" y="6715125"/>
          <p14:tracePt t="157393" x="7031038" y="6707188"/>
          <p14:tracePt t="157409" x="7038975" y="6707188"/>
          <p14:tracePt t="157416" x="7038975" y="6699250"/>
          <p14:tracePt t="157979" x="7038975" y="6691313"/>
          <p14:tracePt t="157988" x="7023100" y="6673850"/>
          <p14:tracePt t="157993" x="6999288" y="6650038"/>
          <p14:tracePt t="158002" x="6983413" y="6634163"/>
          <p14:tracePt t="158014" x="6951663" y="6626225"/>
          <p14:tracePt t="158019" x="6943725" y="6618288"/>
          <p14:tracePt t="158026" x="6935788" y="6618288"/>
          <p14:tracePt t="158033" x="6935788" y="6610350"/>
          <p14:tracePt t="158040" x="6927850" y="6602413"/>
          <p14:tracePt t="158048" x="6919913" y="6602413"/>
          <p14:tracePt t="158056" x="6919913" y="6594475"/>
          <p14:tracePt t="158064" x="6911975" y="6594475"/>
          <p14:tracePt t="158071" x="6904038" y="6586538"/>
          <p14:tracePt t="158087" x="6888163" y="6578600"/>
          <p14:tracePt t="158094" x="6864350" y="6562725"/>
          <p14:tracePt t="158102" x="6840538" y="6554788"/>
          <p14:tracePt t="158110" x="6792913" y="6538913"/>
          <p14:tracePt t="158118" x="6751638" y="6523038"/>
          <p14:tracePt t="158126" x="6704013" y="6507163"/>
          <p14:tracePt t="158133" x="6656388" y="6499225"/>
          <p14:tracePt t="158139" x="6592888" y="6491288"/>
          <p14:tracePt t="158148" x="6553200" y="6483350"/>
          <p14:tracePt t="158156" x="6465888" y="6467475"/>
          <p14:tracePt t="158164" x="6418263" y="6459538"/>
          <p14:tracePt t="158171" x="6361113" y="6451600"/>
          <p14:tracePt t="158181" x="6305550" y="6451600"/>
          <p14:tracePt t="158187" x="6265863" y="6451600"/>
          <p14:tracePt t="158193" x="6242050" y="6451600"/>
          <p14:tracePt t="158202" x="6210300" y="6451600"/>
          <p14:tracePt t="158209" x="6202363" y="6451600"/>
          <p14:tracePt t="158218" x="6194425" y="6451600"/>
          <p14:tracePt t="158225" x="6186488" y="6451600"/>
          <p14:tracePt t="158302" x="6178550" y="6459538"/>
          <p14:tracePt t="158309" x="6178550" y="6467475"/>
          <p14:tracePt t="158318" x="6178550" y="6475413"/>
          <p14:tracePt t="158326" x="6178550" y="6483350"/>
          <p14:tracePt t="158339" x="6178550" y="6491288"/>
          <p14:tracePt t="158348" x="6178550" y="6499225"/>
          <p14:tracePt t="158380" x="6178550" y="6507163"/>
          <p14:tracePt t="158426" x="6178550" y="6515100"/>
          <p14:tracePt t="158433" x="6186488" y="6515100"/>
          <p14:tracePt t="158441" x="6194425" y="6515100"/>
          <p14:tracePt t="158449" x="6194425" y="6523038"/>
          <p14:tracePt t="158455" x="6202363" y="6530975"/>
          <p14:tracePt t="158465" x="6210300" y="6530975"/>
          <p14:tracePt t="158471" x="6218238" y="6538913"/>
          <p14:tracePt t="158481" x="6234113" y="6546850"/>
          <p14:tracePt t="158498" x="6234113" y="6554788"/>
          <p14:tracePt t="158502" x="6242050" y="6554788"/>
          <p14:tracePt t="158509" x="6242050" y="6562725"/>
          <p14:tracePt t="158518" x="6249988" y="6562725"/>
          <p14:tracePt t="158526" x="6249988" y="6570663"/>
          <p14:tracePt t="158541" x="6257925" y="6578600"/>
          <p14:tracePt t="158555" x="6265863" y="6578600"/>
          <p14:tracePt t="158566" x="6265863" y="6586538"/>
          <p14:tracePt t="158594" x="6273800" y="6594475"/>
          <p14:tracePt t="158608" x="6281738" y="6602413"/>
          <p14:tracePt t="158617" x="6281738" y="6610350"/>
          <p14:tracePt t="158634" x="6289675" y="6610350"/>
          <p14:tracePt t="159782" x="6289675" y="6618288"/>
          <p14:tracePt t="159787" x="6281738" y="6618288"/>
          <p14:tracePt t="159795" x="6265863" y="6626225"/>
          <p14:tracePt t="159804" x="6249988" y="6634163"/>
          <p14:tracePt t="159811" x="6234113" y="6634163"/>
          <p14:tracePt t="159820" x="6210300" y="6642100"/>
          <p14:tracePt t="159828" x="6202363" y="6650038"/>
          <p14:tracePt t="159836" x="6194425" y="6650038"/>
          <p14:tracePt t="159843" x="6186488" y="6657975"/>
          <p14:tracePt t="160652" x="6178550" y="6657975"/>
          <p14:tracePt t="160659" x="6162675" y="6657975"/>
          <p14:tracePt t="160673" x="6130925" y="6642100"/>
          <p14:tracePt t="160683" x="6115050" y="6642100"/>
          <p14:tracePt t="160690" x="6099175" y="6634163"/>
          <p14:tracePt t="160697" x="6099175" y="6626225"/>
          <p14:tracePt t="160706" x="6091238" y="6626225"/>
          <p14:tracePt t="160719" x="6075363" y="6626225"/>
          <p14:tracePt t="160736" x="6059488" y="6618288"/>
          <p14:tracePt t="160743" x="6051550" y="6618288"/>
          <p14:tracePt t="160751" x="6034088" y="6610350"/>
          <p14:tracePt t="160759" x="6010275" y="6610350"/>
          <p14:tracePt t="160768" x="5986463" y="6602413"/>
          <p14:tracePt t="160773" x="5970588" y="6594475"/>
          <p14:tracePt t="160783" x="5930900" y="6586538"/>
          <p14:tracePt t="160789" x="5859463" y="6562725"/>
          <p14:tracePt t="160797" x="5835650" y="6554788"/>
          <p14:tracePt t="160806" x="5756275" y="6538913"/>
          <p14:tracePt t="160815" x="5692775" y="6523038"/>
          <p14:tracePt t="160819" x="5643563" y="6515100"/>
          <p14:tracePt t="160827" x="5556250" y="6499225"/>
          <p14:tracePt t="160835" x="5516563" y="6499225"/>
          <p14:tracePt t="160843" x="5453063" y="6483350"/>
          <p14:tracePt t="160852" x="5413375" y="6475413"/>
          <p14:tracePt t="160859" x="5357813" y="6467475"/>
          <p14:tracePt t="160866" x="5292725" y="6459538"/>
          <p14:tracePt t="160873" x="5268913" y="6451600"/>
          <p14:tracePt t="160883" x="5197475" y="6435725"/>
          <p14:tracePt t="160889" x="5133975" y="6419850"/>
          <p14:tracePt t="160898" x="5054600" y="6396038"/>
          <p14:tracePt t="160905" x="5006975" y="6388100"/>
          <p14:tracePt t="160913" x="4910138" y="6364288"/>
          <p14:tracePt t="160922" x="4814888" y="6338888"/>
          <p14:tracePt t="160928" x="4727575" y="6315075"/>
          <p14:tracePt t="160938" x="4664075" y="6307138"/>
          <p14:tracePt t="160943" x="4584700" y="6283325"/>
          <p14:tracePt t="160952" x="4519613" y="6275388"/>
          <p14:tracePt t="160959" x="4456113" y="6267450"/>
          <p14:tracePt t="160968" x="4408488" y="6259513"/>
          <p14:tracePt t="160972" x="4360863" y="6251575"/>
          <p14:tracePt t="160981" x="4329113" y="6243638"/>
          <p14:tracePt t="161000" x="4297363" y="6235700"/>
          <p14:tracePt t="161005" x="4289425" y="6235700"/>
          <p14:tracePt t="161706" x="4329113" y="6243638"/>
          <p14:tracePt t="161713" x="4384675" y="6267450"/>
          <p14:tracePt t="161722" x="4471988" y="6299200"/>
          <p14:tracePt t="161729" x="4503738" y="6299200"/>
          <p14:tracePt t="161738" x="4600575" y="6323013"/>
          <p14:tracePt t="161745" x="4695825" y="6330950"/>
          <p14:tracePt t="161752" x="4727575" y="6338888"/>
          <p14:tracePt t="161759" x="4838700" y="6338888"/>
          <p14:tracePt t="161768" x="4918075" y="6338888"/>
          <p14:tracePt t="161775" x="4975225" y="6338888"/>
          <p14:tracePt t="161786" x="5014913" y="6338888"/>
          <p14:tracePt t="161791" x="5062538" y="6338888"/>
          <p14:tracePt t="161797" x="5094288" y="6338888"/>
          <p14:tracePt t="161805" x="5118100" y="6330950"/>
          <p14:tracePt t="161813" x="5141913" y="6323013"/>
          <p14:tracePt t="161821" x="5181600" y="6315075"/>
          <p14:tracePt t="161829" x="5197475" y="6315075"/>
          <p14:tracePt t="161838" x="5205413" y="6307138"/>
          <p14:tracePt t="161843" x="5221288" y="6299200"/>
          <p14:tracePt t="161851" x="5237163" y="6291263"/>
          <p14:tracePt t="161859" x="5253038" y="6291263"/>
          <p14:tracePt t="161867" x="5260975" y="6283325"/>
          <p14:tracePt t="161876" x="5268913" y="6283325"/>
          <p14:tracePt t="161885" x="5276850" y="6275388"/>
          <p14:tracePt t="161922" x="5284788" y="6275388"/>
          <p14:tracePt t="170025" x="5326063" y="6299200"/>
          <p14:tracePt t="170032" x="5373688" y="6330950"/>
          <p14:tracePt t="170040" x="5421313" y="6372225"/>
          <p14:tracePt t="170048" x="5461000" y="6388100"/>
          <p14:tracePt t="170056" x="5508625" y="6427788"/>
          <p14:tracePt t="170064" x="5564188" y="6467475"/>
          <p14:tracePt t="170069" x="5643563" y="6515100"/>
          <p14:tracePt t="170077" x="5692775" y="6538913"/>
          <p14:tracePt t="170085" x="5764213" y="6594475"/>
          <p14:tracePt t="170093" x="5811838" y="6618288"/>
          <p14:tracePt t="170101" x="5851525" y="6634163"/>
          <p14:tracePt t="170110" x="5891213" y="6657975"/>
          <p14:tracePt t="170115" x="5930900" y="6681788"/>
          <p14:tracePt t="170123" x="5954713" y="6691313"/>
          <p14:tracePt t="170131" x="5970588" y="6699250"/>
          <p14:tracePt t="170140" x="5994400" y="6707188"/>
          <p14:tracePt t="170148" x="6002338" y="6707188"/>
          <p14:tracePt t="170177" x="6010275" y="6707188"/>
          <p14:tracePt t="170193" x="6018213" y="6707188"/>
          <p14:tracePt t="170201" x="6034088" y="6707188"/>
          <p14:tracePt t="170209" x="6043613" y="6707188"/>
          <p14:tracePt t="170217" x="6059488" y="6707188"/>
          <p14:tracePt t="170223" x="6075363" y="6707188"/>
          <p14:tracePt t="170230" x="6091238" y="6707188"/>
          <p14:tracePt t="170239" x="6099175" y="6707188"/>
          <p14:tracePt t="170247" x="6122988" y="6707188"/>
          <p14:tracePt t="170255" x="6170613" y="6707188"/>
          <p14:tracePt t="170262" x="6194425" y="6715125"/>
          <p14:tracePt t="170269" x="6234113" y="6715125"/>
          <p14:tracePt t="170277" x="6289675" y="6723063"/>
          <p14:tracePt t="170285" x="6321425" y="6731000"/>
          <p14:tracePt t="170294" x="6337300" y="6731000"/>
          <p14:tracePt t="170301" x="6392863" y="6738938"/>
          <p14:tracePt t="170309" x="6410325" y="6738938"/>
          <p14:tracePt t="170317" x="6434138" y="6738938"/>
          <p14:tracePt t="170324" x="6457950" y="6738938"/>
          <p14:tracePt t="170332" x="6473825" y="6738938"/>
          <p14:tracePt t="170339" x="6489700" y="6738938"/>
          <p14:tracePt t="170348" x="6497638" y="6738938"/>
          <p14:tracePt t="170355" x="6521450" y="6738938"/>
          <p14:tracePt t="170364" x="6529388" y="6738938"/>
          <p14:tracePt t="170371" x="6545263" y="6731000"/>
          <p14:tracePt t="170377" x="6561138" y="6723063"/>
          <p14:tracePt t="170385" x="6569075" y="6723063"/>
          <p14:tracePt t="170394" x="6584950" y="6723063"/>
        </p14:tracePtLst>
      </p14:laserTraceLst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E2AD6CF-B4E8-5844-A13B-D5AEC44A1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4049"/>
            <a:ext cx="9144000" cy="532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822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0EA75DF-3ECE-8442-A9B2-313BF71B50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07" y="369870"/>
            <a:ext cx="7062132" cy="362278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30EA-5E4D-7F43-969C-5B36959DA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807" y="4164678"/>
            <a:ext cx="6108700" cy="23876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DE97CA5-FC8F-B441-8574-188356C4402E}"/>
              </a:ext>
            </a:extLst>
          </p:cNvPr>
          <p:cNvSpPr txBox="1"/>
          <p:nvPr/>
        </p:nvSpPr>
        <p:spPr>
          <a:xfrm>
            <a:off x="7325939" y="2181261"/>
            <a:ext cx="1325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26C4F2-E13A-F04B-8AD3-E27734FB6F01}"/>
              </a:ext>
            </a:extLst>
          </p:cNvPr>
          <p:cNvSpPr txBox="1"/>
          <p:nvPr/>
        </p:nvSpPr>
        <p:spPr>
          <a:xfrm>
            <a:off x="7325939" y="5127645"/>
            <a:ext cx="1325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E2</a:t>
            </a:r>
          </a:p>
        </p:txBody>
      </p:sp>
    </p:spTree>
    <p:extLst>
      <p:ext uri="{BB962C8B-B14F-4D97-AF65-F5344CB8AC3E}">
        <p14:creationId xmlns:p14="http://schemas.microsoft.com/office/powerpoint/2010/main" val="2733384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93ED58-C0D2-3743-9F5B-E66605E6A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9486"/>
            <a:ext cx="9144000" cy="5745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0381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859" y="864764"/>
            <a:ext cx="38318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Reactor searches for ALPs carving out new parameter space due to high reactor flux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3541F4-A4AB-8B4F-A986-9F7564B150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111" b="50199"/>
          <a:stretch/>
        </p:blipFill>
        <p:spPr>
          <a:xfrm>
            <a:off x="4572000" y="3958317"/>
            <a:ext cx="4673600" cy="29911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FF014A-A449-A945-AE63-A9D6B3A38E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7563" y="0"/>
            <a:ext cx="4616437" cy="32758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BC36BA8-73F2-4A4C-8D6E-B023482603A6}"/>
              </a:ext>
            </a:extLst>
          </p:cNvPr>
          <p:cNvSpPr/>
          <p:nvPr/>
        </p:nvSpPr>
        <p:spPr>
          <a:xfrm>
            <a:off x="106859" y="2351376"/>
            <a:ext cx="3383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Missing gamma search – nuclear couplings competitive with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astro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limits, include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Primakoff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effect for disappearance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5451D8-F85F-1B19-46BF-6221B89C77EF}"/>
              </a:ext>
            </a:extLst>
          </p:cNvPr>
          <p:cNvSpPr txBox="1"/>
          <p:nvPr/>
        </p:nvSpPr>
        <p:spPr>
          <a:xfrm>
            <a:off x="203200" y="47823"/>
            <a:ext cx="2733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Summary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A9E363-CF97-2FA1-4997-1DA4B6D4E7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5440" y="4245372"/>
            <a:ext cx="3021600" cy="235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028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338" y="1958109"/>
            <a:ext cx="6183662" cy="489989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2057400" cy="365125"/>
          </a:xfrm>
        </p:spPr>
        <p:txBody>
          <a:bodyPr/>
          <a:lstStyle/>
          <a:p>
            <a:fld id="{969B9580-D023-1B4E-A35E-05C2349E9B8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005858" y="1506550"/>
            <a:ext cx="7357310" cy="334559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715963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800" b="1" dirty="0">
                <a:latin typeface="AR CENA" panose="02000000000000000000" pitchFamily="2" charset="0"/>
              </a:rPr>
              <a:t>Experiment Plans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88333" y="753607"/>
            <a:ext cx="1482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Top View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57445" y="1727273"/>
            <a:ext cx="1995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Side View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505674" y="2216621"/>
            <a:ext cx="668797" cy="9627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-2408" y="6396744"/>
            <a:ext cx="682861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Precisely Movable Core to Probe m-scale oscillation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26212" y="3916211"/>
            <a:ext cx="115720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Movable Bridge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6126667" y="4408054"/>
            <a:ext cx="309301" cy="199527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94761" y="-12069"/>
            <a:ext cx="5349240" cy="175432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Key Features</a:t>
            </a:r>
          </a:p>
          <a:p>
            <a:pPr marL="342891" indent="-342891">
              <a:buFont typeface="+mj-lt"/>
              <a:buAutoNum type="arabicPeriod"/>
            </a:pPr>
            <a:r>
              <a:rPr lang="en-US" b="1" dirty="0"/>
              <a:t>Low-threshold (&lt;100 eV) with sensitivity to CNS</a:t>
            </a:r>
          </a:p>
          <a:p>
            <a:pPr marL="342891" indent="-342891">
              <a:buFont typeface="+mj-lt"/>
              <a:buAutoNum type="arabicPeriod"/>
            </a:pPr>
            <a:r>
              <a:rPr lang="en-US" b="1" dirty="0"/>
              <a:t>2-10 m proximity to core (rate enhancement)</a:t>
            </a:r>
          </a:p>
          <a:p>
            <a:pPr marL="342891" indent="-342891">
              <a:buFont typeface="+mj-lt"/>
              <a:buAutoNum type="arabicPeriod"/>
            </a:pPr>
            <a:r>
              <a:rPr lang="en-US" b="1" dirty="0"/>
              <a:t>Moveable Core tests short baseline oscillation</a:t>
            </a:r>
          </a:p>
          <a:p>
            <a:pPr marL="342891" indent="-342891">
              <a:buFont typeface="+mj-lt"/>
              <a:buAutoNum type="arabicPeriod"/>
            </a:pPr>
            <a:r>
              <a:rPr lang="en-US" b="1" dirty="0"/>
              <a:t>4 kg (max=30) payload with CNS </a:t>
            </a:r>
            <a:r>
              <a:rPr lang="en-US" b="1" dirty="0" err="1"/>
              <a:t>sens.</a:t>
            </a:r>
            <a:r>
              <a:rPr lang="en-US" b="1" dirty="0"/>
              <a:t> in 4 months</a:t>
            </a:r>
          </a:p>
          <a:p>
            <a:pPr marL="342891" indent="-342891">
              <a:buFont typeface="+mj-lt"/>
              <a:buAutoNum type="arabicPeriod"/>
            </a:pPr>
            <a:r>
              <a:rPr lang="en-US" b="1"/>
              <a:t>High gamma </a:t>
            </a:r>
            <a:r>
              <a:rPr lang="en-US" b="1" dirty="0"/>
              <a:t>flux is about 9.0×10</a:t>
            </a:r>
            <a:r>
              <a:rPr lang="en-US" b="1" baseline="30000" dirty="0"/>
              <a:t>11</a:t>
            </a:r>
            <a:r>
              <a:rPr lang="en-US" b="1" dirty="0"/>
              <a:t> cm</a:t>
            </a:r>
            <a:r>
              <a:rPr lang="en-US" b="1" baseline="30000" dirty="0"/>
              <a:t>−2</a:t>
            </a:r>
            <a:r>
              <a:rPr lang="en-US" b="1" dirty="0"/>
              <a:t> s </a:t>
            </a:r>
            <a:r>
              <a:rPr lang="en-US" b="1" baseline="30000" dirty="0"/>
              <a:t>−</a:t>
            </a:r>
            <a:r>
              <a:rPr lang="en-US" b="1" baseline="30000"/>
              <a:t>1</a:t>
            </a:r>
            <a:r>
              <a:rPr lang="en-US" b="1"/>
              <a:t> for ALP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9540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96296E-6 L 0.00364 0.29259 " pathEditMode="relative" rAng="0" ptsTypes="AA">
                                      <p:cBhvr>
                                        <p:cTn id="6" dur="6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1463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44444E-6 L -0.15122 0.00024 " pathEditMode="relative" rAng="0" ptsTypes="AA">
                                      <p:cBhvr>
                                        <p:cTn id="8" dur="6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19DB9-BFC9-4812-892F-864643983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4989" y="109859"/>
            <a:ext cx="2799347" cy="1325563"/>
          </a:xfrm>
        </p:spPr>
        <p:txBody>
          <a:bodyPr>
            <a:noAutofit/>
          </a:bodyPr>
          <a:lstStyle/>
          <a:p>
            <a:r>
              <a:rPr lang="en-US" sz="2800" b="1" dirty="0"/>
              <a:t>gm-kg scale MINER Detectors</a:t>
            </a:r>
            <a:br>
              <a:rPr lang="en-US" sz="2800" b="1" dirty="0"/>
            </a:b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01FA57-5217-4A28-96C0-743E92BD7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 descr="A picture containing indoor, strainer, kitchenware, metal&#10;&#10;Description automatically generated">
            <a:extLst>
              <a:ext uri="{FF2B5EF4-FFF2-40B4-BE49-F238E27FC236}">
                <a16:creationId xmlns:a16="http://schemas.microsoft.com/office/drawing/2014/main" id="{B3801D66-3335-414B-81C6-52B162C4AA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28266"/>
            <a:ext cx="2264157" cy="24605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B126D0E-CF6F-4D5F-89A1-40F0D2F968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726" y="-11884"/>
            <a:ext cx="3152274" cy="23747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C6F859-9DC9-4F74-ABF9-D4EF3C14AD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41" r="15941"/>
          <a:stretch/>
        </p:blipFill>
        <p:spPr>
          <a:xfrm>
            <a:off x="6115506" y="3360821"/>
            <a:ext cx="3036270" cy="3527807"/>
          </a:xfrm>
          <a:prstGeom prst="rect">
            <a:avLst/>
          </a:prstGeom>
        </p:spPr>
      </p:pic>
      <p:pic>
        <p:nvPicPr>
          <p:cNvPr id="8" name="Content Placeholder 9">
            <a:extLst>
              <a:ext uri="{FF2B5EF4-FFF2-40B4-BE49-F238E27FC236}">
                <a16:creationId xmlns:a16="http://schemas.microsoft.com/office/drawing/2014/main" id="{F9D5A1DB-D156-4DAD-BCDC-193851151E5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85"/>
            <a:ext cx="2937064" cy="28455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31F8F6-FEF5-47E3-96F6-4D4F0E3C59F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778" y="1011053"/>
            <a:ext cx="3144349" cy="253231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89C57AF9-B0FF-4EB7-8B53-17652F75AA2E}"/>
              </a:ext>
            </a:extLst>
          </p:cNvPr>
          <p:cNvGrpSpPr/>
          <p:nvPr/>
        </p:nvGrpSpPr>
        <p:grpSpPr>
          <a:xfrm>
            <a:off x="105856" y="2843687"/>
            <a:ext cx="3500428" cy="1390420"/>
            <a:chOff x="62918" y="1852784"/>
            <a:chExt cx="3500428" cy="139042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2286407-29A0-4A39-9AB2-5AF084215BA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18" y="1859471"/>
              <a:ext cx="1764428" cy="135267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3801704-BB47-44EF-B92D-F7445F7E7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6477" y="1852784"/>
              <a:ext cx="1666869" cy="1390420"/>
            </a:xfrm>
            <a:prstGeom prst="rect">
              <a:avLst/>
            </a:prstGeom>
          </p:spPr>
        </p:pic>
      </p:grpSp>
      <p:pic>
        <p:nvPicPr>
          <p:cNvPr id="18" name="Picture 17" descr="A few coins on a white surface&#10;&#10;Description automatically generated with low confidence">
            <a:extLst>
              <a:ext uri="{FF2B5EF4-FFF2-40B4-BE49-F238E27FC236}">
                <a16:creationId xmlns:a16="http://schemas.microsoft.com/office/drawing/2014/main" id="{199766B4-3AD7-42B9-AAE6-818679D1FF4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1" t="22398" r="25944" b="9672"/>
          <a:stretch/>
        </p:blipFill>
        <p:spPr>
          <a:xfrm rot="5400000">
            <a:off x="1770647" y="2854191"/>
            <a:ext cx="2066314" cy="182878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C834181-EA33-4BBD-B464-DDC8AF855CAD}"/>
              </a:ext>
            </a:extLst>
          </p:cNvPr>
          <p:cNvSpPr txBox="1"/>
          <p:nvPr/>
        </p:nvSpPr>
        <p:spPr>
          <a:xfrm>
            <a:off x="3678375" y="3768585"/>
            <a:ext cx="25322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Ge, Si, Al2O3</a:t>
            </a:r>
          </a:p>
          <a:p>
            <a:r>
              <a:rPr lang="en-US" dirty="0"/>
              <a:t>0V, LV (few V), HV (400V)</a:t>
            </a:r>
          </a:p>
          <a:p>
            <a:r>
              <a:rPr lang="en-US" dirty="0"/>
              <a:t>Smallest – 10 gm Si</a:t>
            </a:r>
          </a:p>
          <a:p>
            <a:r>
              <a:rPr lang="en-US" dirty="0"/>
              <a:t>Largest – 1.5 kg Ge</a:t>
            </a:r>
          </a:p>
          <a:p>
            <a:endParaRPr lang="en-US" dirty="0"/>
          </a:p>
        </p:txBody>
      </p:sp>
      <p:pic>
        <p:nvPicPr>
          <p:cNvPr id="22" name="Picture 21" descr="Text&#10;&#10;Description automatically generated">
            <a:extLst>
              <a:ext uri="{FF2B5EF4-FFF2-40B4-BE49-F238E27FC236}">
                <a16:creationId xmlns:a16="http://schemas.microsoft.com/office/drawing/2014/main" id="{2508ECF1-EB83-45DE-9BCC-4206CB38A8A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67" t="6440" r="11564" b="1860"/>
          <a:stretch/>
        </p:blipFill>
        <p:spPr>
          <a:xfrm rot="5400000">
            <a:off x="7415699" y="2204274"/>
            <a:ext cx="1538804" cy="1828790"/>
          </a:xfrm>
          <a:prstGeom prst="rect">
            <a:avLst/>
          </a:prstGeom>
        </p:spPr>
      </p:pic>
      <p:pic>
        <p:nvPicPr>
          <p:cNvPr id="32" name="Content Placeholder 3" descr="sensors.jpg">
            <a:extLst>
              <a:ext uri="{FF2B5EF4-FFF2-40B4-BE49-F238E27FC236}">
                <a16:creationId xmlns:a16="http://schemas.microsoft.com/office/drawing/2014/main" id="{085CE584-F90E-4789-9E70-75A767243F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1" cstate="print"/>
          <a:srcRect t="49206"/>
          <a:stretch/>
        </p:blipFill>
        <p:spPr>
          <a:xfrm>
            <a:off x="2259557" y="5127943"/>
            <a:ext cx="4585489" cy="1730056"/>
          </a:xfrm>
        </p:spPr>
      </p:pic>
      <p:grpSp>
        <p:nvGrpSpPr>
          <p:cNvPr id="17" name="Group 3">
            <a:extLst>
              <a:ext uri="{FF2B5EF4-FFF2-40B4-BE49-F238E27FC236}">
                <a16:creationId xmlns:a16="http://schemas.microsoft.com/office/drawing/2014/main" id="{9BC33D14-6022-4C07-BA7F-126634EA932A}"/>
              </a:ext>
            </a:extLst>
          </p:cNvPr>
          <p:cNvGrpSpPr>
            <a:grpSpLocks/>
          </p:cNvGrpSpPr>
          <p:nvPr/>
        </p:nvGrpSpPr>
        <p:grpSpPr bwMode="auto">
          <a:xfrm>
            <a:off x="4476835" y="5092573"/>
            <a:ext cx="2346822" cy="1808490"/>
            <a:chOff x="3216" y="340"/>
            <a:chExt cx="2304" cy="1964"/>
          </a:xfrm>
        </p:grpSpPr>
        <p:grpSp>
          <p:nvGrpSpPr>
            <p:cNvPr id="19" name="Group 4">
              <a:extLst>
                <a:ext uri="{FF2B5EF4-FFF2-40B4-BE49-F238E27FC236}">
                  <a16:creationId xmlns:a16="http://schemas.microsoft.com/office/drawing/2014/main" id="{A268FF3A-581B-4625-93B3-FC33A1F43E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6" y="340"/>
              <a:ext cx="2304" cy="1964"/>
              <a:chOff x="3216" y="340"/>
              <a:chExt cx="2544" cy="2540"/>
            </a:xfrm>
          </p:grpSpPr>
          <p:pic>
            <p:nvPicPr>
              <p:cNvPr id="28" name="Picture 5">
                <a:extLst>
                  <a:ext uri="{FF2B5EF4-FFF2-40B4-BE49-F238E27FC236}">
                    <a16:creationId xmlns:a16="http://schemas.microsoft.com/office/drawing/2014/main" id="{B937F336-7078-42E7-85E1-2D389FEF0DC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216" y="340"/>
                <a:ext cx="2544" cy="2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" name="Line 6">
                <a:extLst>
                  <a:ext uri="{FF2B5EF4-FFF2-40B4-BE49-F238E27FC236}">
                    <a16:creationId xmlns:a16="http://schemas.microsoft.com/office/drawing/2014/main" id="{A05CB6FC-6F97-44B4-9226-B75A6639F4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2208"/>
                <a:ext cx="81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lgDash"/>
                <a:round/>
                <a:headEnd type="none" w="sm" len="sm"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Line 7">
                <a:extLst>
                  <a:ext uri="{FF2B5EF4-FFF2-40B4-BE49-F238E27FC236}">
                    <a16:creationId xmlns:a16="http://schemas.microsoft.com/office/drawing/2014/main" id="{0C7078DA-863E-4866-900D-3D5333C7C1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68" y="2208"/>
                <a:ext cx="0" cy="384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lgDash"/>
                <a:round/>
                <a:headEnd type="none" w="sm" len="sm"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8">
                <a:extLst>
                  <a:ext uri="{FF2B5EF4-FFF2-40B4-BE49-F238E27FC236}">
                    <a16:creationId xmlns:a16="http://schemas.microsoft.com/office/drawing/2014/main" id="{804C81D2-E34C-4363-98BB-EDAB275FC8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12" y="1680"/>
                <a:ext cx="0" cy="9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lgDash"/>
                <a:round/>
                <a:headEnd type="none" w="sm" len="sm"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9">
                <a:extLst>
                  <a:ext uri="{FF2B5EF4-FFF2-40B4-BE49-F238E27FC236}">
                    <a16:creationId xmlns:a16="http://schemas.microsoft.com/office/drawing/2014/main" id="{B2A639F2-C900-45EE-A75B-B422EE197D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52" y="1680"/>
                <a:ext cx="96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lgDash"/>
                <a:round/>
                <a:headEnd type="none" w="sm" len="sm"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10">
                <a:extLst>
                  <a:ext uri="{FF2B5EF4-FFF2-40B4-BE49-F238E27FC236}">
                    <a16:creationId xmlns:a16="http://schemas.microsoft.com/office/drawing/2014/main" id="{9D21AD96-0B3A-4232-9A70-22B373586B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88" y="1680"/>
                <a:ext cx="0" cy="528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" name="Text Box 11">
              <a:extLst>
                <a:ext uri="{FF2B5EF4-FFF2-40B4-BE49-F238E27FC236}">
                  <a16:creationId xmlns:a16="http://schemas.microsoft.com/office/drawing/2014/main" id="{61F884E1-8767-47FC-9BF4-D9C7AA9456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85" y="1783"/>
              <a:ext cx="214" cy="192"/>
            </a:xfrm>
            <a:prstGeom prst="rect">
              <a:avLst/>
            </a:prstGeom>
            <a:noFill/>
            <a:ln w="28575">
              <a:noFill/>
              <a:miter lim="800000"/>
              <a:headEnd type="none" w="sm" len="sm"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0">
                  <a:latin typeface="Times" pitchFamily="18" charset="0"/>
                </a:rPr>
                <a:t>R</a:t>
              </a:r>
              <a:r>
                <a:rPr lang="en-US" sz="1400" b="0" baseline="-25000">
                  <a:latin typeface="Times" pitchFamily="18" charset="0"/>
                </a:rPr>
                <a:t>0</a:t>
              </a:r>
            </a:p>
          </p:txBody>
        </p:sp>
        <p:sp>
          <p:nvSpPr>
            <p:cNvPr id="23" name="Text Box 12">
              <a:extLst>
                <a:ext uri="{FF2B5EF4-FFF2-40B4-BE49-F238E27FC236}">
                  <a16:creationId xmlns:a16="http://schemas.microsoft.com/office/drawing/2014/main" id="{FB9A3C87-3FAC-4179-8450-6C72D5386D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3599" y="1458"/>
              <a:ext cx="259" cy="180"/>
            </a:xfrm>
            <a:prstGeom prst="rect">
              <a:avLst/>
            </a:prstGeom>
            <a:noFill/>
            <a:ln w="28575">
              <a:noFill/>
              <a:miter lim="800000"/>
              <a:headEnd type="none" w="sm" len="sm"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0" dirty="0">
                  <a:latin typeface="Times" pitchFamily="18" charset="0"/>
                  <a:sym typeface="Symbol" pitchFamily="18" charset="2"/>
                </a:rPr>
                <a:t>R</a:t>
              </a:r>
            </a:p>
          </p:txBody>
        </p:sp>
        <p:sp>
          <p:nvSpPr>
            <p:cNvPr id="24" name="Line 13">
              <a:extLst>
                <a:ext uri="{FF2B5EF4-FFF2-40B4-BE49-F238E27FC236}">
                  <a16:creationId xmlns:a16="http://schemas.microsoft.com/office/drawing/2014/main" id="{A1FB46B3-07AF-44DF-8DA5-58E6D70525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2" y="1968"/>
              <a:ext cx="96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14">
              <a:extLst>
                <a:ext uri="{FF2B5EF4-FFF2-40B4-BE49-F238E27FC236}">
                  <a16:creationId xmlns:a16="http://schemas.microsoft.com/office/drawing/2014/main" id="{9A529F40-8DAC-4C28-A2FD-8A0FA85746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68" y="1968"/>
              <a:ext cx="3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 type="none" w="sm" len="sm"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 Box 15">
              <a:extLst>
                <a:ext uri="{FF2B5EF4-FFF2-40B4-BE49-F238E27FC236}">
                  <a16:creationId xmlns:a16="http://schemas.microsoft.com/office/drawing/2014/main" id="{DFA8845A-CBD0-4CEE-9ED9-79B9F2C4CB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4" y="1780"/>
              <a:ext cx="238" cy="192"/>
            </a:xfrm>
            <a:prstGeom prst="rect">
              <a:avLst/>
            </a:prstGeom>
            <a:noFill/>
            <a:ln w="28575">
              <a:noFill/>
              <a:miter lim="800000"/>
              <a:headEnd type="none" w="sm" len="sm"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0">
                  <a:latin typeface="Times" pitchFamily="18" charset="0"/>
                  <a:sym typeface="Symbol" pitchFamily="18" charset="2"/>
                </a:rPr>
                <a:t>T</a:t>
              </a:r>
            </a:p>
          </p:txBody>
        </p:sp>
        <p:sp>
          <p:nvSpPr>
            <p:cNvPr id="27" name="Text Box 16">
              <a:extLst>
                <a:ext uri="{FF2B5EF4-FFF2-40B4-BE49-F238E27FC236}">
                  <a16:creationId xmlns:a16="http://schemas.microsoft.com/office/drawing/2014/main" id="{9B54564B-A746-49BA-B264-0BEA6B3D4A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0" y="1921"/>
              <a:ext cx="207" cy="191"/>
            </a:xfrm>
            <a:prstGeom prst="rect">
              <a:avLst/>
            </a:prstGeom>
            <a:noFill/>
            <a:ln w="28575">
              <a:noFill/>
              <a:miter lim="800000"/>
              <a:headEnd type="none" w="sm" len="sm"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0">
                  <a:latin typeface="Times" pitchFamily="18" charset="0"/>
                </a:rPr>
                <a:t>T</a:t>
              </a:r>
              <a:r>
                <a:rPr lang="en-US" sz="1400" b="0" baseline="-25000">
                  <a:latin typeface="Times" pitchFamily="18" charset="0"/>
                </a:rPr>
                <a:t>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145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295"/>
    </mc:Choice>
    <mc:Fallback xmlns="">
      <p:transition spd="slow" advTm="702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26449" x="6632575" y="5718175"/>
          <p14:tracePt t="26455" x="6418263" y="5581650"/>
          <p14:tracePt t="26463" x="6273800" y="5502275"/>
          <p14:tracePt t="26471" x="6186488" y="5462588"/>
          <p14:tracePt t="26479" x="6138863" y="5438775"/>
          <p14:tracePt t="26488" x="6026150" y="5399088"/>
          <p14:tracePt t="26495" x="5938838" y="5367338"/>
          <p14:tracePt t="26503" x="5891213" y="5343525"/>
          <p14:tracePt t="26509" x="5875338" y="5335588"/>
          <p14:tracePt t="26517" x="5859463" y="5327650"/>
          <p14:tracePt t="26525" x="5851525" y="5327650"/>
          <p14:tracePt t="26610" x="5835650" y="5327650"/>
          <p14:tracePt t="26617" x="5827713" y="5335588"/>
          <p14:tracePt t="26626" x="5811838" y="5351463"/>
          <p14:tracePt t="26634" x="5788025" y="5367338"/>
          <p14:tracePt t="26642" x="5764213" y="5383213"/>
          <p14:tracePt t="26650" x="5724525" y="5414963"/>
          <p14:tracePt t="26657" x="5676900" y="5446713"/>
          <p14:tracePt t="26663" x="5611813" y="5486400"/>
          <p14:tracePt t="26671" x="5540375" y="5534025"/>
          <p14:tracePt t="26681" x="5492750" y="5557838"/>
          <p14:tracePt t="26687" x="5445125" y="5573713"/>
          <p14:tracePt t="26695" x="5349875" y="5621338"/>
          <p14:tracePt t="26703" x="5284788" y="5637213"/>
          <p14:tracePt t="26711" x="5229225" y="5645150"/>
          <p14:tracePt t="26717" x="5141913" y="5645150"/>
          <p14:tracePt t="26725" x="5102225" y="5645150"/>
          <p14:tracePt t="26733" x="4999038" y="5629275"/>
          <p14:tracePt t="26741" x="4814888" y="5573713"/>
          <p14:tracePt t="26749" x="4703763" y="5534025"/>
          <p14:tracePt t="26757" x="4456113" y="5454650"/>
          <p14:tracePt t="26766" x="4217988" y="5375275"/>
          <p14:tracePt t="26771" x="3978275" y="5294313"/>
          <p14:tracePt t="26779" x="3738563" y="5230813"/>
          <p14:tracePt t="26787" x="3500438" y="5159375"/>
          <p14:tracePt t="26796" x="3324225" y="5103813"/>
          <p14:tracePt t="26803" x="3244850" y="5080000"/>
          <p14:tracePt t="26812" x="3149600" y="5048250"/>
          <p14:tracePt t="26817" x="3100388" y="5032375"/>
          <p14:tracePt t="26825" x="3028950" y="5000625"/>
          <p14:tracePt t="26833" x="2997200" y="4984750"/>
          <p14:tracePt t="26841" x="2981325" y="4976813"/>
          <p14:tracePt t="26849" x="2973388" y="4967288"/>
          <p14:tracePt t="26857" x="2973388" y="4959350"/>
          <p14:tracePt t="26863" x="2973388" y="4951413"/>
          <p14:tracePt t="26871" x="2973388" y="4935538"/>
          <p14:tracePt t="26879" x="2973388" y="4911725"/>
          <p14:tracePt t="26887" x="2981325" y="4864100"/>
          <p14:tracePt t="26895" x="2989263" y="4832350"/>
          <p14:tracePt t="26903" x="2997200" y="4784725"/>
          <p14:tracePt t="26911" x="2997200" y="4745038"/>
          <p14:tracePt t="26917" x="2997200" y="4697413"/>
          <p14:tracePt t="26925" x="2997200" y="4641850"/>
          <p14:tracePt t="26933" x="2997200" y="4608513"/>
          <p14:tracePt t="26941" x="2997200" y="4584700"/>
          <p14:tracePt t="26950" x="2989263" y="4568825"/>
          <p14:tracePt t="26957" x="2989263" y="4560888"/>
          <p14:tracePt t="27041" x="2981325" y="4560888"/>
          <p14:tracePt t="27049" x="2965450" y="4560888"/>
          <p14:tracePt t="27058" x="2949575" y="4560888"/>
          <p14:tracePt t="27066" x="2941638" y="4560888"/>
          <p14:tracePt t="27073" x="2933700" y="4560888"/>
          <p14:tracePt t="27079" x="2925763" y="4568825"/>
          <p14:tracePt t="27087" x="2917825" y="4576763"/>
          <p14:tracePt t="27095" x="2909888" y="4584700"/>
          <p14:tracePt t="27103" x="2901950" y="4592638"/>
          <p14:tracePt t="27113" x="2901950" y="4600575"/>
          <p14:tracePt t="27150" x="2909888" y="4600575"/>
          <p14:tracePt t="27158" x="2957513" y="4608513"/>
          <p14:tracePt t="27166" x="3013075" y="4616450"/>
          <p14:tracePt t="27174" x="3117850" y="4624388"/>
          <p14:tracePt t="27181" x="3213100" y="4633913"/>
          <p14:tracePt t="27187" x="3332163" y="4641850"/>
          <p14:tracePt t="27196" x="3435350" y="4641850"/>
          <p14:tracePt t="27203" x="3643313" y="4641850"/>
          <p14:tracePt t="27212" x="3746500" y="4641850"/>
          <p14:tracePt t="27219" x="3954463" y="4641850"/>
          <p14:tracePt t="27225" x="4017963" y="4641850"/>
          <p14:tracePt t="27234" x="4168775" y="4641850"/>
          <p14:tracePt t="27242" x="4265613" y="4641850"/>
          <p14:tracePt t="27250" x="4337050" y="4641850"/>
          <p14:tracePt t="27257" x="4360863" y="4641850"/>
          <p14:tracePt t="27266" x="4400550" y="4641850"/>
          <p14:tracePt t="27271" x="4408488" y="4641850"/>
          <p14:tracePt t="27373" x="4384675" y="4641850"/>
          <p14:tracePt t="27380" x="4344988" y="4641850"/>
          <p14:tracePt t="27388" x="4313238" y="4633913"/>
          <p14:tracePt t="27396" x="4233863" y="4616450"/>
          <p14:tracePt t="27404" x="4073525" y="4568825"/>
          <p14:tracePt t="27413" x="3962400" y="4537075"/>
          <p14:tracePt t="27420" x="3706813" y="4481513"/>
          <p14:tracePt t="27426" x="3532188" y="4433888"/>
          <p14:tracePt t="27434" x="3427413" y="4418013"/>
          <p14:tracePt t="27441" x="3213100" y="4386263"/>
          <p14:tracePt t="27451" x="3133725" y="4378325"/>
          <p14:tracePt t="27458" x="2941638" y="4354513"/>
          <p14:tracePt t="27468" x="2862263" y="4346575"/>
          <p14:tracePt t="27473" x="2790825" y="4346575"/>
          <p14:tracePt t="27480" x="2701925" y="4338638"/>
          <p14:tracePt t="27487" x="2638425" y="4338638"/>
          <p14:tracePt t="27496" x="2614613" y="4338638"/>
          <p14:tracePt t="27503" x="2598738" y="4338638"/>
          <p14:tracePt t="27520" x="2590800" y="4338638"/>
          <p14:tracePt t="27558" x="2590800" y="4346575"/>
          <p14:tracePt t="27566" x="2590800" y="4354513"/>
          <p14:tracePt t="27574" x="2590800" y="4362450"/>
          <p14:tracePt t="27596" x="2590800" y="4370388"/>
          <p14:tracePt t="27604" x="2582863" y="4370388"/>
          <p14:tracePt t="27614" x="2582863" y="4378325"/>
          <p14:tracePt t="27641" x="2574925" y="4378325"/>
          <p14:tracePt t="27650" x="2566988" y="4386263"/>
          <p14:tracePt t="27658" x="2559050" y="4394200"/>
          <p14:tracePt t="27666" x="2535238" y="4402138"/>
          <p14:tracePt t="27674" x="2519363" y="4410075"/>
          <p14:tracePt t="27681" x="2503488" y="4418013"/>
          <p14:tracePt t="27687" x="2495550" y="4425950"/>
          <p14:tracePt t="27696" x="2487613" y="4425950"/>
          <p14:tracePt t="27703" x="2479675" y="4433888"/>
          <p14:tracePt t="27712" x="2471738" y="4433888"/>
          <p14:tracePt t="27920" x="2471738" y="4410075"/>
          <p14:tracePt t="27928" x="2471738" y="4394200"/>
          <p14:tracePt t="27935" x="2471738" y="4386263"/>
          <p14:tracePt t="27944" x="2463800" y="4370388"/>
          <p14:tracePt t="27951" x="2463800" y="4354513"/>
          <p14:tracePt t="27958" x="2455863" y="4338638"/>
          <p14:tracePt t="27967" x="2455863" y="4330700"/>
          <p14:tracePt t="27974" x="2455863" y="4322763"/>
          <p14:tracePt t="27982" x="2447925" y="4314825"/>
          <p14:tracePt t="27990" x="2447925" y="4306888"/>
          <p14:tracePt t="27997" x="2439988" y="4306888"/>
          <p14:tracePt t="28067" x="2432050" y="4306888"/>
          <p14:tracePt t="28073" x="2424113" y="4306888"/>
          <p14:tracePt t="28082" x="2408238" y="4306888"/>
          <p14:tracePt t="28090" x="2392363" y="4314825"/>
          <p14:tracePt t="28098" x="2374900" y="4322763"/>
          <p14:tracePt t="28103" x="2351088" y="4346575"/>
          <p14:tracePt t="28112" x="2343150" y="4354513"/>
          <p14:tracePt t="28119" x="2327275" y="4370388"/>
          <p14:tracePt t="28127" x="2327275" y="4394200"/>
          <p14:tracePt t="28135" x="2327275" y="4410075"/>
          <p14:tracePt t="28143" x="2351088" y="4441825"/>
          <p14:tracePt t="28150" x="2400300" y="4481513"/>
          <p14:tracePt t="28157" x="2455863" y="4513263"/>
          <p14:tracePt t="28166" x="2574925" y="4576763"/>
          <p14:tracePt t="28173" x="2662238" y="4600575"/>
          <p14:tracePt t="28183" x="2751138" y="4624388"/>
          <p14:tracePt t="28189" x="2901950" y="4657725"/>
          <p14:tracePt t="28197" x="3005138" y="4673600"/>
          <p14:tracePt t="28203" x="3100388" y="4673600"/>
          <p14:tracePt t="28213" x="3205163" y="4673600"/>
          <p14:tracePt t="28220" x="3260725" y="4673600"/>
          <p14:tracePt t="28228" x="3308350" y="4665663"/>
          <p14:tracePt t="28236" x="3355975" y="4633913"/>
          <p14:tracePt t="28243" x="3387725" y="4608513"/>
          <p14:tracePt t="28250" x="3387725" y="4568825"/>
          <p14:tracePt t="28257" x="3395663" y="4545013"/>
          <p14:tracePt t="28266" x="3395663" y="4497388"/>
          <p14:tracePt t="28274" x="3387725" y="4441825"/>
          <p14:tracePt t="28281" x="3355975" y="4354513"/>
          <p14:tracePt t="28289" x="3332163" y="4314825"/>
          <p14:tracePt t="28298" x="3308350" y="4241800"/>
          <p14:tracePt t="28306" x="3284538" y="4202113"/>
          <p14:tracePt t="28311" x="3260725" y="4138613"/>
          <p14:tracePt t="28319" x="3244850" y="4075113"/>
          <p14:tracePt t="28327" x="3228975" y="4043363"/>
          <p14:tracePt t="28335" x="3213100" y="3987800"/>
          <p14:tracePt t="28343" x="3189288" y="3948113"/>
          <p14:tracePt t="28351" x="3173413" y="3906838"/>
          <p14:tracePt t="28357" x="3149600" y="3875088"/>
          <p14:tracePt t="28369" x="3133725" y="3843338"/>
          <p14:tracePt t="28374" x="3117850" y="3827463"/>
          <p14:tracePt t="28382" x="3092450" y="3811588"/>
          <p14:tracePt t="28398" x="3068638" y="3795713"/>
          <p14:tracePt t="28403" x="3021013" y="3795713"/>
          <p14:tracePt t="28411" x="2989263" y="3795713"/>
          <p14:tracePt t="28419" x="2957513" y="3795713"/>
          <p14:tracePt t="28428" x="2949575" y="3795713"/>
          <p14:tracePt t="28436" x="2917825" y="3795713"/>
          <p14:tracePt t="28444" x="2878138" y="3811588"/>
          <p14:tracePt t="28452" x="2862263" y="3827463"/>
          <p14:tracePt t="28458" x="2830513" y="3859213"/>
          <p14:tracePt t="28466" x="2822575" y="3867150"/>
          <p14:tracePt t="28474" x="2814638" y="3890963"/>
          <p14:tracePt t="28482" x="2814638" y="3898900"/>
          <p14:tracePt t="28490" x="2814638" y="3906838"/>
          <p14:tracePt t="28499" x="2814638" y="3914775"/>
          <p14:tracePt t="28503" x="2814638" y="3922713"/>
          <p14:tracePt t="28512" x="2814638" y="3930650"/>
          <p14:tracePt t="28519" x="2822575" y="3930650"/>
          <p14:tracePt t="28528" x="2846388" y="3938588"/>
          <p14:tracePt t="28536" x="2862263" y="3948113"/>
          <p14:tracePt t="28544" x="2878138" y="3948113"/>
          <p14:tracePt t="28552" x="2894013" y="3948113"/>
          <p14:tracePt t="28560" x="2917825" y="3948113"/>
          <p14:tracePt t="28565" x="2941638" y="3938588"/>
          <p14:tracePt t="28574" x="2957513" y="3930650"/>
          <p14:tracePt t="28581" x="2997200" y="3914775"/>
          <p14:tracePt t="28589" x="3028950" y="3890963"/>
          <p14:tracePt t="28598" x="3044825" y="3883025"/>
          <p14:tracePt t="28606" x="3076575" y="3851275"/>
          <p14:tracePt t="28612" x="3100388" y="3835400"/>
          <p14:tracePt t="28619" x="3109913" y="3819525"/>
          <p14:tracePt t="28627" x="3109913" y="3811588"/>
          <p14:tracePt t="28635" x="3117850" y="3787775"/>
          <p14:tracePt t="28643" x="3117850" y="3771900"/>
          <p14:tracePt t="28652" x="3117850" y="3756025"/>
          <p14:tracePt t="28659" x="3117850" y="3740150"/>
          <p14:tracePt t="28665" x="3117850" y="3732213"/>
          <p14:tracePt t="28674" x="3109913" y="3724275"/>
          <p14:tracePt t="28690" x="3100388" y="3724275"/>
          <p14:tracePt t="28712" x="3092450" y="3724275"/>
          <p14:tracePt t="28720" x="3060700" y="3724275"/>
          <p14:tracePt t="28728" x="3028950" y="3748088"/>
          <p14:tracePt t="28737" x="2981325" y="3779838"/>
          <p14:tracePt t="28743" x="2949575" y="3819525"/>
          <p14:tracePt t="28751" x="2917825" y="3867150"/>
          <p14:tracePt t="28760" x="2894013" y="3898900"/>
          <p14:tracePt t="28766" x="2878138" y="3948113"/>
          <p14:tracePt t="28773" x="2870200" y="3995738"/>
          <p14:tracePt t="28782" x="2870200" y="4019550"/>
          <p14:tracePt t="28790" x="2870200" y="4043363"/>
          <p14:tracePt t="28799" x="2878138" y="4059238"/>
          <p14:tracePt t="28806" x="2886075" y="4067175"/>
          <p14:tracePt t="28814" x="2917825" y="4090988"/>
          <p14:tracePt t="28819" x="2957513" y="4106863"/>
          <p14:tracePt t="28827" x="2989263" y="4114800"/>
          <p14:tracePt t="28835" x="3028950" y="4122738"/>
          <p14:tracePt t="28843" x="3044825" y="4122738"/>
          <p14:tracePt t="28851" x="3076575" y="4122738"/>
          <p14:tracePt t="28859" x="3100388" y="4122738"/>
          <p14:tracePt t="28868" x="3141663" y="4122738"/>
          <p14:tracePt t="28873" x="3149600" y="4114800"/>
          <p14:tracePt t="28882" x="3165475" y="4106863"/>
          <p14:tracePt t="28899" x="3181350" y="4090988"/>
          <p14:tracePt t="28905" x="3181350" y="4083050"/>
          <p14:tracePt t="28911" x="3189288" y="4075113"/>
          <p14:tracePt t="28919" x="3189288" y="4059238"/>
          <p14:tracePt t="28935" x="3189288" y="4035425"/>
          <p14:tracePt t="28943" x="3173413" y="3995738"/>
          <p14:tracePt t="28952" x="3165475" y="3979863"/>
          <p14:tracePt t="28959" x="3125788" y="3938588"/>
          <p14:tracePt t="28965" x="3109913" y="3930650"/>
          <p14:tracePt t="28974" x="3068638" y="3890963"/>
          <p14:tracePt t="28982" x="3036888" y="3867150"/>
          <p14:tracePt t="28990" x="3013075" y="3859213"/>
          <p14:tracePt t="28999" x="2997200" y="3851275"/>
          <p14:tracePt t="29006" x="2989263" y="3851275"/>
          <p14:tracePt t="29044" x="2981325" y="3851275"/>
          <p14:tracePt t="29060" x="2981325" y="3859213"/>
          <p14:tracePt t="29068" x="2981325" y="3867150"/>
          <p14:tracePt t="29073" x="2981325" y="3875088"/>
          <p14:tracePt t="29080" x="2989263" y="3890963"/>
          <p14:tracePt t="29089" x="2997200" y="3890963"/>
          <p14:tracePt t="29097" x="2997200" y="3898900"/>
          <p14:tracePt t="29105" x="3005138" y="3898900"/>
          <p14:tracePt t="29114" x="3013075" y="3906838"/>
          <p14:tracePt t="29120" x="3021013" y="3906838"/>
          <p14:tracePt t="29128" x="3028950" y="3914775"/>
          <p14:tracePt t="29144" x="3044825" y="3914775"/>
          <p14:tracePt t="29152" x="3044825" y="3922713"/>
          <p14:tracePt t="29160" x="3052763" y="3930650"/>
          <p14:tracePt t="29167" x="3068638" y="3930650"/>
          <p14:tracePt t="29182" x="3076575" y="3930650"/>
          <p14:tracePt t="29262" x="3076575" y="3948113"/>
          <p14:tracePt t="29268" x="3084513" y="3963988"/>
          <p14:tracePt t="29274" x="3092450" y="4003675"/>
          <p14:tracePt t="29283" x="3109913" y="4019550"/>
          <p14:tracePt t="29288" x="3117850" y="4043363"/>
          <p14:tracePt t="29296" x="3133725" y="4059238"/>
          <p14:tracePt t="29304" x="3149600" y="4075113"/>
          <p14:tracePt t="29313" x="3165475" y="4090988"/>
          <p14:tracePt t="29318" x="3189288" y="4106863"/>
          <p14:tracePt t="29327" x="3197225" y="4114800"/>
          <p14:tracePt t="29335" x="3228975" y="4130675"/>
          <p14:tracePt t="29343" x="3260725" y="4138613"/>
          <p14:tracePt t="29351" x="3292475" y="4154488"/>
          <p14:tracePt t="29359" x="3340100" y="4162425"/>
          <p14:tracePt t="29367" x="3363913" y="4170363"/>
          <p14:tracePt t="29373" x="3427413" y="4186238"/>
          <p14:tracePt t="29381" x="3484563" y="4194175"/>
          <p14:tracePt t="29389" x="3508375" y="4202113"/>
          <p14:tracePt t="29398" x="3571875" y="4210050"/>
          <p14:tracePt t="29406" x="3603625" y="4210050"/>
          <p14:tracePt t="29415" x="3627438" y="4210050"/>
          <p14:tracePt t="29421" x="3651250" y="4210050"/>
          <p14:tracePt t="29428" x="3667125" y="4210050"/>
          <p14:tracePt t="29453" x="3675063" y="4210050"/>
          <p14:tracePt t="29506" x="3698875" y="4225925"/>
          <p14:tracePt t="29515" x="3722688" y="4257675"/>
          <p14:tracePt t="29522" x="3762375" y="4281488"/>
          <p14:tracePt t="29531" x="3810000" y="4306888"/>
          <p14:tracePt t="29537" x="3890963" y="4346575"/>
          <p14:tracePt t="29544" x="3962400" y="4386263"/>
          <p14:tracePt t="29552" x="4065588" y="4418013"/>
          <p14:tracePt t="29560" x="4105275" y="4433888"/>
          <p14:tracePt t="29568" x="4281488" y="4473575"/>
          <p14:tracePt t="29575" x="4344988" y="4489450"/>
          <p14:tracePt t="29584" x="4456113" y="4521200"/>
          <p14:tracePt t="29589" x="4535488" y="4529138"/>
          <p14:tracePt t="29598" x="4664075" y="4552950"/>
          <p14:tracePt t="29605" x="4743450" y="4552950"/>
          <p14:tracePt t="29614" x="4799013" y="4560888"/>
          <p14:tracePt t="29621" x="4862513" y="4568825"/>
          <p14:tracePt t="29628" x="4886325" y="4568825"/>
          <p14:tracePt t="29636" x="4902200" y="4568825"/>
          <p14:tracePt t="29769" x="4902200" y="4576763"/>
          <p14:tracePt t="29776" x="4894263" y="4584700"/>
          <p14:tracePt t="29783" x="4886325" y="4600575"/>
          <p14:tracePt t="29790" x="4878388" y="4608513"/>
          <p14:tracePt t="29799" x="4878388" y="4633913"/>
          <p14:tracePt t="29805" x="4870450" y="4641850"/>
          <p14:tracePt t="29816" x="4862513" y="4665663"/>
          <p14:tracePt t="29822" x="4862513" y="4681538"/>
          <p14:tracePt t="29830" x="4862513" y="4697413"/>
          <p14:tracePt t="29836" x="4862513" y="4713288"/>
          <p14:tracePt t="29844" x="4862513" y="4721225"/>
          <p14:tracePt t="29852" x="4862513" y="4737100"/>
          <p14:tracePt t="29860" x="4862513" y="4752975"/>
          <p14:tracePt t="29867" x="4862513" y="4768850"/>
          <p14:tracePt t="29875" x="4870450" y="4776788"/>
          <p14:tracePt t="29884" x="4870450" y="4784725"/>
          <p14:tracePt t="29890" x="4878388" y="4784725"/>
          <p14:tracePt t="29929" x="4894263" y="4784725"/>
          <p14:tracePt t="29936" x="4902200" y="4784725"/>
          <p14:tracePt t="29943" x="4910138" y="4776788"/>
          <p14:tracePt t="29952" x="4918075" y="4776788"/>
          <p14:tracePt t="29959" x="4918075" y="4768850"/>
          <p14:tracePt t="29968" x="4926013" y="4745038"/>
          <p14:tracePt t="29975" x="4926013" y="4729163"/>
          <p14:tracePt t="29984" x="4926013" y="4713288"/>
          <p14:tracePt t="29989" x="4918075" y="4705350"/>
          <p14:tracePt t="29998" x="4902200" y="4673600"/>
          <p14:tracePt t="30005" x="4870450" y="4649788"/>
          <p14:tracePt t="30014" x="4830763" y="4624388"/>
          <p14:tracePt t="30021" x="4791075" y="4600575"/>
          <p14:tracePt t="30030" x="4751388" y="4584700"/>
          <p14:tracePt t="30037" x="4703763" y="4576763"/>
          <p14:tracePt t="30045" x="4672013" y="4576763"/>
          <p14:tracePt t="30052" x="4656138" y="4576763"/>
          <p14:tracePt t="30058" x="4632325" y="4576763"/>
          <p14:tracePt t="30068" x="4624388" y="4584700"/>
          <p14:tracePt t="30074" x="4608513" y="4592638"/>
          <p14:tracePt t="30084" x="4608513" y="4600575"/>
          <p14:tracePt t="30090" x="4608513" y="4608513"/>
          <p14:tracePt t="30104" x="4608513" y="4616450"/>
          <p14:tracePt t="30121" x="4608513" y="4624388"/>
          <p14:tracePt t="30179" x="4632325" y="4624388"/>
          <p14:tracePt t="30191" x="4672013" y="4600575"/>
          <p14:tracePt t="30198" x="4687888" y="4584700"/>
          <p14:tracePt t="30205" x="4687888" y="4576763"/>
          <p14:tracePt t="30214" x="4687888" y="4568825"/>
          <p14:tracePt t="30222" x="4687888" y="4560888"/>
          <p14:tracePt t="30231" x="4687888" y="4552950"/>
          <p14:tracePt t="30238" x="4687888" y="4545013"/>
          <p14:tracePt t="30330" x="4679950" y="4545013"/>
          <p14:tracePt t="30452" x="4672013" y="4545013"/>
          <p14:tracePt t="30460" x="4664075" y="4545013"/>
          <p14:tracePt t="30467" x="4640263" y="4545013"/>
          <p14:tracePt t="30476" x="4616450" y="4545013"/>
          <p14:tracePt t="30484" x="4576763" y="4552950"/>
          <p14:tracePt t="30492" x="4535488" y="4560888"/>
          <p14:tracePt t="30499" x="4471988" y="4568825"/>
          <p14:tracePt t="30506" x="4416425" y="4584700"/>
          <p14:tracePt t="30516" x="4384675" y="4584700"/>
          <p14:tracePt t="30524" x="4329113" y="4600575"/>
          <p14:tracePt t="30530" x="4273550" y="4608513"/>
          <p14:tracePt t="30538" x="4192588" y="4633913"/>
          <p14:tracePt t="30545" x="4152900" y="4633913"/>
          <p14:tracePt t="30553" x="4129088" y="4633913"/>
          <p14:tracePt t="30559" x="4081463" y="4633913"/>
          <p14:tracePt t="30568" x="4010025" y="4633913"/>
          <p14:tracePt t="30576" x="3970338" y="4633913"/>
          <p14:tracePt t="30583" x="3946525" y="4633913"/>
          <p14:tracePt t="30591" x="3898900" y="4633913"/>
          <p14:tracePt t="30599" x="3867150" y="4624388"/>
          <p14:tracePt t="30605" x="3817938" y="4616450"/>
          <p14:tracePt t="30614" x="3794125" y="4608513"/>
          <p14:tracePt t="30622" x="3762375" y="4600575"/>
          <p14:tracePt t="30629" x="3714750" y="4592638"/>
          <p14:tracePt t="30637" x="3667125" y="4584700"/>
          <p14:tracePt t="30645" x="3643313" y="4584700"/>
          <p14:tracePt t="30652" x="3619500" y="4584700"/>
          <p14:tracePt t="30659" x="3587750" y="4576763"/>
          <p14:tracePt t="30667" x="3563938" y="4576763"/>
          <p14:tracePt t="30674" x="3540125" y="4576763"/>
          <p14:tracePt t="30683" x="3516313" y="4576763"/>
          <p14:tracePt t="30691" x="3492500" y="4576763"/>
          <p14:tracePt t="30699" x="3476625" y="4576763"/>
          <p14:tracePt t="30705" x="3451225" y="4576763"/>
          <p14:tracePt t="30713" x="3443288" y="4576763"/>
          <p14:tracePt t="30721" x="3419475" y="4576763"/>
          <p14:tracePt t="30729" x="3411538" y="4576763"/>
          <p14:tracePt t="30737" x="3395663" y="4592638"/>
          <p14:tracePt t="30746" x="3387725" y="4592638"/>
          <p14:tracePt t="30752" x="3379788" y="4600575"/>
          <p14:tracePt t="30759" x="3363913" y="4608513"/>
          <p14:tracePt t="30769" x="3355975" y="4624388"/>
          <p14:tracePt t="30775" x="3348038" y="4633913"/>
          <p14:tracePt t="30783" x="3340100" y="4641850"/>
          <p14:tracePt t="30791" x="3340100" y="4649788"/>
          <p14:tracePt t="30799" x="3340100" y="4657725"/>
          <p14:tracePt t="30807" x="3340100" y="4673600"/>
          <p14:tracePt t="30821" x="3340100" y="4681538"/>
          <p14:tracePt t="30829" x="3340100" y="4705350"/>
          <p14:tracePt t="30837" x="3363913" y="4721225"/>
          <p14:tracePt t="30845" x="3379788" y="4729163"/>
          <p14:tracePt t="30853" x="3411538" y="4760913"/>
          <p14:tracePt t="30861" x="3451225" y="4776788"/>
          <p14:tracePt t="30868" x="3492500" y="4792663"/>
          <p14:tracePt t="30875" x="3516313" y="4800600"/>
          <p14:tracePt t="30883" x="3556000" y="4816475"/>
          <p14:tracePt t="30891" x="3595688" y="4832350"/>
          <p14:tracePt t="30899" x="3659188" y="4856163"/>
          <p14:tracePt t="30907" x="3706813" y="4872038"/>
          <p14:tracePt t="30913" x="3730625" y="4887913"/>
          <p14:tracePt t="30921" x="3778250" y="4903788"/>
          <p14:tracePt t="30928" x="3817938" y="4911725"/>
          <p14:tracePt t="30936" x="3833813" y="4919663"/>
          <p14:tracePt t="30960" x="3833813" y="4927600"/>
          <p14:tracePt t="31000" x="3833813" y="4935538"/>
          <p14:tracePt t="31007" x="3833813" y="4951413"/>
          <p14:tracePt t="31013" x="3833813" y="4959350"/>
          <p14:tracePt t="31021" x="3833813" y="4976813"/>
          <p14:tracePt t="31029" x="3833813" y="4992688"/>
          <p14:tracePt t="31037" x="3833813" y="5016500"/>
          <p14:tracePt t="31045" x="3833813" y="5024438"/>
          <p14:tracePt t="31054" x="3833813" y="5040313"/>
          <p14:tracePt t="31059" x="3833813" y="5064125"/>
          <p14:tracePt t="31067" x="3833813" y="5080000"/>
          <p14:tracePt t="31075" x="3833813" y="5095875"/>
          <p14:tracePt t="31083" x="3833813" y="5119688"/>
          <p14:tracePt t="31091" x="3833813" y="5135563"/>
          <p14:tracePt t="31100" x="3843338" y="5151438"/>
          <p14:tracePt t="31108" x="3859213" y="5167313"/>
          <p14:tracePt t="31117" x="3875088" y="5183188"/>
          <p14:tracePt t="31123" x="3890963" y="5199063"/>
          <p14:tracePt t="31130" x="3930650" y="5214938"/>
          <p14:tracePt t="31138" x="3954463" y="5222875"/>
          <p14:tracePt t="31145" x="4017963" y="5246688"/>
          <p14:tracePt t="31153" x="4081463" y="5270500"/>
          <p14:tracePt t="31161" x="4152900" y="5294313"/>
          <p14:tracePt t="31167" x="4210050" y="5310188"/>
          <p14:tracePt t="31175" x="4297363" y="5327650"/>
          <p14:tracePt t="31182" x="4432300" y="5343525"/>
          <p14:tracePt t="31191" x="4551363" y="5367338"/>
          <p14:tracePt t="31201" x="4751388" y="5375275"/>
          <p14:tracePt t="31207" x="4854575" y="5383213"/>
          <p14:tracePt t="31216" x="4975225" y="5391150"/>
          <p14:tracePt t="31221" x="5094288" y="5414963"/>
          <p14:tracePt t="31229" x="5133975" y="5414963"/>
          <p14:tracePt t="31237" x="5253038" y="5422900"/>
          <p14:tracePt t="31246" x="5341938" y="5430838"/>
          <p14:tracePt t="31254" x="5405438" y="5430838"/>
          <p14:tracePt t="31260" x="5461000" y="5438775"/>
          <p14:tracePt t="31268" x="5508625" y="5438775"/>
          <p14:tracePt t="31276" x="5548313" y="5446713"/>
          <p14:tracePt t="31283" x="5564188" y="5446713"/>
          <p14:tracePt t="31291" x="5572125" y="5446713"/>
          <p14:tracePt t="31299" x="5588000" y="5446713"/>
          <p14:tracePt t="31307" x="5588000" y="5454650"/>
          <p14:tracePt t="31313" x="5595938" y="5454650"/>
          <p14:tracePt t="31353" x="5603875" y="5462588"/>
          <p14:tracePt t="31361" x="5643563" y="5470525"/>
          <p14:tracePt t="31370" x="5667375" y="5486400"/>
          <p14:tracePt t="31375" x="5716588" y="5502275"/>
          <p14:tracePt t="31384" x="5772150" y="5526088"/>
          <p14:tracePt t="31392" x="5867400" y="5557838"/>
          <p14:tracePt t="31400" x="5922963" y="5573713"/>
          <p14:tracePt t="31408" x="6026150" y="5597525"/>
          <p14:tracePt t="31417" x="6099175" y="5629275"/>
          <p14:tracePt t="31423" x="6138863" y="5629275"/>
          <p14:tracePt t="31431" x="6202363" y="5645150"/>
          <p14:tracePt t="31438" x="6234113" y="5645150"/>
          <p14:tracePt t="31445" x="6257925" y="5653088"/>
          <p14:tracePt t="31454" x="6265863" y="5653088"/>
          <p14:tracePt t="31515" x="6265863" y="5645150"/>
          <p14:tracePt t="31521" x="6265863" y="5613400"/>
          <p14:tracePt t="31530" x="6249988" y="5565775"/>
          <p14:tracePt t="31538" x="6234113" y="5518150"/>
          <p14:tracePt t="31545" x="6202363" y="5470525"/>
          <p14:tracePt t="31554" x="6186488" y="5430838"/>
          <p14:tracePt t="31561" x="6146800" y="5383213"/>
          <p14:tracePt t="31570" x="6099175" y="5327650"/>
          <p14:tracePt t="31574" x="6043613" y="5262563"/>
          <p14:tracePt t="31583" x="5986463" y="5214938"/>
          <p14:tracePt t="31591" x="5811838" y="5087938"/>
          <p14:tracePt t="31599" x="5748338" y="5048250"/>
          <p14:tracePt t="31607" x="5580063" y="4951413"/>
          <p14:tracePt t="31616" x="5445125" y="4895850"/>
          <p14:tracePt t="31623" x="5357813" y="4864100"/>
          <p14:tracePt t="31629" x="5268913" y="4832350"/>
          <p14:tracePt t="31637" x="5189538" y="4824413"/>
          <p14:tracePt t="31645" x="5094288" y="4816475"/>
          <p14:tracePt t="31654" x="5078413" y="4816475"/>
          <p14:tracePt t="31661" x="4999038" y="4816475"/>
          <p14:tracePt t="31670" x="4983163" y="4816475"/>
          <p14:tracePt t="31677" x="4951413" y="4816475"/>
          <p14:tracePt t="31683" x="4926013" y="4816475"/>
          <p14:tracePt t="31691" x="4910138" y="4824413"/>
          <p14:tracePt t="31702" x="4902200" y="4848225"/>
          <p14:tracePt t="31708" x="4894263" y="4864100"/>
          <p14:tracePt t="31719" x="4886325" y="4887913"/>
          <p14:tracePt t="31724" x="4886325" y="4911725"/>
          <p14:tracePt t="31730" x="4886325" y="4943475"/>
          <p14:tracePt t="31738" x="4902200" y="4992688"/>
          <p14:tracePt t="31745" x="4943475" y="5040313"/>
          <p14:tracePt t="31754" x="4991100" y="5087938"/>
          <p14:tracePt t="31763" x="5102225" y="5175250"/>
          <p14:tracePt t="31772" x="5213350" y="5246688"/>
          <p14:tracePt t="31775" x="5300663" y="5286375"/>
          <p14:tracePt t="31784" x="5445125" y="5367338"/>
          <p14:tracePt t="31792" x="5580063" y="5407025"/>
          <p14:tracePt t="31801" x="5780088" y="5462588"/>
          <p14:tracePt t="31808" x="5883275" y="5494338"/>
          <p14:tracePt t="31817" x="5970588" y="5502275"/>
          <p14:tracePt t="31823" x="6034088" y="5518150"/>
          <p14:tracePt t="31829" x="6099175" y="5518150"/>
          <p14:tracePt t="31837" x="6107113" y="5518150"/>
          <p14:tracePt t="31845" x="6115050" y="5518150"/>
          <p14:tracePt t="31884" x="6107113" y="5502275"/>
          <p14:tracePt t="31891" x="6075363" y="5470525"/>
          <p14:tracePt t="31899" x="6051550" y="5438775"/>
          <p14:tracePt t="31907" x="6002338" y="5407025"/>
          <p14:tracePt t="31917" x="5954713" y="5375275"/>
          <p14:tracePt t="31923" x="5915025" y="5351463"/>
          <p14:tracePt t="31929" x="5867400" y="5335588"/>
          <p14:tracePt t="31938" x="5819775" y="5319713"/>
          <p14:tracePt t="31945" x="5764213" y="5310188"/>
          <p14:tracePt t="31954" x="5724525" y="5302250"/>
          <p14:tracePt t="31961" x="5676900" y="5302250"/>
          <p14:tracePt t="31972" x="5635625" y="5302250"/>
          <p14:tracePt t="31978" x="5611813" y="5302250"/>
          <p14:tracePt t="31984" x="5595938" y="5302250"/>
          <p14:tracePt t="31992" x="5572125" y="5319713"/>
          <p14:tracePt t="32001" x="5564188" y="5327650"/>
          <p14:tracePt t="32008" x="5556250" y="5335588"/>
          <p14:tracePt t="32017" x="5556250" y="5351463"/>
          <p14:tracePt t="32038" x="5556250" y="5359400"/>
          <p14:tracePt t="32071" x="5572125" y="5359400"/>
          <p14:tracePt t="32077" x="5580063" y="5359400"/>
          <p14:tracePt t="32083" x="5588000" y="5359400"/>
          <p14:tracePt t="32091" x="5595938" y="5359400"/>
          <p14:tracePt t="32100" x="5619750" y="5359400"/>
          <p14:tracePt t="32107" x="5627688" y="5351463"/>
          <p14:tracePt t="32116" x="5643563" y="5327650"/>
          <p14:tracePt t="32125" x="5651500" y="5310188"/>
          <p14:tracePt t="32131" x="5651500" y="5302250"/>
          <p14:tracePt t="32138" x="5659438" y="5286375"/>
          <p14:tracePt t="32145" x="5659438" y="5262563"/>
          <p14:tracePt t="32154" x="5659438" y="5238750"/>
          <p14:tracePt t="32161" x="5659438" y="5214938"/>
          <p14:tracePt t="32170" x="5651500" y="5191125"/>
          <p14:tracePt t="32177" x="5643563" y="5175250"/>
          <p14:tracePt t="32183" x="5627688" y="5167313"/>
          <p14:tracePt t="32191" x="5627688" y="5159375"/>
          <p14:tracePt t="32200" x="5619750" y="5159375"/>
          <p14:tracePt t="32778" x="5643563" y="5159375"/>
          <p14:tracePt t="32786" x="5700713" y="5159375"/>
          <p14:tracePt t="32794" x="5803900" y="5183188"/>
          <p14:tracePt t="32801" x="5867400" y="5199063"/>
          <p14:tracePt t="32808" x="6059488" y="5238750"/>
          <p14:tracePt t="32816" x="6115050" y="5254625"/>
          <p14:tracePt t="32824" x="6249988" y="5278438"/>
          <p14:tracePt t="32832" x="6345238" y="5302250"/>
          <p14:tracePt t="32840" x="6481763" y="5335588"/>
          <p14:tracePt t="32848" x="6592888" y="5359400"/>
          <p14:tracePt t="32856" x="6656388" y="5375275"/>
          <p14:tracePt t="32862" x="6711950" y="5383213"/>
          <p14:tracePt t="32871" x="6769100" y="5399088"/>
          <p14:tracePt t="32877" x="6808788" y="5414963"/>
          <p14:tracePt t="32887" x="6832600" y="5422900"/>
          <p14:tracePt t="32901" x="6848475" y="5422900"/>
          <p14:tracePt t="32962" x="6856413" y="5438775"/>
          <p14:tracePt t="32978" x="6872288" y="5454650"/>
          <p14:tracePt t="32985" x="6888163" y="5486400"/>
          <p14:tracePt t="32994" x="6896100" y="5510213"/>
          <p14:tracePt t="33002" x="6911975" y="5534025"/>
          <p14:tracePt t="33008" x="6919913" y="5549900"/>
          <p14:tracePt t="33016" x="6935788" y="5581650"/>
          <p14:tracePt t="33024" x="6951663" y="5605463"/>
          <p14:tracePt t="33032" x="6951663" y="5621338"/>
          <p14:tracePt t="33040" x="6959600" y="5645150"/>
          <p14:tracePt t="33047" x="6975475" y="5670550"/>
          <p14:tracePt t="33056" x="6983413" y="5702300"/>
          <p14:tracePt t="33062" x="6983413" y="5710238"/>
          <p14:tracePt t="33069" x="6991350" y="5734050"/>
          <p14:tracePt t="33077" x="6999288" y="5757863"/>
          <p14:tracePt t="33085" x="7007225" y="5773738"/>
          <p14:tracePt t="33093" x="7007225" y="5797550"/>
          <p14:tracePt t="33101" x="7015163" y="5821363"/>
          <p14:tracePt t="33109" x="7023100" y="5853113"/>
          <p14:tracePt t="33114" x="7038975" y="5876925"/>
          <p14:tracePt t="33123" x="7046913" y="5900738"/>
          <p14:tracePt t="33131" x="7054850" y="5908675"/>
          <p14:tracePt t="33139" x="7070725" y="5932488"/>
          <p14:tracePt t="33146" x="7094538" y="5956300"/>
          <p14:tracePt t="33155" x="7110413" y="5988050"/>
          <p14:tracePt t="33163" x="7143750" y="6005513"/>
          <p14:tracePt t="33170" x="7159625" y="6021388"/>
          <p14:tracePt t="33177" x="7175500" y="6029325"/>
          <p14:tracePt t="33184" x="7199313" y="6053138"/>
          <p14:tracePt t="33193" x="7223125" y="6053138"/>
          <p14:tracePt t="33202" x="7231063" y="6061075"/>
          <p14:tracePt t="33210" x="7239000" y="6069013"/>
          <p14:tracePt t="33216" x="7254875" y="6069013"/>
          <p14:tracePt t="33224" x="7254875" y="6076950"/>
          <p14:tracePt t="33231" x="7262813" y="6084888"/>
          <p14:tracePt t="33271" x="7270750" y="6084888"/>
          <p14:tracePt t="33277" x="7278688" y="6084888"/>
          <p14:tracePt t="33284" x="7286625" y="6084888"/>
          <p14:tracePt t="33293" x="7302500" y="6092825"/>
          <p14:tracePt t="33302" x="7318375" y="6100763"/>
          <p14:tracePt t="33310" x="7342188" y="6116638"/>
          <p14:tracePt t="33316" x="7381875" y="6140450"/>
          <p14:tracePt t="33324" x="7405688" y="6148388"/>
          <p14:tracePt t="33332" x="7429500" y="6164263"/>
          <p14:tracePt t="33340" x="7461250" y="6188075"/>
          <p14:tracePt t="33348" x="7477125" y="6196013"/>
          <p14:tracePt t="33356" x="7493000" y="6196013"/>
          <p14:tracePt t="33363" x="7510463" y="6196013"/>
          <p14:tracePt t="33369" x="7526338" y="6124575"/>
          <p14:tracePt t="33377" x="7526338" y="6108700"/>
          <p14:tracePt t="33819" x="7534275" y="6116638"/>
          <p14:tracePt t="33825" x="7550150" y="6140450"/>
          <p14:tracePt t="33832" x="7573963" y="6180138"/>
          <p14:tracePt t="33840" x="7589838" y="6211888"/>
          <p14:tracePt t="33848" x="7613650" y="6275388"/>
          <p14:tracePt t="33858" x="7629525" y="6307138"/>
          <p14:tracePt t="33864" x="7637463" y="6323013"/>
          <p14:tracePt t="33888" x="7645400" y="6323013"/>
          <p14:tracePt t="33940" x="7645400" y="6315075"/>
          <p14:tracePt t="33948" x="7645400" y="6299200"/>
          <p14:tracePt t="33956" x="7621588" y="6283325"/>
          <p14:tracePt t="33966" x="7597775" y="6259513"/>
          <p14:tracePt t="33972" x="7534275" y="6203950"/>
          <p14:tracePt t="33982" x="7493000" y="6172200"/>
          <p14:tracePt t="33986" x="7373938" y="6084888"/>
          <p14:tracePt t="33993" x="7183438" y="5948363"/>
          <p14:tracePt t="34002" x="6943725" y="5813425"/>
          <p14:tracePt t="34010" x="6727825" y="5678488"/>
          <p14:tracePt t="34019" x="6392863" y="5478463"/>
          <p14:tracePt t="34026" x="5938838" y="5214938"/>
          <p14:tracePt t="34032" x="5643563" y="5048250"/>
          <p14:tracePt t="34040" x="5237163" y="4824413"/>
          <p14:tracePt t="34048" x="4838700" y="4600575"/>
          <p14:tracePt t="34056" x="4479925" y="4425950"/>
          <p14:tracePt t="34064" x="4273550" y="4322763"/>
          <p14:tracePt t="34074" x="4041775" y="4217988"/>
          <p14:tracePt t="34080" x="3802063" y="4122738"/>
          <p14:tracePt t="34086" x="3595688" y="4043363"/>
          <p14:tracePt t="34093" x="3516313" y="4019550"/>
          <p14:tracePt t="34104" x="3476625" y="4003675"/>
          <p14:tracePt t="34111" x="3427413" y="3995738"/>
          <p14:tracePt t="34133" x="3427413" y="4003675"/>
          <p14:tracePt t="34140" x="3435350" y="4035425"/>
          <p14:tracePt t="34147" x="3476625" y="4090988"/>
          <p14:tracePt t="34156" x="3548063" y="4162425"/>
          <p14:tracePt t="34163" x="3659188" y="4249738"/>
          <p14:tracePt t="34172" x="3770313" y="4330700"/>
          <p14:tracePt t="34179" x="3962400" y="4465638"/>
          <p14:tracePt t="34189" x="4065588" y="4521200"/>
          <p14:tracePt t="34193" x="4337050" y="4633913"/>
          <p14:tracePt t="34202" x="4456113" y="4681538"/>
          <p14:tracePt t="34210" x="4672013" y="4745038"/>
          <p14:tracePt t="34220" x="4775200" y="4760913"/>
          <p14:tracePt t="34226" x="4886325" y="4776788"/>
          <p14:tracePt t="34234" x="4943475" y="4784725"/>
          <p14:tracePt t="34241" x="5014913" y="4784725"/>
          <p14:tracePt t="34248" x="5038725" y="4784725"/>
          <p14:tracePt t="34256" x="5046663" y="4784725"/>
          <p14:tracePt t="34325" x="5030788" y="4784725"/>
          <p14:tracePt t="34334" x="5014913" y="4784725"/>
          <p14:tracePt t="34342" x="4999038" y="4784725"/>
          <p14:tracePt t="34347" x="4983163" y="4792663"/>
          <p14:tracePt t="34355" x="4959350" y="4816475"/>
          <p14:tracePt t="34364" x="4943475" y="4816475"/>
          <p14:tracePt t="34372" x="4933950" y="4832350"/>
          <p14:tracePt t="34379" x="4918075" y="4832350"/>
          <p14:tracePt t="34390" x="4902200" y="4848225"/>
          <p14:tracePt t="34393" x="4894263" y="4856163"/>
          <p14:tracePt t="34403" x="4886325" y="4856163"/>
          <p14:tracePt t="34409" x="4886325" y="4864100"/>
          <p14:tracePt t="34417" x="4878388" y="4864100"/>
          <p14:tracePt t="34441" x="4870450" y="4864100"/>
          <p14:tracePt t="34447" x="4862513" y="4864100"/>
          <p14:tracePt t="34456" x="4838700" y="4864100"/>
          <p14:tracePt t="34463" x="4814888" y="4864100"/>
          <p14:tracePt t="34472" x="4759325" y="4864100"/>
          <p14:tracePt t="34479" x="4719638" y="4856163"/>
          <p14:tracePt t="34487" x="4648200" y="4840288"/>
          <p14:tracePt t="34495" x="4527550" y="4816475"/>
          <p14:tracePt t="34502" x="4321175" y="4776788"/>
          <p14:tracePt t="34509" x="4210050" y="4752975"/>
          <p14:tracePt t="34518" x="4073525" y="4721225"/>
          <p14:tracePt t="34526" x="3978275" y="4705350"/>
          <p14:tracePt t="34534" x="3867150" y="4681538"/>
          <p14:tracePt t="34542" x="3778250" y="4657725"/>
          <p14:tracePt t="34550" x="3627438" y="4633913"/>
          <p14:tracePt t="34558" x="3524250" y="4600575"/>
          <p14:tracePt t="34564" x="3427413" y="4584700"/>
          <p14:tracePt t="34572" x="3324225" y="4560888"/>
          <p14:tracePt t="34580" x="3284538" y="4545013"/>
          <p14:tracePt t="34589" x="3205163" y="4513263"/>
          <p14:tracePt t="34595" x="3149600" y="4497388"/>
          <p14:tracePt t="34603" x="3100388" y="4497388"/>
          <p14:tracePt t="34609" x="3076575" y="4489450"/>
          <p14:tracePt t="34618" x="3060700" y="4481513"/>
          <p14:tracePt t="34626" x="3052763" y="4481513"/>
          <p14:tracePt t="35066" x="3092450" y="4481513"/>
          <p14:tracePt t="35071" x="3125788" y="4481513"/>
          <p14:tracePt t="35080" x="3189288" y="4481513"/>
          <p14:tracePt t="35088" x="3300413" y="4497388"/>
          <p14:tracePt t="35095" x="3371850" y="4505325"/>
          <p14:tracePt t="35104" x="3451225" y="4521200"/>
          <p14:tracePt t="35112" x="3603625" y="4545013"/>
          <p14:tracePt t="35118" x="3722688" y="4560888"/>
          <p14:tracePt t="35126" x="3817938" y="4584700"/>
          <p14:tracePt t="35133" x="3914775" y="4600575"/>
          <p14:tracePt t="35141" x="4002088" y="4616450"/>
          <p14:tracePt t="35149" x="4137025" y="4649788"/>
          <p14:tracePt t="35157" x="4217988" y="4657725"/>
          <p14:tracePt t="35163" x="4281488" y="4673600"/>
          <p14:tracePt t="35171" x="4321175" y="4681538"/>
          <p14:tracePt t="35179" x="4352925" y="4681538"/>
          <p14:tracePt t="35187" x="4368800" y="4681538"/>
          <p14:tracePt t="35442" x="4368800" y="4705350"/>
          <p14:tracePt t="35450" x="4384675" y="4729163"/>
          <p14:tracePt t="35458" x="4400550" y="4745038"/>
          <p14:tracePt t="35467" x="4408488" y="4776788"/>
          <p14:tracePt t="35474" x="4432300" y="4808538"/>
          <p14:tracePt t="35480" x="4464050" y="4872038"/>
          <p14:tracePt t="35488" x="4503738" y="4919663"/>
          <p14:tracePt t="35495" x="4640263" y="5064125"/>
          <p14:tracePt t="35503" x="4719638" y="5143500"/>
          <p14:tracePt t="35511" x="4894263" y="5286375"/>
          <p14:tracePt t="35519" x="5197475" y="5557838"/>
          <p14:tracePt t="35525" x="5461000" y="5741988"/>
          <p14:tracePt t="35533" x="5676900" y="5876925"/>
          <p14:tracePt t="35541" x="5907088" y="5995988"/>
          <p14:tracePt t="35549" x="6122988" y="6116638"/>
          <p14:tracePt t="35558" x="6218238" y="6164263"/>
          <p14:tracePt t="35565" x="6418263" y="6267450"/>
          <p14:tracePt t="35572" x="6489700" y="6299200"/>
          <p14:tracePt t="35579" x="6553200" y="6323013"/>
          <p14:tracePt t="35587" x="6584950" y="6348413"/>
          <p14:tracePt t="35595" x="6592888" y="6348413"/>
          <p14:tracePt t="35603" x="6592888" y="6356350"/>
          <p14:tracePt t="35942" x="6608763" y="6356350"/>
          <p14:tracePt t="35950" x="6624638" y="6356350"/>
          <p14:tracePt t="35967" x="6640513" y="6356350"/>
          <p14:tracePt t="35973" x="6656388" y="6356350"/>
          <p14:tracePt t="35982" x="6672263" y="6356350"/>
          <p14:tracePt t="35990" x="6696075" y="6348413"/>
          <p14:tracePt t="35996" x="6719888" y="6348413"/>
          <p14:tracePt t="36005" x="6743700" y="6338888"/>
          <p14:tracePt t="36012" x="6777038" y="6338888"/>
          <p14:tracePt t="36021" x="6800850" y="6338888"/>
          <p14:tracePt t="36028" x="6824663" y="6330950"/>
          <p14:tracePt t="36036" x="6856413" y="6330950"/>
          <p14:tracePt t="36042" x="6880225" y="6330950"/>
          <p14:tracePt t="36049" x="6911975" y="6330950"/>
          <p14:tracePt t="36058" x="6943725" y="6330950"/>
          <p14:tracePt t="36065" x="6975475" y="6323013"/>
          <p14:tracePt t="36073" x="6991350" y="6323013"/>
          <p14:tracePt t="36082" x="7015163" y="6323013"/>
          <p14:tracePt t="36089" x="7046913" y="6323013"/>
          <p14:tracePt t="36096" x="7078663" y="6323013"/>
          <p14:tracePt t="36106" x="7102475" y="6323013"/>
          <p14:tracePt t="36111" x="7126288" y="6323013"/>
          <p14:tracePt t="36119" x="7151688" y="6323013"/>
          <p14:tracePt t="36127" x="7175500" y="6323013"/>
          <p14:tracePt t="36135" x="7191375" y="6323013"/>
          <p14:tracePt t="36141" x="7199313" y="6323013"/>
          <p14:tracePt t="36149" x="7215188" y="6323013"/>
          <p14:tracePt t="36158" x="7231063" y="6323013"/>
          <p14:tracePt t="36165" x="7246938" y="6323013"/>
          <p14:tracePt t="36174" x="7254875" y="6323013"/>
          <p14:tracePt t="36181" x="7270750" y="6323013"/>
          <p14:tracePt t="36189" x="7294563" y="6323013"/>
          <p14:tracePt t="36197" x="7318375" y="6323013"/>
          <p14:tracePt t="36204" x="7342188" y="6323013"/>
          <p14:tracePt t="36211" x="7366000" y="6323013"/>
          <p14:tracePt t="36219" x="7389813" y="6323013"/>
          <p14:tracePt t="36227" x="7413625" y="6323013"/>
          <p14:tracePt t="36235" x="7421563" y="6323013"/>
          <p14:tracePt t="36243" x="7461250" y="6323013"/>
          <p14:tracePt t="36249" x="7485063" y="6323013"/>
          <p14:tracePt t="36258" x="7502525" y="6323013"/>
          <p14:tracePt t="36265" x="7518400" y="6330950"/>
          <p14:tracePt t="36274" x="7526338" y="6330950"/>
          <p14:tracePt t="36281" x="7534275" y="6330950"/>
          <p14:tracePt t="36450" x="7534275" y="6338888"/>
          <p14:tracePt t="36482" x="7526338" y="6338888"/>
          <p14:tracePt t="37305" x="7518400" y="6338888"/>
          <p14:tracePt t="37313" x="7437438" y="6338888"/>
          <p14:tracePt t="37321" x="7294563" y="6323013"/>
          <p14:tracePt t="37327" x="7167563" y="6291263"/>
          <p14:tracePt t="37334" x="6911975" y="6251575"/>
          <p14:tracePt t="37342" x="6632575" y="6180138"/>
          <p14:tracePt t="37350" x="6361113" y="6124575"/>
          <p14:tracePt t="37358" x="6083300" y="6076950"/>
          <p14:tracePt t="37366" x="5835650" y="6037263"/>
          <p14:tracePt t="37373" x="5659438" y="5995988"/>
          <p14:tracePt t="37381" x="5405438" y="5948363"/>
          <p14:tracePt t="37389" x="5300663" y="5924550"/>
          <p14:tracePt t="37397" x="5102225" y="5892800"/>
          <p14:tracePt t="37405" x="4846638" y="5837238"/>
          <p14:tracePt t="37412" x="4703763" y="5805488"/>
          <p14:tracePt t="37421" x="4503738" y="5757863"/>
          <p14:tracePt t="37429" x="4400550" y="5734050"/>
          <p14:tracePt t="37435" x="4321175" y="5718175"/>
          <p14:tracePt t="37442" x="4168775" y="5678488"/>
          <p14:tracePt t="37451" x="4057650" y="5645150"/>
          <p14:tracePt t="37459" x="3986213" y="5629275"/>
          <p14:tracePt t="37467" x="3914775" y="5613400"/>
          <p14:tracePt t="37475" x="3890963" y="5613400"/>
          <p14:tracePt t="37481" x="3859213" y="5605463"/>
          <p14:tracePt t="37489" x="3843338" y="5605463"/>
          <p14:tracePt t="37497" x="3833813" y="5605463"/>
          <p14:tracePt t="37513" x="3825875" y="5605463"/>
          <p14:tracePt t="37567" x="3817938" y="5605463"/>
          <p14:tracePt t="37584" x="3810000" y="5605463"/>
          <p14:tracePt t="37589" x="3802063" y="5605463"/>
          <p14:tracePt t="37598" x="3794125" y="5605463"/>
          <p14:tracePt t="37607" x="3778250" y="5605463"/>
          <p14:tracePt t="37614" x="3762375" y="5605463"/>
          <p14:tracePt t="37624" x="3746500" y="5605463"/>
          <p14:tracePt t="37628" x="3714750" y="5605463"/>
          <p14:tracePt t="37636" x="3690938" y="5597525"/>
          <p14:tracePt t="37644" x="3643313" y="5589588"/>
          <p14:tracePt t="37652" x="3619500" y="5581650"/>
          <p14:tracePt t="37660" x="3563938" y="5573713"/>
          <p14:tracePt t="37667" x="3524250" y="5557838"/>
          <p14:tracePt t="37676" x="3419475" y="5526088"/>
          <p14:tracePt t="37681" x="3348038" y="5502275"/>
          <p14:tracePt t="37689" x="3276600" y="5478463"/>
          <p14:tracePt t="37697" x="3173413" y="5454650"/>
          <p14:tracePt t="37707" x="3084513" y="5430838"/>
          <p14:tracePt t="37714" x="3028950" y="5422900"/>
          <p14:tracePt t="37723" x="2941638" y="5407025"/>
          <p14:tracePt t="37728" x="2925763" y="5407025"/>
          <p14:tracePt t="37735" x="2870200" y="5399088"/>
          <p14:tracePt t="37744" x="2838450" y="5399088"/>
          <p14:tracePt t="37751" x="2814638" y="5399088"/>
          <p14:tracePt t="37760" x="2798763" y="5399088"/>
          <p14:tracePt t="37836" x="2798763" y="5407025"/>
          <p14:tracePt t="37844" x="2798763" y="5414963"/>
          <p14:tracePt t="37852" x="2814638" y="5414963"/>
          <p14:tracePt t="37860" x="2830513" y="5430838"/>
          <p14:tracePt t="37868" x="2862263" y="5438775"/>
          <p14:tracePt t="37876" x="2901950" y="5446713"/>
          <p14:tracePt t="37882" x="2933700" y="5462588"/>
          <p14:tracePt t="37893" x="2997200" y="5470525"/>
          <p14:tracePt t="37897" x="3021013" y="5478463"/>
          <p14:tracePt t="37906" x="3076575" y="5486400"/>
          <p14:tracePt t="37913" x="3133725" y="5494338"/>
          <p14:tracePt t="37922" x="3165475" y="5494338"/>
          <p14:tracePt t="37929" x="3197225" y="5494338"/>
          <p14:tracePt t="37935" x="3228975" y="5502275"/>
          <p14:tracePt t="38038" x="3221038" y="5502275"/>
          <p14:tracePt t="38044" x="3221038" y="5510213"/>
          <p14:tracePt t="38052" x="3213100" y="5518150"/>
          <p14:tracePt t="38067" x="3205163" y="5526088"/>
          <p14:tracePt t="38076" x="3205163" y="5541963"/>
          <p14:tracePt t="38083" x="3197225" y="5541963"/>
          <p14:tracePt t="38089" x="3197225" y="5549900"/>
          <p14:tracePt t="38097" x="3197225" y="5557838"/>
          <p14:tracePt t="38113" x="3197225" y="5565775"/>
          <p14:tracePt t="38123" x="3197225" y="5573713"/>
          <p14:tracePt t="38129" x="3205163" y="5573713"/>
          <p14:tracePt t="38135" x="3221038" y="5581650"/>
          <p14:tracePt t="38144" x="3244850" y="5597525"/>
          <p14:tracePt t="38152" x="3260725" y="5597525"/>
          <p14:tracePt t="38160" x="3292475" y="5605463"/>
          <p14:tracePt t="38168" x="3316288" y="5613400"/>
          <p14:tracePt t="38178" x="3363913" y="5621338"/>
          <p14:tracePt t="38183" x="3387725" y="5621338"/>
          <p14:tracePt t="38189" x="3411538" y="5629275"/>
          <p14:tracePt t="38197" x="3427413" y="5629275"/>
          <p14:tracePt t="39146" x="3427413" y="5637213"/>
          <p14:tracePt t="39154" x="3427413" y="5645150"/>
          <p14:tracePt t="39163" x="3427413" y="5653088"/>
          <p14:tracePt t="39169" x="3427413" y="5662613"/>
          <p14:tracePt t="39178" x="3427413" y="5670550"/>
          <p14:tracePt t="39184" x="3427413" y="5678488"/>
          <p14:tracePt t="39192" x="3427413" y="5686425"/>
          <p14:tracePt t="39200" x="3435350" y="5702300"/>
          <p14:tracePt t="39208" x="3443288" y="5718175"/>
          <p14:tracePt t="39216" x="3443288" y="5726113"/>
          <p14:tracePt t="39221" x="3451225" y="5734050"/>
          <p14:tracePt t="39229" x="3459163" y="5757863"/>
          <p14:tracePt t="39237" x="3467100" y="5757863"/>
          <p14:tracePt t="39245" x="3476625" y="5773738"/>
          <p14:tracePt t="39253" x="3492500" y="5789613"/>
          <p14:tracePt t="39262" x="3500438" y="5797550"/>
          <p14:tracePt t="39269" x="3508375" y="5805488"/>
          <p14:tracePt t="39275" x="3516313" y="5821363"/>
          <p14:tracePt t="39283" x="3532188" y="5829300"/>
          <p14:tracePt t="39294" x="3532188" y="5837238"/>
          <p14:tracePt t="39299" x="3540125" y="5837238"/>
          <p14:tracePt t="39308" x="3540125" y="5845175"/>
          <p14:tracePt t="39315" x="3548063" y="5845175"/>
          <p14:tracePt t="39321" x="3556000" y="5853113"/>
          <p14:tracePt t="39329" x="3556000" y="5861050"/>
          <p14:tracePt t="39337" x="3563938" y="5868988"/>
          <p14:tracePt t="39353" x="3571875" y="5876925"/>
          <p14:tracePt t="39362" x="3571875" y="5884863"/>
          <p14:tracePt t="39370" x="3579813" y="5884863"/>
          <p14:tracePt t="39376" x="3587750" y="5884863"/>
          <p14:tracePt t="39383" x="3587750" y="5892800"/>
          <p14:tracePt t="39392" x="3595688" y="5892800"/>
          <p14:tracePt t="39400" x="3603625" y="5900738"/>
          <p14:tracePt t="39408" x="3619500" y="5908675"/>
          <p14:tracePt t="39416" x="3635375" y="5932488"/>
          <p14:tracePt t="39424" x="3651250" y="5940425"/>
          <p14:tracePt t="39431" x="3675063" y="5956300"/>
          <p14:tracePt t="39437" x="3722688" y="5988050"/>
          <p14:tracePt t="39445" x="3770313" y="6021388"/>
          <p14:tracePt t="39453" x="3810000" y="6045200"/>
          <p14:tracePt t="39461" x="3867150" y="6069013"/>
          <p14:tracePt t="39469" x="3922713" y="6092825"/>
          <p14:tracePt t="39477" x="4002088" y="6124575"/>
          <p14:tracePt t="39483" x="4081463" y="6156325"/>
          <p14:tracePt t="39491" x="4152900" y="6196013"/>
          <p14:tracePt t="39499" x="4184650" y="6203950"/>
          <p14:tracePt t="39507" x="4257675" y="6211888"/>
          <p14:tracePt t="39515" x="4297363" y="6211888"/>
          <p14:tracePt t="39525" x="4329113" y="6164263"/>
          <p14:tracePt t="39917" x="4352925" y="6180138"/>
          <p14:tracePt t="39926" x="4392613" y="6219825"/>
          <p14:tracePt t="39934" x="4424363" y="6259513"/>
          <p14:tracePt t="39938" x="4456113" y="6283325"/>
          <p14:tracePt t="39947" x="4471988" y="6315075"/>
          <p14:tracePt t="39954" x="4479925" y="6330950"/>
          <p14:tracePt t="39962" x="4479925" y="6338888"/>
          <p14:tracePt t="39986" x="4471988" y="6338888"/>
          <p14:tracePt t="39992" x="4456113" y="6330950"/>
          <p14:tracePt t="40000" x="4440238" y="6330950"/>
          <p14:tracePt t="40009" x="4424363" y="6323013"/>
          <p14:tracePt t="40015" x="4408488" y="6315075"/>
          <p14:tracePt t="40024" x="4392613" y="6315075"/>
          <p14:tracePt t="40031" x="4384675" y="6307138"/>
          <p14:tracePt t="40040" x="4368800" y="6299200"/>
          <p14:tracePt t="40047" x="4352925" y="6291263"/>
          <p14:tracePt t="40054" x="4337050" y="6291263"/>
          <p14:tracePt t="40063" x="4329113" y="6283325"/>
          <p14:tracePt t="40070" x="4305300" y="6267450"/>
          <p14:tracePt t="40080" x="4281488" y="6267450"/>
          <p14:tracePt t="40085" x="4249738" y="6251575"/>
          <p14:tracePt t="40095" x="4225925" y="6243638"/>
          <p14:tracePt t="40099" x="4192588" y="6227763"/>
          <p14:tracePt t="40108" x="4152900" y="6219825"/>
          <p14:tracePt t="40115" x="4089400" y="6188075"/>
          <p14:tracePt t="40125" x="4033838" y="6172200"/>
          <p14:tracePt t="40131" x="3922713" y="6148388"/>
          <p14:tracePt t="40140" x="3833813" y="6124575"/>
          <p14:tracePt t="40148" x="3778250" y="6100763"/>
          <p14:tracePt t="40154" x="3675063" y="6069013"/>
          <p14:tracePt t="40163" x="3595688" y="6045200"/>
          <p14:tracePt t="40169" x="3548063" y="6021388"/>
          <p14:tracePt t="40178" x="3500438" y="6005513"/>
          <p14:tracePt t="40185" x="3467100" y="5988050"/>
          <p14:tracePt t="40191" x="3443288" y="5980113"/>
          <p14:tracePt t="40208" x="3443288" y="5972175"/>
          <p14:tracePt t="40215" x="3435350" y="5972175"/>
          <p14:tracePt t="40232" x="3435350" y="5964238"/>
          <p14:tracePt t="40240" x="3435350" y="5956300"/>
          <p14:tracePt t="40248" x="3419475" y="5948363"/>
          <p14:tracePt t="40254" x="3411538" y="5924550"/>
          <p14:tracePt t="40262" x="3395663" y="5908675"/>
          <p14:tracePt t="40270" x="3379788" y="5892800"/>
          <p14:tracePt t="40279" x="3371850" y="5876925"/>
          <p14:tracePt t="40286" x="3348038" y="5853113"/>
          <p14:tracePt t="40293" x="3332163" y="5829300"/>
          <p14:tracePt t="40301" x="3316288" y="5797550"/>
          <p14:tracePt t="40309" x="3308350" y="5781675"/>
          <p14:tracePt t="40315" x="3284538" y="5757863"/>
          <p14:tracePt t="40325" x="3276600" y="5741988"/>
          <p14:tracePt t="40331" x="3260725" y="5718175"/>
          <p14:tracePt t="40340" x="3244850" y="5686425"/>
          <p14:tracePt t="40348" x="3236913" y="5670550"/>
          <p14:tracePt t="40353" x="3228975" y="5662613"/>
          <p14:tracePt t="40362" x="3213100" y="5645150"/>
          <p14:tracePt t="40369" x="3197225" y="5637213"/>
          <p14:tracePt t="40378" x="3197225" y="5621338"/>
          <p14:tracePt t="40385" x="3189288" y="5621338"/>
          <p14:tracePt t="40424" x="3181350" y="5621338"/>
          <p14:tracePt t="40441" x="3165475" y="5621338"/>
          <p14:tracePt t="40446" x="3157538" y="5621338"/>
          <p14:tracePt t="40453" x="3149600" y="5621338"/>
          <p14:tracePt t="40462" x="3133725" y="5621338"/>
          <p14:tracePt t="40539" x="3141663" y="5621338"/>
          <p14:tracePt t="40547" x="3157538" y="5621338"/>
          <p14:tracePt t="40562" x="3165475" y="5613400"/>
          <p14:tracePt t="40569" x="3165475" y="5597525"/>
          <p14:tracePt t="40578" x="3173413" y="5589588"/>
          <p14:tracePt t="40585" x="3173413" y="5581650"/>
          <p14:tracePt t="40593" x="3173413" y="5565775"/>
          <p14:tracePt t="40599" x="3173413" y="5557838"/>
          <p14:tracePt t="40608" x="3173413" y="5549900"/>
          <p14:tracePt t="40615" x="3173413" y="5541963"/>
          <p14:tracePt t="40626" x="3165475" y="5534025"/>
          <p14:tracePt t="40632" x="3149600" y="5526088"/>
          <p14:tracePt t="40640" x="3141663" y="5518150"/>
          <p14:tracePt t="40648" x="3125788" y="5518150"/>
          <p14:tracePt t="40654" x="3125788" y="5510213"/>
          <p14:tracePt t="40664" x="3117850" y="5510213"/>
          <p14:tracePt t="40677" x="3109913" y="5510213"/>
          <p14:tracePt t="40686" x="3100388" y="5502275"/>
          <p14:tracePt t="40694" x="3092450" y="5494338"/>
          <p14:tracePt t="40701" x="3076575" y="5494338"/>
          <p14:tracePt t="40708" x="3068638" y="5494338"/>
          <p14:tracePt t="40715" x="3060700" y="5494338"/>
          <p14:tracePt t="40724" x="3036888" y="5486400"/>
          <p14:tracePt t="40731" x="3028950" y="5486400"/>
          <p14:tracePt t="40739" x="3013075" y="5486400"/>
          <p14:tracePt t="40748" x="3005138" y="5486400"/>
          <p14:tracePt t="40755" x="2989263" y="5486400"/>
          <p14:tracePt t="40761" x="2965450" y="5478463"/>
          <p14:tracePt t="40769" x="2933700" y="5478463"/>
          <p14:tracePt t="40777" x="2917825" y="5478463"/>
          <p14:tracePt t="40785" x="2901950" y="5478463"/>
          <p14:tracePt t="40794" x="2886075" y="5478463"/>
          <p14:tracePt t="40802" x="2870200" y="5478463"/>
          <p14:tracePt t="40811" x="2854325" y="5478463"/>
          <p14:tracePt t="40815" x="2846388" y="5486400"/>
          <p14:tracePt t="40825" x="2830513" y="5486400"/>
          <p14:tracePt t="40832" x="2822575" y="5494338"/>
          <p14:tracePt t="40841" x="2806700" y="5502275"/>
          <p14:tracePt t="40856" x="2798763" y="5510213"/>
          <p14:tracePt t="40862" x="2790825" y="5510213"/>
          <p14:tracePt t="40869" x="2782888" y="5518150"/>
          <p14:tracePt t="40877" x="2782888" y="5526088"/>
          <p14:tracePt t="40885" x="2767013" y="5534025"/>
          <p14:tracePt t="40894" x="2767013" y="5541963"/>
          <p14:tracePt t="40901" x="2759075" y="5541963"/>
          <p14:tracePt t="40907" x="2751138" y="5549900"/>
          <p14:tracePt t="40915" x="2741613" y="5557838"/>
          <p14:tracePt t="40923" x="2733675" y="5565775"/>
          <p14:tracePt t="40931" x="2733675" y="5573713"/>
          <p14:tracePt t="40939" x="2725738" y="5581650"/>
          <p14:tracePt t="40956" x="2709863" y="5597525"/>
          <p14:tracePt t="40962" x="2709863" y="5605463"/>
          <p14:tracePt t="40969" x="2701925" y="5613400"/>
          <p14:tracePt t="40977" x="2693988" y="5621338"/>
          <p14:tracePt t="40985" x="2693988" y="5637213"/>
          <p14:tracePt t="40993" x="2686050" y="5653088"/>
          <p14:tracePt t="41001" x="2686050" y="5662613"/>
          <p14:tracePt t="41009" x="2678113" y="5678488"/>
          <p14:tracePt t="41015" x="2678113" y="5686425"/>
          <p14:tracePt t="41023" x="2678113" y="5694363"/>
          <p14:tracePt t="41031" x="2670175" y="5710238"/>
          <p14:tracePt t="41039" x="2670175" y="5718175"/>
          <p14:tracePt t="41047" x="2662238" y="5726113"/>
          <p14:tracePt t="41055" x="2662238" y="5741988"/>
          <p14:tracePt t="41062" x="2662238" y="5757863"/>
          <p14:tracePt t="41069" x="2662238" y="5773738"/>
          <p14:tracePt t="41077" x="2662238" y="5781675"/>
          <p14:tracePt t="41085" x="2662238" y="5789613"/>
          <p14:tracePt t="41093" x="2662238" y="5805488"/>
          <p14:tracePt t="41101" x="2662238" y="5821363"/>
          <p14:tracePt t="41109" x="2662238" y="5829300"/>
          <p14:tracePt t="41115" x="2662238" y="5845175"/>
          <p14:tracePt t="41123" x="2662238" y="5853113"/>
          <p14:tracePt t="41131" x="2662238" y="5861050"/>
          <p14:tracePt t="41141" x="2662238" y="5868988"/>
          <p14:tracePt t="41148" x="2662238" y="5884863"/>
          <p14:tracePt t="41156" x="2670175" y="5892800"/>
          <p14:tracePt t="41162" x="2670175" y="5908675"/>
          <p14:tracePt t="41170" x="2670175" y="5916613"/>
          <p14:tracePt t="41178" x="2670175" y="5940425"/>
          <p14:tracePt t="41185" x="2670175" y="5948363"/>
          <p14:tracePt t="41193" x="2678113" y="5964238"/>
          <p14:tracePt t="41201" x="2678113" y="5980113"/>
          <p14:tracePt t="41209" x="2686050" y="5995988"/>
          <p14:tracePt t="41215" x="2686050" y="6021388"/>
          <p14:tracePt t="41223" x="2701925" y="6045200"/>
          <p14:tracePt t="41231" x="2709863" y="6061075"/>
          <p14:tracePt t="41239" x="2717800" y="6076950"/>
          <p14:tracePt t="41247" x="2741613" y="6100763"/>
          <p14:tracePt t="41255" x="2759075" y="6124575"/>
          <p14:tracePt t="41264" x="2774950" y="6140450"/>
          <p14:tracePt t="41271" x="2798763" y="6172200"/>
          <p14:tracePt t="41278" x="2838450" y="6211888"/>
          <p14:tracePt t="41285" x="2878138" y="6235700"/>
          <p14:tracePt t="41293" x="2925763" y="6275388"/>
          <p14:tracePt t="41301" x="2981325" y="6323013"/>
          <p14:tracePt t="41309" x="3052763" y="6356350"/>
          <p14:tracePt t="41317" x="3109913" y="6396038"/>
          <p14:tracePt t="41327" x="3181350" y="6419850"/>
          <p14:tracePt t="41331" x="3252788" y="6459538"/>
          <p14:tracePt t="41339" x="3308350" y="6483350"/>
          <p14:tracePt t="41347" x="3419475" y="6515100"/>
          <p14:tracePt t="41355" x="3467100" y="6530975"/>
          <p14:tracePt t="41363" x="3556000" y="6562725"/>
          <p14:tracePt t="41371" x="3611563" y="6570663"/>
          <p14:tracePt t="41377" x="3698875" y="6586538"/>
          <p14:tracePt t="41385" x="3746500" y="6586538"/>
          <p14:tracePt t="41393" x="3778250" y="6594475"/>
          <p14:tracePt t="41401" x="3825875" y="6594475"/>
          <p14:tracePt t="41408" x="3890963" y="6594475"/>
          <p14:tracePt t="41416" x="3938588" y="6594475"/>
          <p14:tracePt t="41422" x="3970338" y="6578600"/>
          <p14:tracePt t="41430" x="3994150" y="6562725"/>
          <p14:tracePt t="41438" x="4041775" y="6546850"/>
          <p14:tracePt t="41446" x="4089400" y="6523038"/>
          <p14:tracePt t="41455" x="4113213" y="6499225"/>
          <p14:tracePt t="41463" x="4176713" y="6467475"/>
          <p14:tracePt t="41469" x="4210050" y="6435725"/>
          <p14:tracePt t="41479" x="4249738" y="6411913"/>
          <p14:tracePt t="41485" x="4289425" y="6372225"/>
          <p14:tracePt t="41493" x="4313238" y="6348413"/>
          <p14:tracePt t="41501" x="4337050" y="6315075"/>
          <p14:tracePt t="41511" x="4368800" y="6267450"/>
          <p14:tracePt t="41517" x="4376738" y="6259513"/>
          <p14:tracePt t="41523" x="4392613" y="6227763"/>
          <p14:tracePt t="41532" x="4392613" y="6203950"/>
          <p14:tracePt t="41539" x="4392613" y="6164263"/>
          <p14:tracePt t="41547" x="4392613" y="6124575"/>
          <p14:tracePt t="41556" x="4392613" y="6084888"/>
          <p14:tracePt t="41563" x="4392613" y="6045200"/>
          <p14:tracePt t="41571" x="4384675" y="6021388"/>
          <p14:tracePt t="41579" x="4360863" y="5972175"/>
          <p14:tracePt t="41585" x="4337050" y="5932488"/>
          <p14:tracePt t="41593" x="4297363" y="5900738"/>
          <p14:tracePt t="41601" x="4241800" y="5837238"/>
          <p14:tracePt t="41609" x="4200525" y="5797550"/>
          <p14:tracePt t="41617" x="4152900" y="5765800"/>
          <p14:tracePt t="41626" x="4113213" y="5741988"/>
          <p14:tracePt t="41631" x="4065588" y="5710238"/>
          <p14:tracePt t="41639" x="4010025" y="5686425"/>
          <p14:tracePt t="41648" x="3970338" y="5670550"/>
          <p14:tracePt t="41656" x="3914775" y="5653088"/>
          <p14:tracePt t="41665" x="3859213" y="5637213"/>
          <p14:tracePt t="41672" x="3817938" y="5629275"/>
          <p14:tracePt t="41677" x="3762375" y="5629275"/>
          <p14:tracePt t="41685" x="3714750" y="5621338"/>
          <p14:tracePt t="41694" x="3643313" y="5621338"/>
          <p14:tracePt t="41701" x="3579813" y="5621338"/>
          <p14:tracePt t="41709" x="3524250" y="5621338"/>
          <p14:tracePt t="41717" x="3476625" y="5621338"/>
          <p14:tracePt t="41725" x="3387725" y="5629275"/>
          <p14:tracePt t="41731" x="3316288" y="5629275"/>
          <p14:tracePt t="41739" x="3268663" y="5637213"/>
          <p14:tracePt t="41747" x="3173413" y="5645150"/>
          <p14:tracePt t="41755" x="3117850" y="5653088"/>
          <p14:tracePt t="41763" x="3060700" y="5662613"/>
          <p14:tracePt t="41771" x="2997200" y="5662613"/>
          <p14:tracePt t="41779" x="2941638" y="5662613"/>
          <p14:tracePt t="41785" x="2917825" y="5662613"/>
          <p14:tracePt t="41793" x="2901950" y="5662613"/>
          <p14:tracePt t="41801" x="2886075" y="5662613"/>
          <p14:tracePt t="41817" x="2878138" y="5662613"/>
          <p14:tracePt t="41826" x="2870200" y="5662613"/>
          <p14:tracePt t="41839" x="2862263" y="5662613"/>
          <p14:tracePt t="41847" x="2846388" y="5662613"/>
          <p14:tracePt t="41855" x="2838450" y="5662613"/>
          <p14:tracePt t="41864" x="2830513" y="5662613"/>
          <p14:tracePt t="41872" x="2822575" y="5662613"/>
          <p14:tracePt t="41877" x="2806700" y="5670550"/>
          <p14:tracePt t="41886" x="2798763" y="5670550"/>
          <p14:tracePt t="41894" x="2782888" y="5678488"/>
          <p14:tracePt t="41911" x="2774950" y="5686425"/>
          <p14:tracePt t="41918" x="2759075" y="5694363"/>
          <p14:tracePt t="41927" x="2759075" y="5702300"/>
          <p14:tracePt t="41933" x="2751138" y="5702300"/>
          <p14:tracePt t="41940" x="2741613" y="5710238"/>
          <p14:tracePt t="41956" x="2741613" y="5726113"/>
          <p14:tracePt t="41964" x="2733675" y="5734050"/>
          <p14:tracePt t="41971" x="2725738" y="5741988"/>
          <p14:tracePt t="41980" x="2725738" y="5757863"/>
          <p14:tracePt t="41987" x="2725738" y="5773738"/>
          <p14:tracePt t="41993" x="2717800" y="5789613"/>
          <p14:tracePt t="42001" x="2717800" y="5805488"/>
          <p14:tracePt t="42009" x="2717800" y="5821363"/>
          <p14:tracePt t="42017" x="2717800" y="5853113"/>
          <p14:tracePt t="42026" x="2717800" y="5868988"/>
          <p14:tracePt t="42033" x="2717800" y="5900738"/>
          <p14:tracePt t="42039" x="2717800" y="5908675"/>
          <p14:tracePt t="42047" x="2717800" y="5932488"/>
          <p14:tracePt t="42055" x="2717800" y="5956300"/>
          <p14:tracePt t="42064" x="2725738" y="5988050"/>
          <p14:tracePt t="42071" x="2725738" y="6005513"/>
          <p14:tracePt t="42080" x="2733675" y="6037263"/>
          <p14:tracePt t="42085" x="2751138" y="6069013"/>
          <p14:tracePt t="42094" x="2774950" y="6100763"/>
          <p14:tracePt t="42102" x="2782888" y="6124575"/>
          <p14:tracePt t="42112" x="2798763" y="6140450"/>
          <p14:tracePt t="42118" x="2814638" y="6156325"/>
          <p14:tracePt t="42127" x="2830513" y="6188075"/>
          <p14:tracePt t="42132" x="2846388" y="6196013"/>
          <p14:tracePt t="42140" x="2870200" y="6227763"/>
          <p14:tracePt t="42148" x="2925763" y="6267450"/>
          <p14:tracePt t="42156" x="2949575" y="6283325"/>
          <p14:tracePt t="42166" x="2989263" y="6307138"/>
          <p14:tracePt t="42171" x="3005138" y="6323013"/>
          <p14:tracePt t="42180" x="3044825" y="6338888"/>
          <p14:tracePt t="42185" x="3092450" y="6364288"/>
          <p14:tracePt t="42193" x="3141663" y="6388100"/>
          <p14:tracePt t="42201" x="3189288" y="6403975"/>
          <p14:tracePt t="42210" x="3244850" y="6427788"/>
          <p14:tracePt t="42217" x="3300413" y="6443663"/>
          <p14:tracePt t="42225" x="3355975" y="6459538"/>
          <p14:tracePt t="42233" x="3387725" y="6467475"/>
          <p14:tracePt t="42239" x="3492500" y="6491288"/>
          <p14:tracePt t="42247" x="3556000" y="6499225"/>
          <p14:tracePt t="42255" x="3611563" y="6515100"/>
          <p14:tracePt t="42264" x="3651250" y="6523038"/>
          <p14:tracePt t="42271" x="3722688" y="6530975"/>
          <p14:tracePt t="42280" x="3770313" y="6538913"/>
          <p14:tracePt t="42287" x="3851275" y="6546850"/>
          <p14:tracePt t="42293" x="3906838" y="6554788"/>
          <p14:tracePt t="42301" x="3986213" y="6562725"/>
          <p14:tracePt t="42312" x="4033838" y="6562725"/>
          <p14:tracePt t="42318" x="4057650" y="6562725"/>
          <p14:tracePt t="42328" x="4081463" y="6562725"/>
          <p14:tracePt t="42334" x="4105275" y="6562725"/>
          <p14:tracePt t="42344" x="4129088" y="6554788"/>
          <p14:tracePt t="42349" x="4144963" y="6546850"/>
          <p14:tracePt t="42355" x="4168775" y="6523038"/>
          <p14:tracePt t="42364" x="4176713" y="6515100"/>
          <p14:tracePt t="42371" x="4192588" y="6499225"/>
          <p14:tracePt t="42379" x="4210050" y="6467475"/>
          <p14:tracePt t="42387" x="4225925" y="6435725"/>
          <p14:tracePt t="42393" x="4233863" y="6419850"/>
          <p14:tracePt t="42401" x="4241800" y="6380163"/>
          <p14:tracePt t="42412" x="4241800" y="6348413"/>
          <p14:tracePt t="42418" x="4249738" y="6307138"/>
          <p14:tracePt t="42426" x="4249738" y="6259513"/>
          <p14:tracePt t="42434" x="4249738" y="6227763"/>
          <p14:tracePt t="42440" x="4241800" y="6180138"/>
          <p14:tracePt t="42448" x="4225925" y="6156325"/>
          <p14:tracePt t="42456" x="4176713" y="6100763"/>
          <p14:tracePt t="42466" x="4144963" y="6061075"/>
          <p14:tracePt t="42471" x="4121150" y="6037263"/>
          <p14:tracePt t="42479" x="4073525" y="5995988"/>
          <p14:tracePt t="42487" x="3970338" y="5924550"/>
          <p14:tracePt t="42494" x="3914775" y="5884863"/>
          <p14:tracePt t="42501" x="3833813" y="5845175"/>
          <p14:tracePt t="42511" x="3730625" y="5797550"/>
          <p14:tracePt t="42517" x="3675063" y="5773738"/>
          <p14:tracePt t="42526" x="3611563" y="5757863"/>
          <p14:tracePt t="42533" x="3571875" y="5741988"/>
          <p14:tracePt t="42541" x="3508375" y="5726113"/>
          <p14:tracePt t="42548" x="3476625" y="5718175"/>
          <p14:tracePt t="42555" x="3427413" y="5710238"/>
          <p14:tracePt t="42564" x="3403600" y="5710238"/>
          <p14:tracePt t="42571" x="3387725" y="5710238"/>
          <p14:tracePt t="42579" x="3371850" y="5710238"/>
          <p14:tracePt t="42587" x="3355975" y="5710238"/>
          <p14:tracePt t="42595" x="3332163" y="5710238"/>
          <p14:tracePt t="42601" x="3308350" y="5710238"/>
          <p14:tracePt t="42611" x="3284538" y="5718175"/>
          <p14:tracePt t="42617" x="3252788" y="5734050"/>
          <p14:tracePt t="42626" x="3221038" y="5741988"/>
          <p14:tracePt t="42633" x="3173413" y="5765800"/>
          <p14:tracePt t="42641" x="3117850" y="5789613"/>
          <p14:tracePt t="42649" x="3068638" y="5813425"/>
          <p14:tracePt t="42654" x="3052763" y="5829300"/>
          <p14:tracePt t="42664" x="3028950" y="5837238"/>
          <p14:tracePt t="42671" x="2989263" y="5868988"/>
          <p14:tracePt t="42680" x="2965450" y="5892800"/>
          <p14:tracePt t="42687" x="2949575" y="5900738"/>
          <p14:tracePt t="42695" x="2941638" y="5932488"/>
          <p14:tracePt t="42701" x="2941638" y="5940425"/>
          <p14:tracePt t="42710" x="2933700" y="5964238"/>
          <p14:tracePt t="42717" x="2933700" y="5988050"/>
          <p14:tracePt t="42725" x="2933700" y="6005513"/>
          <p14:tracePt t="42733" x="2933700" y="6037263"/>
          <p14:tracePt t="42741" x="2957513" y="6084888"/>
          <p14:tracePt t="42748" x="2957513" y="6100763"/>
          <p14:tracePt t="42755" x="2989263" y="6164263"/>
          <p14:tracePt t="42766" x="3013075" y="6196013"/>
          <p14:tracePt t="42772" x="3028950" y="6227763"/>
          <p14:tracePt t="42779" x="3060700" y="6267450"/>
          <p14:tracePt t="42788" x="3092450" y="6291263"/>
          <p14:tracePt t="42795" x="3125788" y="6323013"/>
          <p14:tracePt t="42801" x="3173413" y="6356350"/>
          <p14:tracePt t="42811" x="3197225" y="6380163"/>
          <p14:tracePt t="42817" x="3213100" y="6388100"/>
          <p14:tracePt t="42827" x="3236913" y="6403975"/>
          <p14:tracePt t="42834" x="3260725" y="6411913"/>
          <p14:tracePt t="42842" x="3268663" y="6427788"/>
          <p14:tracePt t="42850" x="3276600" y="6427788"/>
          <p14:tracePt t="42856" x="3284538" y="6435725"/>
          <p14:tracePt t="42866" x="3292475" y="6435725"/>
          <p14:tracePt t="42980" x="3292475" y="6419850"/>
          <p14:tracePt t="42988" x="3260725" y="6396038"/>
          <p14:tracePt t="42996" x="3236913" y="6364288"/>
          <p14:tracePt t="43001" x="3197225" y="6330950"/>
          <p14:tracePt t="43013" x="3117850" y="6275388"/>
          <p14:tracePt t="43018" x="3076575" y="6259513"/>
          <p14:tracePt t="43026" x="3028950" y="6227763"/>
          <p14:tracePt t="43033" x="2989263" y="6211888"/>
          <p14:tracePt t="43042" x="2941638" y="6188075"/>
          <p14:tracePt t="43050" x="2917825" y="6180138"/>
          <p14:tracePt t="43058" x="2901950" y="6172200"/>
          <p14:tracePt t="43066" x="2894013" y="6172200"/>
          <p14:tracePt t="43071" x="2886075" y="6172200"/>
          <p14:tracePt t="43180" x="2894013" y="6188075"/>
          <p14:tracePt t="43187" x="2917825" y="6211888"/>
          <p14:tracePt t="43195" x="2941638" y="6235700"/>
          <p14:tracePt t="43203" x="2973388" y="6275388"/>
          <p14:tracePt t="43210" x="3005138" y="6291263"/>
          <p14:tracePt t="43218" x="3021013" y="6307138"/>
          <p14:tracePt t="43226" x="3028950" y="6323013"/>
          <p14:tracePt t="43234" x="3044825" y="6338888"/>
          <p14:tracePt t="43242" x="3052763" y="6356350"/>
          <p14:tracePt t="43250" x="3068638" y="6372225"/>
          <p14:tracePt t="43255" x="3076575" y="6388100"/>
          <p14:tracePt t="43265" x="3084513" y="6396038"/>
          <p14:tracePt t="43271" x="3092450" y="6419850"/>
          <p14:tracePt t="43279" x="3100388" y="6427788"/>
          <p14:tracePt t="43287" x="3109913" y="6435725"/>
          <p14:tracePt t="43296" x="3109913" y="6451600"/>
          <p14:tracePt t="43303" x="3117850" y="6451600"/>
          <p14:tracePt t="43310" x="3125788" y="6459538"/>
          <p14:tracePt t="43325" x="3125788" y="6467475"/>
          <p14:tracePt t="43332" x="3133725" y="6467475"/>
          <p14:tracePt t="43550" x="3133725" y="6475413"/>
          <p14:tracePt t="44066" x="3149600" y="6475413"/>
          <p14:tracePt t="44074" x="3173413" y="6475413"/>
          <p14:tracePt t="44081" x="3205163" y="6475413"/>
          <p14:tracePt t="44087" x="3236913" y="6475413"/>
          <p14:tracePt t="44096" x="3276600" y="6483350"/>
          <p14:tracePt t="44104" x="3324225" y="6491288"/>
          <p14:tracePt t="44113" x="3340100" y="6499225"/>
          <p14:tracePt t="44120" x="3371850" y="6507163"/>
          <p14:tracePt t="44129" x="3395663" y="6515100"/>
          <p14:tracePt t="44136" x="3419475" y="6515100"/>
          <p14:tracePt t="44412" x="3419475" y="6523038"/>
          <p14:tracePt t="44419" x="3419475" y="6530975"/>
          <p14:tracePt t="44428" x="3427413" y="6538913"/>
          <p14:tracePt t="44434" x="3427413" y="6546850"/>
          <p14:tracePt t="44442" x="3427413" y="6554788"/>
          <p14:tracePt t="44448" x="3435350" y="6554788"/>
          <p14:tracePt t="44457" x="3443288" y="6562725"/>
          <p14:tracePt t="44584" x="3435350" y="6562725"/>
          <p14:tracePt t="44589" x="3435350" y="6570663"/>
          <p14:tracePt t="44594" x="3427413" y="6570663"/>
          <p14:tracePt t="45305" x="3435350" y="6570663"/>
          <p14:tracePt t="45314" x="3443288" y="6570663"/>
          <p14:tracePt t="45320" x="3451225" y="6570663"/>
          <p14:tracePt t="45336" x="3459163" y="6570663"/>
          <p14:tracePt t="45353" x="3467100" y="6570663"/>
          <p14:tracePt t="45382" x="3476625" y="6570663"/>
          <p14:tracePt t="45397" x="3484563" y="6570663"/>
          <p14:tracePt t="45413" x="3492500" y="6570663"/>
          <p14:tracePt t="45427" x="3500438" y="6570663"/>
          <p14:tracePt t="45606" x="3484563" y="6554788"/>
          <p14:tracePt t="45614" x="3451225" y="6538913"/>
          <p14:tracePt t="45621" x="3435350" y="6538913"/>
          <p14:tracePt t="45628" x="3411538" y="6523038"/>
          <p14:tracePt t="45636" x="3371850" y="6499225"/>
          <p14:tracePt t="45644" x="3316288" y="6483350"/>
          <p14:tracePt t="45652" x="3268663" y="6459538"/>
          <p14:tracePt t="45660" x="3221038" y="6435725"/>
          <p14:tracePt t="45668" x="3165475" y="6411913"/>
          <p14:tracePt t="45676" x="3117850" y="6380163"/>
          <p14:tracePt t="45681" x="3092450" y="6380163"/>
          <p14:tracePt t="45689" x="3044825" y="6348413"/>
          <p14:tracePt t="45697" x="2989263" y="6315075"/>
          <p14:tracePt t="45715" x="2973388" y="6307138"/>
          <p14:tracePt t="45721" x="2957513" y="6299200"/>
          <p14:tracePt t="45731" x="2949575" y="6283325"/>
          <p14:tracePt t="45814" x="2941638" y="6275388"/>
          <p14:tracePt t="45823" x="2941638" y="6259513"/>
          <p14:tracePt t="45831" x="2933700" y="6251575"/>
          <p14:tracePt t="45836" x="2917825" y="6243638"/>
          <p14:tracePt t="45844" x="2917825" y="6227763"/>
          <p14:tracePt t="45854" x="2917825" y="6219825"/>
          <p14:tracePt t="45860" x="2901950" y="6203950"/>
          <p14:tracePt t="45868" x="2894013" y="6188075"/>
          <p14:tracePt t="45885" x="2878138" y="6164263"/>
          <p14:tracePt t="45889" x="2878138" y="6148388"/>
          <p14:tracePt t="45897" x="2870200" y="6132513"/>
          <p14:tracePt t="45904" x="2870200" y="6116638"/>
          <p14:tracePt t="45913" x="2862263" y="6108700"/>
          <p14:tracePt t="45921" x="2862263" y="6092825"/>
          <p14:tracePt t="45935" x="2862263" y="6084888"/>
          <p14:tracePt t="45943" x="2862263" y="6076950"/>
          <p14:tracePt t="45951" x="2862263" y="6069013"/>
          <p14:tracePt t="46068" x="2862263" y="6076950"/>
          <p14:tracePt t="46076" x="2862263" y="6092825"/>
          <p14:tracePt t="46083" x="2870200" y="6116638"/>
          <p14:tracePt t="46090" x="2894013" y="6140450"/>
          <p14:tracePt t="46099" x="2901950" y="6164263"/>
          <p14:tracePt t="46106" x="2909888" y="6172200"/>
          <p14:tracePt t="46115" x="2941638" y="6203950"/>
          <p14:tracePt t="46121" x="2957513" y="6227763"/>
          <p14:tracePt t="46132" x="2981325" y="6243638"/>
          <p14:tracePt t="46138" x="3005138" y="6259513"/>
          <p14:tracePt t="46144" x="3021013" y="6267450"/>
          <p14:tracePt t="46154" x="3028950" y="6275388"/>
          <p14:tracePt t="46231" x="3028950" y="6267450"/>
          <p14:tracePt t="46236" x="3028950" y="6243638"/>
          <p14:tracePt t="46244" x="3013075" y="6219825"/>
          <p14:tracePt t="46253" x="2997200" y="6188075"/>
          <p14:tracePt t="46259" x="2965450" y="6140450"/>
          <p14:tracePt t="46268" x="2909888" y="6092825"/>
          <p14:tracePt t="46276" x="2854325" y="6045200"/>
          <p14:tracePt t="46286" x="2806700" y="5980113"/>
          <p14:tracePt t="46289" x="2751138" y="5932488"/>
          <p14:tracePt t="46298" x="2701925" y="5884863"/>
          <p14:tracePt t="46305" x="2662238" y="5837238"/>
          <p14:tracePt t="46315" x="2630488" y="5797550"/>
          <p14:tracePt t="46322" x="2614613" y="5765800"/>
          <p14:tracePt t="46332" x="2598738" y="5749925"/>
          <p14:tracePt t="46338" x="2590800" y="5734050"/>
          <p14:tracePt t="46343" x="2590800" y="5726113"/>
          <p14:tracePt t="46485" x="2598738" y="5734050"/>
          <p14:tracePt t="46492" x="2646363" y="5765800"/>
          <p14:tracePt t="46498" x="2686050" y="5781675"/>
          <p14:tracePt t="46506" x="2774950" y="5829300"/>
          <p14:tracePt t="46516" x="2854325" y="5861050"/>
          <p14:tracePt t="46522" x="2901950" y="5884863"/>
          <p14:tracePt t="46532" x="2957513" y="5908675"/>
          <p14:tracePt t="46537" x="3052763" y="5940425"/>
          <p14:tracePt t="46546" x="3109913" y="5964238"/>
          <p14:tracePt t="46553" x="3157538" y="5980113"/>
          <p14:tracePt t="46559" x="3181350" y="5980113"/>
          <p14:tracePt t="46568" x="3189288" y="5980113"/>
          <p14:tracePt t="46639" x="3189288" y="5988050"/>
          <p14:tracePt t="46646" x="3189288" y="5995988"/>
          <p14:tracePt t="46654" x="3197225" y="6013450"/>
          <p14:tracePt t="46660" x="3197225" y="6037263"/>
          <p14:tracePt t="46667" x="3197225" y="6053138"/>
          <p14:tracePt t="46676" x="3197225" y="6076950"/>
          <p14:tracePt t="46684" x="3197225" y="6092825"/>
          <p14:tracePt t="46692" x="3197225" y="6108700"/>
          <p14:tracePt t="46700" x="3189288" y="6116638"/>
          <p14:tracePt t="46705" x="3173413" y="6140450"/>
          <p14:tracePt t="46715" x="3165475" y="6140450"/>
          <p14:tracePt t="46721" x="3149600" y="6148388"/>
          <p14:tracePt t="46730" x="3133725" y="6148388"/>
          <p14:tracePt t="46738" x="3109913" y="6148388"/>
          <p14:tracePt t="46745" x="3092450" y="6148388"/>
          <p14:tracePt t="46752" x="3068638" y="6148388"/>
          <p14:tracePt t="46759" x="3021013" y="6124575"/>
          <p14:tracePt t="46768" x="2965450" y="6100763"/>
          <p14:tracePt t="46775" x="2933700" y="6076950"/>
          <p14:tracePt t="46784" x="2886075" y="6045200"/>
          <p14:tracePt t="46791" x="2854325" y="6037263"/>
          <p14:tracePt t="46799" x="2846388" y="6021388"/>
          <p14:tracePt t="46804" x="2830513" y="6013450"/>
          <p14:tracePt t="46813" x="2830513" y="6005513"/>
          <p14:tracePt t="46820" x="2822575" y="6005513"/>
          <p14:tracePt t="46891" x="2838450" y="6005513"/>
          <p14:tracePt t="46899" x="2862263" y="5995988"/>
          <p14:tracePt t="46906" x="2917825" y="5980113"/>
          <p14:tracePt t="46915" x="2965450" y="5964238"/>
          <p14:tracePt t="46922" x="3021013" y="5940425"/>
          <p14:tracePt t="46930" x="3068638" y="5908675"/>
          <p14:tracePt t="46938" x="3157538" y="5861050"/>
          <p14:tracePt t="46946" x="3228975" y="5821363"/>
          <p14:tracePt t="46954" x="3260725" y="5797550"/>
          <p14:tracePt t="46959" x="3308350" y="5757863"/>
          <p14:tracePt t="46969" x="3324225" y="5734050"/>
          <p14:tracePt t="46975" x="3348038" y="5702300"/>
          <p14:tracePt t="46985" x="3355975" y="5694363"/>
          <p14:tracePt t="46991" x="3355975" y="5686425"/>
          <p14:tracePt t="47054" x="3348038" y="5686425"/>
          <p14:tracePt t="47062" x="3340100" y="5686425"/>
          <p14:tracePt t="47067" x="3324225" y="5694363"/>
          <p14:tracePt t="47076" x="3316288" y="5694363"/>
          <p14:tracePt t="47084" x="3308350" y="5718175"/>
          <p14:tracePt t="47092" x="3292475" y="5734050"/>
          <p14:tracePt t="47100" x="3284538" y="5757863"/>
          <p14:tracePt t="47114" x="3284538" y="5765800"/>
          <p14:tracePt t="47122" x="3284538" y="5781675"/>
          <p14:tracePt t="47130" x="3284538" y="5789613"/>
          <p14:tracePt t="47138" x="3284538" y="5797550"/>
          <p14:tracePt t="47145" x="3292475" y="5797550"/>
          <p14:tracePt t="47153" x="3308350" y="5797550"/>
          <p14:tracePt t="47159" x="3324225" y="5805488"/>
          <p14:tracePt t="47167" x="3355975" y="5805488"/>
          <p14:tracePt t="47175" x="3387725" y="5805488"/>
          <p14:tracePt t="47183" x="3427413" y="5805488"/>
          <p14:tracePt t="47191" x="3467100" y="5805488"/>
          <p14:tracePt t="47200" x="3484563" y="5805488"/>
          <p14:tracePt t="47208" x="3516313" y="5781675"/>
          <p14:tracePt t="47216" x="3540125" y="5773738"/>
          <p14:tracePt t="47222" x="3563938" y="5757863"/>
          <p14:tracePt t="47230" x="3571875" y="5757863"/>
          <p14:tracePt t="47239" x="3579813" y="5749925"/>
          <p14:tracePt t="47255" x="3579813" y="5741988"/>
          <p14:tracePt t="47391" x="3579813" y="5749925"/>
          <p14:tracePt t="47400" x="3579813" y="5757863"/>
          <p14:tracePt t="47415" x="3579813" y="5765800"/>
          <p14:tracePt t="47424" x="3579813" y="5773738"/>
          <p14:tracePt t="47437" x="3579813" y="5781675"/>
          <p14:tracePt t="47460" x="3579813" y="5789613"/>
          <p14:tracePt t="47846" x="3587750" y="5813425"/>
          <p14:tracePt t="47854" x="3595688" y="5821363"/>
          <p14:tracePt t="47862" x="3603625" y="5845175"/>
          <p14:tracePt t="47870" x="3643313" y="5876925"/>
          <p14:tracePt t="47878" x="3675063" y="5924550"/>
          <p14:tracePt t="47884" x="3714750" y="5956300"/>
          <p14:tracePt t="47904" x="3825875" y="6037263"/>
          <p14:tracePt t="47907" x="3922713" y="6084888"/>
          <p14:tracePt t="47917" x="3986213" y="6116638"/>
          <p14:tracePt t="47923" x="4025900" y="6132513"/>
          <p14:tracePt t="47933" x="4097338" y="6148388"/>
          <p14:tracePt t="47938" x="4152900" y="6164263"/>
          <p14:tracePt t="47945" x="4176713" y="6172200"/>
          <p14:tracePt t="47954" x="4217988" y="6180138"/>
          <p14:tracePt t="47961" x="4241800" y="6180138"/>
          <p14:tracePt t="47970" x="4249738" y="6180138"/>
          <p14:tracePt t="48124" x="4249738" y="6188075"/>
          <p14:tracePt t="48133" x="4249738" y="6203950"/>
          <p14:tracePt t="48139" x="4249738" y="6219825"/>
          <p14:tracePt t="48154" x="4249738" y="6235700"/>
          <p14:tracePt t="48161" x="4249738" y="6243638"/>
          <p14:tracePt t="48169" x="4249738" y="6251575"/>
          <p14:tracePt t="48177" x="4241800" y="6267450"/>
          <p14:tracePt t="48191" x="4233863" y="6283325"/>
          <p14:tracePt t="48199" x="4225925" y="6291263"/>
          <p14:tracePt t="48207" x="4210050" y="6299200"/>
          <p14:tracePt t="48216" x="4200525" y="6307138"/>
          <p14:tracePt t="48223" x="4184650" y="6323013"/>
          <p14:tracePt t="48234" x="4160838" y="6323013"/>
          <p14:tracePt t="48238" x="4144963" y="6330950"/>
          <p14:tracePt t="48246" x="4129088" y="6330950"/>
          <p14:tracePt t="48254" x="4105275" y="6338888"/>
          <p14:tracePt t="48262" x="4073525" y="6338888"/>
          <p14:tracePt t="48269" x="4033838" y="6338888"/>
          <p14:tracePt t="48278" x="3994150" y="6338888"/>
          <p14:tracePt t="48286" x="3914775" y="6338888"/>
          <p14:tracePt t="48291" x="3875088" y="6330950"/>
          <p14:tracePt t="48301" x="3770313" y="6315075"/>
          <p14:tracePt t="48307" x="3683000" y="6291263"/>
          <p14:tracePt t="48317" x="3619500" y="6283325"/>
          <p14:tracePt t="48324" x="3540125" y="6267450"/>
          <p14:tracePt t="48334" x="3476625" y="6259513"/>
          <p14:tracePt t="48340" x="3419475" y="6251575"/>
          <p14:tracePt t="48346" x="3395663" y="6251575"/>
          <p14:tracePt t="48355" x="3387725" y="6251575"/>
          <p14:tracePt t="48416" x="3379788" y="6243638"/>
          <p14:tracePt t="48432" x="3348038" y="6211888"/>
          <p14:tracePt t="48439" x="3324225" y="6196013"/>
          <p14:tracePt t="48446" x="3276600" y="6164263"/>
          <p14:tracePt t="48454" x="3236913" y="6140450"/>
          <p14:tracePt t="48461" x="3213100" y="6124575"/>
          <p14:tracePt t="48470" x="3189288" y="6116638"/>
          <p14:tracePt t="48477" x="3181350" y="6108700"/>
          <p14:tracePt t="48488" x="3173413" y="6108700"/>
          <p14:tracePt t="48502" x="3173413" y="6100763"/>
          <p14:tracePt t="48632" x="3181350" y="6100763"/>
          <p14:tracePt t="48640" x="3221038" y="6100763"/>
          <p14:tracePt t="48648" x="3244850" y="6100763"/>
          <p14:tracePt t="48656" x="3300413" y="6108700"/>
          <p14:tracePt t="48662" x="3379788" y="6116638"/>
          <p14:tracePt t="48671" x="3484563" y="6124575"/>
          <p14:tracePt t="48678" x="3516313" y="6132513"/>
          <p14:tracePt t="48686" x="3627438" y="6140450"/>
          <p14:tracePt t="48694" x="3722688" y="6156325"/>
          <p14:tracePt t="48702" x="3778250" y="6164263"/>
          <p14:tracePt t="48708" x="3883025" y="6180138"/>
          <p14:tracePt t="48717" x="3970338" y="6188075"/>
          <p14:tracePt t="48723" x="4025900" y="6203950"/>
          <p14:tracePt t="48732" x="4121150" y="6211888"/>
          <p14:tracePt t="48740" x="4152900" y="6219825"/>
          <p14:tracePt t="48748" x="4241800" y="6227763"/>
          <p14:tracePt t="48754" x="4297363" y="6243638"/>
          <p14:tracePt t="48761" x="4368800" y="6251575"/>
          <p14:tracePt t="48771" x="4424363" y="6259513"/>
          <p14:tracePt t="48778" x="4479925" y="6267450"/>
          <p14:tracePt t="48787" x="4527550" y="6275388"/>
          <p14:tracePt t="48794" x="4567238" y="6283325"/>
          <p14:tracePt t="48801" x="4624388" y="6299200"/>
          <p14:tracePt t="48808" x="4672013" y="6307138"/>
          <p14:tracePt t="48817" x="4719638" y="6315075"/>
          <p14:tracePt t="48824" x="4759325" y="6330950"/>
          <p14:tracePt t="48832" x="4783138" y="6330950"/>
          <p14:tracePt t="48840" x="4822825" y="6338888"/>
          <p14:tracePt t="48847" x="4854575" y="6348413"/>
          <p14:tracePt t="48856" x="4870450" y="6348413"/>
          <p14:tracePt t="48861" x="4886325" y="6348413"/>
          <p14:tracePt t="48869" x="4902200" y="6348413"/>
          <p14:tracePt t="48923" x="4910138" y="6348413"/>
          <p14:tracePt t="48931" x="4910138" y="6338888"/>
          <p14:tracePt t="48939" x="4918075" y="6330950"/>
          <p14:tracePt t="48947" x="4926013" y="6323013"/>
          <p14:tracePt t="48955" x="4926013" y="6315075"/>
          <p14:tracePt t="48961" x="4933950" y="6307138"/>
          <p14:tracePt t="48978" x="4943475" y="6291263"/>
          <p14:tracePt t="48994" x="4951413" y="6283325"/>
          <p14:tracePt t="49248" x="4959350" y="6283325"/>
          <p14:tracePt t="49255" x="4967288" y="6275388"/>
          <p14:tracePt t="49266" x="4975225" y="6267450"/>
          <p14:tracePt t="49278" x="4991100" y="6259513"/>
          <p14:tracePt t="49286" x="4999038" y="6251575"/>
          <p14:tracePt t="49294" x="5006975" y="6243638"/>
          <p14:tracePt t="49302" x="5014913" y="6235700"/>
          <p14:tracePt t="49311" x="5022850" y="6211888"/>
          <p14:tracePt t="49324" x="5030788" y="6203950"/>
          <p14:tracePt t="49331" x="5046663" y="6180138"/>
          <p14:tracePt t="49339" x="5054600" y="6172200"/>
          <p14:tracePt t="49346" x="5062538" y="6164263"/>
          <p14:tracePt t="49354" x="5078413" y="6164263"/>
          <p14:tracePt t="49377" x="5086350" y="6156325"/>
          <p14:tracePt t="49385" x="5094288" y="6156325"/>
          <p14:tracePt t="49392" x="5102225" y="6156325"/>
          <p14:tracePt t="49400" x="5110163" y="6156325"/>
          <p14:tracePt t="49408" x="5118100" y="6148388"/>
          <p14:tracePt t="49417" x="5126038" y="6148388"/>
          <p14:tracePt t="49424" x="5141913" y="6148388"/>
          <p14:tracePt t="49430" x="5149850" y="6148388"/>
          <p14:tracePt t="49438" x="5157788" y="6148388"/>
          <p14:tracePt t="49446" x="5165725" y="6148388"/>
          <p14:tracePt t="49526" x="5165725" y="6140450"/>
          <p14:tracePt t="49594" x="5165725" y="6132513"/>
          <p14:tracePt t="49601" x="5141913" y="6124575"/>
          <p14:tracePt t="49610" x="5126038" y="6124575"/>
          <p14:tracePt t="49618" x="5102225" y="6116638"/>
          <p14:tracePt t="49626" x="5054600" y="6108700"/>
          <p14:tracePt t="49632" x="4999038" y="6100763"/>
          <p14:tracePt t="49640" x="4959350" y="6100763"/>
          <p14:tracePt t="49647" x="4933950" y="6092825"/>
          <p14:tracePt t="49656" x="4886325" y="6092825"/>
          <p14:tracePt t="49663" x="4830763" y="6092825"/>
          <p14:tracePt t="49673" x="4814888" y="6092825"/>
          <p14:tracePt t="49677" x="4783138" y="6092825"/>
          <p14:tracePt t="49685" x="4767263" y="6092825"/>
          <p14:tracePt t="49693" x="4751388" y="6092825"/>
          <p14:tracePt t="49709" x="4743450" y="6092825"/>
          <p14:tracePt t="49764" x="4735513" y="6092825"/>
          <p14:tracePt t="49772" x="4727575" y="6092825"/>
          <p14:tracePt t="49778" x="4711700" y="6092825"/>
          <p14:tracePt t="49786" x="4687888" y="6092825"/>
          <p14:tracePt t="49792" x="4679950" y="6092825"/>
          <p14:tracePt t="49801" x="4656138" y="6100763"/>
          <p14:tracePt t="49809" x="4640263" y="6100763"/>
          <p14:tracePt t="49823" x="4632325" y="6108700"/>
          <p14:tracePt t="50118" x="4648200" y="6108700"/>
          <p14:tracePt t="50126" x="4656138" y="6108700"/>
          <p14:tracePt t="50135" x="4672013" y="6108700"/>
          <p14:tracePt t="50141" x="4695825" y="6108700"/>
          <p14:tracePt t="50148" x="4711700" y="6108700"/>
          <p14:tracePt t="50156" x="4727575" y="6108700"/>
          <p14:tracePt t="50163" x="4743450" y="6108700"/>
          <p14:tracePt t="50172" x="4775200" y="6108700"/>
          <p14:tracePt t="50180" x="4814888" y="6108700"/>
          <p14:tracePt t="50187" x="4870450" y="6108700"/>
          <p14:tracePt t="50196" x="4918075" y="6116638"/>
          <p14:tracePt t="50202" x="4959350" y="6116638"/>
          <p14:tracePt t="50210" x="5006975" y="6124575"/>
          <p14:tracePt t="50219" x="5030788" y="6124575"/>
          <p14:tracePt t="50226" x="5070475" y="6132513"/>
          <p14:tracePt t="50235" x="5102225" y="6140450"/>
          <p14:tracePt t="50242" x="5118100" y="6140450"/>
          <p14:tracePt t="50247" x="5141913" y="6140450"/>
          <p14:tracePt t="50256" x="5157788" y="6140450"/>
          <p14:tracePt t="50263" x="5181600" y="6148388"/>
          <p14:tracePt t="50272" x="5197475" y="6148388"/>
          <p14:tracePt t="50279" x="5213350" y="6148388"/>
          <p14:tracePt t="50287" x="5221288" y="6148388"/>
          <p14:tracePt t="50293" x="5229225" y="6148388"/>
          <p14:tracePt t="50508" x="5221288" y="6148388"/>
          <p14:tracePt t="50517" x="5197475" y="6148388"/>
          <p14:tracePt t="50524" x="5157788" y="6132513"/>
          <p14:tracePt t="50533" x="5141913" y="6124575"/>
          <p14:tracePt t="50541" x="5102225" y="6108700"/>
          <p14:tracePt t="50549" x="5062538" y="6092825"/>
          <p14:tracePt t="50555" x="5022850" y="6084888"/>
          <p14:tracePt t="50562" x="4975225" y="6069013"/>
          <p14:tracePt t="50572" x="4951413" y="6053138"/>
          <p14:tracePt t="50579" x="4910138" y="6029325"/>
          <p14:tracePt t="50588" x="4870450" y="6013450"/>
          <p14:tracePt t="50595" x="4846638" y="6013450"/>
          <p14:tracePt t="50604" x="4830763" y="6005513"/>
          <p14:tracePt t="50609" x="4822825" y="5995988"/>
          <p14:tracePt t="50625" x="4814888" y="5995988"/>
          <p14:tracePt t="50796" x="4806950" y="5995988"/>
          <p14:tracePt t="50803" x="4799013" y="5995988"/>
          <p14:tracePt t="50809" x="4791075" y="5995988"/>
          <p14:tracePt t="50826" x="4783138" y="5995988"/>
          <p14:tracePt t="50834" x="4775200" y="5995988"/>
          <p14:tracePt t="50859" x="4767263" y="5995988"/>
          <p14:tracePt t="50871" x="4759325" y="5995988"/>
          <p14:tracePt t="50889" x="4743450" y="5995988"/>
          <p14:tracePt t="50895" x="4727575" y="5995988"/>
          <p14:tracePt t="50904" x="4719638" y="5995988"/>
          <p14:tracePt t="50911" x="4711700" y="6005513"/>
          <p14:tracePt t="50919" x="4695825" y="6005513"/>
          <p14:tracePt t="50934" x="4687888" y="6013450"/>
          <p14:tracePt t="50950" x="4679950" y="6013450"/>
          <p14:tracePt t="51180" x="4687888" y="6021388"/>
          <p14:tracePt t="51187" x="4703763" y="6021388"/>
          <p14:tracePt t="51196" x="4719638" y="6029325"/>
          <p14:tracePt t="51204" x="4743450" y="6037263"/>
          <p14:tracePt t="51212" x="4783138" y="6037263"/>
          <p14:tracePt t="51218" x="4806950" y="6045200"/>
          <p14:tracePt t="51225" x="4830763" y="6045200"/>
          <p14:tracePt t="51234" x="4862513" y="6053138"/>
          <p14:tracePt t="51242" x="4886325" y="6053138"/>
          <p14:tracePt t="51249" x="4910138" y="6053138"/>
          <p14:tracePt t="51257" x="4943475" y="6053138"/>
          <p14:tracePt t="51266" x="4967288" y="6061075"/>
          <p14:tracePt t="51272" x="4991100" y="6061075"/>
          <p14:tracePt t="51279" x="5014913" y="6061075"/>
          <p14:tracePt t="51288" x="5038725" y="6061075"/>
          <p14:tracePt t="51296" x="5062538" y="6061075"/>
          <p14:tracePt t="51304" x="5086350" y="6069013"/>
          <p14:tracePt t="51312" x="5110163" y="6069013"/>
          <p14:tracePt t="51320" x="5126038" y="6069013"/>
          <p14:tracePt t="51328" x="5149850" y="6069013"/>
          <p14:tracePt t="51342" x="5165725" y="6069013"/>
          <p14:tracePt t="51358" x="5173663" y="6069013"/>
          <p14:tracePt t="51374" x="5181600" y="6069013"/>
          <p14:tracePt t="51379" x="5189538" y="6069013"/>
          <p14:tracePt t="51395" x="5197475" y="6069013"/>
          <p14:tracePt t="51412" x="5205413" y="6069013"/>
          <p14:tracePt t="51421" x="5213350" y="6069013"/>
          <p14:tracePt t="51425" x="5221288" y="6069013"/>
          <p14:tracePt t="51434" x="5229225" y="6069013"/>
          <p14:tracePt t="51442" x="5237163" y="6069013"/>
          <p14:tracePt t="51458" x="5245100" y="6069013"/>
          <p14:tracePt t="51526" x="5253038" y="6069013"/>
          <p14:tracePt t="51542" x="5260975" y="6069013"/>
          <p14:tracePt t="51560" x="5268913" y="6069013"/>
          <p14:tracePt t="51565" x="5292725" y="6069013"/>
          <p14:tracePt t="51574" x="5310188" y="6069013"/>
          <p14:tracePt t="51579" x="5326063" y="6061075"/>
          <p14:tracePt t="51588" x="5341938" y="6061075"/>
          <p14:tracePt t="51595" x="5357813" y="6061075"/>
          <p14:tracePt t="51603" x="5373688" y="6061075"/>
          <p14:tracePt t="51611" x="5397500" y="6061075"/>
          <p14:tracePt t="51621" x="5405438" y="6061075"/>
          <p14:tracePt t="51626" x="5421313" y="6061075"/>
          <p14:tracePt t="51634" x="5429250" y="6061075"/>
          <p14:tracePt t="51643" x="5445125" y="6061075"/>
          <p14:tracePt t="51650" x="5453063" y="6061075"/>
          <p14:tracePt t="51657" x="5461000" y="6061075"/>
          <p14:tracePt t="51667" x="5476875" y="6061075"/>
          <p14:tracePt t="51674" x="5484813" y="6061075"/>
          <p14:tracePt t="51682" x="5500688" y="6061075"/>
          <p14:tracePt t="51688" x="5516563" y="6061075"/>
          <p14:tracePt t="51695" x="5540375" y="6061075"/>
          <p14:tracePt t="51704" x="5556250" y="6061075"/>
          <p14:tracePt t="51712" x="5572125" y="6061075"/>
          <p14:tracePt t="51721" x="5580063" y="6061075"/>
          <p14:tracePt t="51728" x="5595938" y="6061075"/>
          <p14:tracePt t="51733" x="5603875" y="6061075"/>
          <p14:tracePt t="51741" x="5619750" y="6061075"/>
          <p14:tracePt t="51749" x="5635625" y="6061075"/>
          <p14:tracePt t="51756" x="5643563" y="6061075"/>
          <p14:tracePt t="51765" x="5659438" y="6061075"/>
          <p14:tracePt t="51773" x="5676900" y="6061075"/>
          <p14:tracePt t="51779" x="5692775" y="6061075"/>
          <p14:tracePt t="51787" x="5700713" y="6061075"/>
          <p14:tracePt t="51795" x="5716588" y="6061075"/>
          <p14:tracePt t="51803" x="5740400" y="6061075"/>
          <p14:tracePt t="51811" x="5756275" y="6061075"/>
          <p14:tracePt t="51819" x="5772150" y="6061075"/>
          <p14:tracePt t="51827" x="5780088" y="6061075"/>
          <p14:tracePt t="51833" x="5795963" y="6061075"/>
          <p14:tracePt t="51841" x="5811838" y="6061075"/>
          <p14:tracePt t="51849" x="5819775" y="6061075"/>
          <p14:tracePt t="51858" x="5827713" y="6061075"/>
          <p14:tracePt t="51865" x="5835650" y="6061075"/>
          <p14:tracePt t="51885" x="5859463" y="6061075"/>
          <p14:tracePt t="51890" x="5875338" y="6061075"/>
          <p14:tracePt t="51894" x="5883275" y="6061075"/>
          <p14:tracePt t="51903" x="5899150" y="6061075"/>
          <p14:tracePt t="51911" x="5915025" y="6061075"/>
          <p14:tracePt t="51920" x="5922963" y="6061075"/>
          <p14:tracePt t="51927" x="5946775" y="6061075"/>
          <p14:tracePt t="51936" x="5970588" y="6061075"/>
          <p14:tracePt t="51941" x="5994400" y="6061075"/>
          <p14:tracePt t="51949" x="6018213" y="6061075"/>
          <p14:tracePt t="51957" x="6043613" y="6061075"/>
          <p14:tracePt t="51965" x="6067425" y="6061075"/>
          <p14:tracePt t="51974" x="6075363" y="6061075"/>
          <p14:tracePt t="51979" x="6091238" y="6061075"/>
          <p14:tracePt t="51988" x="6107113" y="6061075"/>
          <p14:tracePt t="51995" x="6130925" y="6061075"/>
          <p14:tracePt t="52004" x="6138863" y="6061075"/>
          <p14:tracePt t="52022" x="6154738" y="6053138"/>
          <p14:tracePt t="52036" x="6170613" y="6053138"/>
          <p14:tracePt t="52043" x="6178550" y="6053138"/>
          <p14:tracePt t="52049" x="6186488" y="6053138"/>
          <p14:tracePt t="52059" x="6194425" y="6053138"/>
          <p14:tracePt t="52065" x="6210300" y="6053138"/>
          <p14:tracePt t="52074" x="6234113" y="6053138"/>
          <p14:tracePt t="52081" x="6257925" y="6053138"/>
          <p14:tracePt t="52090" x="6273800" y="6053138"/>
          <p14:tracePt t="52095" x="6289675" y="6053138"/>
          <p14:tracePt t="52103" x="6305550" y="6053138"/>
          <p14:tracePt t="52111" x="6313488" y="6053138"/>
          <p14:tracePt t="52120" x="6329363" y="6053138"/>
          <p14:tracePt t="52136" x="6337300" y="6053138"/>
          <p14:tracePt t="52141" x="6345238" y="6053138"/>
          <p14:tracePt t="52149" x="6353175" y="6053138"/>
          <p14:tracePt t="52158" x="6361113" y="6053138"/>
          <p14:tracePt t="52182" x="6369050" y="6053138"/>
          <p14:tracePt t="52196" x="6376988" y="6053138"/>
          <p14:tracePt t="52212" x="6384925" y="6053138"/>
          <p14:tracePt t="52221" x="6392863" y="6053138"/>
          <p14:tracePt t="52238" x="6402388" y="6045200"/>
          <p14:tracePt t="52244" x="6410325" y="6045200"/>
          <p14:tracePt t="52258" x="6418263" y="6045200"/>
          <p14:tracePt t="52336" x="6426200" y="6045200"/>
          <p14:tracePt t="52344" x="6434138" y="6045200"/>
          <p14:tracePt t="52352" x="6442075" y="6045200"/>
          <p14:tracePt t="52358" x="6450013" y="6045200"/>
          <p14:tracePt t="52366" x="6457950" y="6045200"/>
          <p14:tracePt t="52374" x="6489700" y="6045200"/>
          <p14:tracePt t="52382" x="6497638" y="6045200"/>
          <p14:tracePt t="52390" x="6513513" y="6045200"/>
          <p14:tracePt t="52398" x="6521450" y="6045200"/>
          <p14:tracePt t="52405" x="6529388" y="6045200"/>
          <p14:tracePt t="52411" x="6537325" y="6045200"/>
          <p14:tracePt t="52421" x="6545263" y="6045200"/>
          <p14:tracePt t="52427" x="6553200" y="6045200"/>
          <p14:tracePt t="52442" x="6561138" y="6045200"/>
          <p14:tracePt t="52674" x="6561138" y="6037263"/>
          <p14:tracePt t="59767" x="6640513" y="5940425"/>
          <p14:tracePt t="59776" x="6743700" y="5837238"/>
          <p14:tracePt t="59783" x="6840538" y="5749925"/>
          <p14:tracePt t="59790" x="6975475" y="5645150"/>
          <p14:tracePt t="59798" x="7015163" y="5597525"/>
          <p14:tracePt t="59805" x="7078663" y="5510213"/>
          <p14:tracePt t="59815" x="7102475" y="5454650"/>
          <p14:tracePt t="59822" x="7118350" y="5359400"/>
          <p14:tracePt t="59829" x="7118350" y="5230813"/>
          <p14:tracePt t="59835" x="7110413" y="5087938"/>
          <p14:tracePt t="59845" x="7062788" y="4984750"/>
          <p14:tracePt t="59851" x="6959600" y="4760913"/>
          <p14:tracePt t="59860" x="6808788" y="4545013"/>
          <p14:tracePt t="59868" x="6648450" y="4346575"/>
          <p14:tracePt t="59876" x="6473825" y="4138613"/>
          <p14:tracePt t="59884" x="6353175" y="4003675"/>
          <p14:tracePt t="59889" x="6170613" y="3811588"/>
          <p14:tracePt t="59897" x="6091238" y="3732213"/>
          <p14:tracePt t="59906" x="5915025" y="3579813"/>
          <p14:tracePt t="59913" x="5740400" y="3452813"/>
          <p14:tracePt t="59921" x="5635625" y="3397250"/>
          <p14:tracePt t="59931" x="5524500" y="3333750"/>
          <p14:tracePt t="59937" x="5276850" y="3221038"/>
          <p14:tracePt t="59944" x="5181600" y="3181350"/>
          <p14:tracePt t="59951" x="5038725" y="3125788"/>
          <p14:tracePt t="59959" x="4902200" y="3078163"/>
          <p14:tracePt t="59967" x="4814888" y="3046413"/>
          <p14:tracePt t="59976" x="4751388" y="3030538"/>
          <p14:tracePt t="59984" x="4711700" y="3014663"/>
          <p14:tracePt t="59990" x="4664075" y="2998788"/>
          <p14:tracePt t="60000" x="4648200" y="2998788"/>
          <p14:tracePt t="60006" x="4632325" y="2990850"/>
          <p14:tracePt t="60015" x="4624388" y="2982913"/>
          <p14:tracePt t="60021" x="4616450" y="2982913"/>
          <p14:tracePt t="60068" x="4608513" y="2974975"/>
          <p14:tracePt t="60076" x="4600575" y="2959100"/>
          <p14:tracePt t="60084" x="4576763" y="2951163"/>
          <p14:tracePt t="60091" x="4551363" y="2935288"/>
          <p14:tracePt t="60098" x="4519613" y="2909888"/>
          <p14:tracePt t="60105" x="4448175" y="2894013"/>
          <p14:tracePt t="60113" x="4432300" y="2886075"/>
          <p14:tracePt t="60122" x="4329113" y="2870200"/>
          <p14:tracePt t="60129" x="4241800" y="2862263"/>
          <p14:tracePt t="60138" x="4137025" y="2862263"/>
          <p14:tracePt t="60145" x="4041775" y="2862263"/>
          <p14:tracePt t="60152" x="3833813" y="2854325"/>
          <p14:tracePt t="60160" x="3595688" y="2854325"/>
          <p14:tracePt t="60168" x="3443288" y="2854325"/>
          <p14:tracePt t="60175" x="3197225" y="2854325"/>
          <p14:tracePt t="60183" x="3100388" y="2854325"/>
          <p14:tracePt t="60189" x="2989263" y="2862263"/>
          <p14:tracePt t="60198" x="2822575" y="2878138"/>
          <p14:tracePt t="60205" x="2759075" y="2878138"/>
          <p14:tracePt t="60213" x="2701925" y="2878138"/>
          <p14:tracePt t="60221" x="2662238" y="2878138"/>
          <p14:tracePt t="60260" x="2662238" y="2870200"/>
          <p14:tracePt t="60270" x="2662238" y="2846388"/>
          <p14:tracePt t="60276" x="2662238" y="2822575"/>
          <p14:tracePt t="60290" x="2662238" y="2814638"/>
          <p14:tracePt t="60297" x="2662238" y="2806700"/>
          <p14:tracePt t="60322" x="2662238" y="2798763"/>
          <p14:tracePt t="60344" x="2662238" y="2814638"/>
          <p14:tracePt t="60351" x="2662238" y="2846388"/>
          <p14:tracePt t="60360" x="2654300" y="2862263"/>
          <p14:tracePt t="60368" x="2654300" y="2943225"/>
          <p14:tracePt t="60375" x="2662238" y="3006725"/>
          <p14:tracePt t="60383" x="2686050" y="3054350"/>
          <p14:tracePt t="60392" x="2709863" y="3086100"/>
          <p14:tracePt t="60400" x="2751138" y="3141663"/>
          <p14:tracePt t="60405" x="2798763" y="3189288"/>
          <p14:tracePt t="60413" x="2846388" y="3213100"/>
          <p14:tracePt t="60422" x="2870200" y="3213100"/>
          <p14:tracePt t="60431" x="2917825" y="3221038"/>
          <p14:tracePt t="60438" x="2941638" y="3221038"/>
          <p14:tracePt t="60446" x="2989263" y="3221038"/>
          <p14:tracePt t="60452" x="3084513" y="3189288"/>
          <p14:tracePt t="60460" x="3189288" y="3149600"/>
          <p14:tracePt t="60468" x="3284538" y="3109913"/>
          <p14:tracePt t="60475" x="3443288" y="3038475"/>
          <p14:tracePt t="60483" x="3548063" y="2982913"/>
          <p14:tracePt t="60491" x="3714750" y="2894013"/>
          <p14:tracePt t="60499" x="3817938" y="2830513"/>
          <p14:tracePt t="60505" x="3970338" y="2735263"/>
          <p14:tracePt t="60513" x="4065588" y="2663825"/>
          <p14:tracePt t="60521" x="4137025" y="2616200"/>
          <p14:tracePt t="60531" x="4217988" y="2566988"/>
          <p14:tracePt t="60536" x="4273550" y="2527300"/>
          <p14:tracePt t="60545" x="4305300" y="2519363"/>
          <p14:tracePt t="60551" x="4329113" y="2511425"/>
          <p14:tracePt t="60583" x="4337050" y="2527300"/>
          <p14:tracePt t="60591" x="4360863" y="2576513"/>
          <p14:tracePt t="60600" x="4376738" y="2592388"/>
          <p14:tracePt t="60605" x="4432300" y="2679700"/>
          <p14:tracePt t="60613" x="4479925" y="2743200"/>
          <p14:tracePt t="60621" x="4535488" y="2790825"/>
          <p14:tracePt t="60629" x="4584700" y="2830513"/>
          <p14:tracePt t="60638" x="4600575" y="2846388"/>
          <p14:tracePt t="60646" x="4616450" y="2854325"/>
          <p14:tracePt t="60701" x="4600575" y="2854325"/>
          <p14:tracePt t="60706" x="4567238" y="2830513"/>
          <p14:tracePt t="60713" x="4479925" y="2806700"/>
          <p14:tracePt t="60721" x="4368800" y="2774950"/>
          <p14:tracePt t="60729" x="4257675" y="2743200"/>
          <p14:tracePt t="60737" x="4168775" y="2719388"/>
          <p14:tracePt t="60746" x="4033838" y="2695575"/>
          <p14:tracePt t="60752" x="3986213" y="2695575"/>
          <p14:tracePt t="60760" x="3922713" y="2695575"/>
          <p14:tracePt t="60768" x="3906838" y="2695575"/>
          <p14:tracePt t="60776" x="3906838" y="2703513"/>
          <p14:tracePt t="60792" x="3906838" y="2711450"/>
          <p14:tracePt t="60800" x="3906838" y="2719388"/>
          <p14:tracePt t="60805" x="3930650" y="2735263"/>
          <p14:tracePt t="60814" x="3970338" y="2751138"/>
          <p14:tracePt t="60822" x="4025900" y="2751138"/>
          <p14:tracePt t="60830" x="4097338" y="2767013"/>
          <p14:tracePt t="60837" x="4160838" y="2767013"/>
          <p14:tracePt t="60846" x="4233863" y="2759075"/>
          <p14:tracePt t="60854" x="4257675" y="2751138"/>
          <p14:tracePt t="60860" x="4257675" y="2735263"/>
          <p14:tracePt t="60868" x="4257675" y="2727325"/>
          <p14:tracePt t="60875" x="4257675" y="2703513"/>
          <p14:tracePt t="60883" x="4249738" y="2687638"/>
          <p14:tracePt t="60891" x="4200525" y="2655888"/>
          <p14:tracePt t="60900" x="4144963" y="2624138"/>
          <p14:tracePt t="60907" x="4057650" y="2608263"/>
          <p14:tracePt t="60914" x="3906838" y="2592388"/>
          <p14:tracePt t="60921" x="3802063" y="2592388"/>
          <p14:tracePt t="60928" x="3635375" y="2592388"/>
          <p14:tracePt t="60937" x="3563938" y="2616200"/>
          <p14:tracePt t="60945" x="3484563" y="2679700"/>
          <p14:tracePt t="60953" x="3459163" y="2743200"/>
          <p14:tracePt t="60959" x="3459163" y="2790825"/>
          <p14:tracePt t="60967" x="3492500" y="2870200"/>
          <p14:tracePt t="60975" x="3532188" y="2901950"/>
          <p14:tracePt t="60984" x="3722688" y="2990850"/>
          <p14:tracePt t="60991" x="3833813" y="3030538"/>
          <p14:tracePt t="61000" x="4281488" y="3109913"/>
          <p14:tracePt t="61005" x="4640263" y="3149600"/>
          <p14:tracePt t="61013" x="4983163" y="3149600"/>
          <p14:tracePt t="61021" x="5397500" y="3149600"/>
          <p14:tracePt t="61030" x="5938838" y="3141663"/>
          <p14:tracePt t="61037" x="6353175" y="3094038"/>
          <p14:tracePt t="61046" x="6656388" y="3022600"/>
          <p14:tracePt t="61053" x="6888163" y="2959100"/>
          <p14:tracePt t="61059" x="6991350" y="2927350"/>
          <p14:tracePt t="61067" x="7046913" y="2901950"/>
          <p14:tracePt t="61075" x="7062788" y="2870200"/>
          <p14:tracePt t="61091" x="7062788" y="2862263"/>
          <p14:tracePt t="61100" x="7054850" y="2862263"/>
          <p14:tracePt t="61107" x="7046913" y="2862263"/>
          <p14:tracePt t="61113" x="7038975" y="2870200"/>
          <p14:tracePt t="61121" x="6983413" y="2935288"/>
          <p14:tracePt t="61130" x="6943725" y="3038475"/>
          <p14:tracePt t="61138" x="6927850" y="3173413"/>
          <p14:tracePt t="61147" x="6927850" y="3278188"/>
          <p14:tracePt t="61154" x="6927850" y="3373438"/>
          <p14:tracePt t="61163" x="7015163" y="3629025"/>
          <p14:tracePt t="61168" x="7054850" y="3716338"/>
          <p14:tracePt t="61176" x="7191375" y="3930650"/>
          <p14:tracePt t="61184" x="7270750" y="4011613"/>
          <p14:tracePt t="61191" x="7350125" y="4067175"/>
          <p14:tracePt t="61200" x="7413625" y="4114800"/>
          <p14:tracePt t="61207" x="7461250" y="4130675"/>
          <p14:tracePt t="61217" x="7518400" y="4130675"/>
          <p14:tracePt t="61221" x="7550150" y="4130675"/>
          <p14:tracePt t="61229" x="7566025" y="4130675"/>
          <p14:tracePt t="61236" x="7581900" y="4122738"/>
          <p14:tracePt t="61245" x="7589838" y="4106863"/>
          <p14:tracePt t="61262" x="7597775" y="4098925"/>
          <p14:tracePt t="61330" x="7605713" y="4106863"/>
          <p14:tracePt t="61338" x="7645400" y="4162425"/>
          <p14:tracePt t="61346" x="7693025" y="4217988"/>
          <p14:tracePt t="61354" x="7740650" y="4265613"/>
          <p14:tracePt t="61363" x="7772400" y="4291013"/>
          <p14:tracePt t="61370" x="7796213" y="4314825"/>
          <p14:tracePt t="61375" x="7820025" y="4330700"/>
          <p14:tracePt t="61384" x="7827963" y="4338638"/>
        </p14:tracePtLst>
      </p14:laserTrace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7" descr="sputtering_syste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114425"/>
            <a:ext cx="3352800" cy="2514600"/>
          </a:xfrm>
          <a:prstGeom prst="rect">
            <a:avLst/>
          </a:prstGeom>
        </p:spPr>
      </p:pic>
      <p:pic>
        <p:nvPicPr>
          <p:cNvPr id="9" name="Picture 8" descr="solitec_spin_coater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81400" y="0"/>
            <a:ext cx="2971800" cy="2228850"/>
          </a:xfrm>
          <a:prstGeom prst="rect">
            <a:avLst/>
          </a:prstGeom>
        </p:spPr>
      </p:pic>
      <p:pic>
        <p:nvPicPr>
          <p:cNvPr id="11" name="Picture 10" descr="OAI20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29400" y="1219200"/>
            <a:ext cx="2514600" cy="2893897"/>
          </a:xfrm>
          <a:prstGeom prst="rect">
            <a:avLst/>
          </a:prstGeom>
        </p:spPr>
      </p:pic>
      <p:sp>
        <p:nvSpPr>
          <p:cNvPr id="14" name="Bent Arrow 13"/>
          <p:cNvSpPr/>
          <p:nvPr/>
        </p:nvSpPr>
        <p:spPr bwMode="auto">
          <a:xfrm rot="5400000">
            <a:off x="6611313" y="914400"/>
            <a:ext cx="886095" cy="914399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12" name="Picture 11" descr="wet_bench_action_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957736" y="4736123"/>
            <a:ext cx="3200400" cy="2133600"/>
          </a:xfrm>
          <a:prstGeom prst="rect">
            <a:avLst/>
          </a:prstGeom>
        </p:spPr>
      </p:pic>
      <p:sp>
        <p:nvSpPr>
          <p:cNvPr id="104" name="Title 103"/>
          <p:cNvSpPr>
            <a:spLocks noGrp="1"/>
          </p:cNvSpPr>
          <p:nvPr>
            <p:ph type="title"/>
          </p:nvPr>
        </p:nvSpPr>
        <p:spPr>
          <a:xfrm>
            <a:off x="0" y="-25847"/>
            <a:ext cx="3581400" cy="860248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1800" b="1" dirty="0">
                <a:latin typeface="AR CENA" panose="02000000000000000000" pitchFamily="2" charset="0"/>
                <a:cs typeface="Calibri" pitchFamily="34" charset="0"/>
              </a:rPr>
              <a:t>$5M Dedicated Fab @ TAMU</a:t>
            </a:r>
            <a:br>
              <a:rPr lang="en-US" sz="1800" b="1" dirty="0">
                <a:latin typeface="AR CENA" panose="02000000000000000000" pitchFamily="2" charset="0"/>
                <a:cs typeface="Calibri" pitchFamily="34" charset="0"/>
              </a:rPr>
            </a:br>
            <a:r>
              <a:rPr lang="en-US" sz="1800" b="1" dirty="0">
                <a:latin typeface="AR CENA" panose="02000000000000000000" pitchFamily="2" charset="0"/>
                <a:cs typeface="Calibri" pitchFamily="34" charset="0"/>
              </a:rPr>
              <a:t>1</a:t>
            </a:r>
            <a:r>
              <a:rPr lang="en-US" sz="1800" b="1" baseline="30000" dirty="0">
                <a:latin typeface="AR CENA" panose="02000000000000000000" pitchFamily="2" charset="0"/>
                <a:cs typeface="Calibri" pitchFamily="34" charset="0"/>
              </a:rPr>
              <a:t>st</a:t>
            </a:r>
            <a:r>
              <a:rPr lang="en-US" sz="1800" b="1" dirty="0">
                <a:latin typeface="AR CENA" panose="02000000000000000000" pitchFamily="2" charset="0"/>
                <a:cs typeface="Calibri" pitchFamily="34" charset="0"/>
              </a:rPr>
              <a:t> SNOLAB Tower Completed!</a:t>
            </a:r>
          </a:p>
        </p:txBody>
      </p:sp>
      <p:pic>
        <p:nvPicPr>
          <p:cNvPr id="49" name="Picture 48" descr="DSCN239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1031" y="3444359"/>
            <a:ext cx="2718737" cy="1508641"/>
          </a:xfrm>
          <a:prstGeom prst="rect">
            <a:avLst/>
          </a:prstGeom>
        </p:spPr>
      </p:pic>
      <p:sp>
        <p:nvSpPr>
          <p:cNvPr id="51" name="Right Arrow 50"/>
          <p:cNvSpPr/>
          <p:nvPr/>
        </p:nvSpPr>
        <p:spPr>
          <a:xfrm rot="16200000">
            <a:off x="1397976" y="3259748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96716" y="4539734"/>
            <a:ext cx="8382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itchFamily="34" charset="0"/>
                <a:cs typeface="Calibri" pitchFamily="34" charset="0"/>
              </a:rPr>
              <a:t>Polish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0" y="3259693"/>
            <a:ext cx="12192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itchFamily="34" charset="0"/>
                <a:cs typeface="Calibri" pitchFamily="34" charset="0"/>
              </a:rPr>
              <a:t>Deposition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181600" y="1828800"/>
            <a:ext cx="13716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itchFamily="34" charset="0"/>
                <a:cs typeface="Calibri" pitchFamily="34" charset="0"/>
              </a:rPr>
              <a:t>Photo Coat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858000" y="3667396"/>
            <a:ext cx="22860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itchFamily="34" charset="0"/>
                <a:cs typeface="Calibri" pitchFamily="34" charset="0"/>
              </a:rPr>
              <a:t>Circuit Mask Exposure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620000" y="6412468"/>
            <a:ext cx="15240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itchFamily="34" charset="0"/>
                <a:cs typeface="Calibri" pitchFamily="34" charset="0"/>
              </a:rPr>
              <a:t>Chemical Etch</a:t>
            </a:r>
          </a:p>
        </p:txBody>
      </p:sp>
      <p:sp>
        <p:nvSpPr>
          <p:cNvPr id="13" name="Bent Arrow 12"/>
          <p:cNvSpPr/>
          <p:nvPr/>
        </p:nvSpPr>
        <p:spPr bwMode="auto">
          <a:xfrm>
            <a:off x="2819400" y="990600"/>
            <a:ext cx="838200" cy="762000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1" name="Right Arrow 20"/>
          <p:cNvSpPr/>
          <p:nvPr/>
        </p:nvSpPr>
        <p:spPr>
          <a:xfrm rot="16200000">
            <a:off x="5067300" y="43053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477000" y="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Multi-step process repeatable for high quality detectors</a:t>
            </a:r>
          </a:p>
        </p:txBody>
      </p:sp>
      <p:pic>
        <p:nvPicPr>
          <p:cNvPr id="4" name="fabvideo.wmv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2911522" y="2181496"/>
            <a:ext cx="3962400" cy="2971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72050"/>
            <a:ext cx="2759768" cy="188595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189285" y="5856410"/>
            <a:ext cx="603738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itchFamily="34" charset="0"/>
                <a:cs typeface="Calibri" pitchFamily="34" charset="0"/>
              </a:rPr>
              <a:t>XRD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770" y="6236732"/>
            <a:ext cx="624253" cy="624253"/>
          </a:xfrm>
          <a:prstGeom prst="rect">
            <a:avLst/>
          </a:prstGeom>
        </p:spPr>
      </p:pic>
      <p:sp>
        <p:nvSpPr>
          <p:cNvPr id="24" name="Right Arrow 23"/>
          <p:cNvSpPr/>
          <p:nvPr/>
        </p:nvSpPr>
        <p:spPr>
          <a:xfrm rot="16200000">
            <a:off x="1163515" y="48387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/>
          <p:cNvSpPr/>
          <p:nvPr/>
        </p:nvSpPr>
        <p:spPr>
          <a:xfrm rot="5400000">
            <a:off x="7958006" y="4219967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331" y="4972050"/>
            <a:ext cx="3111959" cy="1940910"/>
          </a:xfrm>
          <a:prstGeom prst="rect">
            <a:avLst/>
          </a:prstGeom>
        </p:spPr>
      </p:pic>
      <p:sp>
        <p:nvSpPr>
          <p:cNvPr id="28" name="Right Arrow 27"/>
          <p:cNvSpPr/>
          <p:nvPr/>
        </p:nvSpPr>
        <p:spPr>
          <a:xfrm rot="10800000">
            <a:off x="5667590" y="594067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412384" y="6500391"/>
            <a:ext cx="2150216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itchFamily="34" charset="0"/>
                <a:cs typeface="Calibri" pitchFamily="34" charset="0"/>
              </a:rPr>
              <a:t>Inspect and Package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522" y="2192229"/>
            <a:ext cx="3962400" cy="295632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1A2AF09-1DEB-427C-95D1-00FCAB430305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596" y="3072813"/>
            <a:ext cx="1628325" cy="207531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87605855"/>
      </p:ext>
    </p:extLst>
  </p:cSld>
  <p:clrMapOvr>
    <a:masterClrMapping/>
  </p:clrMapOvr>
  <p:transition advTm="533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6430199-8F84-4E7A-A501-C89952B09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17920" y="3679053"/>
            <a:ext cx="4340131" cy="27174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3AB6BC-C57F-AD45-B956-1EF29B9DB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9144001" cy="484670"/>
          </a:xfrm>
        </p:spPr>
        <p:txBody>
          <a:bodyPr>
            <a:normAutofit/>
          </a:bodyPr>
          <a:lstStyle/>
          <a:p>
            <a:r>
              <a:rPr lang="en-US" sz="2200" b="1" dirty="0">
                <a:latin typeface="Ar cena"/>
              </a:rPr>
              <a:t>~100gm sapphire detector with ~15 eV </a:t>
            </a:r>
            <a:r>
              <a:rPr lang="en-US" sz="2200" b="1" dirty="0">
                <a:latin typeface="Ar cena"/>
                <a:sym typeface="Symbol" panose="05050102010706020507" pitchFamily="18" charset="2"/>
              </a:rPr>
              <a:t> baseline resolution</a:t>
            </a:r>
            <a:endParaRPr lang="en-US" sz="2200" b="1" dirty="0">
              <a:latin typeface="Ar cena"/>
            </a:endParaRPr>
          </a:p>
        </p:txBody>
      </p: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726905FB-6F3D-47C4-9FD1-320A414D8D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06"/>
          <a:stretch/>
        </p:blipFill>
        <p:spPr>
          <a:xfrm>
            <a:off x="3306623" y="582806"/>
            <a:ext cx="2782901" cy="189766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AC550E0-084A-406F-9AD8-D8062EBAC1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7378" y="551896"/>
            <a:ext cx="3139443" cy="253592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B7501E8-B341-44CC-AA13-1152F970A2D6}"/>
              </a:ext>
            </a:extLst>
          </p:cNvPr>
          <p:cNvSpPr txBox="1"/>
          <p:nvPr/>
        </p:nvSpPr>
        <p:spPr>
          <a:xfrm>
            <a:off x="5837377" y="2915076"/>
            <a:ext cx="31394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Calibrated based on 13.9KeV line. Exact value is within 15-18 eV, based on peak</a:t>
            </a:r>
          </a:p>
        </p:txBody>
      </p:sp>
      <p:pic>
        <p:nvPicPr>
          <p:cNvPr id="10" name="Picture 9" descr="A picture containing indoor, piece, loudspeaker, case&#10;&#10;Description automatically generated">
            <a:extLst>
              <a:ext uri="{FF2B5EF4-FFF2-40B4-BE49-F238E27FC236}">
                <a16:creationId xmlns:a16="http://schemas.microsoft.com/office/drawing/2014/main" id="{5BE65486-4A76-4F0C-9ABD-744F1C816B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16" y="531901"/>
            <a:ext cx="3271038" cy="266375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9549480-5029-4536-B79A-22E0CA90C577}"/>
              </a:ext>
            </a:extLst>
          </p:cNvPr>
          <p:cNvSpPr txBox="1"/>
          <p:nvPr/>
        </p:nvSpPr>
        <p:spPr>
          <a:xfrm>
            <a:off x="31108" y="3191238"/>
            <a:ext cx="3352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~100 gm 3”x 4mm sapphire detector shown</a:t>
            </a:r>
          </a:p>
          <a:p>
            <a:r>
              <a:rPr lang="en-US" sz="1400" dirty="0"/>
              <a:t>~200 gm 3”x1cm sapphire detector tested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35F45B5-7223-441A-BCE8-4FC0FB7D50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3716007"/>
            <a:ext cx="3861943" cy="307405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CDEE01E-5B5B-4436-9B92-22BCC6C26E2B}"/>
              </a:ext>
            </a:extLst>
          </p:cNvPr>
          <p:cNvSpPr txBox="1"/>
          <p:nvPr/>
        </p:nvSpPr>
        <p:spPr>
          <a:xfrm>
            <a:off x="4378217" y="6520645"/>
            <a:ext cx="47679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ym typeface="Symbol" panose="05050102010706020507" pitchFamily="18" charset="2"/>
              </a:rPr>
              <a:t>Calibration: Internal </a:t>
            </a:r>
            <a:r>
              <a:rPr lang="en-US" sz="1400" baseline="30000" dirty="0">
                <a:sym typeface="Symbol" panose="05050102010706020507" pitchFamily="18" charset="2"/>
              </a:rPr>
              <a:t>55</a:t>
            </a:r>
            <a:r>
              <a:rPr lang="en-US" sz="1400" dirty="0">
                <a:sym typeface="Symbol" panose="05050102010706020507" pitchFamily="18" charset="2"/>
              </a:rPr>
              <a:t>Fe, </a:t>
            </a:r>
            <a:r>
              <a:rPr lang="en-US" sz="1400" baseline="30000" dirty="0">
                <a:sym typeface="Symbol" panose="05050102010706020507" pitchFamily="18" charset="2"/>
              </a:rPr>
              <a:t>241</a:t>
            </a:r>
            <a:r>
              <a:rPr lang="en-US" sz="1400" dirty="0">
                <a:sym typeface="Symbol" panose="05050102010706020507" pitchFamily="18" charset="2"/>
              </a:rPr>
              <a:t>Am and external </a:t>
            </a:r>
            <a:r>
              <a:rPr lang="en-US" sz="1400" baseline="30000" dirty="0">
                <a:sym typeface="Symbol" panose="05050102010706020507" pitchFamily="18" charset="2"/>
              </a:rPr>
              <a:t>57</a:t>
            </a:r>
            <a:r>
              <a:rPr lang="en-US" sz="1400" dirty="0">
                <a:sym typeface="Symbol" panose="05050102010706020507" pitchFamily="18" charset="2"/>
              </a:rPr>
              <a:t>Co, </a:t>
            </a:r>
            <a:r>
              <a:rPr lang="en-US" sz="1400" baseline="30000" dirty="0">
                <a:sym typeface="Symbol" panose="05050102010706020507" pitchFamily="18" charset="2"/>
              </a:rPr>
              <a:t>252</a:t>
            </a:r>
            <a:r>
              <a:rPr lang="en-US" sz="1400" dirty="0">
                <a:sym typeface="Symbol" panose="05050102010706020507" pitchFamily="18" charset="2"/>
              </a:rPr>
              <a:t>Cf, </a:t>
            </a:r>
            <a:r>
              <a:rPr lang="en-US" sz="1400" dirty="0" err="1">
                <a:sym typeface="Symbol" panose="05050102010706020507" pitchFamily="18" charset="2"/>
              </a:rPr>
              <a:t>AmBe</a:t>
            </a:r>
            <a:r>
              <a:rPr lang="en-US" sz="1400" dirty="0">
                <a:sym typeface="Symbol" panose="05050102010706020507" pitchFamily="18" charset="2"/>
              </a:rPr>
              <a:t>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61D700-4739-BF91-16BC-565F82AEB0CB}"/>
              </a:ext>
            </a:extLst>
          </p:cNvPr>
          <p:cNvSpPr txBox="1"/>
          <p:nvPr/>
        </p:nvSpPr>
        <p:spPr>
          <a:xfrm>
            <a:off x="3141859" y="3087817"/>
            <a:ext cx="3152122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Faster phonon pulses provide better position information, background rejection</a:t>
            </a:r>
          </a:p>
        </p:txBody>
      </p:sp>
    </p:spTree>
    <p:extLst>
      <p:ext uri="{BB962C8B-B14F-4D97-AF65-F5344CB8AC3E}">
        <p14:creationId xmlns:p14="http://schemas.microsoft.com/office/powerpoint/2010/main" val="28381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760"/>
    </mc:Choice>
    <mc:Fallback xmlns="">
      <p:transition spd="slow" advTm="257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  <p:extLst>
    <p:ext uri="{3A86A75C-4F4B-4683-9AE1-C65F6400EC91}">
      <p14:laserTraceLst xmlns:p14="http://schemas.microsoft.com/office/powerpoint/2010/main">
        <p14:tracePtLst>
          <p14:tracePt t="2086" x="6083300" y="5414963"/>
          <p14:tracePt t="2092" x="5978525" y="5262563"/>
          <p14:tracePt t="2100" x="5915025" y="5151438"/>
          <p14:tracePt t="2109" x="5756275" y="4895850"/>
          <p14:tracePt t="2116" x="5627688" y="4705350"/>
          <p14:tracePt t="2126" x="5556250" y="4592638"/>
          <p14:tracePt t="2132" x="5500688" y="4505325"/>
          <p14:tracePt t="2138" x="5453063" y="4457700"/>
          <p14:tracePt t="2147" x="5421313" y="4410075"/>
          <p14:tracePt t="2154" x="5405438" y="4378325"/>
          <p14:tracePt t="2163" x="5389563" y="4362450"/>
          <p14:tracePt t="2170" x="5389563" y="4354513"/>
          <p14:tracePt t="2208" x="5381625" y="4354513"/>
          <p14:tracePt t="2215" x="5373688" y="4354513"/>
          <p14:tracePt t="2223" x="5357813" y="4362450"/>
          <p14:tracePt t="2231" x="5341938" y="4370388"/>
          <p14:tracePt t="2239" x="5326063" y="4378325"/>
          <p14:tracePt t="2246" x="5318125" y="4386263"/>
          <p14:tracePt t="2253" x="5318125" y="4394200"/>
          <p14:tracePt t="2262" x="5310188" y="4402138"/>
          <p14:tracePt t="2270" x="5300663" y="4418013"/>
          <p14:tracePt t="2279" x="5284788" y="4418013"/>
          <p14:tracePt t="2286" x="5268913" y="4425950"/>
          <p14:tracePt t="2294" x="5260975" y="4433888"/>
          <p14:tracePt t="2300" x="5229225" y="4433888"/>
          <p14:tracePt t="2310" x="5197475" y="4433888"/>
          <p14:tracePt t="2316" x="5173663" y="4433888"/>
          <p14:tracePt t="2327" x="5157788" y="4418013"/>
          <p14:tracePt t="2333" x="5133975" y="4394200"/>
          <p14:tracePt t="2340" x="5086350" y="4346575"/>
          <p14:tracePt t="2348" x="5062538" y="4314825"/>
          <p14:tracePt t="2354" x="4975225" y="4225925"/>
          <p14:tracePt t="2363" x="4918075" y="4162425"/>
          <p14:tracePt t="2370" x="4751388" y="3971925"/>
          <p14:tracePt t="2378" x="4543425" y="3763963"/>
          <p14:tracePt t="2386" x="4249738" y="3468688"/>
          <p14:tracePt t="2394" x="4017963" y="3236913"/>
          <p14:tracePt t="2400" x="3825875" y="3054350"/>
          <p14:tracePt t="2409" x="3643313" y="2862263"/>
          <p14:tracePt t="2416" x="3451225" y="2679700"/>
          <p14:tracePt t="2424" x="3300413" y="2511425"/>
          <p14:tracePt t="2432" x="3244850" y="2439988"/>
          <p14:tracePt t="2440" x="3141663" y="2328863"/>
          <p14:tracePt t="2447" x="3117850" y="2297113"/>
          <p14:tracePt t="2454" x="3060700" y="2192338"/>
          <p14:tracePt t="2463" x="3044825" y="2152650"/>
          <p14:tracePt t="2470" x="3028950" y="2120900"/>
          <p14:tracePt t="2479" x="3013075" y="2065338"/>
          <p14:tracePt t="2487" x="2989263" y="2001838"/>
          <p14:tracePt t="2494" x="2973388" y="1930400"/>
          <p14:tracePt t="2500" x="2965450" y="1906588"/>
          <p14:tracePt t="2510" x="2957513" y="1865313"/>
          <p14:tracePt t="2516" x="2941638" y="1833563"/>
          <p14:tracePt t="2524" x="2933700" y="1809750"/>
          <p14:tracePt t="2532" x="2917825" y="1785938"/>
          <p14:tracePt t="2541" x="2901950" y="1754188"/>
          <p14:tracePt t="2548" x="2862263" y="1714500"/>
          <p14:tracePt t="2554" x="2854325" y="1706563"/>
          <p14:tracePt t="2564" x="2830513" y="1690688"/>
          <p14:tracePt t="2570" x="2782888" y="1658938"/>
          <p14:tracePt t="2580" x="2733675" y="1643063"/>
          <p14:tracePt t="2586" x="2709863" y="1627188"/>
          <p14:tracePt t="2596" x="2670175" y="1611313"/>
          <p14:tracePt t="2602" x="2646363" y="1603375"/>
          <p14:tracePt t="2609" x="2622550" y="1603375"/>
          <p14:tracePt t="2616" x="2606675" y="1603375"/>
          <p14:tracePt t="2625" x="2559050" y="1595438"/>
          <p14:tracePt t="2632" x="2511425" y="1595438"/>
          <p14:tracePt t="2644" x="2479675" y="1595438"/>
          <p14:tracePt t="2649" x="2439988" y="1595438"/>
          <p14:tracePt t="2657" x="2374900" y="1595438"/>
          <p14:tracePt t="2662" x="2335213" y="1595438"/>
          <p14:tracePt t="2670" x="2311400" y="1595438"/>
          <p14:tracePt t="2678" x="2295525" y="1595438"/>
          <p14:tracePt t="2879" x="2311400" y="1595438"/>
          <p14:tracePt t="2886" x="2359025" y="1611313"/>
          <p14:tracePt t="2894" x="2408238" y="1635125"/>
          <p14:tracePt t="2903" x="2487613" y="1674813"/>
          <p14:tracePt t="2911" x="2503488" y="1690688"/>
          <p14:tracePt t="2916" x="2566988" y="1746250"/>
          <p14:tracePt t="2924" x="2630488" y="1825625"/>
          <p14:tracePt t="2931" x="2646363" y="1873250"/>
          <p14:tracePt t="2940" x="2693988" y="1962150"/>
          <p14:tracePt t="2948" x="2725738" y="2041525"/>
          <p14:tracePt t="2957" x="2751138" y="2097088"/>
          <p14:tracePt t="2965" x="2790825" y="2200275"/>
          <p14:tracePt t="2970" x="2830513" y="2312988"/>
          <p14:tracePt t="2979" x="2854325" y="2368550"/>
          <p14:tracePt t="2986" x="2894013" y="2455863"/>
          <p14:tracePt t="2994" x="2941638" y="2543175"/>
          <p14:tracePt t="3001" x="2965450" y="2608263"/>
          <p14:tracePt t="3008" x="3005138" y="2679700"/>
          <p14:tracePt t="3015" x="3036888" y="2743200"/>
          <p14:tracePt t="3024" x="3060700" y="2806700"/>
          <p14:tracePt t="3032" x="3084513" y="2846388"/>
          <p14:tracePt t="3039" x="3100388" y="2886075"/>
          <p14:tracePt t="3048" x="3109913" y="2901950"/>
          <p14:tracePt t="3058" x="3117850" y="2927350"/>
          <p14:tracePt t="3065" x="3125788" y="2943225"/>
          <p14:tracePt t="3070" x="3133725" y="2967038"/>
          <p14:tracePt t="3078" x="3141663" y="2998788"/>
          <p14:tracePt t="3087" x="3149600" y="3038475"/>
          <p14:tracePt t="3095" x="3149600" y="3062288"/>
          <p14:tracePt t="3102" x="3165475" y="3101975"/>
          <p14:tracePt t="3111" x="3173413" y="3141663"/>
          <p14:tracePt t="3118" x="3181350" y="3165475"/>
          <p14:tracePt t="3125" x="3189288" y="3213100"/>
          <p14:tracePt t="3132" x="3189288" y="3221038"/>
          <p14:tracePt t="3140" x="3197225" y="3278188"/>
          <p14:tracePt t="3148" x="3213100" y="3309938"/>
          <p14:tracePt t="3157" x="3213100" y="3333750"/>
          <p14:tracePt t="3165" x="3213100" y="3357563"/>
          <p14:tracePt t="3172" x="3221038" y="3381375"/>
          <p14:tracePt t="3178" x="3228975" y="3397250"/>
          <p14:tracePt t="3187" x="3228975" y="3421063"/>
          <p14:tracePt t="3195" x="3236913" y="3444875"/>
          <p14:tracePt t="3203" x="3236913" y="3468688"/>
          <p14:tracePt t="3211" x="3244850" y="3492500"/>
          <p14:tracePt t="3218" x="3268663" y="3532188"/>
          <p14:tracePt t="3224" x="3284538" y="3571875"/>
          <p14:tracePt t="3232" x="3308350" y="3605213"/>
          <p14:tracePt t="3240" x="3379788" y="3692525"/>
          <p14:tracePt t="3248" x="3403600" y="3724275"/>
          <p14:tracePt t="3256" x="3484563" y="3787775"/>
          <p14:tracePt t="3265" x="3556000" y="3835400"/>
          <p14:tracePt t="3270" x="3762375" y="3906838"/>
          <p14:tracePt t="3278" x="3938588" y="3914775"/>
          <p14:tracePt t="3286" x="4049713" y="3898900"/>
          <p14:tracePt t="3803" x="4017963" y="3922713"/>
          <p14:tracePt t="3811" x="3930650" y="3995738"/>
          <p14:tracePt t="3818" x="3833813" y="4067175"/>
          <p14:tracePt t="3828" x="3738563" y="4154488"/>
          <p14:tracePt t="3834" x="3690938" y="4170363"/>
          <p14:tracePt t="3841" x="3627438" y="4170363"/>
          <p14:tracePt t="3849" x="3563938" y="4178300"/>
          <p14:tracePt t="3857" x="3516313" y="4194175"/>
          <p14:tracePt t="3865" x="3484563" y="4210050"/>
          <p14:tracePt t="3872" x="3443288" y="4225925"/>
          <p14:tracePt t="3881" x="3435350" y="4233863"/>
          <p14:tracePt t="3885" x="3411538" y="4241800"/>
          <p14:tracePt t="3893" x="3403600" y="4241800"/>
          <p14:tracePt t="3918" x="3403600" y="4249738"/>
          <p14:tracePt t="3957" x="3395663" y="4249738"/>
          <p14:tracePt t="3965" x="3387725" y="4249738"/>
          <p14:tracePt t="3972" x="3355975" y="4241800"/>
          <p14:tracePt t="3980" x="3308350" y="4233863"/>
          <p14:tracePt t="3989" x="3284538" y="4225925"/>
          <p14:tracePt t="3997" x="3221038" y="4210050"/>
          <p14:tracePt t="4002" x="3149600" y="4194175"/>
          <p14:tracePt t="4012" x="3076575" y="4178300"/>
          <p14:tracePt t="4018" x="3005138" y="4162425"/>
          <p14:tracePt t="4029" x="2933700" y="4146550"/>
          <p14:tracePt t="4034" x="2886075" y="4130675"/>
          <p14:tracePt t="4040" x="2822575" y="4106863"/>
          <p14:tracePt t="4048" x="2774950" y="4083050"/>
          <p14:tracePt t="4057" x="2725738" y="4051300"/>
          <p14:tracePt t="4066" x="2654300" y="3995738"/>
          <p14:tracePt t="4074" x="2614613" y="3956050"/>
          <p14:tracePt t="4082" x="2559050" y="3898900"/>
          <p14:tracePt t="4087" x="2511425" y="3859213"/>
          <p14:tracePt t="4097" x="2439988" y="3787775"/>
          <p14:tracePt t="4102" x="2351088" y="3692525"/>
          <p14:tracePt t="4111" x="2271713" y="3613150"/>
          <p14:tracePt t="4118" x="2192338" y="3532188"/>
          <p14:tracePt t="4127" x="2120900" y="3452813"/>
          <p14:tracePt t="4135" x="2073275" y="3389313"/>
          <p14:tracePt t="4141" x="1976438" y="3270250"/>
          <p14:tracePt t="4150" x="1905000" y="3173413"/>
          <p14:tracePt t="4156" x="1865313" y="3117850"/>
          <p14:tracePt t="4167" x="1833563" y="3062288"/>
          <p14:tracePt t="4172" x="1809750" y="2974975"/>
          <p14:tracePt t="4181" x="1801813" y="2927350"/>
          <p14:tracePt t="4188" x="1793875" y="2909888"/>
          <p14:tracePt t="4194" x="1793875" y="2878138"/>
          <p14:tracePt t="4202" x="1793875" y="2862263"/>
          <p14:tracePt t="4211" x="1793875" y="2846388"/>
          <p14:tracePt t="4219" x="1809750" y="2830513"/>
          <p14:tracePt t="4235" x="1817688" y="2822575"/>
          <p14:tracePt t="4249" x="1825625" y="2814638"/>
          <p14:tracePt t="4256" x="1833563" y="2814638"/>
          <p14:tracePt t="4265" x="1841500" y="2814638"/>
          <p14:tracePt t="4282" x="1849438" y="2806700"/>
          <p14:tracePt t="4297" x="1857375" y="2806700"/>
          <p14:tracePt t="4304" x="1865313" y="2806700"/>
          <p14:tracePt t="4312" x="1881188" y="2806700"/>
          <p14:tracePt t="4318" x="1897063" y="2806700"/>
          <p14:tracePt t="4328" x="1905000" y="2806700"/>
          <p14:tracePt t="4334" x="1920875" y="2806700"/>
          <p14:tracePt t="4342" x="1936750" y="2806700"/>
          <p14:tracePt t="4349" x="1944688" y="2798763"/>
          <p14:tracePt t="4355" x="1952625" y="2798763"/>
          <p14:tracePt t="4481" x="1952625" y="2814638"/>
          <p14:tracePt t="4488" x="1960563" y="2854325"/>
          <p14:tracePt t="4496" x="1968500" y="2894013"/>
          <p14:tracePt t="4504" x="2000250" y="2998788"/>
          <p14:tracePt t="4511" x="2025650" y="3030538"/>
          <p14:tracePt t="4518" x="2097088" y="3125788"/>
          <p14:tracePt t="4526" x="2160588" y="3197225"/>
          <p14:tracePt t="4534" x="2232025" y="3252788"/>
          <p14:tracePt t="4542" x="2319338" y="3317875"/>
          <p14:tracePt t="4550" x="2366963" y="3349625"/>
          <p14:tracePt t="4556" x="2463800" y="3397250"/>
          <p14:tracePt t="4565" x="2535238" y="3421063"/>
          <p14:tracePt t="4572" x="2598738" y="3444875"/>
          <p14:tracePt t="4581" x="2654300" y="3460750"/>
          <p14:tracePt t="4588" x="2717800" y="3468688"/>
          <p14:tracePt t="4596" x="2759075" y="3476625"/>
          <p14:tracePt t="4605" x="2774950" y="3476625"/>
          <p14:tracePt t="4651" x="2774950" y="3452813"/>
          <p14:tracePt t="4659" x="2767013" y="3405188"/>
          <p14:tracePt t="4664" x="2717800" y="3294063"/>
          <p14:tracePt t="4672" x="2662238" y="3189288"/>
          <p14:tracePt t="4682" x="2606675" y="3101975"/>
          <p14:tracePt t="4688" x="2447925" y="2909888"/>
          <p14:tracePt t="4697" x="2303463" y="2767013"/>
          <p14:tracePt t="4705" x="2120900" y="2584450"/>
          <p14:tracePt t="4713" x="1873250" y="2360613"/>
          <p14:tracePt t="4718" x="1666875" y="2200275"/>
          <p14:tracePt t="4726" x="1450975" y="2049463"/>
          <p14:tracePt t="4734" x="1316038" y="1954213"/>
          <p14:tracePt t="4742" x="1171575" y="1881188"/>
          <p14:tracePt t="4750" x="1100138" y="1841500"/>
          <p14:tracePt t="4758" x="1084263" y="1833563"/>
          <p14:tracePt t="4789" x="1092200" y="1833563"/>
          <p14:tracePt t="4796" x="1171575" y="1865313"/>
          <p14:tracePt t="4805" x="1300163" y="1914525"/>
          <p14:tracePt t="4813" x="1562100" y="1985963"/>
          <p14:tracePt t="4818" x="1793875" y="2049463"/>
          <p14:tracePt t="4828" x="2120900" y="2120900"/>
          <p14:tracePt t="4835" x="2408238" y="2168525"/>
          <p14:tracePt t="4843" x="2838450" y="2241550"/>
          <p14:tracePt t="4851" x="3125788" y="2273300"/>
          <p14:tracePt t="4858" x="3371850" y="2297113"/>
          <p14:tracePt t="4866" x="3611563" y="2297113"/>
          <p14:tracePt t="4872" x="3714750" y="2297113"/>
          <p14:tracePt t="4880" x="3817938" y="2297113"/>
          <p14:tracePt t="4888" x="3833813" y="2297113"/>
          <p14:tracePt t="4898" x="3843338" y="2297113"/>
          <p14:tracePt t="4934" x="3794125" y="2297113"/>
          <p14:tracePt t="4942" x="3714750" y="2312988"/>
          <p14:tracePt t="4950" x="3635375" y="2336800"/>
          <p14:tracePt t="4958" x="3532188" y="2408238"/>
          <p14:tracePt t="4966" x="3476625" y="2455863"/>
          <p14:tracePt t="4974" x="3419475" y="2511425"/>
          <p14:tracePt t="4982" x="3379788" y="2592388"/>
          <p14:tracePt t="4988" x="3363913" y="2679700"/>
          <p14:tracePt t="4996" x="3355975" y="2743200"/>
          <p14:tracePt t="5004" x="3355975" y="2838450"/>
          <p14:tracePt t="5013" x="3355975" y="2894013"/>
          <p14:tracePt t="5020" x="3387725" y="2967038"/>
          <p14:tracePt t="5026" x="3427413" y="3030538"/>
          <p14:tracePt t="5034" x="3492500" y="3094038"/>
          <p14:tracePt t="5042" x="3532188" y="3125788"/>
          <p14:tracePt t="5051" x="3627438" y="3165475"/>
          <p14:tracePt t="5058" x="3714750" y="3189288"/>
          <p14:tracePt t="5066" x="3762375" y="3205163"/>
          <p14:tracePt t="5072" x="3825875" y="3221038"/>
          <p14:tracePt t="5080" x="3867150" y="3221038"/>
          <p14:tracePt t="5090" x="3914775" y="3228975"/>
          <p14:tracePt t="5097" x="3922713" y="3228975"/>
          <p14:tracePt t="5105" x="3938588" y="3228975"/>
          <p14:tracePt t="5189" x="3938588" y="3236913"/>
          <p14:tracePt t="5196" x="3938588" y="3252788"/>
          <p14:tracePt t="5204" x="3938588" y="3270250"/>
          <p14:tracePt t="5213" x="3946525" y="3278188"/>
          <p14:tracePt t="5220" x="3946525" y="3294063"/>
          <p14:tracePt t="5226" x="3954463" y="3302000"/>
          <p14:tracePt t="5234" x="3954463" y="3309938"/>
          <p14:tracePt t="5320" x="3954463" y="3317875"/>
          <p14:tracePt t="5329" x="3938588" y="3317875"/>
          <p14:tracePt t="5335" x="3922713" y="3325813"/>
          <p14:tracePt t="5342" x="3898900" y="3341688"/>
          <p14:tracePt t="5351" x="3859213" y="3357563"/>
          <p14:tracePt t="5359" x="3825875" y="3373438"/>
          <p14:tracePt t="5367" x="3786188" y="3389313"/>
          <p14:tracePt t="5374" x="3746500" y="3413125"/>
          <p14:tracePt t="5380" x="3690938" y="3436938"/>
          <p14:tracePt t="5388" x="3651250" y="3468688"/>
          <p14:tracePt t="5396" x="3627438" y="3484563"/>
          <p14:tracePt t="5404" x="3611563" y="3500438"/>
          <p14:tracePt t="5413" x="3603625" y="3516313"/>
          <p14:tracePt t="5420" x="3595688" y="3524250"/>
          <p14:tracePt t="5426" x="3595688" y="3540125"/>
          <p14:tracePt t="5435" x="3595688" y="3548063"/>
          <p14:tracePt t="5442" x="3595688" y="3563938"/>
          <p14:tracePt t="5450" x="3611563" y="3579813"/>
          <p14:tracePt t="5458" x="3627438" y="3613150"/>
          <p14:tracePt t="5467" x="3675063" y="3644900"/>
          <p14:tracePt t="5474" x="3770313" y="3700463"/>
          <p14:tracePt t="5481" x="3833813" y="3724275"/>
          <p14:tracePt t="5488" x="4025900" y="3803650"/>
          <p14:tracePt t="5498" x="4160838" y="3843338"/>
          <p14:tracePt t="5504" x="4392613" y="3890963"/>
          <p14:tracePt t="5513" x="4624388" y="3948113"/>
          <p14:tracePt t="5520" x="4878388" y="3987800"/>
          <p14:tracePt t="5529" x="5102225" y="4011613"/>
          <p14:tracePt t="5536" x="5389563" y="4027488"/>
          <p14:tracePt t="5542" x="5588000" y="4027488"/>
          <p14:tracePt t="5550" x="5700713" y="4027488"/>
          <p14:tracePt t="5558" x="5803900" y="4027488"/>
          <p14:tracePt t="5566" x="5915025" y="4027488"/>
          <p14:tracePt t="5574" x="6002338" y="3995738"/>
          <p14:tracePt t="5583" x="6026150" y="3995738"/>
          <p14:tracePt t="5588" x="6051550" y="3971925"/>
          <p14:tracePt t="5597" x="6075363" y="3930650"/>
          <p14:tracePt t="5604" x="6083300" y="3906838"/>
          <p14:tracePt t="5613" x="6083300" y="3898900"/>
          <p14:tracePt t="5621" x="6083300" y="3867150"/>
          <p14:tracePt t="5630" x="6091238" y="3843338"/>
          <p14:tracePt t="5635" x="6091238" y="3827463"/>
          <p14:tracePt t="5651" x="6091238" y="3819525"/>
          <p14:tracePt t="5691" x="6091238" y="3811588"/>
          <p14:tracePt t="5696" x="6083300" y="3803650"/>
          <p14:tracePt t="5704" x="6059488" y="3779838"/>
          <p14:tracePt t="5712" x="6018213" y="3763963"/>
          <p14:tracePt t="5720" x="5883275" y="3676650"/>
          <p14:tracePt t="5730" x="5780088" y="3621088"/>
          <p14:tracePt t="5737" x="5676900" y="3548063"/>
          <p14:tracePt t="5742" x="5318125" y="3381375"/>
          <p14:tracePt t="5751" x="5046663" y="3236913"/>
          <p14:tracePt t="5759" x="4751388" y="3109913"/>
          <p14:tracePt t="5767" x="4503738" y="2998788"/>
          <p14:tracePt t="5774" x="4152900" y="2838450"/>
          <p14:tracePt t="5783" x="3843338" y="2727325"/>
          <p14:tracePt t="5788" x="3492500" y="2584450"/>
          <p14:tracePt t="5796" x="3205163" y="2471738"/>
          <p14:tracePt t="5804" x="2894013" y="2368550"/>
          <p14:tracePt t="5812" x="2654300" y="2289175"/>
          <p14:tracePt t="5820" x="2416175" y="2224088"/>
          <p14:tracePt t="5829" x="2184400" y="2160588"/>
          <p14:tracePt t="5836" x="2112963" y="2152650"/>
          <p14:tracePt t="5842" x="2017713" y="2128838"/>
          <p14:tracePt t="5851" x="1960563" y="2120900"/>
          <p14:tracePt t="5858" x="1944688" y="2120900"/>
          <p14:tracePt t="5920" x="1944688" y="2128838"/>
          <p14:tracePt t="5929" x="1960563" y="2160588"/>
          <p14:tracePt t="5936" x="1976438" y="2208213"/>
          <p14:tracePt t="5944" x="2017713" y="2265363"/>
          <p14:tracePt t="5950" x="2049463" y="2336800"/>
          <p14:tracePt t="5957" x="2128838" y="2455863"/>
          <p14:tracePt t="5966" x="2168525" y="2527300"/>
          <p14:tracePt t="5973" x="2319338" y="2711450"/>
          <p14:tracePt t="5983" x="2400300" y="2806700"/>
          <p14:tracePt t="5990" x="2574925" y="3014663"/>
          <p14:tracePt t="5999" x="2709863" y="3125788"/>
          <p14:tracePt t="6004" x="2909888" y="3286125"/>
          <p14:tracePt t="6013" x="3036888" y="3357563"/>
          <p14:tracePt t="6020" x="3228975" y="3460750"/>
          <p14:tracePt t="6030" x="3340100" y="3500438"/>
          <p14:tracePt t="6036" x="3435350" y="3532188"/>
          <p14:tracePt t="6045" x="3492500" y="3548063"/>
          <p14:tracePt t="6051" x="3548063" y="3563938"/>
          <p14:tracePt t="6058" x="3595688" y="3571875"/>
          <p14:tracePt t="6066" x="3603625" y="3571875"/>
          <p14:tracePt t="6128" x="3587750" y="3556000"/>
          <p14:tracePt t="6136" x="3516313" y="3516313"/>
          <p14:tracePt t="6144" x="3484563" y="3492500"/>
          <p14:tracePt t="6151" x="3403600" y="3468688"/>
          <p14:tracePt t="6159" x="3355975" y="3452813"/>
          <p14:tracePt t="6168" x="3308350" y="3436938"/>
          <p14:tracePt t="6175" x="3228975" y="3421063"/>
          <p14:tracePt t="6184" x="3133725" y="3405188"/>
          <p14:tracePt t="6190" x="3028950" y="3397250"/>
          <p14:tracePt t="6198" x="2981325" y="3389313"/>
          <p14:tracePt t="6204" x="2846388" y="3365500"/>
          <p14:tracePt t="6213" x="2767013" y="3349625"/>
          <p14:tracePt t="6220" x="2678113" y="3341688"/>
          <p14:tracePt t="6230" x="2559050" y="3325813"/>
          <p14:tracePt t="6236" x="2487613" y="3309938"/>
          <p14:tracePt t="6247" x="2432050" y="3302000"/>
          <p14:tracePt t="6254" x="2351088" y="3294063"/>
          <p14:tracePt t="6258" x="2319338" y="3286125"/>
          <p14:tracePt t="6268" x="2303463" y="3286125"/>
          <p14:tracePt t="6274" x="2295525" y="3278188"/>
          <p14:tracePt t="6353" x="2287588" y="3278188"/>
          <p14:tracePt t="6366" x="2263775" y="3278188"/>
          <p14:tracePt t="6374" x="2239963" y="3278188"/>
          <p14:tracePt t="6382" x="2208213" y="3278188"/>
          <p14:tracePt t="6390" x="2200275" y="3278188"/>
          <p14:tracePt t="6398" x="2184400" y="3278188"/>
          <p14:tracePt t="6404" x="2152650" y="3278188"/>
          <p14:tracePt t="6414" x="2136775" y="3278188"/>
          <p14:tracePt t="6420" x="2120900" y="3278188"/>
          <p14:tracePt t="6431" x="2112963" y="3278188"/>
          <p14:tracePt t="6436" x="2097088" y="3278188"/>
          <p14:tracePt t="6444" x="2081213" y="3286125"/>
          <p14:tracePt t="6458" x="2073275" y="3286125"/>
          <p14:tracePt t="6499" x="2065338" y="3286125"/>
          <p14:tracePt t="6537" x="2049463" y="3286125"/>
          <p14:tracePt t="6553" x="2025650" y="3286125"/>
          <p14:tracePt t="6560" x="2008188" y="3286125"/>
          <p14:tracePt t="6566" x="1992313" y="3278188"/>
          <p14:tracePt t="6574" x="1968500" y="3270250"/>
          <p14:tracePt t="6583" x="1952625" y="3262313"/>
          <p14:tracePt t="6589" x="1936750" y="3252788"/>
          <p14:tracePt t="6598" x="1920875" y="3244850"/>
          <p14:tracePt t="6606" x="1905000" y="3236913"/>
          <p14:tracePt t="6612" x="1905000" y="3228975"/>
          <p14:tracePt t="6620" x="1897063" y="3228975"/>
          <p14:tracePt t="6922" x="1905000" y="3236913"/>
          <p14:tracePt t="6929" x="1968500" y="3286125"/>
          <p14:tracePt t="6937" x="2008188" y="3309938"/>
          <p14:tracePt t="6944" x="2105025" y="3349625"/>
          <p14:tracePt t="6953" x="2168525" y="3373438"/>
          <p14:tracePt t="6960" x="2327275" y="3436938"/>
          <p14:tracePt t="6968" x="2408238" y="3468688"/>
          <p14:tracePt t="6976" x="2495550" y="3484563"/>
          <p14:tracePt t="6982" x="2646363" y="3524250"/>
          <p14:tracePt t="6990" x="2759075" y="3548063"/>
          <p14:tracePt t="7000" x="2854325" y="3556000"/>
          <p14:tracePt t="7006" x="2949575" y="3579813"/>
          <p14:tracePt t="7014" x="3052763" y="3587750"/>
          <p14:tracePt t="7022" x="3189288" y="3605213"/>
          <p14:tracePt t="7029" x="3284538" y="3613150"/>
          <p14:tracePt t="7037" x="3348038" y="3613150"/>
          <p14:tracePt t="7045" x="3500438" y="3621088"/>
          <p14:tracePt t="7053" x="3595688" y="3621088"/>
          <p14:tracePt t="7062" x="3627438" y="3621088"/>
          <p14:tracePt t="7069" x="3730625" y="3621088"/>
          <p14:tracePt t="7074" x="3770313" y="3621088"/>
          <p14:tracePt t="7082" x="3867150" y="3636963"/>
          <p14:tracePt t="7090" x="3946525" y="3636963"/>
          <p14:tracePt t="7098" x="4017963" y="3636963"/>
          <p14:tracePt t="7106" x="4049713" y="3636963"/>
          <p14:tracePt t="7115" x="4113213" y="3636963"/>
          <p14:tracePt t="7122" x="4168775" y="3636963"/>
          <p14:tracePt t="7128" x="4200525" y="3636963"/>
          <p14:tracePt t="7137" x="4241800" y="3636963"/>
          <p14:tracePt t="7145" x="4297363" y="3636963"/>
          <p14:tracePt t="7153" x="4313238" y="3629025"/>
          <p14:tracePt t="7160" x="4368800" y="3613150"/>
          <p14:tracePt t="7169" x="4384675" y="3605213"/>
          <p14:tracePt t="7177" x="4432300" y="3587750"/>
          <p14:tracePt t="7186" x="4479925" y="3563938"/>
          <p14:tracePt t="7190" x="4519613" y="3540125"/>
          <p14:tracePt t="7198" x="4584700" y="3516313"/>
          <p14:tracePt t="7206" x="4632325" y="3484563"/>
          <p14:tracePt t="7214" x="4695825" y="3444875"/>
          <p14:tracePt t="7222" x="4743450" y="3421063"/>
          <p14:tracePt t="7231" x="4775200" y="3413125"/>
          <p14:tracePt t="7236" x="4822825" y="3389313"/>
          <p14:tracePt t="7244" x="4854575" y="3373438"/>
          <p14:tracePt t="7253" x="4902200" y="3349625"/>
          <p14:tracePt t="7260" x="4967288" y="3333750"/>
          <p14:tracePt t="7270" x="5014913" y="3309938"/>
          <p14:tracePt t="7276" x="5046663" y="3302000"/>
          <p14:tracePt t="7283" x="5126038" y="3278188"/>
          <p14:tracePt t="7290" x="5149850" y="3270250"/>
          <p14:tracePt t="7297" x="5237163" y="3236913"/>
          <p14:tracePt t="7305" x="5268913" y="3221038"/>
          <p14:tracePt t="7313" x="5373688" y="3197225"/>
          <p14:tracePt t="7321" x="5405438" y="3181350"/>
          <p14:tracePt t="7327" x="5453063" y="3165475"/>
          <p14:tracePt t="7335" x="5540375" y="3141663"/>
          <p14:tracePt t="7345" x="5588000" y="3125788"/>
          <p14:tracePt t="7351" x="5603875" y="3117850"/>
          <p14:tracePt t="7360" x="5635625" y="3109913"/>
          <p14:tracePt t="7367" x="5684838" y="3101975"/>
          <p14:tracePt t="7375" x="5708650" y="3101975"/>
          <p14:tracePt t="7382" x="5716588" y="3101975"/>
          <p14:tracePt t="7469" x="5700713" y="3101975"/>
          <p14:tracePt t="7476" x="5692775" y="3101975"/>
          <p14:tracePt t="7482" x="5667375" y="3109913"/>
          <p14:tracePt t="7490" x="5643563" y="3117850"/>
          <p14:tracePt t="7499" x="5595938" y="3117850"/>
          <p14:tracePt t="7506" x="5516563" y="3117850"/>
          <p14:tracePt t="7516" x="5437188" y="3117850"/>
          <p14:tracePt t="7522" x="5253038" y="3094038"/>
          <p14:tracePt t="7532" x="5110163" y="3062288"/>
          <p14:tracePt t="7537" x="4830763" y="2990850"/>
          <p14:tracePt t="7544" x="4616450" y="2943225"/>
          <p14:tracePt t="7553" x="4273550" y="2838450"/>
          <p14:tracePt t="7561" x="3970338" y="2751138"/>
          <p14:tracePt t="7569" x="3667125" y="2663825"/>
          <p14:tracePt t="7576" x="3427413" y="2584450"/>
          <p14:tracePt t="7585" x="3189288" y="2519363"/>
          <p14:tracePt t="7592" x="3084513" y="2479675"/>
          <p14:tracePt t="7598" x="2973388" y="2424113"/>
          <p14:tracePt t="7606" x="2894013" y="2384425"/>
          <p14:tracePt t="7614" x="2846388" y="2352675"/>
          <p14:tracePt t="7631" x="2846388" y="2344738"/>
          <p14:tracePt t="7637" x="2846388" y="2328863"/>
          <p14:tracePt t="7644" x="2862263" y="2305050"/>
          <p14:tracePt t="7651" x="2886075" y="2273300"/>
          <p14:tracePt t="7660" x="2981325" y="2200275"/>
          <p14:tracePt t="7668" x="3044825" y="2144713"/>
          <p14:tracePt t="7676" x="3149600" y="2041525"/>
          <p14:tracePt t="7685" x="3213100" y="1978025"/>
          <p14:tracePt t="7690" x="3355975" y="1833563"/>
          <p14:tracePt t="7699" x="3443288" y="1746250"/>
          <p14:tracePt t="7706" x="3587750" y="1603375"/>
          <p14:tracePt t="7716" x="3643313" y="1538288"/>
          <p14:tracePt t="7722" x="3794125" y="1363663"/>
          <p14:tracePt t="7733" x="3883025" y="1268413"/>
          <p14:tracePt t="7739" x="3938588" y="1195388"/>
          <p14:tracePt t="7745" x="4041775" y="1068388"/>
          <p14:tracePt t="7754" x="4097338" y="1004888"/>
          <p14:tracePt t="7760" x="4129088" y="957263"/>
          <p14:tracePt t="7769" x="4192588" y="885825"/>
          <p14:tracePt t="7776" x="4217988" y="852488"/>
          <p14:tracePt t="7785" x="4273550" y="796925"/>
          <p14:tracePt t="7790" x="4321175" y="757238"/>
          <p14:tracePt t="7798" x="4360863" y="725488"/>
          <p14:tracePt t="7806" x="4416425" y="685800"/>
          <p14:tracePt t="7816" x="4456113" y="669925"/>
          <p14:tracePt t="7822" x="4519613" y="638175"/>
          <p14:tracePt t="7832" x="4567238" y="622300"/>
          <p14:tracePt t="7839" x="4648200" y="614363"/>
          <p14:tracePt t="7844" x="4703763" y="606425"/>
          <p14:tracePt t="7854" x="4783138" y="606425"/>
          <p14:tracePt t="7859" x="4838700" y="598488"/>
          <p14:tracePt t="7868" x="4926013" y="598488"/>
          <p14:tracePt t="7881" x="4991100" y="598488"/>
          <p14:tracePt t="7885" x="5062538" y="598488"/>
          <p14:tracePt t="7892" x="5126038" y="598488"/>
          <p14:tracePt t="7898" x="5205413" y="614363"/>
          <p14:tracePt t="7906" x="5245100" y="614363"/>
          <p14:tracePt t="7915" x="5268913" y="622300"/>
          <p14:tracePt t="7922" x="5276850" y="622300"/>
          <p14:tracePt t="8115" x="5276850" y="614363"/>
          <p14:tracePt t="8122" x="5284788" y="590550"/>
          <p14:tracePt t="8132" x="5284788" y="574675"/>
          <p14:tracePt t="8138" x="5284788" y="558800"/>
          <p14:tracePt t="8147" x="5284788" y="534988"/>
          <p14:tracePt t="8155" x="5284788" y="527050"/>
          <p14:tracePt t="8160" x="5284788" y="509588"/>
          <p14:tracePt t="8168" x="5268913" y="477838"/>
          <p14:tracePt t="8176" x="5260975" y="461963"/>
          <p14:tracePt t="8186" x="5229225" y="438150"/>
          <p14:tracePt t="8192" x="5213350" y="422275"/>
          <p14:tracePt t="8201" x="5189538" y="414338"/>
          <p14:tracePt t="8208" x="5141913" y="390525"/>
          <p14:tracePt t="8217" x="5118100" y="374650"/>
          <p14:tracePt t="8222" x="5078413" y="366713"/>
          <p14:tracePt t="8233" x="5054600" y="366713"/>
          <p14:tracePt t="8239" x="5038725" y="366713"/>
          <p14:tracePt t="8248" x="5030788" y="366713"/>
          <p14:tracePt t="8268" x="5022850" y="366713"/>
          <p14:tracePt t="8331" x="5054600" y="366713"/>
          <p14:tracePt t="8338" x="5078413" y="390525"/>
          <p14:tracePt t="8347" x="5133975" y="414338"/>
          <p14:tracePt t="8355" x="5213350" y="446088"/>
          <p14:tracePt t="8363" x="5326063" y="493713"/>
          <p14:tracePt t="8370" x="5413375" y="527050"/>
          <p14:tracePt t="8376" x="5516563" y="582613"/>
          <p14:tracePt t="8385" x="5619750" y="638175"/>
          <p14:tracePt t="8392" x="5700713" y="693738"/>
          <p14:tracePt t="8402" x="5756275" y="757238"/>
          <p14:tracePt t="8408" x="5835650" y="828675"/>
          <p14:tracePt t="8416" x="5907088" y="909638"/>
          <p14:tracePt t="8422" x="5970588" y="973138"/>
          <p14:tracePt t="8431" x="6002338" y="1012825"/>
          <p14:tracePt t="8439" x="6067425" y="1092200"/>
          <p14:tracePt t="8448" x="6115050" y="1163638"/>
          <p14:tracePt t="8456" x="6154738" y="1220788"/>
          <p14:tracePt t="8460" x="6202363" y="1276350"/>
          <p14:tracePt t="8469" x="6234113" y="1339850"/>
          <p14:tracePt t="8476" x="6273800" y="1395413"/>
          <p14:tracePt t="8484" x="6297613" y="1435100"/>
          <p14:tracePt t="8492" x="6321425" y="1466850"/>
          <p14:tracePt t="8501" x="6353175" y="1514475"/>
          <p14:tracePt t="8508" x="6376988" y="1563688"/>
          <p14:tracePt t="8515" x="6392863" y="1611313"/>
          <p14:tracePt t="8522" x="6410325" y="1651000"/>
          <p14:tracePt t="8531" x="6418263" y="1674813"/>
          <p14:tracePt t="8538" x="6426200" y="1690688"/>
          <p14:tracePt t="8547" x="6426200" y="1722438"/>
          <p14:tracePt t="8554" x="6434138" y="1754188"/>
          <p14:tracePt t="8563" x="6434138" y="1809750"/>
          <p14:tracePt t="8569" x="6434138" y="1890713"/>
          <p14:tracePt t="8576" x="6426200" y="1954213"/>
          <p14:tracePt t="8584" x="6402388" y="2041525"/>
          <p14:tracePt t="8594" x="6402388" y="2105025"/>
          <p14:tracePt t="8601" x="6392863" y="2200275"/>
          <p14:tracePt t="8609" x="6392863" y="2265363"/>
          <p14:tracePt t="8617" x="6392863" y="2344738"/>
          <p14:tracePt t="8623" x="6392863" y="2360613"/>
          <p14:tracePt t="8631" x="6402388" y="2432050"/>
          <p14:tracePt t="8638" x="6410325" y="2471738"/>
          <p14:tracePt t="8646" x="6410325" y="2511425"/>
          <p14:tracePt t="8656" x="6418263" y="2543175"/>
          <p14:tracePt t="8662" x="6426200" y="2566988"/>
          <p14:tracePt t="8671" x="6426200" y="2592388"/>
          <p14:tracePt t="8676" x="6426200" y="2616200"/>
          <p14:tracePt t="8684" x="6426200" y="2640013"/>
          <p14:tracePt t="8692" x="6426200" y="2663825"/>
          <p14:tracePt t="8700" x="6426200" y="2687638"/>
          <p14:tracePt t="8708" x="6426200" y="2719388"/>
          <p14:tracePt t="8715" x="6426200" y="2727325"/>
          <p14:tracePt t="8721" x="6434138" y="2751138"/>
          <p14:tracePt t="8730" x="6434138" y="2759075"/>
          <p14:tracePt t="8822" x="6434138" y="2767013"/>
          <p14:tracePt t="8831" x="6434138" y="2774950"/>
          <p14:tracePt t="8838" x="6426200" y="2790825"/>
          <p14:tracePt t="8847" x="6410325" y="2822575"/>
          <p14:tracePt t="8855" x="6410325" y="2854325"/>
          <p14:tracePt t="8862" x="6410325" y="2886075"/>
          <p14:tracePt t="8870" x="6410325" y="2951163"/>
          <p14:tracePt t="8876" x="6434138" y="3014663"/>
          <p14:tracePt t="8899" x="6640513" y="3302000"/>
          <p14:tracePt t="8903" x="6832600" y="3508375"/>
          <p14:tracePt t="8908" x="7038975" y="3700463"/>
          <p14:tracePt t="8917" x="7302500" y="3922713"/>
          <p14:tracePt t="8923" x="7613650" y="4170363"/>
          <p14:tracePt t="8931" x="7851775" y="4338638"/>
          <p14:tracePt t="8939" x="8027988" y="4481513"/>
          <p14:tracePt t="8948" x="8251825" y="4633913"/>
          <p14:tracePt t="8955" x="8466138" y="4800600"/>
          <p14:tracePt t="8963" x="8569325" y="4887913"/>
          <p14:tracePt t="8970" x="8634413" y="4943475"/>
          <p14:tracePt t="8976" x="8658225" y="4984750"/>
          <p14:tracePt t="8985" x="8666163" y="5000625"/>
          <p14:tracePt t="8992" x="8666163" y="5008563"/>
          <p14:tracePt t="9008" x="8666163" y="5016500"/>
          <p14:tracePt t="9017" x="8658225" y="5024438"/>
          <p14:tracePt t="9024" x="8650288" y="5032375"/>
          <p14:tracePt t="9033" x="8626475" y="5048250"/>
          <p14:tracePt t="9039" x="8610600" y="5048250"/>
          <p14:tracePt t="9047" x="8593138" y="5064125"/>
          <p14:tracePt t="9055" x="8577263" y="5064125"/>
          <p14:tracePt t="9063" x="8561388" y="5072063"/>
          <p14:tracePt t="9079" x="8553450" y="5080000"/>
          <p14:tracePt t="9084" x="8537575" y="5080000"/>
          <p14:tracePt t="9092" x="8529638" y="5080000"/>
          <p14:tracePt t="9101" x="8497888" y="5080000"/>
          <p14:tracePt t="9109" x="8442325" y="5087938"/>
          <p14:tracePt t="9117" x="8370888" y="5103813"/>
          <p14:tracePt t="9123" x="8307388" y="5103813"/>
          <p14:tracePt t="9129" x="8194675" y="5119688"/>
          <p14:tracePt t="9137" x="8099425" y="5135563"/>
          <p14:tracePt t="9146" x="7980363" y="5151438"/>
          <p14:tracePt t="9154" x="7827963" y="5199063"/>
          <p14:tracePt t="9162" x="7637463" y="5230813"/>
          <p14:tracePt t="9170" x="7526338" y="5270500"/>
          <p14:tracePt t="9178" x="7262813" y="5351463"/>
          <p14:tracePt t="9184" x="7102475" y="5407025"/>
          <p14:tracePt t="9192" x="6880225" y="5502275"/>
          <p14:tracePt t="9201" x="6735763" y="5581650"/>
          <p14:tracePt t="9208" x="6545263" y="5710238"/>
          <p14:tracePt t="9218" x="6457950" y="5789613"/>
          <p14:tracePt t="9224" x="6392863" y="5853113"/>
          <p14:tracePt t="9234" x="6329363" y="5924550"/>
          <p14:tracePt t="9239" x="6265863" y="6013450"/>
          <p14:tracePt t="9247" x="6226175" y="6076950"/>
          <p14:tracePt t="9255" x="6194425" y="6124575"/>
          <p14:tracePt t="9263" x="6162675" y="6196013"/>
          <p14:tracePt t="9271" x="6138863" y="6235700"/>
          <p14:tracePt t="9280" x="6130925" y="6251575"/>
          <p14:tracePt t="9287" x="6122988" y="6267450"/>
          <p14:tracePt t="9292" x="6115050" y="6267450"/>
          <p14:tracePt t="9300" x="6115050" y="6275388"/>
          <p14:tracePt t="9333" x="6107113" y="6267450"/>
          <p14:tracePt t="9340" x="6091238" y="6259513"/>
          <p14:tracePt t="9347" x="6043613" y="6211888"/>
          <p14:tracePt t="9355" x="5970588" y="6172200"/>
          <p14:tracePt t="9362" x="5915025" y="6140450"/>
          <p14:tracePt t="9371" x="5827713" y="6100763"/>
          <p14:tracePt t="9378" x="5748338" y="6076950"/>
          <p14:tracePt t="9387" x="5716588" y="6069013"/>
          <p14:tracePt t="9392" x="5651500" y="6053138"/>
          <p14:tracePt t="9400" x="5595938" y="6045200"/>
          <p14:tracePt t="9408" x="5556250" y="6029325"/>
          <p14:tracePt t="9415" x="5524500" y="6029325"/>
          <p14:tracePt t="9424" x="5500688" y="6029325"/>
          <p14:tracePt t="9432" x="5492750" y="6029325"/>
          <p14:tracePt t="9437" x="5484813" y="6029325"/>
          <p14:tracePt t="9532" x="5484813" y="6021388"/>
          <p14:tracePt t="9547" x="5476875" y="6021388"/>
          <p14:tracePt t="9555" x="5461000" y="6021388"/>
          <p14:tracePt t="9562" x="5437188" y="6021388"/>
          <p14:tracePt t="9571" x="5421313" y="6021388"/>
          <p14:tracePt t="9579" x="5397500" y="6021388"/>
          <p14:tracePt t="9586" x="5334000" y="6037263"/>
          <p14:tracePt t="9594" x="5253038" y="6037263"/>
          <p14:tracePt t="9601" x="5173663" y="6045200"/>
          <p14:tracePt t="9608" x="5110163" y="6053138"/>
          <p14:tracePt t="9618" x="5022850" y="6053138"/>
          <p14:tracePt t="9624" x="4878388" y="6053138"/>
          <p14:tracePt t="9634" x="4767263" y="6069013"/>
          <p14:tracePt t="9640" x="4679950" y="6069013"/>
          <p14:tracePt t="9647" x="4543425" y="6069013"/>
          <p14:tracePt t="9655" x="4432300" y="6069013"/>
          <p14:tracePt t="9662" x="4337050" y="6069013"/>
          <p14:tracePt t="9670" x="4192588" y="6069013"/>
          <p14:tracePt t="9678" x="4057650" y="6069013"/>
          <p14:tracePt t="9687" x="3962400" y="6061075"/>
          <p14:tracePt t="9692" x="3898900" y="6053138"/>
          <p14:tracePt t="9702" x="3810000" y="6045200"/>
          <p14:tracePt t="9708" x="3690938" y="6021388"/>
          <p14:tracePt t="9718" x="3611563" y="6005513"/>
          <p14:tracePt t="9724" x="3548063" y="5995988"/>
          <p14:tracePt t="9733" x="3492500" y="5980113"/>
          <p14:tracePt t="9740" x="3435350" y="5956300"/>
          <p14:tracePt t="9746" x="3403600" y="5948363"/>
          <p14:tracePt t="9754" x="3363913" y="5940425"/>
          <p14:tracePt t="9762" x="3340100" y="5932488"/>
          <p14:tracePt t="9770" x="3340100" y="5924550"/>
          <p14:tracePt t="9778" x="3332163" y="5924550"/>
          <p14:tracePt t="9787" x="3324225" y="5916613"/>
          <p14:tracePt t="9794" x="3316288" y="5908675"/>
          <p14:tracePt t="9800" x="3308350" y="5900738"/>
          <p14:tracePt t="9808" x="3292475" y="5900738"/>
          <p14:tracePt t="9817" x="3284538" y="5892800"/>
          <p14:tracePt t="9824" x="3276600" y="5884863"/>
          <p14:tracePt t="9834" x="3260725" y="5884863"/>
          <p14:tracePt t="9840" x="3244850" y="5876925"/>
          <p14:tracePt t="9849" x="3236913" y="5868988"/>
          <p14:tracePt t="9857" x="3221038" y="5861050"/>
          <p14:tracePt t="9862" x="3197225" y="5853113"/>
          <p14:tracePt t="9871" x="3181350" y="5845175"/>
          <p14:tracePt t="9878" x="3165475" y="5845175"/>
          <p14:tracePt t="9887" x="3157538" y="5837238"/>
          <p14:tracePt t="9955" x="3157538" y="5821363"/>
          <p14:tracePt t="9962" x="3157538" y="5805488"/>
          <p14:tracePt t="9970" x="3173413" y="5781675"/>
          <p14:tracePt t="9978" x="3189288" y="5741988"/>
          <p14:tracePt t="9986" x="3189288" y="5734050"/>
          <p14:tracePt t="9993" x="3197225" y="5678488"/>
          <p14:tracePt t="10002" x="3205163" y="5662613"/>
          <p14:tracePt t="10008" x="3221038" y="5605463"/>
          <p14:tracePt t="10017" x="3228975" y="5549900"/>
          <p14:tracePt t="10024" x="3236913" y="5518150"/>
          <p14:tracePt t="10034" x="3244850" y="5454650"/>
          <p14:tracePt t="10040" x="3252788" y="5399088"/>
          <p14:tracePt t="10049" x="3260725" y="5302250"/>
          <p14:tracePt t="10056" x="3260725" y="5246688"/>
          <p14:tracePt t="10062" x="3268663" y="5143500"/>
          <p14:tracePt t="10070" x="3268663" y="5032375"/>
          <p14:tracePt t="10078" x="3268663" y="4903788"/>
          <p14:tracePt t="10086" x="3268663" y="4776788"/>
          <p14:tracePt t="10095" x="3268663" y="4657725"/>
          <p14:tracePt t="10103" x="3260725" y="4545013"/>
          <p14:tracePt t="10108" x="3228975" y="4402138"/>
          <p14:tracePt t="10119" x="3205163" y="4298950"/>
          <p14:tracePt t="10124" x="3165475" y="4170363"/>
          <p14:tracePt t="10134" x="3125788" y="4059238"/>
          <p14:tracePt t="10140" x="3076575" y="3938588"/>
          <p14:tracePt t="10149" x="3028950" y="3851275"/>
          <p14:tracePt t="10157" x="2989263" y="3771900"/>
          <p14:tracePt t="10164" x="2957513" y="3716338"/>
          <p14:tracePt t="10171" x="2941638" y="3692525"/>
          <p14:tracePt t="10178" x="2901950" y="3629025"/>
          <p14:tracePt t="10187" x="2854325" y="3571875"/>
          <p14:tracePt t="10194" x="2806700" y="3524250"/>
          <p14:tracePt t="10204" x="2790825" y="3492500"/>
          <p14:tracePt t="10210" x="2759075" y="3452813"/>
          <p14:tracePt t="10218" x="2725738" y="3429000"/>
          <p14:tracePt t="10224" x="2686050" y="3389313"/>
          <p14:tracePt t="10234" x="2654300" y="3349625"/>
          <p14:tracePt t="10240" x="2630488" y="3333750"/>
          <p14:tracePt t="10249" x="2590800" y="3294063"/>
          <p14:tracePt t="10257" x="2566988" y="3270250"/>
          <p14:tracePt t="10262" x="2535238" y="3252788"/>
          <p14:tracePt t="10271" x="2535238" y="3236913"/>
          <p14:tracePt t="10278" x="2503488" y="3221038"/>
          <p14:tracePt t="10287" x="2471738" y="3189288"/>
          <p14:tracePt t="10295" x="2424113" y="3157538"/>
          <p14:tracePt t="10304" x="2384425" y="3125788"/>
          <p14:tracePt t="10308" x="2351088" y="3094038"/>
          <p14:tracePt t="10317" x="2311400" y="3070225"/>
          <p14:tracePt t="10324" x="2271713" y="3030538"/>
          <p14:tracePt t="10333" x="2224088" y="2998788"/>
          <p14:tracePt t="10340" x="2200275" y="2959100"/>
          <p14:tracePt t="10349" x="2160588" y="2919413"/>
          <p14:tracePt t="10357" x="2128838" y="2886075"/>
          <p14:tracePt t="10362" x="2081213" y="2838450"/>
          <p14:tracePt t="10373" x="2049463" y="2806700"/>
          <p14:tracePt t="10378" x="2017713" y="2774950"/>
          <p14:tracePt t="10387" x="2000250" y="2735263"/>
          <p14:tracePt t="10394" x="1968500" y="2687638"/>
          <p14:tracePt t="10403" x="1944688" y="2647950"/>
          <p14:tracePt t="10409" x="1928813" y="2624138"/>
          <p14:tracePt t="10415" x="1912938" y="2600325"/>
          <p14:tracePt t="10423" x="1905000" y="2566988"/>
          <p14:tracePt t="10431" x="1881188" y="2551113"/>
          <p14:tracePt t="10439" x="1873250" y="2527300"/>
          <p14:tracePt t="10449" x="1865313" y="2511425"/>
          <p14:tracePt t="10455" x="1857375" y="2503488"/>
          <p14:tracePt t="10464" x="1849438" y="2495550"/>
          <p14:tracePt t="10478" x="1841500" y="2487613"/>
          <p14:tracePt t="10611" x="1833563" y="2487613"/>
          <p14:tracePt t="10619" x="1817688" y="2503488"/>
          <p14:tracePt t="10625" x="1778000" y="2566988"/>
          <p14:tracePt t="10633" x="1746250" y="2616200"/>
          <p14:tracePt t="10641" x="1682750" y="2687638"/>
          <p14:tracePt t="10649" x="1666875" y="2727325"/>
          <p14:tracePt t="10657" x="1593850" y="2798763"/>
          <p14:tracePt t="10664" x="1546225" y="2854325"/>
          <p14:tracePt t="10671" x="1522413" y="2878138"/>
          <p14:tracePt t="10678" x="1474788" y="2919413"/>
          <p14:tracePt t="10687" x="1435100" y="2951163"/>
          <p14:tracePt t="10694" x="1403350" y="2974975"/>
          <p14:tracePt t="10703" x="1379538" y="2998788"/>
          <p14:tracePt t="10710" x="1355725" y="3014663"/>
          <p14:tracePt t="10720" x="1331913" y="3038475"/>
          <p14:tracePt t="10724" x="1308100" y="3054350"/>
          <p14:tracePt t="10733" x="1284288" y="3070225"/>
          <p14:tracePt t="10741" x="1266825" y="3086100"/>
          <p14:tracePt t="10749" x="1250950" y="3101975"/>
          <p14:tracePt t="10757" x="1235075" y="3117850"/>
          <p14:tracePt t="10764" x="1219200" y="3125788"/>
          <p14:tracePt t="10773" x="1211263" y="3149600"/>
          <p14:tracePt t="10777" x="1187450" y="3165475"/>
          <p14:tracePt t="10788" x="1179513" y="3173413"/>
          <p14:tracePt t="10794" x="1171575" y="3197225"/>
          <p14:tracePt t="10804" x="1147763" y="3213100"/>
          <p14:tracePt t="10817" x="1123950" y="3236913"/>
          <p14:tracePt t="10825" x="1100138" y="3262313"/>
          <p14:tracePt t="10831" x="1092200" y="3278188"/>
          <p14:tracePt t="10839" x="1084263" y="3286125"/>
          <p14:tracePt t="10848" x="1076325" y="3294063"/>
          <p14:tracePt t="10855" x="1068388" y="3302000"/>
          <p14:tracePt t="10864" x="1068388" y="3309938"/>
          <p14:tracePt t="10878" x="1060450" y="3317875"/>
          <p14:tracePt t="10886" x="1052513" y="3325813"/>
          <p14:tracePt t="10894" x="1052513" y="3333750"/>
          <p14:tracePt t="10902" x="1052513" y="3349625"/>
          <p14:tracePt t="10910" x="1044575" y="3357563"/>
          <p14:tracePt t="10919" x="1036638" y="3373438"/>
          <p14:tracePt t="10925" x="1036638" y="3397250"/>
          <p14:tracePt t="10932" x="1020763" y="3421063"/>
          <p14:tracePt t="10941" x="1020763" y="3444875"/>
          <p14:tracePt t="10950" x="1012825" y="3468688"/>
          <p14:tracePt t="10957" x="1012825" y="3484563"/>
          <p14:tracePt t="10965" x="1012825" y="3500438"/>
          <p14:tracePt t="11041" x="996950" y="3492500"/>
          <p14:tracePt t="11048" x="965200" y="3468688"/>
          <p14:tracePt t="11057" x="949325" y="3452813"/>
          <p14:tracePt t="11064" x="933450" y="3436938"/>
          <p14:tracePt t="11074" x="925513" y="3436938"/>
          <p14:tracePt t="11133" x="949325" y="3444875"/>
          <p14:tracePt t="11140" x="981075" y="3460750"/>
          <p14:tracePt t="11148" x="1092200" y="3492500"/>
          <p14:tracePt t="11157" x="1171575" y="3508375"/>
          <p14:tracePt t="11164" x="1323975" y="3556000"/>
          <p14:tracePt t="11173" x="1435100" y="3571875"/>
          <p14:tracePt t="11181" x="1514475" y="3579813"/>
          <p14:tracePt t="11186" x="1730375" y="3605213"/>
          <p14:tracePt t="11195" x="1801813" y="3605213"/>
          <p14:tracePt t="11203" x="1881188" y="3605213"/>
          <p14:tracePt t="11210" x="1984375" y="3605213"/>
          <p14:tracePt t="11218" x="2049463" y="3587750"/>
          <p14:tracePt t="11226" x="2081213" y="3563938"/>
          <p14:tracePt t="11232" x="2097088" y="3548063"/>
          <p14:tracePt t="11240" x="2105025" y="3548063"/>
          <p14:tracePt t="11249" x="2105025" y="3532188"/>
          <p14:tracePt t="11256" x="2105025" y="3516313"/>
          <p14:tracePt t="11264" x="2105025" y="3500438"/>
          <p14:tracePt t="11272" x="2097088" y="3476625"/>
          <p14:tracePt t="11280" x="2089150" y="3460750"/>
          <p14:tracePt t="11287" x="2057400" y="3444875"/>
          <p14:tracePt t="11294" x="2041525" y="3421063"/>
          <p14:tracePt t="11302" x="2017713" y="3421063"/>
          <p14:tracePt t="11311" x="2008188" y="3405188"/>
          <p14:tracePt t="11319" x="2000250" y="3405188"/>
          <p14:tracePt t="11326" x="1992313" y="3405188"/>
          <p14:tracePt t="11341" x="1984375" y="3405188"/>
          <p14:tracePt t="11348" x="1968500" y="3405188"/>
          <p14:tracePt t="11373" x="1960563" y="3405188"/>
          <p14:tracePt t="11612" x="1960563" y="3397250"/>
          <p14:tracePt t="11619" x="1952625" y="3381375"/>
          <p14:tracePt t="11626" x="1952625" y="3373438"/>
          <p14:tracePt t="11636" x="1952625" y="3357563"/>
          <p14:tracePt t="11642" x="1952625" y="3349625"/>
          <p14:tracePt t="11652" x="1952625" y="3341688"/>
          <p14:tracePt t="11657" x="1952625" y="3325813"/>
          <p14:tracePt t="11664" x="1960563" y="3317875"/>
          <p14:tracePt t="11673" x="1984375" y="3309938"/>
          <p14:tracePt t="11680" x="2008188" y="3302000"/>
          <p14:tracePt t="11690" x="2065338" y="3294063"/>
          <p14:tracePt t="11696" x="2112963" y="3286125"/>
          <p14:tracePt t="11702" x="2208213" y="3278188"/>
          <p14:tracePt t="11710" x="2311400" y="3278188"/>
          <p14:tracePt t="11720" x="2416175" y="3278188"/>
          <p14:tracePt t="11727" x="2582863" y="3286125"/>
          <p14:tracePt t="11736" x="2686050" y="3302000"/>
          <p14:tracePt t="11742" x="2917825" y="3333750"/>
          <p14:tracePt t="11748" x="3284538" y="3413125"/>
          <p14:tracePt t="11757" x="3540125" y="3460750"/>
          <p14:tracePt t="11764" x="3859213" y="3540125"/>
          <p14:tracePt t="11773" x="4089400" y="3587750"/>
          <p14:tracePt t="11780" x="4329113" y="3652838"/>
          <p14:tracePt t="11789" x="4567238" y="3724275"/>
          <p14:tracePt t="11796" x="4719638" y="3763963"/>
          <p14:tracePt t="11801" x="4830763" y="3803650"/>
          <p14:tracePt t="11809" x="4943475" y="3843338"/>
          <p14:tracePt t="11818" x="5014913" y="3867150"/>
          <p14:tracePt t="11825" x="5038725" y="3867150"/>
          <p14:tracePt t="11835" x="5054600" y="3883025"/>
          <p14:tracePt t="11872" x="5054600" y="3898900"/>
          <p14:tracePt t="11880" x="5054600" y="3906838"/>
          <p14:tracePt t="11901" x="5054600" y="3922713"/>
          <p14:tracePt t="11905" x="5062538" y="3938588"/>
          <p14:tracePt t="11910" x="5070475" y="3956050"/>
          <p14:tracePt t="11919" x="5070475" y="3963988"/>
          <p14:tracePt t="11926" x="5078413" y="3979863"/>
          <p14:tracePt t="11936" x="5078413" y="3995738"/>
          <p14:tracePt t="11942" x="5086350" y="4011613"/>
          <p14:tracePt t="11951" x="5094288" y="4019550"/>
          <p14:tracePt t="11974" x="5094288" y="4027488"/>
          <p14:tracePt t="12064" x="5062538" y="4035425"/>
          <p14:tracePt t="12072" x="5038725" y="4035425"/>
          <p14:tracePt t="12080" x="4991100" y="4043363"/>
          <p14:tracePt t="12090" x="4918075" y="4059238"/>
          <p14:tracePt t="12096" x="4846638" y="4075113"/>
          <p14:tracePt t="12105" x="4775200" y="4090988"/>
          <p14:tracePt t="12110" x="4664075" y="4138613"/>
          <p14:tracePt t="12120" x="4632325" y="4154488"/>
          <p14:tracePt t="12126" x="4511675" y="4210050"/>
          <p14:tracePt t="12135" x="4432300" y="4257675"/>
          <p14:tracePt t="12142" x="4352925" y="4306888"/>
          <p14:tracePt t="12150" x="4305300" y="4354513"/>
          <p14:tracePt t="12156" x="4257675" y="4394200"/>
          <p14:tracePt t="12164" x="4225925" y="4425950"/>
          <p14:tracePt t="12173" x="4200525" y="4457700"/>
          <p14:tracePt t="12180" x="4184650" y="4473575"/>
          <p14:tracePt t="12190" x="4168775" y="4489450"/>
          <p14:tracePt t="12196" x="4160838" y="4505325"/>
          <p14:tracePt t="12210" x="4144963" y="4513263"/>
          <p14:tracePt t="12220" x="4144963" y="4529138"/>
          <p14:tracePt t="12236" x="4144963" y="4537075"/>
          <p14:tracePt t="12253" x="4137025" y="4552950"/>
          <p14:tracePt t="12258" x="4129088" y="4568825"/>
          <p14:tracePt t="12267" x="4121150" y="4576763"/>
          <p14:tracePt t="12274" x="4121150" y="4592638"/>
          <p14:tracePt t="12280" x="4121150" y="4608513"/>
          <p14:tracePt t="12290" x="4105275" y="4616450"/>
          <p14:tracePt t="12296" x="4089400" y="4649788"/>
          <p14:tracePt t="12304" x="4073525" y="4665663"/>
          <p14:tracePt t="12312" x="4057650" y="4689475"/>
          <p14:tracePt t="12320" x="3994150" y="4745038"/>
          <p14:tracePt t="12326" x="3946525" y="4784725"/>
          <p14:tracePt t="12336" x="3890963" y="4824413"/>
          <p14:tracePt t="12343" x="3843338" y="4872038"/>
          <p14:tracePt t="12350" x="3770313" y="4927600"/>
          <p14:tracePt t="12358" x="3722688" y="4967288"/>
          <p14:tracePt t="12364" x="3659188" y="5016500"/>
          <p14:tracePt t="12374" x="3627438" y="5056188"/>
          <p14:tracePt t="12379" x="3611563" y="5064125"/>
          <p14:tracePt t="12389" x="3595688" y="5103813"/>
          <p14:tracePt t="12396" x="3587750" y="5111750"/>
          <p14:tracePt t="12404" x="3587750" y="5119688"/>
          <p14:tracePt t="12518" x="3579813" y="5111750"/>
          <p14:tracePt t="12527" x="3571875" y="5095875"/>
          <p14:tracePt t="12535" x="3548063" y="5072063"/>
          <p14:tracePt t="12542" x="3524250" y="5056188"/>
          <p14:tracePt t="12551" x="3508375" y="5040313"/>
          <p14:tracePt t="12560" x="3484563" y="5040313"/>
          <p14:tracePt t="12564" x="3467100" y="5040313"/>
          <p14:tracePt t="12581" x="3451225" y="5040313"/>
          <p14:tracePt t="12588" x="3435350" y="5056188"/>
          <p14:tracePt t="12596" x="3435350" y="5064125"/>
          <p14:tracePt t="12604" x="3427413" y="5087938"/>
          <p14:tracePt t="12612" x="3427413" y="5111750"/>
          <p14:tracePt t="12620" x="3427413" y="5135563"/>
          <p14:tracePt t="12626" x="3427413" y="5151438"/>
          <p14:tracePt t="12634" x="3443288" y="5175250"/>
          <p14:tracePt t="12642" x="3484563" y="5207000"/>
          <p14:tracePt t="12651" x="3540125" y="5238750"/>
          <p14:tracePt t="12659" x="3619500" y="5262563"/>
          <p14:tracePt t="12667" x="3651250" y="5270500"/>
          <p14:tracePt t="12675" x="3746500" y="5294313"/>
          <p14:tracePt t="12680" x="3794125" y="5294313"/>
          <p14:tracePt t="12688" x="3867150" y="5302250"/>
          <p14:tracePt t="12696" x="3890963" y="5302250"/>
          <p14:tracePt t="12705" x="3914775" y="5302250"/>
          <p14:tracePt t="12712" x="3930650" y="5302250"/>
          <p14:tracePt t="12727" x="3930650" y="5294313"/>
          <p14:tracePt t="12733" x="3930650" y="5286375"/>
          <p14:tracePt t="12742" x="3930650" y="5278438"/>
          <p14:tracePt t="12750" x="3930650" y="5262563"/>
          <p14:tracePt t="12757" x="3922713" y="5254625"/>
          <p14:tracePt t="12766" x="3906838" y="5230813"/>
          <p14:tracePt t="12773" x="3883025" y="5214938"/>
          <p14:tracePt t="12780" x="3875088" y="5199063"/>
          <p14:tracePt t="12788" x="3851275" y="5175250"/>
          <p14:tracePt t="12796" x="3817938" y="5159375"/>
          <p14:tracePt t="12805" x="3794125" y="5143500"/>
          <p14:tracePt t="12812" x="3770313" y="5127625"/>
          <p14:tracePt t="12822" x="3746500" y="5127625"/>
          <p14:tracePt t="12827" x="3722688" y="5119688"/>
          <p14:tracePt t="12834" x="3714750" y="5119688"/>
          <p14:tracePt t="12841" x="3698875" y="5119688"/>
          <p14:tracePt t="12849" x="3675063" y="5119688"/>
          <p14:tracePt t="12857" x="3667125" y="5119688"/>
          <p14:tracePt t="12866" x="3651250" y="5119688"/>
          <p14:tracePt t="12880" x="3651250" y="5127625"/>
          <p14:tracePt t="12889" x="3643313" y="5127625"/>
          <p14:tracePt t="12976" x="3659188" y="5119688"/>
          <p14:tracePt t="12982" x="3675063" y="5111750"/>
          <p14:tracePt t="12988" x="3690938" y="5095875"/>
          <p14:tracePt t="12996" x="3698875" y="5064125"/>
          <p14:tracePt t="13005" x="3706813" y="5032375"/>
          <p14:tracePt t="13012" x="3722688" y="4984750"/>
          <p14:tracePt t="13021" x="3730625" y="4951413"/>
          <p14:tracePt t="13028" x="3738563" y="4903788"/>
          <p14:tracePt t="13035" x="3738563" y="4864100"/>
          <p14:tracePt t="13043" x="3738563" y="4816475"/>
          <p14:tracePt t="13051" x="3738563" y="4784725"/>
          <p14:tracePt t="13059" x="3738563" y="4752975"/>
          <p14:tracePt t="13067" x="3738563" y="4729163"/>
          <p14:tracePt t="13075" x="3738563" y="4713288"/>
          <p14:tracePt t="13080" x="3738563" y="4705350"/>
          <p14:tracePt t="13089" x="3730625" y="4697413"/>
          <p14:tracePt t="13342" x="3746500" y="4697413"/>
          <p14:tracePt t="13351" x="3825875" y="4729163"/>
          <p14:tracePt t="13359" x="3859213" y="4752975"/>
          <p14:tracePt t="13366" x="4002088" y="4800600"/>
          <p14:tracePt t="13376" x="4073525" y="4824413"/>
          <p14:tracePt t="13382" x="4144963" y="4856163"/>
          <p14:tracePt t="13392" x="4273550" y="4911725"/>
          <p14:tracePt t="13396" x="4352925" y="4935538"/>
          <p14:tracePt t="13404" x="4432300" y="4951413"/>
          <p14:tracePt t="13411" x="4471988" y="4951413"/>
          <p14:tracePt t="13419" x="4495800" y="4959350"/>
          <p14:tracePt t="13427" x="4503738" y="4959350"/>
          <p14:tracePt t="13435" x="4519613" y="4959350"/>
          <p14:tracePt t="13536" x="4511675" y="4967288"/>
          <p14:tracePt t="13542" x="4479925" y="4984750"/>
          <p14:tracePt t="13550" x="4456113" y="4992688"/>
          <p14:tracePt t="13559" x="4440238" y="5016500"/>
          <p14:tracePt t="13567" x="4424363" y="5016500"/>
          <p14:tracePt t="13575" x="4408488" y="5032375"/>
          <p14:tracePt t="13582" x="4384675" y="5048250"/>
          <p14:tracePt t="13592" x="4360863" y="5048250"/>
          <p14:tracePt t="13596" x="4352925" y="5048250"/>
          <p14:tracePt t="13605" x="4337050" y="5056188"/>
          <p14:tracePt t="13612" x="4321175" y="5056188"/>
          <p14:tracePt t="13620" x="4305300" y="5056188"/>
          <p14:tracePt t="13637" x="4297363" y="5056188"/>
          <p14:tracePt t="13737" x="4289425" y="5056188"/>
          <p14:tracePt t="13745" x="4265613" y="5056188"/>
          <p14:tracePt t="13753" x="4241800" y="5056188"/>
          <p14:tracePt t="13759" x="4217988" y="5064125"/>
          <p14:tracePt t="13766" x="4200525" y="5064125"/>
          <p14:tracePt t="13775" x="4184650" y="5064125"/>
          <p14:tracePt t="13782" x="4160838" y="5064125"/>
          <p14:tracePt t="13790" x="4144963" y="5072063"/>
          <p14:tracePt t="13798" x="4129088" y="5072063"/>
          <p14:tracePt t="13805" x="4113213" y="5072063"/>
          <p14:tracePt t="13812" x="4089400" y="5080000"/>
          <p14:tracePt t="13822" x="4065588" y="5087938"/>
          <p14:tracePt t="13828" x="4041775" y="5087938"/>
          <p14:tracePt t="13839" x="4017963" y="5095875"/>
          <p14:tracePt t="13845" x="3994150" y="5103813"/>
          <p14:tracePt t="13852" x="3970338" y="5111750"/>
          <p14:tracePt t="13859" x="3954463" y="5119688"/>
          <p14:tracePt t="13866" x="3922713" y="5135563"/>
          <p14:tracePt t="13875" x="3898900" y="5143500"/>
          <p14:tracePt t="13881" x="3883025" y="5151438"/>
          <p14:tracePt t="13902" x="3859213" y="5159375"/>
          <p14:tracePt t="13907" x="3843338" y="5167313"/>
          <p14:tracePt t="14145" x="3843338" y="5159375"/>
          <p14:tracePt t="14169" x="3843338" y="5151438"/>
          <p14:tracePt t="14391" x="3843338" y="5143500"/>
          <p14:tracePt t="14398" x="3843338" y="5135563"/>
          <p14:tracePt t="14414" x="3843338" y="5127625"/>
          <p14:tracePt t="15069" x="3843338" y="5119688"/>
          <p14:tracePt t="15138" x="3843338" y="5103813"/>
          <p14:tracePt t="15147" x="3843338" y="5095875"/>
          <p14:tracePt t="15152" x="3833813" y="5087938"/>
          <p14:tracePt t="15161" x="3825875" y="5072063"/>
          <p14:tracePt t="15168" x="3817938" y="5072063"/>
          <p14:tracePt t="15178" x="3817938" y="5056188"/>
          <p14:tracePt t="15184" x="3810000" y="5056188"/>
          <p14:tracePt t="15193" x="3810000" y="5048250"/>
          <p14:tracePt t="15214" x="3810000" y="5040313"/>
          <p14:tracePt t="15239" x="3810000" y="5032375"/>
          <p14:tracePt t="15256" x="3810000" y="5024438"/>
          <p14:tracePt t="15261" x="3817938" y="5024438"/>
          <p14:tracePt t="15278" x="3833813" y="5016500"/>
          <p14:tracePt t="15284" x="3851275" y="5016500"/>
          <p14:tracePt t="15293" x="3867150" y="5008563"/>
          <p14:tracePt t="15301" x="3875088" y="5000625"/>
          <p14:tracePt t="15306" x="3898900" y="4992688"/>
          <p14:tracePt t="15313" x="3922713" y="4992688"/>
          <p14:tracePt t="15322" x="3946525" y="4984750"/>
          <p14:tracePt t="15330" x="3970338" y="4967288"/>
          <p14:tracePt t="15338" x="3978275" y="4967288"/>
          <p14:tracePt t="15346" x="3994150" y="4959350"/>
          <p14:tracePt t="15352" x="3994150" y="4951413"/>
          <p14:tracePt t="15385" x="3994150" y="4943475"/>
          <p14:tracePt t="15393" x="3994150" y="4927600"/>
          <p14:tracePt t="15401" x="3978275" y="4911725"/>
          <p14:tracePt t="15409" x="3938588" y="4872038"/>
          <p14:tracePt t="15414" x="3867150" y="4800600"/>
          <p14:tracePt t="15423" x="3786188" y="4737100"/>
          <p14:tracePt t="15430" x="3746500" y="4713288"/>
          <p14:tracePt t="15440" x="3659188" y="4649788"/>
          <p14:tracePt t="15446" x="3500438" y="4497388"/>
          <p14:tracePt t="15456" x="3427413" y="4441825"/>
          <p14:tracePt t="15461" x="3268663" y="4281488"/>
          <p14:tracePt t="15468" x="3084513" y="4090988"/>
          <p14:tracePt t="15476" x="2949575" y="3930650"/>
          <p14:tracePt t="15484" x="2830513" y="3795713"/>
          <p14:tracePt t="15494" x="2774950" y="3716338"/>
          <p14:tracePt t="15500" x="2662238" y="3556000"/>
          <p14:tracePt t="15506" x="2574925" y="3429000"/>
          <p14:tracePt t="15514" x="2535238" y="3373438"/>
          <p14:tracePt t="15522" x="2519363" y="3325813"/>
          <p14:tracePt t="15530" x="2511425" y="3262313"/>
          <p14:tracePt t="15539" x="2511425" y="3221038"/>
          <p14:tracePt t="15547" x="2511425" y="3189288"/>
          <p14:tracePt t="15556" x="2535238" y="3157538"/>
          <p14:tracePt t="15561" x="2574925" y="3109913"/>
          <p14:tracePt t="15568" x="2598738" y="3078163"/>
          <p14:tracePt t="15577" x="2638425" y="3014663"/>
          <p14:tracePt t="15584" x="2693988" y="2935288"/>
          <p14:tracePt t="15593" x="2709863" y="2901950"/>
          <p14:tracePt t="15600" x="2725738" y="2838450"/>
          <p14:tracePt t="15607" x="2733675" y="2751138"/>
          <p14:tracePt t="15614" x="2733675" y="2679700"/>
          <p14:tracePt t="15623" x="2725738" y="2624138"/>
          <p14:tracePt t="15630" x="2678113" y="2527300"/>
          <p14:tracePt t="15640" x="2638425" y="2471738"/>
          <p14:tracePt t="15646" x="2566988" y="2408238"/>
          <p14:tracePt t="15654" x="2487613" y="2368550"/>
          <p14:tracePt t="15660" x="2447925" y="2352675"/>
          <p14:tracePt t="15668" x="2392363" y="2344738"/>
          <p14:tracePt t="15676" x="2335213" y="2344738"/>
          <p14:tracePt t="15684" x="2311400" y="2344738"/>
          <p14:tracePt t="15693" x="2303463" y="2344738"/>
          <p14:tracePt t="15700" x="2295525" y="2360613"/>
          <p14:tracePt t="15709" x="2287588" y="2384425"/>
          <p14:tracePt t="15716" x="2287588" y="2424113"/>
          <p14:tracePt t="15722" x="2287588" y="2447925"/>
          <p14:tracePt t="15731" x="2303463" y="2487613"/>
          <p14:tracePt t="15740" x="2319338" y="2495550"/>
          <p14:tracePt t="15747" x="2343150" y="2519363"/>
          <p14:tracePt t="15756" x="2374900" y="2527300"/>
          <p14:tracePt t="15762" x="2384425" y="2527300"/>
          <p14:tracePt t="15768" x="2392363" y="2527300"/>
          <p14:tracePt t="15777" x="2408238" y="2527300"/>
          <p14:tracePt t="15785" x="2408238" y="2511425"/>
          <p14:tracePt t="15793" x="2416175" y="2479675"/>
          <p14:tracePt t="15800" x="2416175" y="2432050"/>
          <p14:tracePt t="15808" x="2416175" y="2376488"/>
          <p14:tracePt t="15814" x="2392363" y="2320925"/>
          <p14:tracePt t="15823" x="2359025" y="2297113"/>
          <p14:tracePt t="15830" x="2311400" y="2241550"/>
          <p14:tracePt t="15840" x="2263775" y="2200275"/>
          <p14:tracePt t="15846" x="2152650" y="2144713"/>
          <p14:tracePt t="15857" x="2065338" y="2128838"/>
          <p14:tracePt t="15861" x="1944688" y="2112963"/>
          <p14:tracePt t="15869" x="1857375" y="2112963"/>
          <p14:tracePt t="15877" x="1801813" y="2120900"/>
          <p14:tracePt t="15884" x="1738313" y="2152650"/>
          <p14:tracePt t="15893" x="1682750" y="2192338"/>
          <p14:tracePt t="15900" x="1658938" y="2241550"/>
          <p14:tracePt t="15908" x="1658938" y="2281238"/>
          <p14:tracePt t="15916" x="1658938" y="2328863"/>
          <p14:tracePt t="15922" x="1658938" y="2368550"/>
          <p14:tracePt t="15930" x="1674813" y="2400300"/>
          <p14:tracePt t="15940" x="1706563" y="2424113"/>
          <p14:tracePt t="15946" x="1746250" y="2439988"/>
          <p14:tracePt t="15955" x="1785938" y="2455863"/>
          <p14:tracePt t="15963" x="1841500" y="2455863"/>
          <p14:tracePt t="15968" x="1881188" y="2455863"/>
          <p14:tracePt t="15977" x="1912938" y="2447925"/>
          <p14:tracePt t="15984" x="1920875" y="2432050"/>
          <p14:tracePt t="15992" x="1936750" y="2416175"/>
          <p14:tracePt t="16000" x="1952625" y="2368550"/>
          <p14:tracePt t="16008" x="1952625" y="2344738"/>
          <p14:tracePt t="16016" x="1952625" y="2305050"/>
          <p14:tracePt t="16025" x="1952625" y="2257425"/>
          <p14:tracePt t="16030" x="1920875" y="2200275"/>
          <p14:tracePt t="16039" x="1897063" y="2168525"/>
          <p14:tracePt t="16045" x="1873250" y="2128838"/>
          <p14:tracePt t="16054" x="1817688" y="2097088"/>
          <p14:tracePt t="16061" x="1770063" y="2065338"/>
          <p14:tracePt t="16069" x="1706563" y="2041525"/>
          <p14:tracePt t="16077" x="1674813" y="2033588"/>
          <p14:tracePt t="16083" x="1617663" y="2033588"/>
          <p14:tracePt t="16093" x="1593850" y="2041525"/>
          <p14:tracePt t="16100" x="1570038" y="2065338"/>
          <p14:tracePt t="16110" x="1562100" y="2081213"/>
          <p14:tracePt t="16116" x="1546225" y="2112963"/>
          <p14:tracePt t="16124" x="1546225" y="2160588"/>
          <p14:tracePt t="16131" x="1546225" y="2192338"/>
          <p14:tracePt t="16140" x="1554163" y="2224088"/>
          <p14:tracePt t="16147" x="1577975" y="2265363"/>
          <p14:tracePt t="16154" x="1601788" y="2305050"/>
          <p14:tracePt t="16162" x="1666875" y="2344738"/>
          <p14:tracePt t="16168" x="1722438" y="2376488"/>
          <p14:tracePt t="16177" x="1801813" y="2408238"/>
          <p14:tracePt t="16184" x="1865313" y="2424113"/>
          <p14:tracePt t="16193" x="1920875" y="2432050"/>
          <p14:tracePt t="16200" x="1992313" y="2439988"/>
          <p14:tracePt t="16210" x="2049463" y="2439988"/>
          <p14:tracePt t="16216" x="2089150" y="2432050"/>
          <p14:tracePt t="16224" x="2105025" y="2408238"/>
          <p14:tracePt t="16230" x="2120900" y="2392363"/>
          <p14:tracePt t="16238" x="2120900" y="2368550"/>
          <p14:tracePt t="16246" x="2128838" y="2344738"/>
          <p14:tracePt t="16255" x="2128838" y="2320925"/>
          <p14:tracePt t="16262" x="2128838" y="2297113"/>
          <p14:tracePt t="16271" x="2128838" y="2273300"/>
          <p14:tracePt t="16279" x="2112963" y="2257425"/>
          <p14:tracePt t="16284" x="2105025" y="2233613"/>
          <p14:tracePt t="16292" x="2081213" y="2224088"/>
          <p14:tracePt t="16311" x="2073275" y="2224088"/>
          <p14:tracePt t="16324" x="2065338" y="2224088"/>
          <p14:tracePt t="16331" x="2049463" y="2249488"/>
          <p14:tracePt t="16341" x="2041525" y="2281238"/>
          <p14:tracePt t="16346" x="2033588" y="2320925"/>
          <p14:tracePt t="16356" x="2025650" y="2368550"/>
          <p14:tracePt t="16363" x="2025650" y="2432050"/>
          <p14:tracePt t="16371" x="2025650" y="2471738"/>
          <p14:tracePt t="16377" x="2033588" y="2519363"/>
          <p14:tracePt t="16384" x="2041525" y="2535238"/>
          <p14:tracePt t="16393" x="2065338" y="2584450"/>
          <p14:tracePt t="16399" x="2089150" y="2608263"/>
          <p14:tracePt t="16408" x="2105025" y="2624138"/>
          <p14:tracePt t="16416" x="2112963" y="2640013"/>
          <p14:tracePt t="16423" x="2128838" y="2647950"/>
          <p14:tracePt t="16546" x="2136775" y="2663825"/>
          <p14:tracePt t="16554" x="2152650" y="2711450"/>
          <p14:tracePt t="16563" x="2160588" y="2719388"/>
          <p14:tracePt t="16570" x="2200275" y="2782888"/>
          <p14:tracePt t="16577" x="2239963" y="2830513"/>
          <p14:tracePt t="16584" x="2287588" y="2886075"/>
          <p14:tracePt t="16593" x="2335213" y="2935288"/>
          <p14:tracePt t="16599" x="2392363" y="2990850"/>
          <p14:tracePt t="16608" x="2424113" y="3022600"/>
          <p14:tracePt t="16616" x="2463800" y="3046413"/>
          <p14:tracePt t="16625" x="2495550" y="3070225"/>
          <p14:tracePt t="16632" x="2511425" y="3078163"/>
          <p14:tracePt t="16640" x="2519363" y="3086100"/>
          <p14:tracePt t="16878" x="2511425" y="3086100"/>
          <p14:tracePt t="16887" x="2503488" y="3086100"/>
          <p14:tracePt t="16895" x="2487613" y="3086100"/>
          <p14:tracePt t="16900" x="2471738" y="3078163"/>
          <p14:tracePt t="16909" x="2447925" y="3070225"/>
          <p14:tracePt t="16916" x="2424113" y="3070225"/>
          <p14:tracePt t="16925" x="2392363" y="3070225"/>
          <p14:tracePt t="16932" x="2343150" y="3070225"/>
          <p14:tracePt t="16941" x="2303463" y="3070225"/>
          <p14:tracePt t="16948" x="2271713" y="3070225"/>
          <p14:tracePt t="16955" x="2263775" y="3070225"/>
          <p14:tracePt t="16963" x="2255838" y="3070225"/>
          <p14:tracePt t="16970" x="2247900" y="3070225"/>
          <p14:tracePt t="17032" x="2239963" y="3078163"/>
          <p14:tracePt t="17040" x="2224088" y="3101975"/>
          <p14:tracePt t="17045" x="2216150" y="3117850"/>
          <p14:tracePt t="17053" x="2200275" y="3149600"/>
          <p14:tracePt t="17061" x="2184400" y="3197225"/>
          <p14:tracePt t="17070" x="2168525" y="3252788"/>
          <p14:tracePt t="17078" x="2160588" y="3317875"/>
          <p14:tracePt t="17086" x="2152650" y="3405188"/>
          <p14:tracePt t="17095" x="2144713" y="3460750"/>
          <p14:tracePt t="17100" x="2136775" y="3556000"/>
          <p14:tracePt t="17109" x="2136775" y="3636963"/>
          <p14:tracePt t="17116" x="2136775" y="3700463"/>
          <p14:tracePt t="17125" x="2136775" y="3779838"/>
          <p14:tracePt t="17132" x="2160588" y="3914775"/>
          <p14:tracePt t="17142" x="2176463" y="3987800"/>
          <p14:tracePt t="17148" x="2192338" y="4043363"/>
          <p14:tracePt t="17157" x="2208213" y="4090988"/>
          <p14:tracePt t="17162" x="2216150" y="4154488"/>
          <p14:tracePt t="17170" x="2224088" y="4194175"/>
          <p14:tracePt t="17178" x="2224088" y="4233863"/>
          <p14:tracePt t="17186" x="2224088" y="4265613"/>
          <p14:tracePt t="17195" x="2224088" y="4281488"/>
          <p14:tracePt t="17202" x="2224088" y="4298950"/>
          <p14:tracePt t="17209" x="2216150" y="4322763"/>
          <p14:tracePt t="17216" x="2208213" y="4338638"/>
          <p14:tracePt t="17225" x="2200275" y="4346575"/>
          <p14:tracePt t="17232" x="2184400" y="4362450"/>
          <p14:tracePt t="17240" x="2168525" y="4370388"/>
          <p14:tracePt t="17247" x="2144713" y="4386263"/>
          <p14:tracePt t="17253" x="2128838" y="4402138"/>
          <p14:tracePt t="17261" x="2089150" y="4433888"/>
          <p14:tracePt t="17270" x="2073275" y="4449763"/>
          <p14:tracePt t="17278" x="2025650" y="4481513"/>
          <p14:tracePt t="17286" x="1984375" y="4513263"/>
          <p14:tracePt t="17294" x="1968500" y="4521200"/>
          <p14:tracePt t="17300" x="1944688" y="4545013"/>
          <p14:tracePt t="17308" x="1905000" y="4584700"/>
          <p14:tracePt t="17316" x="1881188" y="4616450"/>
          <p14:tracePt t="17325" x="1873250" y="4624388"/>
          <p14:tracePt t="17332" x="1833563" y="4657725"/>
          <p14:tracePt t="17342" x="1817688" y="4681538"/>
          <p14:tracePt t="17348" x="1809750" y="4689475"/>
          <p14:tracePt t="17355" x="1801813" y="4705350"/>
          <p14:tracePt t="17363" x="1793875" y="4729163"/>
          <p14:tracePt t="17370" x="1793875" y="4737100"/>
          <p14:tracePt t="17395" x="1793875" y="4745038"/>
          <p14:tracePt t="17440" x="1841500" y="4705350"/>
          <p14:tracePt t="17448" x="1889125" y="4665663"/>
          <p14:tracePt t="17454" x="1936750" y="4600575"/>
          <p14:tracePt t="17463" x="2008188" y="4497388"/>
          <p14:tracePt t="17470" x="2049463" y="4418013"/>
          <p14:tracePt t="17479" x="2128838" y="4241800"/>
          <p14:tracePt t="17485" x="2184400" y="4067175"/>
          <p14:tracePt t="17495" x="2216150" y="3971925"/>
          <p14:tracePt t="17501" x="2263775" y="3740150"/>
          <p14:tracePt t="17508" x="2271713" y="3579813"/>
          <p14:tracePt t="17515" x="2287588" y="3294063"/>
          <p14:tracePt t="17523" x="2287588" y="3173413"/>
          <p14:tracePt t="17531" x="2271713" y="2982913"/>
          <p14:tracePt t="17540" x="2255838" y="2870200"/>
          <p14:tracePt t="17547" x="2224088" y="2767013"/>
          <p14:tracePt t="17553" x="2216150" y="2711450"/>
          <p14:tracePt t="17561" x="2208213" y="2632075"/>
          <p14:tracePt t="17569" x="2208213" y="2608263"/>
          <p14:tracePt t="17632" x="2224088" y="2616200"/>
          <p14:tracePt t="17642" x="2287588" y="2663825"/>
          <p14:tracePt t="17648" x="2351088" y="2711450"/>
          <p14:tracePt t="17658" x="2416175" y="2759075"/>
          <p14:tracePt t="17664" x="2527300" y="2838450"/>
          <p14:tracePt t="17671" x="2662238" y="2951163"/>
          <p14:tracePt t="17678" x="2774950" y="3022600"/>
          <p14:tracePt t="17686" x="2909888" y="3149600"/>
          <p14:tracePt t="17695" x="3028950" y="3244850"/>
          <p14:tracePt t="17702" x="3173413" y="3389313"/>
          <p14:tracePt t="17708" x="3340100" y="3556000"/>
          <p14:tracePt t="17716" x="3427413" y="3652838"/>
          <p14:tracePt t="17724" x="3500438" y="3724275"/>
          <p14:tracePt t="17732" x="3579813" y="3795713"/>
          <p14:tracePt t="17741" x="3667125" y="3867150"/>
          <p14:tracePt t="17748" x="3722688" y="3906838"/>
          <p14:tracePt t="17758" x="3778250" y="3948113"/>
          <p14:tracePt t="17764" x="3825875" y="3971925"/>
          <p14:tracePt t="17770" x="3851275" y="3979863"/>
          <p14:tracePt t="17781" x="3867150" y="3995738"/>
          <p14:tracePt t="17786" x="3883025" y="3995738"/>
          <p14:tracePt t="17871" x="3883025" y="4003675"/>
          <p14:tracePt t="17878" x="3883025" y="4019550"/>
          <p14:tracePt t="17886" x="3883025" y="4043363"/>
          <p14:tracePt t="17894" x="3875088" y="4075113"/>
          <p14:tracePt t="17902" x="3859213" y="4114800"/>
          <p14:tracePt t="17911" x="3851275" y="4146550"/>
          <p14:tracePt t="17918" x="3851275" y="4162425"/>
          <p14:tracePt t="17925" x="3833813" y="4202113"/>
          <p14:tracePt t="17932" x="3810000" y="4273550"/>
          <p14:tracePt t="17941" x="3802063" y="4330700"/>
          <p14:tracePt t="17948" x="3794125" y="4354513"/>
          <p14:tracePt t="17956" x="3786188" y="4394200"/>
          <p14:tracePt t="17964" x="3778250" y="4425950"/>
          <p14:tracePt t="17970" x="3770313" y="4457700"/>
          <p14:tracePt t="17979" x="3762375" y="4513263"/>
          <p14:tracePt t="17986" x="3762375" y="4529138"/>
          <p14:tracePt t="17994" x="3762375" y="4560888"/>
          <p14:tracePt t="18002" x="3762375" y="4592638"/>
          <p14:tracePt t="18010" x="3762375" y="4616450"/>
          <p14:tracePt t="18019" x="3762375" y="4649788"/>
          <p14:tracePt t="18027" x="3762375" y="4673600"/>
          <p14:tracePt t="18032" x="3770313" y="4705350"/>
          <p14:tracePt t="18043" x="3786188" y="4760913"/>
          <p14:tracePt t="18048" x="3802063" y="4808538"/>
          <p14:tracePt t="18057" x="3833813" y="4864100"/>
          <p14:tracePt t="18064" x="3859213" y="4927600"/>
          <p14:tracePt t="18072" x="3875088" y="4951413"/>
          <p14:tracePt t="18079" x="3906838" y="5000625"/>
          <p14:tracePt t="18086" x="3938588" y="5056188"/>
          <p14:tracePt t="18095" x="3970338" y="5095875"/>
          <p14:tracePt t="18101" x="3978275" y="5111750"/>
          <p14:tracePt t="18110" x="4002088" y="5151438"/>
          <p14:tracePt t="18119" x="4033838" y="5183188"/>
          <p14:tracePt t="18124" x="4041775" y="5207000"/>
          <p14:tracePt t="18131" x="4057650" y="5207000"/>
          <p14:tracePt t="18141" x="4057650" y="5222875"/>
          <p14:tracePt t="18148" x="4065588" y="5230813"/>
          <p14:tracePt t="18157" x="4065588" y="5238750"/>
          <p14:tracePt t="18178" x="4065588" y="5246688"/>
          <p14:tracePt t="18186" x="4065588" y="5254625"/>
          <p14:tracePt t="18195" x="4057650" y="5270500"/>
          <p14:tracePt t="18202" x="4057650" y="5294313"/>
          <p14:tracePt t="18210" x="4041775" y="5319713"/>
          <p14:tracePt t="18218" x="4017963" y="5351463"/>
          <p14:tracePt t="18226" x="3994150" y="5391150"/>
          <p14:tracePt t="18231" x="3954463" y="5438775"/>
          <p14:tracePt t="18242" x="3906838" y="5486400"/>
          <p14:tracePt t="18247" x="3875088" y="5526088"/>
          <p14:tracePt t="18256" x="3802063" y="5573713"/>
          <p14:tracePt t="18264" x="3698875" y="5653088"/>
          <p14:tracePt t="18271" x="3627438" y="5702300"/>
          <p14:tracePt t="18280" x="3571875" y="5741988"/>
          <p14:tracePt t="18286" x="3484563" y="5773738"/>
          <p14:tracePt t="18295" x="3355975" y="5821363"/>
          <p14:tracePt t="18302" x="3244850" y="5853113"/>
          <p14:tracePt t="18310" x="3157538" y="5868988"/>
          <p14:tracePt t="18319" x="3013075" y="5876925"/>
          <p14:tracePt t="18326" x="2901950" y="5876925"/>
          <p14:tracePt t="18332" x="2822575" y="5876925"/>
          <p14:tracePt t="18342" x="2741613" y="5868988"/>
          <p14:tracePt t="18348" x="2654300" y="5853113"/>
          <p14:tracePt t="18357" x="2582863" y="5837238"/>
          <p14:tracePt t="18365" x="2535238" y="5821363"/>
          <p14:tracePt t="18372" x="2503488" y="5813425"/>
          <p14:tracePt t="18381" x="2487613" y="5805488"/>
          <p14:tracePt t="18440" x="2487613" y="5797550"/>
          <p14:tracePt t="18448" x="2495550" y="5781675"/>
          <p14:tracePt t="18456" x="2503488" y="5765800"/>
          <p14:tracePt t="18464" x="2527300" y="5749925"/>
          <p14:tracePt t="18472" x="2543175" y="5734050"/>
          <p14:tracePt t="18479" x="2566988" y="5718175"/>
          <p14:tracePt t="18486" x="2598738" y="5702300"/>
          <p14:tracePt t="18495" x="2630488" y="5678488"/>
          <p14:tracePt t="18502" x="2678113" y="5670550"/>
          <p14:tracePt t="18512" x="2725738" y="5653088"/>
          <p14:tracePt t="18518" x="2782888" y="5637213"/>
          <p14:tracePt t="18526" x="2830513" y="5621338"/>
          <p14:tracePt t="18534" x="2886075" y="5605463"/>
          <p14:tracePt t="18542" x="2925763" y="5589588"/>
          <p14:tracePt t="18549" x="2973388" y="5573713"/>
          <p14:tracePt t="18558" x="3052763" y="5541963"/>
          <p14:tracePt t="18566" x="3068638" y="5534025"/>
          <p14:tracePt t="18573" x="3109913" y="5510213"/>
          <p14:tracePt t="18581" x="3141663" y="5494338"/>
          <p14:tracePt t="18588" x="3165475" y="5470525"/>
          <p14:tracePt t="18595" x="3197225" y="5438775"/>
          <p14:tracePt t="18602" x="3221038" y="5414963"/>
          <p14:tracePt t="18610" x="3228975" y="5391150"/>
          <p14:tracePt t="18618" x="3244850" y="5351463"/>
          <p14:tracePt t="18626" x="3252788" y="5319713"/>
          <p14:tracePt t="18635" x="3260725" y="5294313"/>
          <p14:tracePt t="18641" x="3260725" y="5262563"/>
          <p14:tracePt t="18648" x="3268663" y="5238750"/>
          <p14:tracePt t="18657" x="3268663" y="5214938"/>
          <p14:tracePt t="18664" x="3268663" y="5191125"/>
          <p14:tracePt t="18673" x="3268663" y="5175250"/>
          <p14:tracePt t="18687" x="3268663" y="5159375"/>
          <p14:tracePt t="18902" x="3308350" y="5159375"/>
          <p14:tracePt t="18910" x="3332163" y="5159375"/>
          <p14:tracePt t="18918" x="3387725" y="5159375"/>
          <p14:tracePt t="18926" x="3419475" y="5159375"/>
          <p14:tracePt t="18934" x="3476625" y="5159375"/>
          <p14:tracePt t="18943" x="3548063" y="5159375"/>
          <p14:tracePt t="18949" x="3611563" y="5175250"/>
          <p14:tracePt t="18957" x="3659188" y="5191125"/>
          <p14:tracePt t="18965" x="3706813" y="5207000"/>
          <p14:tracePt t="18973" x="3762375" y="5230813"/>
          <p14:tracePt t="18982" x="3810000" y="5254625"/>
          <p14:tracePt t="18988" x="3859213" y="5270500"/>
          <p14:tracePt t="18996" x="3875088" y="5286375"/>
          <p14:tracePt t="19002" x="3906838" y="5302250"/>
          <p14:tracePt t="19010" x="3922713" y="5302250"/>
          <p14:tracePt t="19043" x="3930650" y="5302250"/>
          <p14:tracePt t="19050" x="3954463" y="5262563"/>
          <p14:tracePt t="19057" x="3970338" y="5183188"/>
          <p14:tracePt t="19065" x="3978275" y="5127625"/>
          <p14:tracePt t="19073" x="3986213" y="5000625"/>
          <p14:tracePt t="19081" x="3986213" y="4895850"/>
          <p14:tracePt t="19088" x="3986213" y="4760913"/>
          <p14:tracePt t="19097" x="3986213" y="4633913"/>
          <p14:tracePt t="19102" x="3986213" y="4529138"/>
          <p14:tracePt t="19109" x="3986213" y="4410075"/>
          <p14:tracePt t="19117" x="3986213" y="4354513"/>
          <p14:tracePt t="19126" x="3978275" y="4257675"/>
          <p14:tracePt t="19134" x="3970338" y="4194175"/>
          <p14:tracePt t="19142" x="3970338" y="4170363"/>
          <p14:tracePt t="19150" x="3970338" y="4138613"/>
          <p14:tracePt t="19156" x="3970338" y="4130675"/>
          <p14:tracePt t="19164" x="3970338" y="4122738"/>
          <p14:tracePt t="19253" x="3994150" y="4170363"/>
          <p14:tracePt t="19260" x="4002088" y="4186238"/>
          <p14:tracePt t="19266" x="4057650" y="4273550"/>
          <p14:tracePt t="19272" x="4105275" y="4354513"/>
          <p14:tracePt t="19280" x="4137025" y="4410075"/>
          <p14:tracePt t="19288" x="4210050" y="4529138"/>
          <p14:tracePt t="19297" x="4265613" y="4633913"/>
          <p14:tracePt t="19304" x="4321175" y="4760913"/>
          <p14:tracePt t="19311" x="4360863" y="4824413"/>
          <p14:tracePt t="19318" x="4432300" y="4976813"/>
          <p14:tracePt t="19327" x="4464050" y="5048250"/>
          <p14:tracePt t="19334" x="4479925" y="5095875"/>
          <p14:tracePt t="19345" x="4495800" y="5143500"/>
          <p14:tracePt t="19350" x="4503738" y="5207000"/>
          <p14:tracePt t="19356" x="4511675" y="5222875"/>
          <p14:tracePt t="19365" x="4511675" y="5254625"/>
          <p14:tracePt t="19372" x="4511675" y="5278438"/>
          <p14:tracePt t="19381" x="4511675" y="5302250"/>
          <p14:tracePt t="19388" x="4503738" y="5327650"/>
          <p14:tracePt t="19396" x="4487863" y="5343525"/>
          <p14:tracePt t="19402" x="4479925" y="5367338"/>
          <p14:tracePt t="19410" x="4448175" y="5399088"/>
          <p14:tracePt t="19418" x="4432300" y="5414963"/>
          <p14:tracePt t="19427" x="4400550" y="5438775"/>
          <p14:tracePt t="19434" x="4352925" y="5462588"/>
          <p14:tracePt t="19443" x="4321175" y="5478463"/>
          <p14:tracePt t="19450" x="4273550" y="5502275"/>
          <p14:tracePt t="19456" x="4192588" y="5518150"/>
          <p14:tracePt t="19464" x="4089400" y="5534025"/>
          <p14:tracePt t="19472" x="4002088" y="5534025"/>
          <p14:tracePt t="19480" x="3875088" y="5534025"/>
          <p14:tracePt t="19487" x="3770313" y="5534025"/>
          <p14:tracePt t="19495" x="3690938" y="5534025"/>
          <p14:tracePt t="19503" x="3467100" y="5526088"/>
          <p14:tracePt t="19509" x="3308350" y="5510213"/>
          <p14:tracePt t="19517" x="3189288" y="5510213"/>
          <p14:tracePt t="19526" x="3044825" y="5502275"/>
          <p14:tracePt t="19534" x="2941638" y="5502275"/>
          <p14:tracePt t="19543" x="2774950" y="5502275"/>
          <p14:tracePt t="19550" x="2662238" y="5502275"/>
          <p14:tracePt t="19561" x="2598738" y="5502275"/>
          <p14:tracePt t="19566" x="2511425" y="5510213"/>
          <p14:tracePt t="19572" x="2463800" y="5526088"/>
          <p14:tracePt t="19581" x="2439988" y="5534025"/>
          <p14:tracePt t="19589" x="2432050" y="5534025"/>
          <p14:tracePt t="19597" x="2424113" y="5541963"/>
          <p14:tracePt t="19750" x="2408238" y="5541963"/>
          <p14:tracePt t="19760" x="2384425" y="5518150"/>
          <p14:tracePt t="19765" x="2335213" y="5486400"/>
          <p14:tracePt t="19772" x="2255838" y="5454650"/>
          <p14:tracePt t="19781" x="2160588" y="5414963"/>
          <p14:tracePt t="19788" x="2105025" y="5399088"/>
          <p14:tracePt t="19799" x="2041525" y="5391150"/>
          <p14:tracePt t="19804" x="1992313" y="5391150"/>
          <p14:tracePt t="19812" x="1944688" y="5391150"/>
          <p14:tracePt t="19818" x="1897063" y="5391150"/>
          <p14:tracePt t="19827" x="1865313" y="5407025"/>
          <p14:tracePt t="19834" x="1841500" y="5414963"/>
          <p14:tracePt t="19843" x="1841500" y="5430838"/>
          <p14:tracePt t="19850" x="1833563" y="5438775"/>
          <p14:tracePt t="19859" x="1833563" y="5446713"/>
          <p14:tracePt t="19876" x="1833563" y="5462588"/>
          <p14:tracePt t="19881" x="1841500" y="5462588"/>
          <p14:tracePt t="19888" x="1881188" y="5470525"/>
          <p14:tracePt t="19897" x="1905000" y="5470525"/>
          <p14:tracePt t="19904" x="1968500" y="5470525"/>
          <p14:tracePt t="19915" x="2057400" y="5462588"/>
          <p14:tracePt t="19920" x="2144713" y="5446713"/>
          <p14:tracePt t="19928" x="2374900" y="5399088"/>
          <p14:tracePt t="19934" x="2614613" y="5335588"/>
          <p14:tracePt t="19943" x="2854325" y="5254625"/>
          <p14:tracePt t="19950" x="3252788" y="5111750"/>
          <p14:tracePt t="19959" x="3540125" y="5000625"/>
          <p14:tracePt t="19966" x="3825875" y="4864100"/>
          <p14:tracePt t="19975" x="4249738" y="4673600"/>
          <p14:tracePt t="19981" x="4527550" y="4513263"/>
          <p14:tracePt t="19988" x="4775200" y="4370388"/>
          <p14:tracePt t="19997" x="5014913" y="4233863"/>
          <p14:tracePt t="20005" x="5213350" y="4090988"/>
          <p14:tracePt t="20013" x="5492750" y="3875088"/>
          <p14:tracePt t="20018" x="5611813" y="3779838"/>
          <p14:tracePt t="20028" x="5795963" y="3613150"/>
          <p14:tracePt t="20034" x="5915025" y="3500438"/>
          <p14:tracePt t="20044" x="5994400" y="3429000"/>
          <p14:tracePt t="20050" x="6067425" y="3349625"/>
          <p14:tracePt t="20059" x="6138863" y="3270250"/>
          <p14:tracePt t="20067" x="6170613" y="3228975"/>
          <p14:tracePt t="20072" x="6210300" y="3181350"/>
          <p14:tracePt t="20083" x="6242050" y="3133725"/>
          <p14:tracePt t="20088" x="6265863" y="3109913"/>
          <p14:tracePt t="20097" x="6305550" y="3070225"/>
          <p14:tracePt t="20104" x="6361113" y="3014663"/>
          <p14:tracePt t="20112" x="6418263" y="2974975"/>
          <p14:tracePt t="20120" x="6489700" y="2927350"/>
          <p14:tracePt t="20126" x="6545263" y="2894013"/>
          <p14:tracePt t="20134" x="6664325" y="2830513"/>
          <p14:tracePt t="20142" x="6759575" y="2798763"/>
          <p14:tracePt t="20149" x="6872288" y="2751138"/>
          <p14:tracePt t="20157" x="6911975" y="2743200"/>
          <p14:tracePt t="20166" x="7031038" y="2703513"/>
          <p14:tracePt t="20174" x="7143750" y="2679700"/>
          <p14:tracePt t="20182" x="7215188" y="2671763"/>
          <p14:tracePt t="20187" x="7246938" y="2671763"/>
          <p14:tracePt t="20196" x="7318375" y="2663825"/>
          <p14:tracePt t="20203" x="7389813" y="2663825"/>
          <p14:tracePt t="20213" x="7445375" y="2663825"/>
          <p14:tracePt t="20219" x="7477125" y="2663825"/>
          <p14:tracePt t="20228" x="7518400" y="2663825"/>
          <p14:tracePt t="20233" x="7589838" y="2679700"/>
          <p14:tracePt t="20242" x="7629525" y="2687638"/>
          <p14:tracePt t="20250" x="7653338" y="2687638"/>
          <p14:tracePt t="20258" x="7700963" y="2695575"/>
          <p14:tracePt t="20266" x="7732713" y="2703513"/>
          <p14:tracePt t="20274" x="7756525" y="2711450"/>
          <p14:tracePt t="20281" x="7780338" y="2719388"/>
          <p14:tracePt t="20288" x="7796213" y="2719388"/>
          <p14:tracePt t="20298" x="7812088" y="2727325"/>
          <p14:tracePt t="20304" x="7820025" y="2727325"/>
          <p14:tracePt t="20314" x="7827963" y="2727325"/>
          <p14:tracePt t="20366" x="7827963" y="2735263"/>
          <p14:tracePt t="20375" x="7827963" y="2743200"/>
          <p14:tracePt t="20380" x="7827963" y="2767013"/>
          <p14:tracePt t="20388" x="7827963" y="2814638"/>
          <p14:tracePt t="20396" x="7827963" y="2846388"/>
          <p14:tracePt t="20404" x="7820025" y="2894013"/>
          <p14:tracePt t="20412" x="7812088" y="2935288"/>
          <p14:tracePt t="20421" x="7796213" y="2967038"/>
          <p14:tracePt t="20429" x="7780338" y="2990850"/>
          <p14:tracePt t="20434" x="7756525" y="3030538"/>
          <p14:tracePt t="20443" x="7740650" y="3054350"/>
          <p14:tracePt t="20451" x="7716838" y="3086100"/>
          <p14:tracePt t="20459" x="7700963" y="3101975"/>
          <p14:tracePt t="20467" x="7685088" y="3125788"/>
          <p14:tracePt t="20474" x="7677150" y="3125788"/>
          <p14:tracePt t="20482" x="7677150" y="3133725"/>
          <p14:tracePt t="20488" x="7669213" y="3133725"/>
          <p14:tracePt t="20542" x="7645400" y="3109913"/>
          <p14:tracePt t="20550" x="7621588" y="3086100"/>
          <p14:tracePt t="20559" x="7573963" y="3046413"/>
          <p14:tracePt t="20567" x="7526338" y="3006725"/>
          <p14:tracePt t="20575" x="7493000" y="2967038"/>
          <p14:tracePt t="20583" x="7445375" y="2927350"/>
          <p14:tracePt t="20588" x="7397750" y="2894013"/>
          <p14:tracePt t="20596" x="7334250" y="2846388"/>
          <p14:tracePt t="20604" x="7294563" y="2830513"/>
          <p14:tracePt t="20612" x="7262813" y="2830513"/>
          <p14:tracePt t="20620" x="7246938" y="2830513"/>
          <p14:tracePt t="20629" x="7239000" y="2830513"/>
          <p14:tracePt t="20636" x="7223125" y="2830513"/>
          <p14:tracePt t="20643" x="7207250" y="2854325"/>
          <p14:tracePt t="20650" x="7199313" y="2886075"/>
          <p14:tracePt t="20658" x="7199313" y="2919413"/>
          <p14:tracePt t="20666" x="7199313" y="2982913"/>
          <p14:tracePt t="20675" x="7199313" y="3046413"/>
          <p14:tracePt t="20683" x="7239000" y="3173413"/>
          <p14:tracePt t="20691" x="7254875" y="3221038"/>
          <p14:tracePt t="20699" x="7302500" y="3302000"/>
          <p14:tracePt t="20704" x="7342188" y="3349625"/>
          <p14:tracePt t="20714" x="7381875" y="3373438"/>
          <p14:tracePt t="20719" x="7405688" y="3373438"/>
          <p14:tracePt t="20728" x="7413625" y="3381375"/>
          <p14:tracePt t="20736" x="7445375" y="3381375"/>
          <p14:tracePt t="20742" x="7461250" y="3381375"/>
          <p14:tracePt t="20750" x="7485063" y="3365500"/>
          <p14:tracePt t="20758" x="7493000" y="3349625"/>
          <p14:tracePt t="20766" x="7510463" y="3333750"/>
          <p14:tracePt t="20774" x="7510463" y="3309938"/>
          <p14:tracePt t="20782" x="7510463" y="3286125"/>
          <p14:tracePt t="20791" x="7510463" y="3262313"/>
          <p14:tracePt t="20796" x="7510463" y="3228975"/>
          <p14:tracePt t="20805" x="7502525" y="3197225"/>
          <p14:tracePt t="20813" x="7477125" y="3173413"/>
          <p14:tracePt t="20829" x="7461250" y="3165475"/>
          <p14:tracePt t="20836" x="7453313" y="3165475"/>
          <p14:tracePt t="20842" x="7445375" y="3165475"/>
          <p14:tracePt t="20850" x="7437438" y="3165475"/>
          <p14:tracePt t="20858" x="7429500" y="3165475"/>
          <p14:tracePt t="20867" x="7413625" y="3165475"/>
          <p14:tracePt t="20874" x="7397750" y="3173413"/>
          <p14:tracePt t="20882" x="7381875" y="3205163"/>
          <p14:tracePt t="20898" x="7350125" y="3244850"/>
          <p14:tracePt t="20904" x="7342188" y="3286125"/>
          <p14:tracePt t="20913" x="7334250" y="3309938"/>
          <p14:tracePt t="20920" x="7326313" y="3325813"/>
          <p14:tracePt t="20928" x="7326313" y="3341688"/>
          <p14:tracePt t="20935" x="7326313" y="3357563"/>
          <p14:tracePt t="20945" x="7326313" y="3365500"/>
          <p14:tracePt t="20950" x="7326313" y="3373438"/>
          <p14:tracePt t="20958" x="7334250" y="3373438"/>
          <p14:tracePt t="20966" x="7342188" y="3373438"/>
          <p14:tracePt t="20975" x="7350125" y="3373438"/>
          <p14:tracePt t="20983" x="7366000" y="3373438"/>
          <p14:tracePt t="20991" x="7381875" y="3373438"/>
          <p14:tracePt t="20999" x="7397750" y="3373438"/>
          <p14:tracePt t="21004" x="7413625" y="3357563"/>
          <p14:tracePt t="21013" x="7429500" y="3349625"/>
          <p14:tracePt t="21020" x="7445375" y="3333750"/>
          <p14:tracePt t="21029" x="7453313" y="3325813"/>
          <p14:tracePt t="21036" x="7469188" y="3309938"/>
          <p14:tracePt t="21046" x="7469188" y="3302000"/>
          <p14:tracePt t="21052" x="7477125" y="3294063"/>
          <p14:tracePt t="21059" x="7477125" y="3278188"/>
          <p14:tracePt t="21075" x="7477125" y="3270250"/>
          <p14:tracePt t="21091" x="7477125" y="3262313"/>
          <p14:tracePt t="21159" x="7461250" y="3270250"/>
          <p14:tracePt t="21166" x="7421563" y="3278188"/>
          <p14:tracePt t="21174" x="7405688" y="3294063"/>
          <p14:tracePt t="21183" x="7381875" y="3309938"/>
          <p14:tracePt t="21190" x="7350125" y="3333750"/>
          <p14:tracePt t="21199" x="7326313" y="3365500"/>
          <p14:tracePt t="21204" x="7278688" y="3405188"/>
          <p14:tracePt t="21212" x="7246938" y="3436938"/>
          <p14:tracePt t="21220" x="7215188" y="3468688"/>
          <p14:tracePt t="21228" x="7191375" y="3508375"/>
          <p14:tracePt t="21236" x="7159625" y="3548063"/>
          <p14:tracePt t="21245" x="7151688" y="3563938"/>
          <p14:tracePt t="21252" x="7126288" y="3595688"/>
          <p14:tracePt t="21258" x="7126288" y="3621088"/>
          <p14:tracePt t="21267" x="7118350" y="3636963"/>
          <p14:tracePt t="21274" x="7118350" y="3652838"/>
          <p14:tracePt t="21283" x="7118350" y="3660775"/>
          <p14:tracePt t="21336" x="7110413" y="3660775"/>
          <p14:tracePt t="21345" x="7102475" y="3668713"/>
          <p14:tracePt t="21352" x="7086600" y="3692525"/>
          <p14:tracePt t="21362" x="7046913" y="3732213"/>
          <p14:tracePt t="21368" x="7007225" y="3779838"/>
          <p14:tracePt t="21374" x="6943725" y="3835400"/>
          <p14:tracePt t="21383" x="6896100" y="3906838"/>
          <p14:tracePt t="21390" x="6808788" y="4011613"/>
          <p14:tracePt t="21399" x="6696075" y="4186238"/>
          <p14:tracePt t="21406" x="6537325" y="4425950"/>
          <p14:tracePt t="21417" x="6392863" y="4641850"/>
          <p14:tracePt t="21420" x="6249988" y="4895850"/>
          <p14:tracePt t="21428" x="6083300" y="5214938"/>
          <p14:tracePt t="21436" x="5883275" y="5549900"/>
          <p14:tracePt t="21446" x="5748338" y="5789613"/>
          <p14:tracePt t="21452" x="5564188" y="6084888"/>
          <p14:tracePt t="21463" x="5429250" y="6323013"/>
          <p14:tracePt t="21466" x="5260975" y="6538913"/>
          <p14:tracePt t="21474" x="5110163" y="6762750"/>
          <p14:tracePt t="21483" x="5038725" y="6842125"/>
          <p14:tracePt t="21882" x="4416425" y="6826250"/>
          <p14:tracePt t="21890" x="4416425" y="6818313"/>
          <p14:tracePt t="21927" x="4416425" y="6810375"/>
          <p14:tracePt t="21935" x="4416425" y="6802438"/>
          <p14:tracePt t="21951" x="4432300" y="6786563"/>
          <p14:tracePt t="21959" x="4440238" y="6770688"/>
          <p14:tracePt t="21967" x="4448175" y="6762750"/>
          <p14:tracePt t="21973" x="4456113" y="6746875"/>
          <p14:tracePt t="21982" x="4471988" y="6731000"/>
          <p14:tracePt t="21990" x="4495800" y="6699250"/>
          <p14:tracePt t="21999" x="4503738" y="6691313"/>
          <p14:tracePt t="22006" x="4527550" y="6673850"/>
          <p14:tracePt t="22014" x="4535488" y="6665913"/>
          <p14:tracePt t="22020" x="4551363" y="6657975"/>
          <p14:tracePt t="22030" x="4567238" y="6657975"/>
          <p14:tracePt t="22036" x="4576763" y="6650038"/>
          <p14:tracePt t="22046" x="4592638" y="6650038"/>
          <p14:tracePt t="22052" x="4624388" y="6650038"/>
          <p14:tracePt t="22060" x="4656138" y="6650038"/>
          <p14:tracePt t="22069" x="4711700" y="6650038"/>
          <p14:tracePt t="22074" x="4751388" y="6650038"/>
          <p14:tracePt t="22082" x="4854575" y="6650038"/>
          <p14:tracePt t="22091" x="4975225" y="6665913"/>
          <p14:tracePt t="22098" x="5078413" y="6673850"/>
          <p14:tracePt t="22107" x="5173663" y="6681788"/>
          <p14:tracePt t="22114" x="5292725" y="6707188"/>
          <p14:tracePt t="22123" x="5397500" y="6707188"/>
          <p14:tracePt t="22130" x="5532438" y="6715125"/>
          <p14:tracePt t="22136" x="5611813" y="6715125"/>
          <p14:tracePt t="22146" x="5724525" y="6715125"/>
          <p14:tracePt t="22153" x="5803900" y="6715125"/>
          <p14:tracePt t="22160" x="5859463" y="6715125"/>
          <p14:tracePt t="22168" x="5899150" y="6715125"/>
          <p14:tracePt t="22176" x="5930900" y="6715125"/>
          <p14:tracePt t="22187" x="5954713" y="6723063"/>
          <p14:tracePt t="22190" x="5994400" y="6723063"/>
          <p14:tracePt t="22199" x="6026150" y="6723063"/>
          <p14:tracePt t="22206" x="6034088" y="6723063"/>
          <p14:tracePt t="22216" x="6059488" y="6723063"/>
          <p14:tracePt t="22222" x="6075363" y="6723063"/>
          <p14:tracePt t="22230" x="6099175" y="6723063"/>
          <p14:tracePt t="22236" x="6122988" y="6731000"/>
          <p14:tracePt t="22244" x="6170613" y="6731000"/>
          <p14:tracePt t="22252" x="6226175" y="6738938"/>
          <p14:tracePt t="22259" x="6281738" y="6746875"/>
          <p14:tracePt t="22267" x="6345238" y="6762750"/>
          <p14:tracePt t="22275" x="6418263" y="6770688"/>
          <p14:tracePt t="22282" x="6497638" y="6770688"/>
          <p14:tracePt t="22289" x="6569075" y="6778625"/>
          <p14:tracePt t="22299" x="6672263" y="6786563"/>
          <p14:tracePt t="22305" x="6769100" y="6786563"/>
          <p14:tracePt t="22314" x="6816725" y="6786563"/>
          <p14:tracePt t="22321" x="6880225" y="6786563"/>
          <p14:tracePt t="22328" x="6959600" y="6786563"/>
          <p14:tracePt t="22335" x="7070725" y="6786563"/>
          <p14:tracePt t="22344" x="7102475" y="6786563"/>
          <p14:tracePt t="22351" x="7159625" y="6778625"/>
          <p14:tracePt t="22360" x="7215188" y="6770688"/>
          <p14:tracePt t="22368" x="7254875" y="6762750"/>
          <p14:tracePt t="22376" x="7286625" y="6762750"/>
          <p14:tracePt t="22383" x="7326313" y="6762750"/>
          <p14:tracePt t="22390" x="7358063" y="6746875"/>
          <p14:tracePt t="22399" x="7389813" y="6738938"/>
          <p14:tracePt t="22406" x="7421563" y="6731000"/>
          <p14:tracePt t="22414" x="7429500" y="6723063"/>
          <p14:tracePt t="22422" x="7461250" y="6715125"/>
          <p14:tracePt t="22430" x="7510463" y="6707188"/>
          <p14:tracePt t="22438" x="7518400" y="6699250"/>
          <p14:tracePt t="22445" x="7558088" y="6681788"/>
          <p14:tracePt t="22452" x="7597775" y="6673850"/>
          <p14:tracePt t="22461" x="7605713" y="6673850"/>
          <p14:tracePt t="22469" x="7629525" y="6665913"/>
          <p14:tracePt t="22476" x="7653338" y="6657975"/>
          <p14:tracePt t="22484" x="7700963" y="6657975"/>
          <p14:tracePt t="22490" x="7724775" y="6657975"/>
          <p14:tracePt t="22499" x="7732713" y="6657975"/>
          <p14:tracePt t="22506" x="7740650" y="6657975"/>
          <p14:tracePt t="23247" x="7732713" y="6657975"/>
          <p14:tracePt t="23255" x="7724775" y="6657975"/>
          <p14:tracePt t="23263" x="7716838" y="6657975"/>
          <p14:tracePt t="23269" x="7700963" y="6657975"/>
          <p14:tracePt t="23276" x="7677150" y="6657975"/>
          <p14:tracePt t="23286" x="7661275" y="6650038"/>
          <p14:tracePt t="23292" x="7637463" y="6642100"/>
          <p14:tracePt t="23301" x="7605713" y="6634163"/>
          <p14:tracePt t="23308" x="7573963" y="6626225"/>
          <p14:tracePt t="23313" x="7534275" y="6618288"/>
          <p14:tracePt t="23322" x="7502525" y="6610350"/>
          <p14:tracePt t="23330" x="7461250" y="6594475"/>
          <p14:tracePt t="23338" x="7445375" y="6594475"/>
          <p14:tracePt t="23347" x="7405688" y="6578600"/>
          <p14:tracePt t="23354" x="7389813" y="6570663"/>
          <p14:tracePt t="23363" x="7373938" y="6570663"/>
          <p14:tracePt t="23368" x="7350125" y="6570663"/>
          <p14:tracePt t="23377" x="7342188" y="6562725"/>
          <p14:tracePt t="23385" x="7334250" y="6562725"/>
          <p14:tracePt t="23400" x="7326313" y="6562725"/>
          <p14:tracePt t="23509" x="7318375" y="6562725"/>
          <p14:tracePt t="23516" x="7310438" y="6562725"/>
          <p14:tracePt t="23522" x="7294563" y="6554788"/>
          <p14:tracePt t="23531" x="7278688" y="6554788"/>
          <p14:tracePt t="23538" x="7254875" y="6546850"/>
          <p14:tracePt t="23548" x="7231063" y="6538913"/>
          <p14:tracePt t="23555" x="7215188" y="6538913"/>
          <p14:tracePt t="23564" x="7191375" y="6538913"/>
          <p14:tracePt t="23570" x="7167563" y="6530975"/>
          <p14:tracePt t="23576" x="7143750" y="6530975"/>
          <p14:tracePt t="23585" x="7126288" y="6523038"/>
          <p14:tracePt t="23592" x="7102475" y="6515100"/>
          <p14:tracePt t="23602" x="7086600" y="6515100"/>
          <p14:tracePt t="23608" x="7062788" y="6515100"/>
          <p14:tracePt t="23617" x="7038975" y="6507163"/>
          <p14:tracePt t="23624" x="7023100" y="6499225"/>
          <p14:tracePt t="23630" x="6999288" y="6491288"/>
          <p14:tracePt t="23638" x="6959600" y="6483350"/>
          <p14:tracePt t="23647" x="6935788" y="6483350"/>
          <p14:tracePt t="23654" x="6872288" y="6467475"/>
          <p14:tracePt t="23664" x="6800850" y="6435725"/>
          <p14:tracePt t="23670" x="6735763" y="6411913"/>
          <p14:tracePt t="23677" x="6632575" y="6388100"/>
          <p14:tracePt t="23686" x="6529388" y="6348413"/>
          <p14:tracePt t="23693" x="6418263" y="6315075"/>
          <p14:tracePt t="23702" x="6305550" y="6275388"/>
          <p14:tracePt t="23708" x="6067425" y="6180138"/>
          <p14:tracePt t="23717" x="5843588" y="6100763"/>
          <p14:tracePt t="23722" x="5684838" y="6037263"/>
          <p14:tracePt t="23730" x="5564188" y="5988050"/>
          <p14:tracePt t="23738" x="5365750" y="5908675"/>
          <p14:tracePt t="23747" x="5237163" y="5845175"/>
          <p14:tracePt t="23754" x="5038725" y="5757863"/>
          <p14:tracePt t="23764" x="4910138" y="5686425"/>
          <p14:tracePt t="23773" x="4830763" y="5637213"/>
          <p14:tracePt t="23776" x="4743450" y="5597525"/>
          <p14:tracePt t="23785" x="4640263" y="5534025"/>
          <p14:tracePt t="23792" x="4503738" y="5446713"/>
          <p14:tracePt t="23802" x="4424363" y="5399088"/>
          <p14:tracePt t="23808" x="4352925" y="5351463"/>
          <p14:tracePt t="23817" x="4257675" y="5294313"/>
          <p14:tracePt t="23823" x="4225925" y="5270500"/>
          <p14:tracePt t="23830" x="4160838" y="5230813"/>
          <p14:tracePt t="23838" x="4113213" y="5207000"/>
          <p14:tracePt t="23846" x="4049713" y="5175250"/>
          <p14:tracePt t="23854" x="3994150" y="5151438"/>
          <p14:tracePt t="23862" x="3938588" y="5119688"/>
          <p14:tracePt t="23871" x="3898900" y="5119688"/>
          <p14:tracePt t="23878" x="3786188" y="5080000"/>
          <p14:tracePt t="23885" x="3754438" y="5072063"/>
          <p14:tracePt t="23897" x="3651250" y="5048250"/>
          <p14:tracePt t="23901" x="3540125" y="5016500"/>
          <p14:tracePt t="23908" x="3443288" y="5000625"/>
          <p14:tracePt t="23916" x="3387725" y="4992688"/>
          <p14:tracePt t="23924" x="3292475" y="4984750"/>
          <p14:tracePt t="23934" x="3157538" y="4967288"/>
          <p14:tracePt t="23938" x="3052763" y="4959350"/>
          <p14:tracePt t="23948" x="2965450" y="4943475"/>
          <p14:tracePt t="23954" x="2901950" y="4943475"/>
          <p14:tracePt t="23963" x="2830513" y="4943475"/>
          <p14:tracePt t="23971" x="2709863" y="4943475"/>
          <p14:tracePt t="23979" x="2638425" y="4943475"/>
          <p14:tracePt t="23984" x="2574925" y="4943475"/>
          <p14:tracePt t="23992" x="2511425" y="4943475"/>
          <p14:tracePt t="24000" x="2455863" y="4943475"/>
          <p14:tracePt t="24009" x="2416175" y="4959350"/>
          <p14:tracePt t="24017" x="2384425" y="4967288"/>
          <p14:tracePt t="24024" x="2359025" y="4984750"/>
          <p14:tracePt t="24032" x="2351088" y="4984750"/>
          <p14:tracePt t="24038" x="2343150" y="4984750"/>
          <p14:tracePt t="24048" x="2335213" y="4992688"/>
          <p14:tracePt t="24171" x="2343150" y="4992688"/>
          <p14:tracePt t="24178" x="2359025" y="4992688"/>
          <p14:tracePt t="24185" x="2366963" y="4992688"/>
          <p14:tracePt t="24192" x="2374900" y="4992688"/>
          <p14:tracePt t="24201" x="2392363" y="4992688"/>
          <p14:tracePt t="24208" x="2400300" y="4992688"/>
          <p14:tracePt t="24225" x="2408238" y="4992688"/>
          <p14:tracePt t="24232" x="2416175" y="4992688"/>
          <p14:tracePt t="24238" x="2424113" y="4992688"/>
          <p14:tracePt t="24287" x="2432050" y="4992688"/>
          <p14:tracePt t="24471" x="2439988" y="4992688"/>
          <p14:tracePt t="24478" x="2455863" y="4992688"/>
          <p14:tracePt t="24487" x="2463800" y="4984750"/>
          <p14:tracePt t="24500" x="2463800" y="4976813"/>
          <p14:tracePt t="24508" x="2471738" y="4976813"/>
          <p14:tracePt t="24517" x="2479675" y="4976813"/>
          <p14:tracePt t="24594" x="2487613" y="4967288"/>
          <p14:tracePt t="24600" x="2503488" y="4959350"/>
          <p14:tracePt t="24608" x="2535238" y="4943475"/>
          <p14:tracePt t="24616" x="2566988" y="4919663"/>
          <p14:tracePt t="24624" x="2622550" y="4887913"/>
          <p14:tracePt t="24633" x="2646363" y="4879975"/>
          <p14:tracePt t="24640" x="2686050" y="4856163"/>
          <p14:tracePt t="24649" x="2701925" y="4840288"/>
          <p14:tracePt t="24656" x="2725738" y="4840288"/>
          <p14:tracePt t="24663" x="2741613" y="4832350"/>
          <p14:tracePt t="24671" x="2741613" y="4824413"/>
        </p14:tracePtLst>
      </p14:laserTrace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DDA24-737B-4D02-9A35-777AE706B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248274" cy="641152"/>
          </a:xfrm>
        </p:spPr>
        <p:txBody>
          <a:bodyPr>
            <a:normAutofit/>
          </a:bodyPr>
          <a:lstStyle/>
          <a:p>
            <a:r>
              <a:rPr lang="en-US" sz="2200" b="1" dirty="0">
                <a:latin typeface="AR CENA"/>
              </a:rPr>
              <a:t>Low-Threshold Ge Detector inside Fully Hermetic Ge Shielding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C9E249-5794-443A-8D76-7987AB7B0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7" descr="A picture containing indoor, strainer, kitchenware, metal&#10;&#10;Description automatically generated">
            <a:extLst>
              <a:ext uri="{FF2B5EF4-FFF2-40B4-BE49-F238E27FC236}">
                <a16:creationId xmlns:a16="http://schemas.microsoft.com/office/drawing/2014/main" id="{AB447604-0A0C-46F7-8CCB-B62EED4743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28266"/>
            <a:ext cx="2264157" cy="24605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05796A2-AFE4-4BEA-8932-85B389B334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206" y="578318"/>
            <a:ext cx="3970420" cy="2991050"/>
          </a:xfrm>
          <a:prstGeom prst="rect">
            <a:avLst/>
          </a:prstGeom>
        </p:spPr>
      </p:pic>
      <p:pic>
        <p:nvPicPr>
          <p:cNvPr id="13" name="Picture 12" descr="Screen Shot 2017-05-15 at 1.36.17 PM.png">
            <a:extLst>
              <a:ext uri="{FF2B5EF4-FFF2-40B4-BE49-F238E27FC236}">
                <a16:creationId xmlns:a16="http://schemas.microsoft.com/office/drawing/2014/main" id="{39E101BF-4733-4419-AEFA-C022602C98D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44" y="534546"/>
            <a:ext cx="2325163" cy="34020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320A03C-F8A3-4472-9B61-B0858BB22543}"/>
              </a:ext>
            </a:extLst>
          </p:cNvPr>
          <p:cNvSpPr txBox="1"/>
          <p:nvPr/>
        </p:nvSpPr>
        <p:spPr>
          <a:xfrm>
            <a:off x="2765452" y="462531"/>
            <a:ext cx="19747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>
                <a:solidFill>
                  <a:srgbClr val="FF0000"/>
                </a:solidFill>
              </a:rPr>
              <a:t>3He + 32Si (</a:t>
            </a:r>
            <a:r>
              <a:rPr lang="en-US" sz="1200" dirty="0"/>
              <a:t>β-decay in bulk)</a:t>
            </a:r>
            <a:endParaRPr lang="en-US" sz="1200" b="1" dirty="0">
              <a:solidFill>
                <a:srgbClr val="FF0000"/>
              </a:solidFill>
            </a:endParaRP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Ge Activation</a:t>
            </a:r>
          </a:p>
          <a:p>
            <a:r>
              <a:rPr lang="en-US" sz="1200" b="1" dirty="0">
                <a:solidFill>
                  <a:srgbClr val="008000"/>
                </a:solidFill>
              </a:rPr>
              <a:t>Surface Betas</a:t>
            </a:r>
          </a:p>
          <a:p>
            <a:r>
              <a:rPr lang="en-US" sz="1200" b="1" dirty="0">
                <a:solidFill>
                  <a:schemeClr val="accent6"/>
                </a:solidFill>
              </a:rPr>
              <a:t>Surface 206Pb</a:t>
            </a:r>
          </a:p>
          <a:p>
            <a:r>
              <a:rPr lang="en-US" sz="1200" b="1" dirty="0">
                <a:solidFill>
                  <a:srgbClr val="0000FF"/>
                </a:solidFill>
              </a:rPr>
              <a:t>Neutrons</a:t>
            </a:r>
          </a:p>
          <a:p>
            <a:r>
              <a:rPr lang="en-US" sz="1200" b="1" dirty="0">
                <a:solidFill>
                  <a:srgbClr val="00FFFF"/>
                </a:solidFill>
              </a:rPr>
              <a:t>CNS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34C835-B885-4569-AFE6-BE60E25F1C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7950" y="3591010"/>
            <a:ext cx="2686050" cy="326699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CFD8752-3D64-478C-ABD8-297608F0F3A6}"/>
              </a:ext>
            </a:extLst>
          </p:cNvPr>
          <p:cNvSpPr txBox="1"/>
          <p:nvPr/>
        </p:nvSpPr>
        <p:spPr>
          <a:xfrm>
            <a:off x="2326511" y="5842411"/>
            <a:ext cx="40181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Inner copper shielding to for additional hermetic shielding being designed. Capable of hosting gm-kg scale detector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9792E7F-4213-49F6-B5C6-0FBAD2FBE515}"/>
              </a:ext>
            </a:extLst>
          </p:cNvPr>
          <p:cNvGrpSpPr/>
          <p:nvPr/>
        </p:nvGrpSpPr>
        <p:grpSpPr>
          <a:xfrm>
            <a:off x="2363043" y="2369903"/>
            <a:ext cx="3560040" cy="3288632"/>
            <a:chOff x="2363043" y="2369903"/>
            <a:chExt cx="3560040" cy="3288632"/>
          </a:xfrm>
        </p:grpSpPr>
        <p:pic>
          <p:nvPicPr>
            <p:cNvPr id="12" name="Picture 11" descr="A picture containing indoor, building, cage&#10;&#10;Description automatically generated">
              <a:extLst>
                <a:ext uri="{FF2B5EF4-FFF2-40B4-BE49-F238E27FC236}">
                  <a16:creationId xmlns:a16="http://schemas.microsoft.com/office/drawing/2014/main" id="{2C8786B5-1818-45CB-BCC6-0F12AB2452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1" t="4095" r="19551" b="1853"/>
            <a:stretch/>
          </p:blipFill>
          <p:spPr>
            <a:xfrm>
              <a:off x="2363043" y="2369903"/>
              <a:ext cx="2830418" cy="328863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3F10EF3-35D6-4B2B-BBF5-ED6BA75745DF}"/>
                </a:ext>
              </a:extLst>
            </p:cNvPr>
            <p:cNvSpPr txBox="1"/>
            <p:nvPr/>
          </p:nvSpPr>
          <p:spPr>
            <a:xfrm>
              <a:off x="2994707" y="2683539"/>
              <a:ext cx="1629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Ge 3”x1” G15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F88FF4B-D24D-46C6-A25F-1B2F99BC7992}"/>
                </a:ext>
              </a:extLst>
            </p:cNvPr>
            <p:cNvSpPr txBox="1"/>
            <p:nvPr/>
          </p:nvSpPr>
          <p:spPr>
            <a:xfrm>
              <a:off x="3050855" y="4948094"/>
              <a:ext cx="1629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Ge 3”x1” G22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09A3A2E-DFFB-49FF-BFD5-8EAF62266D42}"/>
                </a:ext>
              </a:extLst>
            </p:cNvPr>
            <p:cNvSpPr txBox="1"/>
            <p:nvPr/>
          </p:nvSpPr>
          <p:spPr>
            <a:xfrm>
              <a:off x="4293653" y="3936570"/>
              <a:ext cx="1629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Ge donut 3”x1” 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3A3771A0-741E-4510-A59B-3933256AED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88205" y="4276269"/>
            <a:ext cx="1269745" cy="131714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CF3DE1A-7CE3-4F75-AD3A-ECB6FEF7260E}"/>
              </a:ext>
            </a:extLst>
          </p:cNvPr>
          <p:cNvSpPr txBox="1"/>
          <p:nvPr/>
        </p:nvSpPr>
        <p:spPr>
          <a:xfrm>
            <a:off x="2102383" y="1702270"/>
            <a:ext cx="3556737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Inner Ge detector shielded by 1” active Ge veto for background rejection</a:t>
            </a:r>
          </a:p>
        </p:txBody>
      </p:sp>
    </p:spTree>
    <p:extLst>
      <p:ext uri="{BB962C8B-B14F-4D97-AF65-F5344CB8AC3E}">
        <p14:creationId xmlns:p14="http://schemas.microsoft.com/office/powerpoint/2010/main" val="114117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826D9-9FDA-4793-B2F1-058952796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FB38E6-7902-4346-BB9E-4A5E7D3C7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182164-B1B4-4F05-9E15-EF2783EB29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34309" y="-1"/>
            <a:ext cx="4209691" cy="31572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E69036-12ED-4364-B749-7D86AFF775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27053" y="4208632"/>
            <a:ext cx="3025346" cy="22690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3986BE3-7817-40D8-B6CC-E516E7ADAF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474231" y="3355674"/>
            <a:ext cx="4669766" cy="3502325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1A40896-7D7D-4AD3-BD80-CF4DDA1DC5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801784" cy="4351338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D664D9F-2A52-4616-88C6-341F0D49569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3" y="3926437"/>
            <a:ext cx="2205224" cy="2940298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96D7F6B3-6852-4A34-BF2A-996AC35DCC2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1238" y="558449"/>
            <a:ext cx="4467624" cy="3350719"/>
          </a:xfrm>
          <a:prstGeom prst="rect">
            <a:avLst/>
          </a:prstGeom>
        </p:spPr>
      </p:pic>
      <p:pic>
        <p:nvPicPr>
          <p:cNvPr id="14" name="Picture 13" descr="A picture containing shoji, building, indoor, tiled&#10;&#10;Description automatically generated">
            <a:extLst>
              <a:ext uri="{FF2B5EF4-FFF2-40B4-BE49-F238E27FC236}">
                <a16:creationId xmlns:a16="http://schemas.microsoft.com/office/drawing/2014/main" id="{6EFCCEBF-0A14-4AA0-9CBD-A8302B0BBC8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683" y="2642317"/>
            <a:ext cx="3168313" cy="422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09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1AB7C-9721-4509-ABBC-B1070394B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123"/>
            <a:ext cx="8219440" cy="553371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AR CENA" panose="02000000000000000000"/>
                <a:sym typeface="Symbol" panose="05050102010706020507" pitchFamily="18" charset="2"/>
              </a:rPr>
              <a:t>Axion Search on MINER from Reactor </a:t>
            </a:r>
            <a:endParaRPr lang="en-US" sz="3200" b="1" dirty="0">
              <a:latin typeface="AR CENA" panose="0200000000000000000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3B4CA9-D1BC-4DA0-BA72-EBF20CD16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9</a:t>
            </a:fld>
            <a:endParaRPr lang="en-US"/>
          </a:p>
        </p:txBody>
      </p:sp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197FE79D-A313-4B9E-B87D-A8D2E29547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" t="3570" r="-23" b="6854"/>
          <a:stretch/>
        </p:blipFill>
        <p:spPr>
          <a:xfrm>
            <a:off x="2129" y="652437"/>
            <a:ext cx="9144000" cy="25043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D89A0B8-E35D-420C-99A7-B56C1BE5FC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94106"/>
            <a:ext cx="3801183" cy="354777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74BF0AC-4720-4D3D-B827-FC4E8CE62465}"/>
              </a:ext>
            </a:extLst>
          </p:cNvPr>
          <p:cNvGrpSpPr/>
          <p:nvPr/>
        </p:nvGrpSpPr>
        <p:grpSpPr>
          <a:xfrm>
            <a:off x="2181726" y="3577388"/>
            <a:ext cx="6921372" cy="3280611"/>
            <a:chOff x="2181726" y="3577388"/>
            <a:chExt cx="6921372" cy="328061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F5DDCB23-5D86-45BF-9363-B96CC54B4CD6}"/>
                </a:ext>
              </a:extLst>
            </p:cNvPr>
            <p:cNvGrpSpPr/>
            <p:nvPr/>
          </p:nvGrpSpPr>
          <p:grpSpPr>
            <a:xfrm>
              <a:off x="2181726" y="3577388"/>
              <a:ext cx="6921372" cy="3280611"/>
              <a:chOff x="2181726" y="3577388"/>
              <a:chExt cx="6921372" cy="3280611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F882347B-DF3D-42AA-8932-4D7A934C84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2193" t="13898" r="25000" b="3449"/>
              <a:stretch/>
            </p:blipFill>
            <p:spPr>
              <a:xfrm>
                <a:off x="4671178" y="3577388"/>
                <a:ext cx="4431920" cy="3280611"/>
              </a:xfrm>
              <a:prstGeom prst="rect">
                <a:avLst/>
              </a:prstGeom>
            </p:spPr>
          </p:pic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49FDC049-7288-4502-B505-A41FB62DDB46}"/>
                  </a:ext>
                </a:extLst>
              </p:cNvPr>
              <p:cNvSpPr/>
              <p:nvPr/>
            </p:nvSpPr>
            <p:spPr>
              <a:xfrm>
                <a:off x="2181726" y="4195010"/>
                <a:ext cx="617621" cy="497305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BE1EDAEC-EF50-4517-BC92-47508C51F6EC}"/>
                  </a:ext>
                </a:extLst>
              </p:cNvPr>
              <p:cNvCxnSpPr>
                <a:stCxn id="13" idx="0"/>
              </p:cNvCxnSpPr>
              <p:nvPr/>
            </p:nvCxnSpPr>
            <p:spPr>
              <a:xfrm flipV="1">
                <a:off x="2490537" y="3785937"/>
                <a:ext cx="2851484" cy="40907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838A3F4-F1C3-4216-B34E-C3188BAD9665}"/>
                </a:ext>
              </a:extLst>
            </p:cNvPr>
            <p:cNvCxnSpPr>
              <a:stCxn id="13" idx="4"/>
            </p:cNvCxnSpPr>
            <p:nvPr/>
          </p:nvCxnSpPr>
          <p:spPr>
            <a:xfrm>
              <a:off x="2490537" y="4692315"/>
              <a:ext cx="2852282" cy="16640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73841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5|18.2|9.5|25.1|5.9|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9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ECF61D23FC5E46AF7973FF4A586942" ma:contentTypeVersion="13" ma:contentTypeDescription="Create a new document." ma:contentTypeScope="" ma:versionID="8e7d812900ba1d50ab26ab15d832dab5">
  <xsd:schema xmlns:xsd="http://www.w3.org/2001/XMLSchema" xmlns:xs="http://www.w3.org/2001/XMLSchema" xmlns:p="http://schemas.microsoft.com/office/2006/metadata/properties" xmlns:ns3="fb9218e9-8cc0-41e5-9579-7e6dd5d501e3" xmlns:ns4="7112a2df-2c7c-4e13-b878-057d363c2fd3" targetNamespace="http://schemas.microsoft.com/office/2006/metadata/properties" ma:root="true" ma:fieldsID="5abc3058abf63e6b607715a538682a26" ns3:_="" ns4:_="">
    <xsd:import namespace="fb9218e9-8cc0-41e5-9579-7e6dd5d501e3"/>
    <xsd:import namespace="7112a2df-2c7c-4e13-b878-057d363c2fd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9218e9-8cc0-41e5-9579-7e6dd5d501e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2a2df-2c7c-4e13-b878-057d363c2fd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7C14F60-D49C-4D7C-AD2D-697F22BAD00D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fb9218e9-8cc0-41e5-9579-7e6dd5d501e3"/>
    <ds:schemaRef ds:uri="7112a2df-2c7c-4e13-b878-057d363c2fd3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F1C85CD-8E16-4FD5-B0A5-E1735692B1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5BDC24-4B10-400F-9162-C82CCC265991}">
  <ds:schemaRefs>
    <ds:schemaRef ds:uri="http://schemas.microsoft.com/office/2006/metadata/properties"/>
    <ds:schemaRef ds:uri="http://www.w3.org/2000/xmln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8202</TotalTime>
  <Words>727</Words>
  <Application>Microsoft Office PowerPoint</Application>
  <PresentationFormat>On-screen Show (4:3)</PresentationFormat>
  <Paragraphs>135</Paragraphs>
  <Slides>23</Slides>
  <Notes>1</Notes>
  <HiddenSlides>1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 cena</vt:lpstr>
      <vt:lpstr>Ar cena</vt:lpstr>
      <vt:lpstr>Arial</vt:lpstr>
      <vt:lpstr>Calibri</vt:lpstr>
      <vt:lpstr>Calibri Light</vt:lpstr>
      <vt:lpstr>Times</vt:lpstr>
      <vt:lpstr>Times New Roman</vt:lpstr>
      <vt:lpstr>Verdana</vt:lpstr>
      <vt:lpstr>Office Theme</vt:lpstr>
      <vt:lpstr>PowerPoint Presentation</vt:lpstr>
      <vt:lpstr>Coherent Neutrino Scattering: Connection to WIMPs </vt:lpstr>
      <vt:lpstr>Experiment Plans</vt:lpstr>
      <vt:lpstr>gm-kg scale MINER Detectors </vt:lpstr>
      <vt:lpstr>$5M Dedicated Fab @ TAMU 1st SNOLAB Tower Completed!</vt:lpstr>
      <vt:lpstr>~100gm sapphire detector with ~15 eV  baseline resolution</vt:lpstr>
      <vt:lpstr>Low-Threshold Ge Detector inside Fully Hermetic Ge Shielding </vt:lpstr>
      <vt:lpstr>PowerPoint Presentation</vt:lpstr>
      <vt:lpstr>Axion Search on MINER from Reactor 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Background performance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Rupak Mahapatra</dc:creator>
  <cp:lastModifiedBy>Rupak Mahapatra</cp:lastModifiedBy>
  <cp:revision>807</cp:revision>
  <cp:lastPrinted>2020-02-06T15:45:46Z</cp:lastPrinted>
  <dcterms:created xsi:type="dcterms:W3CDTF">2015-10-23T15:35:07Z</dcterms:created>
  <dcterms:modified xsi:type="dcterms:W3CDTF">2022-05-24T20:36:35Z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0x010100D4ECF61D23FC5E46AF7973FF4A586942</vt:lpwstr>
  </property>
</Properties>
</file>