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379" r:id="rId2"/>
    <p:sldId id="392" r:id="rId3"/>
    <p:sldId id="393" r:id="rId4"/>
    <p:sldId id="396" r:id="rId5"/>
    <p:sldId id="394" r:id="rId6"/>
    <p:sldId id="395" r:id="rId7"/>
    <p:sldId id="397" r:id="rId8"/>
    <p:sldId id="398" r:id="rId9"/>
    <p:sldId id="399" r:id="rId10"/>
    <p:sldId id="39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878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28.02.22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28.02.22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28.02.22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28.02.22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28.02.22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28.02.22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28.02.22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28.02.22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28.02.22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28.02.22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28.02.22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28.02.22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28.02.22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1112774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bpcomputing.web.cern.ch/guides/docker_on_htcondor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</a:t>
            </a:r>
            <a:r>
              <a:rPr lang="en-US" sz="1400">
                <a:solidFill>
                  <a:schemeClr val="tx2"/>
                </a:solidFill>
                <a:latin typeface="Calibri" pitchFamily="34" charset="0"/>
              </a:rPr>
              <a:t>Computing Meeting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New ATS-IT collaboration structure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150705" y="573700"/>
            <a:ext cx="8989888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ATS-IT Technical Committee kick-off meeting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44546A"/>
                </a:solidFill>
                <a:hlinkClick r:id="rId2"/>
              </a:rPr>
              <a:t>https://indico.cern.ch/event/1112774/</a:t>
            </a:r>
            <a:endParaRPr lang="en-GB" sz="1700" dirty="0">
              <a:solidFill>
                <a:srgbClr val="44546A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b="1" dirty="0">
              <a:solidFill>
                <a:srgbClr val="44546A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AD14D5-A3D6-9F48-9693-DEAD6676B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82" y="1654140"/>
            <a:ext cx="8605636" cy="433459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1748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F4F27-6F91-D846-87C4-E015A951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6A73BC-532B-D24F-867C-08645D834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28" y="1479783"/>
            <a:ext cx="8470197" cy="44073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4ED0DE-6013-9E4A-86C2-790B8F55683D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New ATS-IT collaboration structure</a:t>
            </a:r>
          </a:p>
        </p:txBody>
      </p:sp>
    </p:spTree>
    <p:extLst>
      <p:ext uri="{BB962C8B-B14F-4D97-AF65-F5344CB8AC3E}">
        <p14:creationId xmlns:p14="http://schemas.microsoft.com/office/powerpoint/2010/main" val="2735419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96C52-C857-B845-869F-0733BFAED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690567-D5C5-BF4F-932E-DD1953D9B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350" y="666043"/>
            <a:ext cx="4899496" cy="20155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39439D-3D60-4748-A010-218E5CAAA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43" y="2575227"/>
            <a:ext cx="8020886" cy="40446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285830-8B33-364B-8A1F-30805B66F704}"/>
              </a:ext>
            </a:extLst>
          </p:cNvPr>
          <p:cNvSpPr txBox="1"/>
          <p:nvPr/>
        </p:nvSpPr>
        <p:spPr>
          <a:xfrm>
            <a:off x="1219200" y="-30822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New ATS-IT collaboration structure</a:t>
            </a:r>
          </a:p>
        </p:txBody>
      </p:sp>
    </p:spTree>
    <p:extLst>
      <p:ext uri="{BB962C8B-B14F-4D97-AF65-F5344CB8AC3E}">
        <p14:creationId xmlns:p14="http://schemas.microsoft.com/office/powerpoint/2010/main" val="1988543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96C52-C857-B845-869F-0733BFAED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5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EC73D-A20E-974E-A2B5-39A92D2B3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45" y="2686755"/>
            <a:ext cx="8611511" cy="346136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690567-D5C5-BF4F-932E-DD1953D9B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350" y="666043"/>
            <a:ext cx="4899496" cy="20155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1499CB-42A7-3442-B500-A972EB9FDD9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New ATS-IT collaboration structure</a:t>
            </a:r>
          </a:p>
        </p:txBody>
      </p:sp>
    </p:spTree>
    <p:extLst>
      <p:ext uri="{BB962C8B-B14F-4D97-AF65-F5344CB8AC3E}">
        <p14:creationId xmlns:p14="http://schemas.microsoft.com/office/powerpoint/2010/main" val="30103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96C52-C857-B845-869F-0733BFAED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6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690567-D5C5-BF4F-932E-DD1953D9B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350" y="666043"/>
            <a:ext cx="4899496" cy="201551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54FD9B-052F-0B43-8126-5C0219CA4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894" y="2618936"/>
            <a:ext cx="8406212" cy="404263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054D64-F30B-7148-BA06-162EEE96787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New ATS-IT collaboration structure</a:t>
            </a:r>
          </a:p>
        </p:txBody>
      </p:sp>
    </p:spTree>
    <p:extLst>
      <p:ext uri="{BB962C8B-B14F-4D97-AF65-F5344CB8AC3E}">
        <p14:creationId xmlns:p14="http://schemas.microsoft.com/office/powerpoint/2010/main" val="375968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054D64-F30B-7148-BA06-162EEE96787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Input on simulations and data analysis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D9A225-AF09-3F40-8EB5-DB72E8A2C982}"/>
              </a:ext>
            </a:extLst>
          </p:cNvPr>
          <p:cNvSpPr/>
          <p:nvPr/>
        </p:nvSpPr>
        <p:spPr>
          <a:xfrm>
            <a:off x="339047" y="1097681"/>
            <a:ext cx="8465907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On scientific computing for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b="1" dirty="0">
                <a:solidFill>
                  <a:schemeClr val="tx2"/>
                </a:solidFill>
              </a:rPr>
              <a:t>numerical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b="1" dirty="0">
                <a:solidFill>
                  <a:schemeClr val="tx2"/>
                </a:solidFill>
              </a:rPr>
              <a:t>modelling</a:t>
            </a:r>
            <a:r>
              <a:rPr lang="en-GB" sz="1600" dirty="0">
                <a:solidFill>
                  <a:schemeClr val="tx2"/>
                </a:solidFill>
              </a:rPr>
              <a:t>, </a:t>
            </a:r>
            <a:r>
              <a:rPr lang="en-GB" sz="1600" b="1" dirty="0">
                <a:solidFill>
                  <a:schemeClr val="tx2"/>
                </a:solidFill>
              </a:rPr>
              <a:t>data analysis</a:t>
            </a:r>
            <a:r>
              <a:rPr lang="en-GB" sz="1600" dirty="0">
                <a:solidFill>
                  <a:schemeClr val="tx2"/>
                </a:solidFill>
              </a:rPr>
              <a:t> and </a:t>
            </a:r>
            <a:r>
              <a:rPr lang="en-GB" sz="1600" b="1" dirty="0">
                <a:solidFill>
                  <a:schemeClr val="tx2"/>
                </a:solidFill>
              </a:rPr>
              <a:t>simulations </a:t>
            </a:r>
            <a:r>
              <a:rPr lang="en-GB" sz="1600" dirty="0">
                <a:solidFill>
                  <a:schemeClr val="tx2"/>
                </a:solidFill>
              </a:rPr>
              <a:t>we need to build a global view on plans and needs across the ATS departments (BE, EN, SY, TE)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Launching </a:t>
            </a:r>
            <a:r>
              <a:rPr lang="en-GB" sz="1700" b="1" dirty="0">
                <a:solidFill>
                  <a:schemeClr val="tx2"/>
                </a:solidFill>
                <a:sym typeface="Wingdings" pitchFamily="2" charset="2"/>
              </a:rPr>
              <a:t>ATS community forum on scientific computing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(simulations and data analysis) reporting to ATS-CTTB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Place to share experience, needs and identify synergies and areas of collaboration these topics across ATS (notably software design and development)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Forum to prepare coordinated requests and projects to be proposed and follow-up with IT through the ATS-IT technical committee</a:t>
            </a:r>
          </a:p>
          <a:p>
            <a:pPr lvl="2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Participation will be open to anybody from ATS sector (anybody can propose a topic for discussion). </a:t>
            </a:r>
          </a:p>
          <a:p>
            <a:pPr lvl="2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Contact persons to be identified in all groups invested in simulation and analysis activities (example of key players, BE-ABP, BE-EA, EN-STI, SY-RF, SY-STI, SY-ABT, TE-MSC, TE-MPE, etc…) to define a mandate and identify first topics for discussion.</a:t>
            </a:r>
          </a:p>
          <a:p>
            <a:pPr lvl="2"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chemeClr val="tx2"/>
                </a:solidFill>
                <a:sym typeface="Wingdings" pitchFamily="2" charset="2"/>
              </a:rPr>
              <a:t>Input on mandate, topics to be addressed, people that should be involved is very welcome!</a:t>
            </a:r>
          </a:p>
          <a:p>
            <a:pPr lvl="2"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073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6A16FA-D28F-4545-BF07-A56960AD2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8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AA2EE9-5D66-DD4E-BF9C-194491281A59}"/>
              </a:ext>
            </a:extLst>
          </p:cNvPr>
          <p:cNvSpPr txBox="1"/>
          <p:nvPr/>
        </p:nvSpPr>
        <p:spPr>
          <a:xfrm>
            <a:off x="1160980" y="585627"/>
            <a:ext cx="6305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New docker guide from C. Montanari:</a:t>
            </a:r>
          </a:p>
          <a:p>
            <a:r>
              <a:rPr lang="en-CH" dirty="0">
                <a:hlinkClick r:id="rId2"/>
              </a:rPr>
              <a:t>https://abpcomputing.web.cern.ch/guides/docker_on_htcondor/</a:t>
            </a:r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E4A14E-1893-0841-809B-3CF890C05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762" y="1636889"/>
            <a:ext cx="7569416" cy="47018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45349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6A16FA-D28F-4545-BF07-A56960AD2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9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FBCBFC-D984-AF48-AC0D-EFADA298B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67" y="694188"/>
            <a:ext cx="8489244" cy="580441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55303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36053</TotalTime>
  <Words>268</Words>
  <Application>Microsoft Macintosh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886</cp:revision>
  <dcterms:created xsi:type="dcterms:W3CDTF">2020-09-04T13:28:31Z</dcterms:created>
  <dcterms:modified xsi:type="dcterms:W3CDTF">2022-02-28T12:59:05Z</dcterms:modified>
</cp:coreProperties>
</file>