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compatMode="1" saveSubsetFonts="1">
  <p:sldMasterIdLst>
    <p:sldMasterId id="2147483648" r:id="rId1"/>
  </p:sldMasterIdLst>
  <p:notesMasterIdLst>
    <p:notesMasterId r:id="rId32"/>
  </p:notesMasterIdLst>
  <p:handoutMasterIdLst>
    <p:handoutMasterId r:id="rId33"/>
  </p:handoutMasterIdLst>
  <p:sldIdLst>
    <p:sldId id="1172" r:id="rId2"/>
    <p:sldId id="1249" r:id="rId3"/>
    <p:sldId id="1250" r:id="rId4"/>
    <p:sldId id="1251" r:id="rId5"/>
    <p:sldId id="1252" r:id="rId6"/>
    <p:sldId id="1255" r:id="rId7"/>
    <p:sldId id="1256" r:id="rId8"/>
    <p:sldId id="1289" r:id="rId9"/>
    <p:sldId id="1216" r:id="rId10"/>
    <p:sldId id="1218" r:id="rId11"/>
    <p:sldId id="1217" r:id="rId12"/>
    <p:sldId id="1267" r:id="rId13"/>
    <p:sldId id="1275" r:id="rId14"/>
    <p:sldId id="1220" r:id="rId15"/>
    <p:sldId id="1221" r:id="rId16"/>
    <p:sldId id="1222" r:id="rId17"/>
    <p:sldId id="1223" r:id="rId18"/>
    <p:sldId id="1276" r:id="rId19"/>
    <p:sldId id="1017" r:id="rId20"/>
    <p:sldId id="1018" r:id="rId21"/>
    <p:sldId id="1290" r:id="rId22"/>
    <p:sldId id="1284" r:id="rId23"/>
    <p:sldId id="1170" r:id="rId24"/>
    <p:sldId id="1291" r:id="rId25"/>
    <p:sldId id="1285" r:id="rId26"/>
    <p:sldId id="1023" r:id="rId27"/>
    <p:sldId id="1261" r:id="rId28"/>
    <p:sldId id="1287" r:id="rId29"/>
    <p:sldId id="1288" r:id="rId30"/>
    <p:sldId id="1177" r:id="rId3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bg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mn-ea"/>
        <a:cs typeface="+mn-cs"/>
      </a:defRPr>
    </a:lvl5pPr>
    <a:lvl6pPr marL="2286000" algn="l" defTabSz="914400" rtl="0" eaLnBrk="1" latinLnBrk="0" hangingPunct="1">
      <a:defRPr kern="1200">
        <a:solidFill>
          <a:schemeClr val="bg1"/>
        </a:solidFill>
        <a:latin typeface="Arial" panose="020B0604020202020204" pitchFamily="34" charset="0"/>
        <a:ea typeface="+mn-ea"/>
        <a:cs typeface="+mn-cs"/>
      </a:defRPr>
    </a:lvl6pPr>
    <a:lvl7pPr marL="2743200" algn="l" defTabSz="914400" rtl="0" eaLnBrk="1" latinLnBrk="0" hangingPunct="1">
      <a:defRPr kern="1200">
        <a:solidFill>
          <a:schemeClr val="bg1"/>
        </a:solidFill>
        <a:latin typeface="Arial" panose="020B0604020202020204" pitchFamily="34" charset="0"/>
        <a:ea typeface="+mn-ea"/>
        <a:cs typeface="+mn-cs"/>
      </a:defRPr>
    </a:lvl7pPr>
    <a:lvl8pPr marL="3200400" algn="l" defTabSz="914400" rtl="0" eaLnBrk="1" latinLnBrk="0" hangingPunct="1">
      <a:defRPr kern="1200">
        <a:solidFill>
          <a:schemeClr val="bg1"/>
        </a:solidFill>
        <a:latin typeface="Arial" panose="020B0604020202020204" pitchFamily="34" charset="0"/>
        <a:ea typeface="+mn-ea"/>
        <a:cs typeface="+mn-cs"/>
      </a:defRPr>
    </a:lvl8pPr>
    <a:lvl9pPr marL="3657600" algn="l" defTabSz="914400" rtl="0" eaLnBrk="1" latinLnBrk="0" hangingPunct="1">
      <a:defRPr kern="1200">
        <a:solidFill>
          <a:schemeClr val="bg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16">
          <p15:clr>
            <a:srgbClr val="A4A3A4"/>
          </p15:clr>
        </p15:guide>
        <p15:guide id="2" orient="horz" pos="4020">
          <p15:clr>
            <a:srgbClr val="A4A3A4"/>
          </p15:clr>
        </p15:guide>
        <p15:guide id="3" pos="38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8706" autoAdjust="0"/>
    <p:restoredTop sz="93248" autoAdjust="0"/>
  </p:normalViewPr>
  <p:slideViewPr>
    <p:cSldViewPr snapToGrid="0">
      <p:cViewPr varScale="1">
        <p:scale>
          <a:sx n="87" d="100"/>
          <a:sy n="87" d="100"/>
        </p:scale>
        <p:origin x="2176" y="184"/>
      </p:cViewPr>
      <p:guideLst>
        <p:guide orient="horz" pos="116"/>
        <p:guide orient="horz" pos="4020"/>
        <p:guide pos="385"/>
      </p:guideLst>
    </p:cSldViewPr>
  </p:slideViewPr>
  <p:outlineViewPr>
    <p:cViewPr>
      <p:scale>
        <a:sx n="33" d="100"/>
        <a:sy n="33" d="100"/>
      </p:scale>
      <p:origin x="0" y="-144"/>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55" d="100"/>
          <a:sy n="55" d="100"/>
        </p:scale>
        <p:origin x="-1752" y="-78"/>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8237DBD9-F52B-928F-9BBF-1ACD51D3E771}"/>
              </a:ext>
            </a:extLst>
          </p:cNvPr>
          <p:cNvSpPr>
            <a:spLocks noGrp="1" noChangeArrowheads="1"/>
          </p:cNvSpPr>
          <p:nvPr>
            <p:ph type="hdr" sz="quarter"/>
          </p:nvPr>
        </p:nvSpPr>
        <p:spPr bwMode="auto">
          <a:xfrm>
            <a:off x="0" y="0"/>
            <a:ext cx="3171825" cy="479425"/>
          </a:xfrm>
          <a:prstGeom prst="rect">
            <a:avLst/>
          </a:prstGeom>
          <a:noFill/>
          <a:ln w="9525">
            <a:noFill/>
            <a:miter lim="800000"/>
            <a:headEnd/>
            <a:tailEnd/>
          </a:ln>
          <a:effectLst/>
        </p:spPr>
        <p:txBody>
          <a:bodyPr vert="horz" wrap="square" lIns="94836" tIns="47417" rIns="94836" bIns="47417" numCol="1" anchor="t" anchorCtr="0" compatLnSpc="1">
            <a:prstTxWarp prst="textNoShape">
              <a:avLst/>
            </a:prstTxWarp>
          </a:bodyPr>
          <a:lstStyle>
            <a:lvl1pPr defTabSz="947738" eaLnBrk="1" hangingPunct="1">
              <a:defRPr sz="1200">
                <a:solidFill>
                  <a:schemeClr val="tx1"/>
                </a:solidFill>
                <a:latin typeface="Arial" charset="0"/>
              </a:defRPr>
            </a:lvl1pPr>
          </a:lstStyle>
          <a:p>
            <a:pPr>
              <a:defRPr/>
            </a:pPr>
            <a:endParaRPr lang="en-US"/>
          </a:p>
        </p:txBody>
      </p:sp>
      <p:sp>
        <p:nvSpPr>
          <p:cNvPr id="5123" name="Rectangle 3">
            <a:extLst>
              <a:ext uri="{FF2B5EF4-FFF2-40B4-BE49-F238E27FC236}">
                <a16:creationId xmlns:a16="http://schemas.microsoft.com/office/drawing/2014/main" id="{17ED8253-61E4-E3E2-1CF8-EF4D8A400289}"/>
              </a:ext>
            </a:extLst>
          </p:cNvPr>
          <p:cNvSpPr>
            <a:spLocks noGrp="1" noChangeArrowheads="1"/>
          </p:cNvSpPr>
          <p:nvPr>
            <p:ph type="dt" sz="quarter" idx="1"/>
          </p:nvPr>
        </p:nvSpPr>
        <p:spPr bwMode="auto">
          <a:xfrm>
            <a:off x="4141788" y="0"/>
            <a:ext cx="3171825" cy="479425"/>
          </a:xfrm>
          <a:prstGeom prst="rect">
            <a:avLst/>
          </a:prstGeom>
          <a:noFill/>
          <a:ln w="9525">
            <a:noFill/>
            <a:miter lim="800000"/>
            <a:headEnd/>
            <a:tailEnd/>
          </a:ln>
          <a:effectLst/>
        </p:spPr>
        <p:txBody>
          <a:bodyPr vert="horz" wrap="square" lIns="94836" tIns="47417" rIns="94836" bIns="47417" numCol="1" anchor="t" anchorCtr="0" compatLnSpc="1">
            <a:prstTxWarp prst="textNoShape">
              <a:avLst/>
            </a:prstTxWarp>
          </a:bodyPr>
          <a:lstStyle>
            <a:lvl1pPr algn="r" defTabSz="947738" eaLnBrk="1" hangingPunct="1">
              <a:defRPr sz="1200">
                <a:solidFill>
                  <a:schemeClr val="tx1"/>
                </a:solidFill>
                <a:latin typeface="Arial" charset="0"/>
              </a:defRPr>
            </a:lvl1pPr>
          </a:lstStyle>
          <a:p>
            <a:pPr>
              <a:defRPr/>
            </a:pPr>
            <a:fld id="{6FE5F5F8-601F-1642-9D76-15F934C59180}" type="datetime1">
              <a:rPr lang="en-US"/>
              <a:pPr>
                <a:defRPr/>
              </a:pPr>
              <a:t>7/3/22</a:t>
            </a:fld>
            <a:endParaRPr lang="en-US"/>
          </a:p>
        </p:txBody>
      </p:sp>
      <p:sp>
        <p:nvSpPr>
          <p:cNvPr id="5124" name="Rectangle 4">
            <a:extLst>
              <a:ext uri="{FF2B5EF4-FFF2-40B4-BE49-F238E27FC236}">
                <a16:creationId xmlns:a16="http://schemas.microsoft.com/office/drawing/2014/main" id="{1A67D307-19A9-C4A0-A723-437013DDE5F5}"/>
              </a:ext>
            </a:extLst>
          </p:cNvPr>
          <p:cNvSpPr>
            <a:spLocks noGrp="1" noChangeArrowheads="1"/>
          </p:cNvSpPr>
          <p:nvPr>
            <p:ph type="ftr" sz="quarter" idx="2"/>
          </p:nvPr>
        </p:nvSpPr>
        <p:spPr bwMode="auto">
          <a:xfrm>
            <a:off x="0" y="9120188"/>
            <a:ext cx="3171825" cy="479425"/>
          </a:xfrm>
          <a:prstGeom prst="rect">
            <a:avLst/>
          </a:prstGeom>
          <a:noFill/>
          <a:ln w="9525">
            <a:noFill/>
            <a:miter lim="800000"/>
            <a:headEnd/>
            <a:tailEnd/>
          </a:ln>
          <a:effectLst/>
        </p:spPr>
        <p:txBody>
          <a:bodyPr vert="horz" wrap="square" lIns="94836" tIns="47417" rIns="94836" bIns="47417" numCol="1" anchor="b" anchorCtr="0" compatLnSpc="1">
            <a:prstTxWarp prst="textNoShape">
              <a:avLst/>
            </a:prstTxWarp>
          </a:bodyPr>
          <a:lstStyle>
            <a:lvl1pPr defTabSz="947738" eaLnBrk="1" hangingPunct="1">
              <a:defRPr sz="1200">
                <a:solidFill>
                  <a:schemeClr val="tx1"/>
                </a:solidFill>
                <a:latin typeface="Arial" charset="0"/>
              </a:defRPr>
            </a:lvl1pPr>
          </a:lstStyle>
          <a:p>
            <a:pPr>
              <a:defRPr/>
            </a:pPr>
            <a:endParaRPr lang="en-US"/>
          </a:p>
        </p:txBody>
      </p:sp>
      <p:sp>
        <p:nvSpPr>
          <p:cNvPr id="5125" name="Rectangle 5">
            <a:extLst>
              <a:ext uri="{FF2B5EF4-FFF2-40B4-BE49-F238E27FC236}">
                <a16:creationId xmlns:a16="http://schemas.microsoft.com/office/drawing/2014/main" id="{F7E40D33-DFAF-9148-FD92-DCC5F24425B5}"/>
              </a:ext>
            </a:extLst>
          </p:cNvPr>
          <p:cNvSpPr>
            <a:spLocks noGrp="1" noChangeArrowheads="1"/>
          </p:cNvSpPr>
          <p:nvPr>
            <p:ph type="sldNum" sz="quarter" idx="3"/>
          </p:nvPr>
        </p:nvSpPr>
        <p:spPr bwMode="auto">
          <a:xfrm>
            <a:off x="4141788" y="9120188"/>
            <a:ext cx="3171825" cy="479425"/>
          </a:xfrm>
          <a:prstGeom prst="rect">
            <a:avLst/>
          </a:prstGeom>
          <a:noFill/>
          <a:ln w="9525">
            <a:noFill/>
            <a:miter lim="800000"/>
            <a:headEnd/>
            <a:tailEnd/>
          </a:ln>
          <a:effectLst/>
        </p:spPr>
        <p:txBody>
          <a:bodyPr vert="horz" wrap="square" lIns="94836" tIns="47417" rIns="94836" bIns="47417" numCol="1" anchor="b" anchorCtr="0" compatLnSpc="1">
            <a:prstTxWarp prst="textNoShape">
              <a:avLst/>
            </a:prstTxWarp>
          </a:bodyPr>
          <a:lstStyle>
            <a:lvl1pPr algn="r" defTabSz="947738" eaLnBrk="1" hangingPunct="1">
              <a:defRPr sz="1200">
                <a:solidFill>
                  <a:schemeClr val="tx1"/>
                </a:solidFill>
              </a:defRPr>
            </a:lvl1pPr>
          </a:lstStyle>
          <a:p>
            <a:fld id="{A71B0E80-A1B1-6548-A04B-F005BC7120CD}"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C9A5E8E-746B-2AD0-96D4-F6CD90E21148}"/>
              </a:ext>
            </a:extLst>
          </p:cNvPr>
          <p:cNvSpPr>
            <a:spLocks noGrp="1" noChangeArrowheads="1"/>
          </p:cNvSpPr>
          <p:nvPr>
            <p:ph type="hdr" sz="quarter"/>
          </p:nvPr>
        </p:nvSpPr>
        <p:spPr bwMode="auto">
          <a:xfrm>
            <a:off x="0" y="0"/>
            <a:ext cx="3171825" cy="479425"/>
          </a:xfrm>
          <a:prstGeom prst="rect">
            <a:avLst/>
          </a:prstGeom>
          <a:noFill/>
          <a:ln w="9525">
            <a:noFill/>
            <a:miter lim="800000"/>
            <a:headEnd/>
            <a:tailEnd/>
          </a:ln>
          <a:effectLst/>
        </p:spPr>
        <p:txBody>
          <a:bodyPr vert="horz" wrap="square" lIns="94836" tIns="47417" rIns="94836" bIns="47417" numCol="1" anchor="t" anchorCtr="0" compatLnSpc="1">
            <a:prstTxWarp prst="textNoShape">
              <a:avLst/>
            </a:prstTxWarp>
          </a:bodyPr>
          <a:lstStyle>
            <a:lvl1pPr defTabSz="947738" eaLnBrk="1" hangingPunct="1">
              <a:defRPr sz="1200">
                <a:solidFill>
                  <a:schemeClr val="tx1"/>
                </a:solidFill>
                <a:latin typeface="Arial" charset="0"/>
              </a:defRPr>
            </a:lvl1pPr>
          </a:lstStyle>
          <a:p>
            <a:pPr>
              <a:defRPr/>
            </a:pPr>
            <a:endParaRPr lang="en-US"/>
          </a:p>
        </p:txBody>
      </p:sp>
      <p:sp>
        <p:nvSpPr>
          <p:cNvPr id="7171" name="Rectangle 3">
            <a:extLst>
              <a:ext uri="{FF2B5EF4-FFF2-40B4-BE49-F238E27FC236}">
                <a16:creationId xmlns:a16="http://schemas.microsoft.com/office/drawing/2014/main" id="{906000D5-669A-2BC6-A508-AD69E6F1FBD4}"/>
              </a:ext>
            </a:extLst>
          </p:cNvPr>
          <p:cNvSpPr>
            <a:spLocks noGrp="1" noChangeArrowheads="1"/>
          </p:cNvSpPr>
          <p:nvPr>
            <p:ph type="dt" idx="1"/>
          </p:nvPr>
        </p:nvSpPr>
        <p:spPr bwMode="auto">
          <a:xfrm>
            <a:off x="4141788" y="0"/>
            <a:ext cx="3171825" cy="479425"/>
          </a:xfrm>
          <a:prstGeom prst="rect">
            <a:avLst/>
          </a:prstGeom>
          <a:noFill/>
          <a:ln w="9525">
            <a:noFill/>
            <a:miter lim="800000"/>
            <a:headEnd/>
            <a:tailEnd/>
          </a:ln>
          <a:effectLst/>
        </p:spPr>
        <p:txBody>
          <a:bodyPr vert="horz" wrap="square" lIns="94836" tIns="47417" rIns="94836" bIns="47417" numCol="1" anchor="t" anchorCtr="0" compatLnSpc="1">
            <a:prstTxWarp prst="textNoShape">
              <a:avLst/>
            </a:prstTxWarp>
          </a:bodyPr>
          <a:lstStyle>
            <a:lvl1pPr algn="r" defTabSz="947738" eaLnBrk="1" hangingPunct="1">
              <a:defRPr sz="1200">
                <a:solidFill>
                  <a:schemeClr val="tx1"/>
                </a:solidFill>
                <a:latin typeface="Arial" charset="0"/>
              </a:defRPr>
            </a:lvl1pPr>
          </a:lstStyle>
          <a:p>
            <a:pPr>
              <a:defRPr/>
            </a:pPr>
            <a:fld id="{3B7F0AA6-B22A-DC46-BD65-118991CA3D43}" type="datetime1">
              <a:rPr lang="en-US"/>
              <a:pPr>
                <a:defRPr/>
              </a:pPr>
              <a:t>7/3/22</a:t>
            </a:fld>
            <a:endParaRPr lang="en-US"/>
          </a:p>
        </p:txBody>
      </p:sp>
      <p:sp>
        <p:nvSpPr>
          <p:cNvPr id="7172" name="Rectangle 4">
            <a:extLst>
              <a:ext uri="{FF2B5EF4-FFF2-40B4-BE49-F238E27FC236}">
                <a16:creationId xmlns:a16="http://schemas.microsoft.com/office/drawing/2014/main" id="{D8F8E1C3-776B-9D4C-3210-68A8E332DC96}"/>
              </a:ext>
            </a:extLst>
          </p:cNvPr>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a:extLst>
              <a:ext uri="{FF2B5EF4-FFF2-40B4-BE49-F238E27FC236}">
                <a16:creationId xmlns:a16="http://schemas.microsoft.com/office/drawing/2014/main" id="{059F5F94-57F2-1B73-0677-4FF46A0B369A}"/>
              </a:ext>
            </a:extLst>
          </p:cNvPr>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4836" tIns="47417" rIns="94836" bIns="4741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a:extLst>
              <a:ext uri="{FF2B5EF4-FFF2-40B4-BE49-F238E27FC236}">
                <a16:creationId xmlns:a16="http://schemas.microsoft.com/office/drawing/2014/main" id="{7EEC61AF-326A-92A2-200E-C2722A47ACD1}"/>
              </a:ext>
            </a:extLst>
          </p:cNvPr>
          <p:cNvSpPr>
            <a:spLocks noGrp="1" noChangeArrowheads="1"/>
          </p:cNvSpPr>
          <p:nvPr>
            <p:ph type="ftr" sz="quarter" idx="4"/>
          </p:nvPr>
        </p:nvSpPr>
        <p:spPr bwMode="auto">
          <a:xfrm>
            <a:off x="0" y="9120188"/>
            <a:ext cx="3171825" cy="479425"/>
          </a:xfrm>
          <a:prstGeom prst="rect">
            <a:avLst/>
          </a:prstGeom>
          <a:noFill/>
          <a:ln w="9525">
            <a:noFill/>
            <a:miter lim="800000"/>
            <a:headEnd/>
            <a:tailEnd/>
          </a:ln>
          <a:effectLst/>
        </p:spPr>
        <p:txBody>
          <a:bodyPr vert="horz" wrap="square" lIns="94836" tIns="47417" rIns="94836" bIns="47417" numCol="1" anchor="b" anchorCtr="0" compatLnSpc="1">
            <a:prstTxWarp prst="textNoShape">
              <a:avLst/>
            </a:prstTxWarp>
          </a:bodyPr>
          <a:lstStyle>
            <a:lvl1pPr defTabSz="947738" eaLnBrk="1" hangingPunct="1">
              <a:defRPr sz="1200">
                <a:solidFill>
                  <a:schemeClr val="tx1"/>
                </a:solidFill>
                <a:latin typeface="Arial" charset="0"/>
              </a:defRPr>
            </a:lvl1pPr>
          </a:lstStyle>
          <a:p>
            <a:pPr>
              <a:defRPr/>
            </a:pPr>
            <a:endParaRPr lang="en-US"/>
          </a:p>
        </p:txBody>
      </p:sp>
      <p:sp>
        <p:nvSpPr>
          <p:cNvPr id="7175" name="Rectangle 7">
            <a:extLst>
              <a:ext uri="{FF2B5EF4-FFF2-40B4-BE49-F238E27FC236}">
                <a16:creationId xmlns:a16="http://schemas.microsoft.com/office/drawing/2014/main" id="{5BB34777-E5C1-31F0-899B-7F7B1EE7B090}"/>
              </a:ext>
            </a:extLst>
          </p:cNvPr>
          <p:cNvSpPr>
            <a:spLocks noGrp="1" noChangeArrowheads="1"/>
          </p:cNvSpPr>
          <p:nvPr>
            <p:ph type="sldNum" sz="quarter" idx="5"/>
          </p:nvPr>
        </p:nvSpPr>
        <p:spPr bwMode="auto">
          <a:xfrm>
            <a:off x="4141788" y="9120188"/>
            <a:ext cx="3171825" cy="479425"/>
          </a:xfrm>
          <a:prstGeom prst="rect">
            <a:avLst/>
          </a:prstGeom>
          <a:noFill/>
          <a:ln w="9525">
            <a:noFill/>
            <a:miter lim="800000"/>
            <a:headEnd/>
            <a:tailEnd/>
          </a:ln>
          <a:effectLst/>
        </p:spPr>
        <p:txBody>
          <a:bodyPr vert="horz" wrap="square" lIns="94836" tIns="47417" rIns="94836" bIns="47417" numCol="1" anchor="b" anchorCtr="0" compatLnSpc="1">
            <a:prstTxWarp prst="textNoShape">
              <a:avLst/>
            </a:prstTxWarp>
          </a:bodyPr>
          <a:lstStyle>
            <a:lvl1pPr algn="r" defTabSz="947738" eaLnBrk="1" hangingPunct="1">
              <a:defRPr sz="1200">
                <a:solidFill>
                  <a:schemeClr val="tx1"/>
                </a:solidFill>
              </a:defRPr>
            </a:lvl1pPr>
          </a:lstStyle>
          <a:p>
            <a:fld id="{EFE20ADD-5D05-2044-A5A7-C91919DD0346}"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F346ACEE-DE80-75DE-6784-3C2963C55553}"/>
              </a:ext>
            </a:extLst>
          </p:cNvPr>
          <p:cNvSpPr txBox="1">
            <a:spLocks noGrp="1" noChangeArrowheads="1"/>
          </p:cNvSpPr>
          <p:nvPr/>
        </p:nvSpPr>
        <p:spPr bwMode="auto">
          <a:xfrm>
            <a:off x="4141788" y="9120188"/>
            <a:ext cx="317182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251" tIns="50125" rIns="100251" bIns="50125" anchor="b"/>
          <a:lstStyle>
            <a:lvl1pPr defTabSz="1001713">
              <a:spcBef>
                <a:spcPct val="30000"/>
              </a:spcBef>
              <a:defRPr sz="1200">
                <a:solidFill>
                  <a:schemeClr val="tx1"/>
                </a:solidFill>
                <a:latin typeface="Arial" panose="020B0604020202020204" pitchFamily="34" charset="0"/>
              </a:defRPr>
            </a:lvl1pPr>
            <a:lvl2pPr marL="742950" indent="-285750" defTabSz="1001713">
              <a:spcBef>
                <a:spcPct val="30000"/>
              </a:spcBef>
              <a:defRPr sz="1200">
                <a:solidFill>
                  <a:schemeClr val="tx1"/>
                </a:solidFill>
                <a:latin typeface="Arial" panose="020B0604020202020204" pitchFamily="34" charset="0"/>
              </a:defRPr>
            </a:lvl2pPr>
            <a:lvl3pPr marL="1143000" indent="-228600" defTabSz="1001713">
              <a:spcBef>
                <a:spcPct val="30000"/>
              </a:spcBef>
              <a:defRPr sz="1200">
                <a:solidFill>
                  <a:schemeClr val="tx1"/>
                </a:solidFill>
                <a:latin typeface="Arial" panose="020B0604020202020204" pitchFamily="34" charset="0"/>
              </a:defRPr>
            </a:lvl3pPr>
            <a:lvl4pPr marL="1600200" indent="-228600" defTabSz="1001713">
              <a:spcBef>
                <a:spcPct val="30000"/>
              </a:spcBef>
              <a:defRPr sz="1200">
                <a:solidFill>
                  <a:schemeClr val="tx1"/>
                </a:solidFill>
                <a:latin typeface="Arial" panose="020B0604020202020204" pitchFamily="34" charset="0"/>
              </a:defRPr>
            </a:lvl4pPr>
            <a:lvl5pPr marL="2057400" indent="-228600" defTabSz="1001713">
              <a:spcBef>
                <a:spcPct val="30000"/>
              </a:spcBef>
              <a:defRPr sz="1200">
                <a:solidFill>
                  <a:schemeClr val="tx1"/>
                </a:solidFill>
                <a:latin typeface="Arial" panose="020B0604020202020204" pitchFamily="34" charset="0"/>
              </a:defRPr>
            </a:lvl5pPr>
            <a:lvl6pPr marL="2514600" indent="-228600" defTabSz="1001713"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1001713"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1001713"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1001713"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F1DE3299-E05F-9642-AF96-656584606059}" type="slidenum">
              <a:rPr lang="en-US" altLang="en-US" sz="1300">
                <a:solidFill>
                  <a:schemeClr val="bg1"/>
                </a:solidFill>
              </a:rPr>
              <a:pPr algn="r" eaLnBrk="1" hangingPunct="1">
                <a:spcBef>
                  <a:spcPct val="0"/>
                </a:spcBef>
              </a:pPr>
              <a:t>5</a:t>
            </a:fld>
            <a:endParaRPr lang="en-US" altLang="en-US" sz="1300">
              <a:solidFill>
                <a:schemeClr val="bg1"/>
              </a:solidFill>
            </a:endParaRPr>
          </a:p>
        </p:txBody>
      </p:sp>
      <p:sp>
        <p:nvSpPr>
          <p:cNvPr id="14339" name="Rectangle 2">
            <a:extLst>
              <a:ext uri="{FF2B5EF4-FFF2-40B4-BE49-F238E27FC236}">
                <a16:creationId xmlns:a16="http://schemas.microsoft.com/office/drawing/2014/main" id="{5201D2DA-091E-8A03-70F7-DFF1163EA0AE}"/>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7D5B6BC5-B7F0-2BF4-1A39-A55BE29862C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CCCBEDAA-16C1-3604-88A3-73640397ED8F}"/>
              </a:ext>
            </a:extLst>
          </p:cNvPr>
          <p:cNvSpPr>
            <a:spLocks noGrp="1" noRot="1" noChangeAspect="1" noChangeArrowheads="1" noTextEdit="1"/>
          </p:cNvSpPr>
          <p:nvPr>
            <p:ph type="sldImg"/>
          </p:nvPr>
        </p:nvSpPr>
        <p:spPr>
          <a:ln/>
        </p:spPr>
      </p:sp>
      <p:sp>
        <p:nvSpPr>
          <p:cNvPr id="33795" name="Rectangle 3">
            <a:extLst>
              <a:ext uri="{FF2B5EF4-FFF2-40B4-BE49-F238E27FC236}">
                <a16:creationId xmlns:a16="http://schemas.microsoft.com/office/drawing/2014/main" id="{790D6C0A-131F-EEF2-964A-6808E8C71D4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DF1AA7D4-3EF4-3425-F4CD-7FE15479E167}"/>
              </a:ext>
            </a:extLst>
          </p:cNvPr>
          <p:cNvSpPr>
            <a:spLocks noGrp="1" noRot="1" noChangeAspect="1" noChangeArrowheads="1" noTextEdit="1"/>
          </p:cNvSpPr>
          <p:nvPr>
            <p:ph type="sldImg"/>
          </p:nvPr>
        </p:nvSpPr>
        <p:spPr>
          <a:ln/>
        </p:spPr>
      </p:sp>
      <p:sp>
        <p:nvSpPr>
          <p:cNvPr id="35843" name="Rectangle 3">
            <a:extLst>
              <a:ext uri="{FF2B5EF4-FFF2-40B4-BE49-F238E27FC236}">
                <a16:creationId xmlns:a16="http://schemas.microsoft.com/office/drawing/2014/main" id="{D66DEB47-FC41-5215-7FDC-7459D31B5DA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43573D8A-C8CE-402F-679E-633F57D3F0B8}"/>
              </a:ext>
            </a:extLst>
          </p:cNvPr>
          <p:cNvSpPr>
            <a:spLocks noGrp="1" noRot="1" noChangeAspect="1" noChangeArrowheads="1" noTextEdit="1"/>
          </p:cNvSpPr>
          <p:nvPr>
            <p:ph type="sldImg"/>
          </p:nvPr>
        </p:nvSpPr>
        <p:spPr>
          <a:xfrm>
            <a:off x="1258888" y="719138"/>
            <a:ext cx="4800600" cy="3600450"/>
          </a:xfrm>
          <a:ln/>
        </p:spPr>
      </p:sp>
      <p:sp>
        <p:nvSpPr>
          <p:cNvPr id="37891" name="Rectangle 3">
            <a:extLst>
              <a:ext uri="{FF2B5EF4-FFF2-40B4-BE49-F238E27FC236}">
                <a16:creationId xmlns:a16="http://schemas.microsoft.com/office/drawing/2014/main" id="{44583A7A-BAC6-4585-8794-52C818B62FF8}"/>
              </a:ext>
            </a:extLst>
          </p:cNvPr>
          <p:cNvSpPr>
            <a:spLocks noGrp="1" noChangeArrowheads="1"/>
          </p:cNvSpPr>
          <p:nvPr>
            <p:ph type="body" idx="1"/>
          </p:nvPr>
        </p:nvSpPr>
        <p:spPr>
          <a:xfrm>
            <a:off x="731838" y="4559300"/>
            <a:ext cx="5851525" cy="43227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9A370218-BA27-0E99-19A4-B40D9394E16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defRPr>
            </a:lvl1pPr>
            <a:lvl2pPr marL="742950" indent="-285750" defTabSz="947738">
              <a:spcBef>
                <a:spcPct val="30000"/>
              </a:spcBef>
              <a:defRPr sz="1200">
                <a:solidFill>
                  <a:schemeClr val="tx1"/>
                </a:solidFill>
                <a:latin typeface="Arial" panose="020B0604020202020204" pitchFamily="34" charset="0"/>
              </a:defRPr>
            </a:lvl2pPr>
            <a:lvl3pPr marL="1143000" indent="-228600" defTabSz="947738">
              <a:spcBef>
                <a:spcPct val="30000"/>
              </a:spcBef>
              <a:defRPr sz="1200">
                <a:solidFill>
                  <a:schemeClr val="tx1"/>
                </a:solidFill>
                <a:latin typeface="Arial" panose="020B0604020202020204" pitchFamily="34" charset="0"/>
              </a:defRPr>
            </a:lvl3pPr>
            <a:lvl4pPr marL="1600200" indent="-228600" defTabSz="947738">
              <a:spcBef>
                <a:spcPct val="30000"/>
              </a:spcBef>
              <a:defRPr sz="1200">
                <a:solidFill>
                  <a:schemeClr val="tx1"/>
                </a:solidFill>
                <a:latin typeface="Arial" panose="020B0604020202020204" pitchFamily="34" charset="0"/>
              </a:defRPr>
            </a:lvl4pPr>
            <a:lvl5pPr marL="2057400" indent="-228600" defTabSz="947738">
              <a:spcBef>
                <a:spcPct val="30000"/>
              </a:spcBef>
              <a:defRPr sz="1200">
                <a:solidFill>
                  <a:schemeClr val="tx1"/>
                </a:solidFill>
                <a:latin typeface="Arial" panose="020B0604020202020204" pitchFamily="34" charset="0"/>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DFE6F84-DCC0-AF45-A888-99612DCB1780}" type="slidenum">
              <a:rPr lang="en-US" altLang="en-US"/>
              <a:pPr>
                <a:spcBef>
                  <a:spcPct val="0"/>
                </a:spcBef>
              </a:pPr>
              <a:t>30</a:t>
            </a:fld>
            <a:endParaRPr lang="en-US" altLang="en-US"/>
          </a:p>
        </p:txBody>
      </p:sp>
      <p:sp>
        <p:nvSpPr>
          <p:cNvPr id="48131" name="Rectangle 2">
            <a:extLst>
              <a:ext uri="{FF2B5EF4-FFF2-40B4-BE49-F238E27FC236}">
                <a16:creationId xmlns:a16="http://schemas.microsoft.com/office/drawing/2014/main" id="{18F2A6E3-1F90-7F7B-F754-D78F452FF42C}"/>
              </a:ext>
            </a:extLst>
          </p:cNvPr>
          <p:cNvSpPr>
            <a:spLocks noGrp="1" noRot="1" noChangeAspect="1" noChangeArrowheads="1" noTextEdit="1"/>
          </p:cNvSpPr>
          <p:nvPr>
            <p:ph type="sldImg"/>
          </p:nvPr>
        </p:nvSpPr>
        <p:spPr>
          <a:xfrm>
            <a:off x="1266825" y="739775"/>
            <a:ext cx="4822825" cy="3617913"/>
          </a:xfrm>
          <a:ln/>
        </p:spPr>
      </p:sp>
      <p:sp>
        <p:nvSpPr>
          <p:cNvPr id="48132" name="Rectangle 3">
            <a:extLst>
              <a:ext uri="{FF2B5EF4-FFF2-40B4-BE49-F238E27FC236}">
                <a16:creationId xmlns:a16="http://schemas.microsoft.com/office/drawing/2014/main" id="{0F2F2085-E390-79A0-60A6-8108B3673825}"/>
              </a:ext>
            </a:extLst>
          </p:cNvPr>
          <p:cNvSpPr>
            <a:spLocks noGrp="1" noChangeArrowheads="1"/>
          </p:cNvSpPr>
          <p:nvPr>
            <p:ph type="body" idx="1"/>
          </p:nvPr>
        </p:nvSpPr>
        <p:spPr>
          <a:xfrm>
            <a:off x="993775" y="4576763"/>
            <a:ext cx="5368925" cy="42846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96" tIns="45597" rIns="91196" bIns="45597"/>
          <a:lstStyle/>
          <a:p>
            <a:pPr eaLnBrk="1" hangingPunct="1"/>
            <a:endParaRPr lang="en-GB"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45C16D7F-CF00-6A2A-C5E4-0933A597B289}"/>
              </a:ext>
            </a:extLst>
          </p:cNvPr>
          <p:cNvSpPr txBox="1">
            <a:spLocks noGrp="1" noChangeArrowheads="1"/>
          </p:cNvSpPr>
          <p:nvPr/>
        </p:nvSpPr>
        <p:spPr bwMode="auto">
          <a:xfrm>
            <a:off x="4141788" y="9120188"/>
            <a:ext cx="317182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251" tIns="50125" rIns="100251" bIns="50125" anchor="b"/>
          <a:lstStyle>
            <a:lvl1pPr defTabSz="1001713">
              <a:spcBef>
                <a:spcPct val="30000"/>
              </a:spcBef>
              <a:defRPr sz="1200">
                <a:solidFill>
                  <a:schemeClr val="tx1"/>
                </a:solidFill>
                <a:latin typeface="Arial" panose="020B0604020202020204" pitchFamily="34" charset="0"/>
              </a:defRPr>
            </a:lvl1pPr>
            <a:lvl2pPr marL="742950" indent="-285750" defTabSz="1001713">
              <a:spcBef>
                <a:spcPct val="30000"/>
              </a:spcBef>
              <a:defRPr sz="1200">
                <a:solidFill>
                  <a:schemeClr val="tx1"/>
                </a:solidFill>
                <a:latin typeface="Arial" panose="020B0604020202020204" pitchFamily="34" charset="0"/>
              </a:defRPr>
            </a:lvl2pPr>
            <a:lvl3pPr marL="1143000" indent="-228600" defTabSz="1001713">
              <a:spcBef>
                <a:spcPct val="30000"/>
              </a:spcBef>
              <a:defRPr sz="1200">
                <a:solidFill>
                  <a:schemeClr val="tx1"/>
                </a:solidFill>
                <a:latin typeface="Arial" panose="020B0604020202020204" pitchFamily="34" charset="0"/>
              </a:defRPr>
            </a:lvl3pPr>
            <a:lvl4pPr marL="1600200" indent="-228600" defTabSz="1001713">
              <a:spcBef>
                <a:spcPct val="30000"/>
              </a:spcBef>
              <a:defRPr sz="1200">
                <a:solidFill>
                  <a:schemeClr val="tx1"/>
                </a:solidFill>
                <a:latin typeface="Arial" panose="020B0604020202020204" pitchFamily="34" charset="0"/>
              </a:defRPr>
            </a:lvl4pPr>
            <a:lvl5pPr marL="2057400" indent="-228600" defTabSz="1001713">
              <a:spcBef>
                <a:spcPct val="30000"/>
              </a:spcBef>
              <a:defRPr sz="1200">
                <a:solidFill>
                  <a:schemeClr val="tx1"/>
                </a:solidFill>
                <a:latin typeface="Arial" panose="020B0604020202020204" pitchFamily="34" charset="0"/>
              </a:defRPr>
            </a:lvl5pPr>
            <a:lvl6pPr marL="2514600" indent="-228600" defTabSz="1001713"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1001713"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1001713"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1001713"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FF2219B6-0DF0-714A-9307-ABA5F2F066B6}" type="slidenum">
              <a:rPr lang="en-US" altLang="en-US" sz="1300">
                <a:solidFill>
                  <a:schemeClr val="bg1"/>
                </a:solidFill>
              </a:rPr>
              <a:pPr algn="r" eaLnBrk="1" hangingPunct="1">
                <a:spcBef>
                  <a:spcPct val="0"/>
                </a:spcBef>
              </a:pPr>
              <a:t>6</a:t>
            </a:fld>
            <a:endParaRPr lang="en-US" altLang="en-US" sz="1300">
              <a:solidFill>
                <a:schemeClr val="bg1"/>
              </a:solidFill>
            </a:endParaRPr>
          </a:p>
        </p:txBody>
      </p:sp>
      <p:sp>
        <p:nvSpPr>
          <p:cNvPr id="16387" name="Rectangle 2">
            <a:extLst>
              <a:ext uri="{FF2B5EF4-FFF2-40B4-BE49-F238E27FC236}">
                <a16:creationId xmlns:a16="http://schemas.microsoft.com/office/drawing/2014/main" id="{AB19F449-B1F4-0DED-3047-0A4EDAC9A83E}"/>
              </a:ext>
            </a:extLst>
          </p:cNvPr>
          <p:cNvSpPr>
            <a:spLocks noGrp="1" noRot="1" noChangeAspect="1" noChangeArrowheads="1" noTextEdit="1"/>
          </p:cNvSpPr>
          <p:nvPr>
            <p:ph type="sldImg"/>
          </p:nvPr>
        </p:nvSpPr>
        <p:spPr>
          <a:ln/>
        </p:spPr>
      </p:sp>
      <p:sp>
        <p:nvSpPr>
          <p:cNvPr id="16388" name="Rectangle 3">
            <a:extLst>
              <a:ext uri="{FF2B5EF4-FFF2-40B4-BE49-F238E27FC236}">
                <a16:creationId xmlns:a16="http://schemas.microsoft.com/office/drawing/2014/main" id="{C91587BE-7E8C-F85E-E018-3FF523C05FB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0941AC8E-FCA5-53E5-972F-FC190D13AEC0}"/>
              </a:ext>
            </a:extLst>
          </p:cNvPr>
          <p:cNvSpPr txBox="1">
            <a:spLocks noGrp="1" noChangeArrowheads="1"/>
          </p:cNvSpPr>
          <p:nvPr/>
        </p:nvSpPr>
        <p:spPr bwMode="auto">
          <a:xfrm>
            <a:off x="4141788" y="9120188"/>
            <a:ext cx="317182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251" tIns="50125" rIns="100251" bIns="50125" anchor="b"/>
          <a:lstStyle>
            <a:lvl1pPr defTabSz="1001713">
              <a:spcBef>
                <a:spcPct val="30000"/>
              </a:spcBef>
              <a:defRPr sz="1200">
                <a:solidFill>
                  <a:schemeClr val="tx1"/>
                </a:solidFill>
                <a:latin typeface="Arial" panose="020B0604020202020204" pitchFamily="34" charset="0"/>
              </a:defRPr>
            </a:lvl1pPr>
            <a:lvl2pPr marL="742950" indent="-285750" defTabSz="1001713">
              <a:spcBef>
                <a:spcPct val="30000"/>
              </a:spcBef>
              <a:defRPr sz="1200">
                <a:solidFill>
                  <a:schemeClr val="tx1"/>
                </a:solidFill>
                <a:latin typeface="Arial" panose="020B0604020202020204" pitchFamily="34" charset="0"/>
              </a:defRPr>
            </a:lvl2pPr>
            <a:lvl3pPr marL="1143000" indent="-228600" defTabSz="1001713">
              <a:spcBef>
                <a:spcPct val="30000"/>
              </a:spcBef>
              <a:defRPr sz="1200">
                <a:solidFill>
                  <a:schemeClr val="tx1"/>
                </a:solidFill>
                <a:latin typeface="Arial" panose="020B0604020202020204" pitchFamily="34" charset="0"/>
              </a:defRPr>
            </a:lvl3pPr>
            <a:lvl4pPr marL="1600200" indent="-228600" defTabSz="1001713">
              <a:spcBef>
                <a:spcPct val="30000"/>
              </a:spcBef>
              <a:defRPr sz="1200">
                <a:solidFill>
                  <a:schemeClr val="tx1"/>
                </a:solidFill>
                <a:latin typeface="Arial" panose="020B0604020202020204" pitchFamily="34" charset="0"/>
              </a:defRPr>
            </a:lvl4pPr>
            <a:lvl5pPr marL="2057400" indent="-228600" defTabSz="1001713">
              <a:spcBef>
                <a:spcPct val="30000"/>
              </a:spcBef>
              <a:defRPr sz="1200">
                <a:solidFill>
                  <a:schemeClr val="tx1"/>
                </a:solidFill>
                <a:latin typeface="Arial" panose="020B0604020202020204" pitchFamily="34" charset="0"/>
              </a:defRPr>
            </a:lvl5pPr>
            <a:lvl6pPr marL="2514600" indent="-228600" defTabSz="1001713"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1001713"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1001713"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1001713"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8A4EB142-4CD7-B542-BEA6-04EE2937C918}" type="slidenum">
              <a:rPr lang="en-US" altLang="en-US" sz="1300">
                <a:solidFill>
                  <a:schemeClr val="bg1"/>
                </a:solidFill>
              </a:rPr>
              <a:pPr algn="r" eaLnBrk="1" hangingPunct="1">
                <a:spcBef>
                  <a:spcPct val="0"/>
                </a:spcBef>
              </a:pPr>
              <a:t>7</a:t>
            </a:fld>
            <a:endParaRPr lang="en-US" altLang="en-US" sz="1300">
              <a:solidFill>
                <a:schemeClr val="bg1"/>
              </a:solidFill>
            </a:endParaRPr>
          </a:p>
        </p:txBody>
      </p:sp>
      <p:sp>
        <p:nvSpPr>
          <p:cNvPr id="18435" name="Rectangle 2">
            <a:extLst>
              <a:ext uri="{FF2B5EF4-FFF2-40B4-BE49-F238E27FC236}">
                <a16:creationId xmlns:a16="http://schemas.microsoft.com/office/drawing/2014/main" id="{FB2EE2C5-A303-35B7-3572-7100AFF33B10}"/>
              </a:ext>
            </a:extLst>
          </p:cNvPr>
          <p:cNvSpPr>
            <a:spLocks noGrp="1" noRot="1" noChangeAspect="1" noChangeArrowheads="1" noTextEdit="1"/>
          </p:cNvSpPr>
          <p:nvPr>
            <p:ph type="sldImg"/>
          </p:nvPr>
        </p:nvSpPr>
        <p:spPr>
          <a:ln/>
        </p:spPr>
      </p:sp>
      <p:sp>
        <p:nvSpPr>
          <p:cNvPr id="18436" name="Rectangle 3">
            <a:extLst>
              <a:ext uri="{FF2B5EF4-FFF2-40B4-BE49-F238E27FC236}">
                <a16:creationId xmlns:a16="http://schemas.microsoft.com/office/drawing/2014/main" id="{3FC4E4E1-D163-4E3E-BC4A-CD40D8F4490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86B27DEB-2B34-1DC2-8989-AD80B63B19F0}"/>
              </a:ext>
            </a:extLst>
          </p:cNvPr>
          <p:cNvSpPr txBox="1">
            <a:spLocks noGrp="1" noChangeArrowheads="1"/>
          </p:cNvSpPr>
          <p:nvPr/>
        </p:nvSpPr>
        <p:spPr bwMode="auto">
          <a:xfrm>
            <a:off x="4141788" y="9120188"/>
            <a:ext cx="317182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251" tIns="50125" rIns="100251" bIns="50125" anchor="b"/>
          <a:lstStyle>
            <a:lvl1pPr defTabSz="1001713">
              <a:spcBef>
                <a:spcPct val="30000"/>
              </a:spcBef>
              <a:defRPr sz="1200">
                <a:solidFill>
                  <a:schemeClr val="tx1"/>
                </a:solidFill>
                <a:latin typeface="Arial" panose="020B0604020202020204" pitchFamily="34" charset="0"/>
              </a:defRPr>
            </a:lvl1pPr>
            <a:lvl2pPr marL="742950" indent="-285750" defTabSz="1001713">
              <a:spcBef>
                <a:spcPct val="30000"/>
              </a:spcBef>
              <a:defRPr sz="1200">
                <a:solidFill>
                  <a:schemeClr val="tx1"/>
                </a:solidFill>
                <a:latin typeface="Arial" panose="020B0604020202020204" pitchFamily="34" charset="0"/>
              </a:defRPr>
            </a:lvl2pPr>
            <a:lvl3pPr marL="1143000" indent="-228600" defTabSz="1001713">
              <a:spcBef>
                <a:spcPct val="30000"/>
              </a:spcBef>
              <a:defRPr sz="1200">
                <a:solidFill>
                  <a:schemeClr val="tx1"/>
                </a:solidFill>
                <a:latin typeface="Arial" panose="020B0604020202020204" pitchFamily="34" charset="0"/>
              </a:defRPr>
            </a:lvl3pPr>
            <a:lvl4pPr marL="1600200" indent="-228600" defTabSz="1001713">
              <a:spcBef>
                <a:spcPct val="30000"/>
              </a:spcBef>
              <a:defRPr sz="1200">
                <a:solidFill>
                  <a:schemeClr val="tx1"/>
                </a:solidFill>
                <a:latin typeface="Arial" panose="020B0604020202020204" pitchFamily="34" charset="0"/>
              </a:defRPr>
            </a:lvl4pPr>
            <a:lvl5pPr marL="2057400" indent="-228600" defTabSz="1001713">
              <a:spcBef>
                <a:spcPct val="30000"/>
              </a:spcBef>
              <a:defRPr sz="1200">
                <a:solidFill>
                  <a:schemeClr val="tx1"/>
                </a:solidFill>
                <a:latin typeface="Arial" panose="020B0604020202020204" pitchFamily="34" charset="0"/>
              </a:defRPr>
            </a:lvl5pPr>
            <a:lvl6pPr marL="2514600" indent="-228600" defTabSz="1001713"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1001713"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1001713"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1001713"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E21991D7-7818-BD48-8A06-F37D70F563A6}" type="slidenum">
              <a:rPr lang="en-US" altLang="en-US" sz="1300">
                <a:solidFill>
                  <a:schemeClr val="bg1"/>
                </a:solidFill>
              </a:rPr>
              <a:pPr algn="r" eaLnBrk="1" hangingPunct="1">
                <a:spcBef>
                  <a:spcPct val="0"/>
                </a:spcBef>
              </a:pPr>
              <a:t>10</a:t>
            </a:fld>
            <a:endParaRPr lang="en-US" altLang="en-US" sz="1300">
              <a:solidFill>
                <a:schemeClr val="bg1"/>
              </a:solidFill>
            </a:endParaRPr>
          </a:p>
        </p:txBody>
      </p:sp>
      <p:sp>
        <p:nvSpPr>
          <p:cNvPr id="21507" name="Rectangle 2">
            <a:extLst>
              <a:ext uri="{FF2B5EF4-FFF2-40B4-BE49-F238E27FC236}">
                <a16:creationId xmlns:a16="http://schemas.microsoft.com/office/drawing/2014/main" id="{D6E4248A-7A8A-1698-393D-1B3A45514549}"/>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F18F22EF-AA91-01AE-B2A0-1E530849491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4CD667BA-10E7-AB1F-5355-F281340CCDFB}"/>
              </a:ext>
            </a:extLst>
          </p:cNvPr>
          <p:cNvSpPr txBox="1">
            <a:spLocks noGrp="1" noChangeArrowheads="1"/>
          </p:cNvSpPr>
          <p:nvPr/>
        </p:nvSpPr>
        <p:spPr bwMode="auto">
          <a:xfrm>
            <a:off x="4141788" y="9120188"/>
            <a:ext cx="317182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251" tIns="50125" rIns="100251" bIns="50125" anchor="b"/>
          <a:lstStyle>
            <a:lvl1pPr defTabSz="1001713">
              <a:spcBef>
                <a:spcPct val="30000"/>
              </a:spcBef>
              <a:defRPr sz="1200">
                <a:solidFill>
                  <a:schemeClr val="tx1"/>
                </a:solidFill>
                <a:latin typeface="Arial" panose="020B0604020202020204" pitchFamily="34" charset="0"/>
              </a:defRPr>
            </a:lvl1pPr>
            <a:lvl2pPr marL="742950" indent="-285750" defTabSz="1001713">
              <a:spcBef>
                <a:spcPct val="30000"/>
              </a:spcBef>
              <a:defRPr sz="1200">
                <a:solidFill>
                  <a:schemeClr val="tx1"/>
                </a:solidFill>
                <a:latin typeface="Arial" panose="020B0604020202020204" pitchFamily="34" charset="0"/>
              </a:defRPr>
            </a:lvl2pPr>
            <a:lvl3pPr marL="1143000" indent="-228600" defTabSz="1001713">
              <a:spcBef>
                <a:spcPct val="30000"/>
              </a:spcBef>
              <a:defRPr sz="1200">
                <a:solidFill>
                  <a:schemeClr val="tx1"/>
                </a:solidFill>
                <a:latin typeface="Arial" panose="020B0604020202020204" pitchFamily="34" charset="0"/>
              </a:defRPr>
            </a:lvl3pPr>
            <a:lvl4pPr marL="1600200" indent="-228600" defTabSz="1001713">
              <a:spcBef>
                <a:spcPct val="30000"/>
              </a:spcBef>
              <a:defRPr sz="1200">
                <a:solidFill>
                  <a:schemeClr val="tx1"/>
                </a:solidFill>
                <a:latin typeface="Arial" panose="020B0604020202020204" pitchFamily="34" charset="0"/>
              </a:defRPr>
            </a:lvl4pPr>
            <a:lvl5pPr marL="2057400" indent="-228600" defTabSz="1001713">
              <a:spcBef>
                <a:spcPct val="30000"/>
              </a:spcBef>
              <a:defRPr sz="1200">
                <a:solidFill>
                  <a:schemeClr val="tx1"/>
                </a:solidFill>
                <a:latin typeface="Arial" panose="020B0604020202020204" pitchFamily="34" charset="0"/>
              </a:defRPr>
            </a:lvl5pPr>
            <a:lvl6pPr marL="2514600" indent="-228600" defTabSz="1001713"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1001713"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1001713"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1001713"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771A13B5-58C1-404C-A625-12D0EB0BEB30}" type="slidenum">
              <a:rPr lang="en-US" altLang="en-US" sz="1300">
                <a:solidFill>
                  <a:schemeClr val="bg1"/>
                </a:solidFill>
              </a:rPr>
              <a:pPr algn="r" eaLnBrk="1" hangingPunct="1">
                <a:spcBef>
                  <a:spcPct val="0"/>
                </a:spcBef>
              </a:pPr>
              <a:t>11</a:t>
            </a:fld>
            <a:endParaRPr lang="en-US" altLang="en-US" sz="1300">
              <a:solidFill>
                <a:schemeClr val="bg1"/>
              </a:solidFill>
            </a:endParaRPr>
          </a:p>
        </p:txBody>
      </p:sp>
      <p:sp>
        <p:nvSpPr>
          <p:cNvPr id="23555" name="Rectangle 2">
            <a:extLst>
              <a:ext uri="{FF2B5EF4-FFF2-40B4-BE49-F238E27FC236}">
                <a16:creationId xmlns:a16="http://schemas.microsoft.com/office/drawing/2014/main" id="{D93B3D4A-8B3C-800A-D366-BF0A51608964}"/>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B30936DE-0A9A-7ADA-B7BF-3DE10F2430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FC5D9D66-6F75-26F8-C354-34306DD7AF3D}"/>
              </a:ext>
            </a:extLst>
          </p:cNvPr>
          <p:cNvSpPr txBox="1">
            <a:spLocks noGrp="1" noChangeArrowheads="1"/>
          </p:cNvSpPr>
          <p:nvPr/>
        </p:nvSpPr>
        <p:spPr bwMode="auto">
          <a:xfrm>
            <a:off x="4141788" y="9120188"/>
            <a:ext cx="317182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251" tIns="50125" rIns="100251" bIns="50125" anchor="b"/>
          <a:lstStyle>
            <a:lvl1pPr defTabSz="1001713">
              <a:spcBef>
                <a:spcPct val="30000"/>
              </a:spcBef>
              <a:defRPr sz="1200">
                <a:solidFill>
                  <a:schemeClr val="tx1"/>
                </a:solidFill>
                <a:latin typeface="Arial" panose="020B0604020202020204" pitchFamily="34" charset="0"/>
              </a:defRPr>
            </a:lvl1pPr>
            <a:lvl2pPr marL="742950" indent="-285750" defTabSz="1001713">
              <a:spcBef>
                <a:spcPct val="30000"/>
              </a:spcBef>
              <a:defRPr sz="1200">
                <a:solidFill>
                  <a:schemeClr val="tx1"/>
                </a:solidFill>
                <a:latin typeface="Arial" panose="020B0604020202020204" pitchFamily="34" charset="0"/>
              </a:defRPr>
            </a:lvl2pPr>
            <a:lvl3pPr marL="1143000" indent="-228600" defTabSz="1001713">
              <a:spcBef>
                <a:spcPct val="30000"/>
              </a:spcBef>
              <a:defRPr sz="1200">
                <a:solidFill>
                  <a:schemeClr val="tx1"/>
                </a:solidFill>
                <a:latin typeface="Arial" panose="020B0604020202020204" pitchFamily="34" charset="0"/>
              </a:defRPr>
            </a:lvl3pPr>
            <a:lvl4pPr marL="1600200" indent="-228600" defTabSz="1001713">
              <a:spcBef>
                <a:spcPct val="30000"/>
              </a:spcBef>
              <a:defRPr sz="1200">
                <a:solidFill>
                  <a:schemeClr val="tx1"/>
                </a:solidFill>
                <a:latin typeface="Arial" panose="020B0604020202020204" pitchFamily="34" charset="0"/>
              </a:defRPr>
            </a:lvl4pPr>
            <a:lvl5pPr marL="2057400" indent="-228600" defTabSz="1001713">
              <a:spcBef>
                <a:spcPct val="30000"/>
              </a:spcBef>
              <a:defRPr sz="1200">
                <a:solidFill>
                  <a:schemeClr val="tx1"/>
                </a:solidFill>
                <a:latin typeface="Arial" panose="020B0604020202020204" pitchFamily="34" charset="0"/>
              </a:defRPr>
            </a:lvl5pPr>
            <a:lvl6pPr marL="2514600" indent="-228600" defTabSz="1001713"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1001713"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1001713"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1001713"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C8518AEB-BEA4-5848-B0FC-1ABBD53A1D5A}" type="slidenum">
              <a:rPr lang="en-US" altLang="en-US" sz="1300">
                <a:solidFill>
                  <a:schemeClr val="bg1"/>
                </a:solidFill>
              </a:rPr>
              <a:pPr algn="r" eaLnBrk="1" hangingPunct="1">
                <a:spcBef>
                  <a:spcPct val="0"/>
                </a:spcBef>
              </a:pPr>
              <a:t>12</a:t>
            </a:fld>
            <a:endParaRPr lang="en-US" altLang="en-US" sz="1300">
              <a:solidFill>
                <a:schemeClr val="bg1"/>
              </a:solidFill>
            </a:endParaRPr>
          </a:p>
        </p:txBody>
      </p:sp>
      <p:sp>
        <p:nvSpPr>
          <p:cNvPr id="25603" name="Rectangle 2">
            <a:extLst>
              <a:ext uri="{FF2B5EF4-FFF2-40B4-BE49-F238E27FC236}">
                <a16:creationId xmlns:a16="http://schemas.microsoft.com/office/drawing/2014/main" id="{AA7E9830-8298-9CD6-60EC-C380F6F0A6A9}"/>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CC5AE45A-FA12-E46D-E225-77431E503FE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F5AA6787-FBC4-DB18-A654-3F2EE28007AA}"/>
              </a:ext>
            </a:extLst>
          </p:cNvPr>
          <p:cNvSpPr txBox="1">
            <a:spLocks noGrp="1" noChangeArrowheads="1"/>
          </p:cNvSpPr>
          <p:nvPr/>
        </p:nvSpPr>
        <p:spPr bwMode="auto">
          <a:xfrm>
            <a:off x="4141788" y="9120188"/>
            <a:ext cx="317182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251" tIns="50125" rIns="100251" bIns="50125" anchor="b"/>
          <a:lstStyle>
            <a:lvl1pPr defTabSz="1001713">
              <a:spcBef>
                <a:spcPct val="30000"/>
              </a:spcBef>
              <a:defRPr sz="1200">
                <a:solidFill>
                  <a:schemeClr val="tx1"/>
                </a:solidFill>
                <a:latin typeface="Arial" panose="020B0604020202020204" pitchFamily="34" charset="0"/>
              </a:defRPr>
            </a:lvl1pPr>
            <a:lvl2pPr marL="742950" indent="-285750" defTabSz="1001713">
              <a:spcBef>
                <a:spcPct val="30000"/>
              </a:spcBef>
              <a:defRPr sz="1200">
                <a:solidFill>
                  <a:schemeClr val="tx1"/>
                </a:solidFill>
                <a:latin typeface="Arial" panose="020B0604020202020204" pitchFamily="34" charset="0"/>
              </a:defRPr>
            </a:lvl2pPr>
            <a:lvl3pPr marL="1143000" indent="-228600" defTabSz="1001713">
              <a:spcBef>
                <a:spcPct val="30000"/>
              </a:spcBef>
              <a:defRPr sz="1200">
                <a:solidFill>
                  <a:schemeClr val="tx1"/>
                </a:solidFill>
                <a:latin typeface="Arial" panose="020B0604020202020204" pitchFamily="34" charset="0"/>
              </a:defRPr>
            </a:lvl3pPr>
            <a:lvl4pPr marL="1600200" indent="-228600" defTabSz="1001713">
              <a:spcBef>
                <a:spcPct val="30000"/>
              </a:spcBef>
              <a:defRPr sz="1200">
                <a:solidFill>
                  <a:schemeClr val="tx1"/>
                </a:solidFill>
                <a:latin typeface="Arial" panose="020B0604020202020204" pitchFamily="34" charset="0"/>
              </a:defRPr>
            </a:lvl4pPr>
            <a:lvl5pPr marL="2057400" indent="-228600" defTabSz="1001713">
              <a:spcBef>
                <a:spcPct val="30000"/>
              </a:spcBef>
              <a:defRPr sz="1200">
                <a:solidFill>
                  <a:schemeClr val="tx1"/>
                </a:solidFill>
                <a:latin typeface="Arial" panose="020B0604020202020204" pitchFamily="34" charset="0"/>
              </a:defRPr>
            </a:lvl5pPr>
            <a:lvl6pPr marL="2514600" indent="-228600" defTabSz="1001713"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1001713"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1001713"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1001713"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CD556827-42E3-AC4D-A6D4-E3C291CAA02C}" type="slidenum">
              <a:rPr lang="en-US" altLang="en-US" sz="1300">
                <a:solidFill>
                  <a:schemeClr val="bg1"/>
                </a:solidFill>
              </a:rPr>
              <a:pPr algn="r" eaLnBrk="1" hangingPunct="1">
                <a:spcBef>
                  <a:spcPct val="0"/>
                </a:spcBef>
              </a:pPr>
              <a:t>13</a:t>
            </a:fld>
            <a:endParaRPr lang="en-US" altLang="en-US" sz="1300">
              <a:solidFill>
                <a:schemeClr val="bg1"/>
              </a:solidFill>
            </a:endParaRPr>
          </a:p>
        </p:txBody>
      </p:sp>
      <p:sp>
        <p:nvSpPr>
          <p:cNvPr id="27651" name="Rectangle 2">
            <a:extLst>
              <a:ext uri="{FF2B5EF4-FFF2-40B4-BE49-F238E27FC236}">
                <a16:creationId xmlns:a16="http://schemas.microsoft.com/office/drawing/2014/main" id="{50699F5A-3157-E84F-997A-D01D69C8FA4B}"/>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FB02448-4D95-5142-828A-55FFC0335AF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5D1628C4-4C8D-42D6-2B24-6E9F2CACAFF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spcBef>
                <a:spcPct val="30000"/>
              </a:spcBef>
              <a:defRPr sz="1200">
                <a:solidFill>
                  <a:schemeClr val="tx1"/>
                </a:solidFill>
                <a:latin typeface="Arial" panose="020B0604020202020204" pitchFamily="34" charset="0"/>
              </a:defRPr>
            </a:lvl1pPr>
            <a:lvl2pPr marL="742950" indent="-285750" defTabSz="947738">
              <a:spcBef>
                <a:spcPct val="30000"/>
              </a:spcBef>
              <a:defRPr sz="1200">
                <a:solidFill>
                  <a:schemeClr val="tx1"/>
                </a:solidFill>
                <a:latin typeface="Arial" panose="020B0604020202020204" pitchFamily="34" charset="0"/>
              </a:defRPr>
            </a:lvl2pPr>
            <a:lvl3pPr marL="1143000" indent="-228600" defTabSz="947738">
              <a:spcBef>
                <a:spcPct val="30000"/>
              </a:spcBef>
              <a:defRPr sz="1200">
                <a:solidFill>
                  <a:schemeClr val="tx1"/>
                </a:solidFill>
                <a:latin typeface="Arial" panose="020B0604020202020204" pitchFamily="34" charset="0"/>
              </a:defRPr>
            </a:lvl3pPr>
            <a:lvl4pPr marL="1600200" indent="-228600" defTabSz="947738">
              <a:spcBef>
                <a:spcPct val="30000"/>
              </a:spcBef>
              <a:defRPr sz="1200">
                <a:solidFill>
                  <a:schemeClr val="tx1"/>
                </a:solidFill>
                <a:latin typeface="Arial" panose="020B0604020202020204" pitchFamily="34" charset="0"/>
              </a:defRPr>
            </a:lvl4pPr>
            <a:lvl5pPr marL="2057400" indent="-228600" defTabSz="947738">
              <a:spcBef>
                <a:spcPct val="30000"/>
              </a:spcBef>
              <a:defRPr sz="1200">
                <a:solidFill>
                  <a:schemeClr val="tx1"/>
                </a:solidFill>
                <a:latin typeface="Arial" panose="020B0604020202020204" pitchFamily="34" charset="0"/>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301A94B-01C4-AB48-9FF3-5EAA656F5381}" type="slidenum">
              <a:rPr lang="en-US" altLang="en-US"/>
              <a:pPr>
                <a:spcBef>
                  <a:spcPct val="0"/>
                </a:spcBef>
              </a:pPr>
              <a:t>14</a:t>
            </a:fld>
            <a:endParaRPr lang="en-US" altLang="en-US"/>
          </a:p>
        </p:txBody>
      </p:sp>
      <p:sp>
        <p:nvSpPr>
          <p:cNvPr id="29699" name="Rectangle 2">
            <a:extLst>
              <a:ext uri="{FF2B5EF4-FFF2-40B4-BE49-F238E27FC236}">
                <a16:creationId xmlns:a16="http://schemas.microsoft.com/office/drawing/2014/main" id="{BFE67E67-0F27-9542-FF93-38345E4A88B9}"/>
              </a:ext>
            </a:extLst>
          </p:cNvPr>
          <p:cNvSpPr>
            <a:spLocks noGrp="1" noRot="1" noChangeAspect="1" noChangeArrowheads="1" noTextEdit="1"/>
          </p:cNvSpPr>
          <p:nvPr>
            <p:ph type="sldImg"/>
          </p:nvPr>
        </p:nvSpPr>
        <p:spPr>
          <a:xfrm>
            <a:off x="1258888" y="719138"/>
            <a:ext cx="4800600" cy="3600450"/>
          </a:xfrm>
          <a:ln/>
        </p:spPr>
      </p:sp>
      <p:sp>
        <p:nvSpPr>
          <p:cNvPr id="29700" name="Rectangle 3">
            <a:extLst>
              <a:ext uri="{FF2B5EF4-FFF2-40B4-BE49-F238E27FC236}">
                <a16:creationId xmlns:a16="http://schemas.microsoft.com/office/drawing/2014/main" id="{0DFF0A03-486E-775E-19EE-5E5C637E8026}"/>
              </a:ext>
            </a:extLst>
          </p:cNvPr>
          <p:cNvSpPr>
            <a:spLocks noGrp="1" noChangeArrowheads="1"/>
          </p:cNvSpPr>
          <p:nvPr>
            <p:ph type="body" idx="1"/>
          </p:nvPr>
        </p:nvSpPr>
        <p:spPr>
          <a:xfrm>
            <a:off x="731838" y="4559300"/>
            <a:ext cx="5851525" cy="43227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01A79705-F27A-36D1-4BC0-0888A5682E19}"/>
              </a:ext>
            </a:extLst>
          </p:cNvPr>
          <p:cNvSpPr>
            <a:spLocks noGrp="1" noRot="1" noChangeAspect="1" noChangeArrowheads="1" noTextEdit="1"/>
          </p:cNvSpPr>
          <p:nvPr>
            <p:ph type="sldImg"/>
          </p:nvPr>
        </p:nvSpPr>
        <p:spPr>
          <a:ln/>
        </p:spPr>
      </p:sp>
      <p:sp>
        <p:nvSpPr>
          <p:cNvPr id="31747" name="Rectangle 3">
            <a:extLst>
              <a:ext uri="{FF2B5EF4-FFF2-40B4-BE49-F238E27FC236}">
                <a16:creationId xmlns:a16="http://schemas.microsoft.com/office/drawing/2014/main" id="{244B2F9F-441D-E901-D612-119B27B412E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9059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3" name="Footer Placeholder 4">
            <a:extLst>
              <a:ext uri="{FF2B5EF4-FFF2-40B4-BE49-F238E27FC236}">
                <a16:creationId xmlns:a16="http://schemas.microsoft.com/office/drawing/2014/main" id="{C557AC7D-EFD6-4754-81C9-5148ABF7F609}"/>
              </a:ext>
            </a:extLst>
          </p:cNvPr>
          <p:cNvSpPr>
            <a:spLocks noGrp="1"/>
          </p:cNvSpPr>
          <p:nvPr>
            <p:ph type="ftr" sz="quarter" idx="10"/>
          </p:nvPr>
        </p:nvSpPr>
        <p:spPr/>
        <p:txBody>
          <a:bodyPr/>
          <a:lstStyle>
            <a:lvl1pPr>
              <a:defRPr/>
            </a:lvl1pPr>
          </a:lstStyle>
          <a:p>
            <a:pPr>
              <a:defRPr/>
            </a:pPr>
            <a:r>
              <a:t>Lyn Evans – EDMS 1075090</a:t>
            </a:r>
          </a:p>
        </p:txBody>
      </p:sp>
    </p:spTree>
    <p:extLst>
      <p:ext uri="{BB962C8B-B14F-4D97-AF65-F5344CB8AC3E}">
        <p14:creationId xmlns:p14="http://schemas.microsoft.com/office/powerpoint/2010/main" val="2102235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2">
    <p:spTree>
      <p:nvGrpSpPr>
        <p:cNvPr id="1" name=""/>
        <p:cNvGrpSpPr/>
        <p:nvPr/>
      </p:nvGrpSpPr>
      <p:grpSpPr>
        <a:xfrm>
          <a:off x="0" y="0"/>
          <a:ext cx="0" cy="0"/>
          <a:chOff x="0" y="0"/>
          <a:chExt cx="0" cy="0"/>
        </a:xfrm>
      </p:grpSpPr>
      <p:pic>
        <p:nvPicPr>
          <p:cNvPr id="3" name="Picture 2" descr="newlhc logo1.gif">
            <a:extLst>
              <a:ext uri="{FF2B5EF4-FFF2-40B4-BE49-F238E27FC236}">
                <a16:creationId xmlns:a16="http://schemas.microsoft.com/office/drawing/2014/main" id="{9CF2292B-DB07-7F0C-981A-8501ACE6242E}"/>
              </a:ext>
            </a:extLst>
          </p:cNvPr>
          <p:cNvPicPr>
            <a:picLocks noChangeAspect="1"/>
          </p:cNvPicPr>
          <p:nvPr userDrawn="1"/>
        </p:nvPicPr>
        <p:blipFill>
          <a:blip r:embed="rId2" cstate="print"/>
          <a:stretch>
            <a:fillRect/>
          </a:stretch>
        </p:blipFill>
        <p:spPr>
          <a:xfrm>
            <a:off x="41130" y="41868"/>
            <a:ext cx="828675" cy="828675"/>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pic>
        <p:nvPicPr>
          <p:cNvPr id="4" name="Picture 18">
            <a:extLst>
              <a:ext uri="{FF2B5EF4-FFF2-40B4-BE49-F238E27FC236}">
                <a16:creationId xmlns:a16="http://schemas.microsoft.com/office/drawing/2014/main" id="{FD284011-D429-53AD-512B-9339806043A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66138" y="157163"/>
            <a:ext cx="5175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8"/>
          <p:cNvSpPr>
            <a:spLocks noGrp="1"/>
          </p:cNvSpPr>
          <p:nvPr>
            <p:ph type="title"/>
          </p:nvPr>
        </p:nvSpPr>
        <p:spPr>
          <a:xfrm>
            <a:off x="0" y="0"/>
            <a:ext cx="9144000" cy="646331"/>
          </a:xfrm>
          <a:prstGeom prst="rect">
            <a:avLst/>
          </a:prstGeom>
        </p:spPr>
        <p:txBody>
          <a:bodyPr/>
          <a:lstStyle>
            <a:lvl1pPr>
              <a:defRPr kumimoji="0" lang="en-US" sz="3600" b="1" i="0" u="none" strike="noStrike" kern="1200" cap="none" spc="0" normalizeH="0" baseline="0" noProof="0" dirty="0" smtClean="0">
                <a:ln w="12700">
                  <a:noFill/>
                  <a:prstDash val="solid"/>
                </a:ln>
                <a:solidFill>
                  <a:srgbClr val="FFFFFF"/>
                </a:solidFill>
                <a:effectLst>
                  <a:outerShdw blurRad="38100" dist="38100" dir="2700000" algn="t" rotWithShape="0">
                    <a:prstClr val="black"/>
                  </a:outerShdw>
                </a:effectLst>
                <a:uLnTx/>
                <a:uFillTx/>
                <a:latin typeface="Arial Rounded MT Bold" pitchFamily="34" charset="0"/>
                <a:ea typeface="+mn-ea"/>
                <a:cs typeface="+mn-cs"/>
              </a:defRPr>
            </a:lvl1pPr>
          </a:lstStyle>
          <a:p>
            <a:pPr lvl="0"/>
            <a:r>
              <a:rPr lang="en-US" dirty="0"/>
              <a:t>Click to edit Master title style</a:t>
            </a:r>
          </a:p>
        </p:txBody>
      </p:sp>
      <p:sp>
        <p:nvSpPr>
          <p:cNvPr id="5" name="Footer Placeholder 4">
            <a:extLst>
              <a:ext uri="{FF2B5EF4-FFF2-40B4-BE49-F238E27FC236}">
                <a16:creationId xmlns:a16="http://schemas.microsoft.com/office/drawing/2014/main" id="{CF01F155-1FAE-3E63-D460-ED7F1269AA01}"/>
              </a:ext>
            </a:extLst>
          </p:cNvPr>
          <p:cNvSpPr>
            <a:spLocks noGrp="1"/>
          </p:cNvSpPr>
          <p:nvPr>
            <p:ph type="ftr" sz="quarter" idx="10"/>
          </p:nvPr>
        </p:nvSpPr>
        <p:spPr>
          <a:xfrm>
            <a:off x="3124200" y="6492875"/>
            <a:ext cx="2895600" cy="365125"/>
          </a:xfrm>
        </p:spPr>
        <p:txBody>
          <a:bodyPr/>
          <a:lstStyle>
            <a:lvl1pPr>
              <a:defRPr sz="900" baseline="0">
                <a:solidFill>
                  <a:srgbClr val="003399"/>
                </a:solidFill>
                <a:latin typeface="Arial Rounded MT Bold" pitchFamily="34" charset="0"/>
              </a:defRPr>
            </a:lvl1pPr>
          </a:lstStyle>
          <a:p>
            <a:pPr>
              <a:defRPr/>
            </a:pPr>
            <a:r>
              <a:t>Lyn Evans – EDMS 1075033</a:t>
            </a:r>
          </a:p>
        </p:txBody>
      </p:sp>
      <p:sp>
        <p:nvSpPr>
          <p:cNvPr id="6" name="Slide Number Placeholder 8">
            <a:extLst>
              <a:ext uri="{FF2B5EF4-FFF2-40B4-BE49-F238E27FC236}">
                <a16:creationId xmlns:a16="http://schemas.microsoft.com/office/drawing/2014/main" id="{908B6225-AC73-9358-210E-5C589AD3863D}"/>
              </a:ext>
            </a:extLst>
          </p:cNvPr>
          <p:cNvSpPr>
            <a:spLocks noGrp="1"/>
          </p:cNvSpPr>
          <p:nvPr>
            <p:ph type="sldNum" sz="quarter" idx="11"/>
          </p:nvPr>
        </p:nvSpPr>
        <p:spPr>
          <a:xfrm>
            <a:off x="7010400" y="6492875"/>
            <a:ext cx="2133600"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900">
                <a:solidFill>
                  <a:srgbClr val="003399"/>
                </a:solidFill>
                <a:latin typeface="Arial Rounded MT Bold" panose="020F0704030504030204" pitchFamily="34" charset="77"/>
              </a:defRPr>
            </a:lvl1pPr>
          </a:lstStyle>
          <a:p>
            <a:fld id="{B3643300-7500-2844-8864-A2A443BEFA0B}" type="slidenum">
              <a:rPr lang="en-US" altLang="en-US"/>
              <a:pPr/>
              <a:t>‹#›</a:t>
            </a:fld>
            <a:endParaRPr lang="en-US" altLang="en-US"/>
          </a:p>
        </p:txBody>
      </p:sp>
    </p:spTree>
    <p:extLst>
      <p:ext uri="{BB962C8B-B14F-4D97-AF65-F5344CB8AC3E}">
        <p14:creationId xmlns:p14="http://schemas.microsoft.com/office/powerpoint/2010/main" val="1490520861"/>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17">
            <a:extLst>
              <a:ext uri="{FF2B5EF4-FFF2-40B4-BE49-F238E27FC236}">
                <a16:creationId xmlns:a16="http://schemas.microsoft.com/office/drawing/2014/main" id="{60DDF93A-0F1B-8900-4D48-4CFFFA020366}"/>
              </a:ext>
            </a:extLst>
          </p:cNvPr>
          <p:cNvSpPr>
            <a:spLocks noGrp="1" noChangeArrowheads="1"/>
          </p:cNvSpPr>
          <p:nvPr>
            <p:ph type="sldNum" sz="quarter" idx="10"/>
          </p:nvPr>
        </p:nvSpPr>
        <p:spPr>
          <a:xfrm>
            <a:off x="0" y="0"/>
            <a:ext cx="0" cy="0"/>
          </a:xfrm>
        </p:spPr>
        <p:txBody>
          <a:bodyPr vert="horz" wrap="square" lIns="91440" tIns="45720" rIns="91440" bIns="45720" numCol="1" anchor="t" anchorCtr="0" compatLnSpc="1">
            <a:prstTxWarp prst="textNoShape">
              <a:avLst/>
            </a:prstTxWarp>
          </a:bodyPr>
          <a:lstStyle>
            <a:lvl1pPr>
              <a:defRPr/>
            </a:lvl1pPr>
          </a:lstStyle>
          <a:p>
            <a:fld id="{86A09157-2F5C-094F-AD93-F4909F7AA0B7}" type="slidenum">
              <a:rPr lang="en-US" altLang="en-US"/>
              <a:pPr/>
              <a:t>‹#›</a:t>
            </a:fld>
            <a:endParaRPr lang="en-US" altLang="en-US"/>
          </a:p>
        </p:txBody>
      </p:sp>
    </p:spTree>
    <p:extLst>
      <p:ext uri="{BB962C8B-B14F-4D97-AF65-F5344CB8AC3E}">
        <p14:creationId xmlns:p14="http://schemas.microsoft.com/office/powerpoint/2010/main" val="241194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aha">
    <p:spTree>
      <p:nvGrpSpPr>
        <p:cNvPr id="1" name=""/>
        <p:cNvGrpSpPr/>
        <p:nvPr/>
      </p:nvGrpSpPr>
      <p:grpSpPr>
        <a:xfrm>
          <a:off x="0" y="0"/>
          <a:ext cx="0" cy="0"/>
          <a:chOff x="0" y="0"/>
          <a:chExt cx="0" cy="0"/>
        </a:xfrm>
      </p:grpSpPr>
      <p:pic>
        <p:nvPicPr>
          <p:cNvPr id="3" name="Picture 2" descr="newlhc logo1.gif">
            <a:extLst>
              <a:ext uri="{FF2B5EF4-FFF2-40B4-BE49-F238E27FC236}">
                <a16:creationId xmlns:a16="http://schemas.microsoft.com/office/drawing/2014/main" id="{38EFA2AF-ABB7-790A-B6F3-0D2A00182694}"/>
              </a:ext>
            </a:extLst>
          </p:cNvPr>
          <p:cNvPicPr>
            <a:picLocks noChangeAspect="1"/>
          </p:cNvPicPr>
          <p:nvPr userDrawn="1"/>
        </p:nvPicPr>
        <p:blipFill>
          <a:blip r:embed="rId2" cstate="print"/>
          <a:stretch>
            <a:fillRect/>
          </a:stretch>
        </p:blipFill>
        <p:spPr>
          <a:xfrm>
            <a:off x="41130" y="41868"/>
            <a:ext cx="828675" cy="828675"/>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pic>
        <p:nvPicPr>
          <p:cNvPr id="4" name="Picture 18">
            <a:extLst>
              <a:ext uri="{FF2B5EF4-FFF2-40B4-BE49-F238E27FC236}">
                <a16:creationId xmlns:a16="http://schemas.microsoft.com/office/drawing/2014/main" id="{2B263EBB-7B91-CCC5-71FE-27050F7866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66138" y="157163"/>
            <a:ext cx="5175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8"/>
          <p:cNvSpPr>
            <a:spLocks noGrp="1"/>
          </p:cNvSpPr>
          <p:nvPr>
            <p:ph type="title"/>
          </p:nvPr>
        </p:nvSpPr>
        <p:spPr>
          <a:xfrm>
            <a:off x="457200" y="76200"/>
            <a:ext cx="8229600" cy="646331"/>
          </a:xfrm>
          <a:prstGeom prst="rect">
            <a:avLst/>
          </a:prstGeom>
        </p:spPr>
        <p:txBody>
          <a:bodyPr/>
          <a:lstStyle>
            <a:lvl1pPr>
              <a:defRPr kumimoji="0" lang="en-US" sz="3600" b="1" i="0" u="none" strike="noStrike" kern="1200" cap="none" spc="0" normalizeH="0" baseline="0" noProof="0" dirty="0" smtClean="0">
                <a:ln w="12700">
                  <a:noFill/>
                  <a:prstDash val="solid"/>
                </a:ln>
                <a:solidFill>
                  <a:srgbClr val="FFFFFF"/>
                </a:solidFill>
                <a:effectLst>
                  <a:outerShdw blurRad="38100" dist="38100" dir="2700000" algn="t" rotWithShape="0">
                    <a:prstClr val="black"/>
                  </a:outerShdw>
                </a:effectLst>
                <a:uLnTx/>
                <a:uFillTx/>
                <a:latin typeface="Arial Rounded MT Bold" pitchFamily="34" charset="0"/>
                <a:ea typeface="+mn-ea"/>
                <a:cs typeface="+mn-cs"/>
              </a:defRPr>
            </a:lvl1pPr>
          </a:lstStyle>
          <a:p>
            <a:pPr lvl="0"/>
            <a:r>
              <a:rPr lang="en-US"/>
              <a:t>Click to edit Master title style</a:t>
            </a:r>
          </a:p>
        </p:txBody>
      </p:sp>
      <p:sp>
        <p:nvSpPr>
          <p:cNvPr id="5" name="Footer Placeholder 4">
            <a:extLst>
              <a:ext uri="{FF2B5EF4-FFF2-40B4-BE49-F238E27FC236}">
                <a16:creationId xmlns:a16="http://schemas.microsoft.com/office/drawing/2014/main" id="{ECBD6765-1D8F-46E3-31A7-A3DBDE4B7FD5}"/>
              </a:ext>
            </a:extLst>
          </p:cNvPr>
          <p:cNvSpPr>
            <a:spLocks noGrp="1"/>
          </p:cNvSpPr>
          <p:nvPr>
            <p:ph type="ftr" sz="quarter" idx="10"/>
          </p:nvPr>
        </p:nvSpPr>
        <p:spPr/>
        <p:txBody>
          <a:bodyPr/>
          <a:lstStyle>
            <a:lvl1pPr>
              <a:defRPr sz="1000" baseline="0">
                <a:solidFill>
                  <a:srgbClr val="003399"/>
                </a:solidFill>
                <a:latin typeface="Arial Rounded MT Bold" pitchFamily="34" charset="0"/>
              </a:defRPr>
            </a:lvl1pPr>
          </a:lstStyle>
          <a:p>
            <a:pPr>
              <a:defRPr/>
            </a:pPr>
            <a:r>
              <a:t>Lyn Evans</a:t>
            </a:r>
          </a:p>
        </p:txBody>
      </p:sp>
      <p:sp>
        <p:nvSpPr>
          <p:cNvPr id="6" name="Slide Number Placeholder 5">
            <a:extLst>
              <a:ext uri="{FF2B5EF4-FFF2-40B4-BE49-F238E27FC236}">
                <a16:creationId xmlns:a16="http://schemas.microsoft.com/office/drawing/2014/main" id="{1EF50880-E5F9-9E10-5907-439EC8BF8556}"/>
              </a:ext>
            </a:extLst>
          </p:cNvPr>
          <p:cNvSpPr>
            <a:spLocks noGrp="1"/>
          </p:cNvSpPr>
          <p:nvPr>
            <p:ph type="sldNum" sz="quarter" idx="11"/>
          </p:nvPr>
        </p:nvSpPr>
        <p:spPr>
          <a:xfrm>
            <a:off x="0" y="0"/>
            <a:ext cx="0" cy="0"/>
          </a:xfrm>
        </p:spPr>
        <p:txBody>
          <a:bodyPr vert="horz" wrap="square" lIns="91440" tIns="45720" rIns="91440" bIns="45720" numCol="1" anchor="t" anchorCtr="0" compatLnSpc="1">
            <a:prstTxWarp prst="textNoShape">
              <a:avLst/>
            </a:prstTxWarp>
          </a:bodyPr>
          <a:lstStyle>
            <a:lvl1pPr>
              <a:defRPr/>
            </a:lvl1pPr>
          </a:lstStyle>
          <a:p>
            <a:fld id="{19065F2C-5C5A-2C4A-8FBE-23007A535373}" type="slidenum">
              <a:rPr lang="en-US" altLang="en-US"/>
              <a:pPr/>
              <a:t>‹#›</a:t>
            </a:fld>
            <a:endParaRPr lang="en-US" altLang="en-US"/>
          </a:p>
        </p:txBody>
      </p:sp>
    </p:spTree>
    <p:extLst>
      <p:ext uri="{BB962C8B-B14F-4D97-AF65-F5344CB8AC3E}">
        <p14:creationId xmlns:p14="http://schemas.microsoft.com/office/powerpoint/2010/main" val="59459633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04394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a:srcRect/>
          <a:stretch>
            <a:fillRect/>
          </a:stretch>
        </a:blipFill>
        <a:effectLst/>
      </p:bgPr>
    </p:bg>
    <p:spTree>
      <p:nvGrpSpPr>
        <p:cNvPr id="1" name=""/>
        <p:cNvGrpSpPr/>
        <p:nvPr/>
      </p:nvGrpSpPr>
      <p:grpSpPr>
        <a:xfrm>
          <a:off x="0" y="0"/>
          <a:ext cx="0" cy="0"/>
          <a:chOff x="0" y="0"/>
          <a:chExt cx="0" cy="0"/>
        </a:xfrm>
      </p:grpSpPr>
      <p:pic>
        <p:nvPicPr>
          <p:cNvPr id="10" name="Picture 9" descr="newlhc logo1.gif">
            <a:extLst>
              <a:ext uri="{FF2B5EF4-FFF2-40B4-BE49-F238E27FC236}">
                <a16:creationId xmlns:a16="http://schemas.microsoft.com/office/drawing/2014/main" id="{FD955A71-7F63-FF79-D7DB-BF0B543EF8E9}"/>
              </a:ext>
            </a:extLst>
          </p:cNvPr>
          <p:cNvPicPr>
            <a:picLocks noChangeAspect="1"/>
          </p:cNvPicPr>
          <p:nvPr userDrawn="1"/>
        </p:nvPicPr>
        <p:blipFill>
          <a:blip r:embed="rId9" cstate="print"/>
          <a:stretch>
            <a:fillRect/>
          </a:stretch>
        </p:blipFill>
        <p:spPr>
          <a:xfrm>
            <a:off x="76581" y="67437"/>
            <a:ext cx="828675" cy="828675"/>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pic>
        <p:nvPicPr>
          <p:cNvPr id="1027" name="Picture 7">
            <a:extLst>
              <a:ext uri="{FF2B5EF4-FFF2-40B4-BE49-F238E27FC236}">
                <a16:creationId xmlns:a16="http://schemas.microsoft.com/office/drawing/2014/main" id="{6E6DE073-D24B-8C4B-DCB1-C64FB08D5AEF}"/>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391525" y="613410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Footer Placeholder 4">
            <a:extLst>
              <a:ext uri="{FF2B5EF4-FFF2-40B4-BE49-F238E27FC236}">
                <a16:creationId xmlns:a16="http://schemas.microsoft.com/office/drawing/2014/main" id="{773DBB20-B456-2522-32F5-708D85B05A55}"/>
              </a:ext>
            </a:extLst>
          </p:cNvPr>
          <p:cNvSpPr>
            <a:spLocks noGrp="1"/>
          </p:cNvSpPr>
          <p:nvPr>
            <p:ph type="ftr" sz="quarter" idx="3"/>
          </p:nvPr>
        </p:nvSpPr>
        <p:spPr>
          <a:xfrm>
            <a:off x="3124200" y="6480175"/>
            <a:ext cx="2895600" cy="365125"/>
          </a:xfrm>
          <a:prstGeom prst="rect">
            <a:avLst/>
          </a:prstGeom>
        </p:spPr>
        <p:txBody>
          <a:bodyPr vert="horz" lIns="91440" tIns="45720" rIns="91440" bIns="45720" rtlCol="0" anchor="ctr"/>
          <a:lstStyle>
            <a:lvl1pPr algn="ctr" rtl="0" eaLnBrk="1" fontAlgn="auto" hangingPunct="1">
              <a:spcBef>
                <a:spcPts val="0"/>
              </a:spcBef>
              <a:spcAft>
                <a:spcPts val="0"/>
              </a:spcAft>
              <a:defRPr lang="en-US" sz="1200" kern="1200">
                <a:solidFill>
                  <a:schemeClr val="tx2">
                    <a:lumMod val="75000"/>
                  </a:schemeClr>
                </a:solidFill>
                <a:latin typeface="+mn-lt"/>
                <a:ea typeface="+mn-ea"/>
                <a:cs typeface="+mn-cs"/>
              </a:defRPr>
            </a:lvl1pPr>
          </a:lstStyle>
          <a:p>
            <a:pPr>
              <a:defRPr/>
            </a:pPr>
            <a:r>
              <a:t>Lyn Evans – EDMS 1075090</a:t>
            </a:r>
          </a:p>
        </p:txBody>
      </p:sp>
      <p:sp>
        <p:nvSpPr>
          <p:cNvPr id="15" name="Title Placeholder 14">
            <a:extLst>
              <a:ext uri="{FF2B5EF4-FFF2-40B4-BE49-F238E27FC236}">
                <a16:creationId xmlns:a16="http://schemas.microsoft.com/office/drawing/2014/main" id="{25BF9D45-4836-B7E5-F51C-1986A3C80351}"/>
              </a:ext>
            </a:extLst>
          </p:cNvPr>
          <p:cNvSpPr>
            <a:spLocks noGrp="1"/>
          </p:cNvSpPr>
          <p:nvPr>
            <p:ph type="title"/>
          </p:nvPr>
        </p:nvSpPr>
        <p:spPr>
          <a:xfrm>
            <a:off x="0" y="0"/>
            <a:ext cx="9144000" cy="923925"/>
          </a:xfrm>
          <a:prstGeom prst="rect">
            <a:avLst/>
          </a:prstGeom>
        </p:spPr>
        <p:txBody>
          <a:bodyPr vert="horz" wrap="square" lIns="91440" tIns="45720" rIns="91440" bIns="45720" rtlCol="0" anchor="t">
            <a:spAutoFit/>
          </a:bodyPr>
          <a:lstStyle/>
          <a:p>
            <a:r>
              <a:rPr lang="en-US" dirty="0"/>
              <a:t>Click to edit Master title style</a:t>
            </a:r>
          </a:p>
        </p:txBody>
      </p:sp>
      <p:sp>
        <p:nvSpPr>
          <p:cNvPr id="7" name="TextBox 6">
            <a:extLst>
              <a:ext uri="{FF2B5EF4-FFF2-40B4-BE49-F238E27FC236}">
                <a16:creationId xmlns:a16="http://schemas.microsoft.com/office/drawing/2014/main" id="{3B08CB6E-0EF4-7337-3B4C-0D1208ADDCC2}"/>
              </a:ext>
            </a:extLst>
          </p:cNvPr>
          <p:cNvSpPr txBox="1"/>
          <p:nvPr userDrawn="1"/>
        </p:nvSpPr>
        <p:spPr>
          <a:xfrm>
            <a:off x="0" y="6496050"/>
            <a:ext cx="1933575" cy="276225"/>
          </a:xfrm>
          <a:prstGeom prst="rect">
            <a:avLst/>
          </a:prstGeom>
          <a:noFill/>
        </p:spPr>
        <p:txBody>
          <a:bodyPr>
            <a:spAutoFit/>
          </a:bodyPr>
          <a:lstStyle>
            <a:lvl1pPr>
              <a:defRPr>
                <a:solidFill>
                  <a:schemeClr val="bg1"/>
                </a:solidFill>
                <a:latin typeface="Arial" panose="020B0604020202020204" pitchFamily="34" charset="0"/>
              </a:defRPr>
            </a:lvl1pPr>
            <a:lvl2pPr marL="742950" indent="-285750">
              <a:defRPr>
                <a:solidFill>
                  <a:schemeClr val="bg1"/>
                </a:solidFill>
                <a:latin typeface="Arial" panose="020B0604020202020204" pitchFamily="34" charset="0"/>
              </a:defRPr>
            </a:lvl2pPr>
            <a:lvl3pPr marL="1143000" indent="-228600">
              <a:defRPr>
                <a:solidFill>
                  <a:schemeClr val="bg1"/>
                </a:solidFill>
                <a:latin typeface="Arial" panose="020B0604020202020204" pitchFamily="34" charset="0"/>
              </a:defRPr>
            </a:lvl3pPr>
            <a:lvl4pPr marL="1600200" indent="-228600">
              <a:defRPr>
                <a:solidFill>
                  <a:schemeClr val="bg1"/>
                </a:solidFill>
                <a:latin typeface="Arial" panose="020B0604020202020204" pitchFamily="34" charset="0"/>
              </a:defRPr>
            </a:lvl4pPr>
            <a:lvl5pPr marL="2057400" indent="-228600">
              <a:defRPr>
                <a:solidFill>
                  <a:schemeClr val="bg1"/>
                </a:solidFill>
                <a:latin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defRPr>
            </a:lvl9pPr>
          </a:lstStyle>
          <a:p>
            <a:pPr eaLnBrk="1" hangingPunct="1"/>
            <a:fld id="{AD2C17C7-0616-D943-B2AB-F866B5D35087}" type="slidenum">
              <a:rPr lang="en-US" altLang="en-US" sz="1200">
                <a:solidFill>
                  <a:schemeClr val="tx1"/>
                </a:solidFill>
              </a:rPr>
              <a:pPr eaLnBrk="1" hangingPunct="1"/>
              <a:t>‹#›</a:t>
            </a:fld>
            <a:endParaRPr lang="en-US" altLang="en-US" sz="1200">
              <a:solidFill>
                <a:schemeClr val="tx1"/>
              </a:solidFill>
            </a:endParaRPr>
          </a:p>
        </p:txBody>
      </p:sp>
    </p:spTree>
  </p:cSld>
  <p:clrMap bg1="lt1" tx1="dk1" bg2="lt2" tx2="dk2" accent1="accent1" accent2="accent2" accent3="accent3" accent4="accent4" accent5="accent5" accent6="accent6" hlink="hlink" folHlink="folHlink"/>
  <p:sldLayoutIdLst>
    <p:sldLayoutId id="2147484620" r:id="rId1"/>
    <p:sldLayoutId id="2147484619" r:id="rId2"/>
    <p:sldLayoutId id="2147484621" r:id="rId3"/>
    <p:sldLayoutId id="2147484622" r:id="rId4"/>
    <p:sldLayoutId id="2147484623" r:id="rId5"/>
    <p:sldLayoutId id="2147484624" r:id="rId6"/>
  </p:sldLayoutIdLst>
  <p:hf hdr="0" ftr="0" dt="0"/>
  <p:txStyles>
    <p:titleStyle>
      <a:lvl1pPr algn="ctr" rtl="0" eaLnBrk="0" fontAlgn="base" hangingPunct="0">
        <a:lnSpc>
          <a:spcPct val="150000"/>
        </a:lnSpc>
        <a:spcBef>
          <a:spcPct val="50000"/>
        </a:spcBef>
        <a:spcAft>
          <a:spcPct val="0"/>
        </a:spcAft>
        <a:defRPr lang="en-US" sz="3600" kern="1200" dirty="0">
          <a:solidFill>
            <a:schemeClr val="bg1"/>
          </a:solidFill>
          <a:effectLst>
            <a:outerShdw blurRad="38100" dist="38100" dir="2700000" algn="tl">
              <a:srgbClr val="000000">
                <a:alpha val="43137"/>
              </a:srgbClr>
            </a:outerShdw>
          </a:effectLst>
          <a:latin typeface="Arial Rounded MT Bold" pitchFamily="34" charset="0"/>
          <a:ea typeface="+mj-ea"/>
          <a:cs typeface="+mj-cs"/>
        </a:defRPr>
      </a:lvl1pPr>
      <a:lvl2pPr algn="ctr" rtl="0" eaLnBrk="0" fontAlgn="base" hangingPunct="0">
        <a:lnSpc>
          <a:spcPct val="150000"/>
        </a:lnSpc>
        <a:spcBef>
          <a:spcPct val="50000"/>
        </a:spcBef>
        <a:spcAft>
          <a:spcPct val="0"/>
        </a:spcAft>
        <a:defRPr sz="3600">
          <a:solidFill>
            <a:schemeClr val="bg1"/>
          </a:solidFill>
          <a:effectLst>
            <a:outerShdw blurRad="38100" dist="38100" dir="2700000" algn="tl">
              <a:srgbClr val="C0C0C0"/>
            </a:outerShdw>
          </a:effectLst>
          <a:latin typeface="Arial Rounded MT Bold" pitchFamily="34" charset="0"/>
        </a:defRPr>
      </a:lvl2pPr>
      <a:lvl3pPr algn="ctr" rtl="0" eaLnBrk="0" fontAlgn="base" hangingPunct="0">
        <a:lnSpc>
          <a:spcPct val="150000"/>
        </a:lnSpc>
        <a:spcBef>
          <a:spcPct val="50000"/>
        </a:spcBef>
        <a:spcAft>
          <a:spcPct val="0"/>
        </a:spcAft>
        <a:defRPr sz="3600">
          <a:solidFill>
            <a:schemeClr val="bg1"/>
          </a:solidFill>
          <a:effectLst>
            <a:outerShdw blurRad="38100" dist="38100" dir="2700000" algn="tl">
              <a:srgbClr val="C0C0C0"/>
            </a:outerShdw>
          </a:effectLst>
          <a:latin typeface="Arial Rounded MT Bold" pitchFamily="34" charset="0"/>
        </a:defRPr>
      </a:lvl3pPr>
      <a:lvl4pPr algn="ctr" rtl="0" eaLnBrk="0" fontAlgn="base" hangingPunct="0">
        <a:lnSpc>
          <a:spcPct val="150000"/>
        </a:lnSpc>
        <a:spcBef>
          <a:spcPct val="50000"/>
        </a:spcBef>
        <a:spcAft>
          <a:spcPct val="0"/>
        </a:spcAft>
        <a:defRPr sz="3600">
          <a:solidFill>
            <a:schemeClr val="bg1"/>
          </a:solidFill>
          <a:effectLst>
            <a:outerShdw blurRad="38100" dist="38100" dir="2700000" algn="tl">
              <a:srgbClr val="C0C0C0"/>
            </a:outerShdw>
          </a:effectLst>
          <a:latin typeface="Arial Rounded MT Bold" pitchFamily="34" charset="0"/>
        </a:defRPr>
      </a:lvl4pPr>
      <a:lvl5pPr algn="ctr" rtl="0" eaLnBrk="0" fontAlgn="base" hangingPunct="0">
        <a:lnSpc>
          <a:spcPct val="150000"/>
        </a:lnSpc>
        <a:spcBef>
          <a:spcPct val="50000"/>
        </a:spcBef>
        <a:spcAft>
          <a:spcPct val="0"/>
        </a:spcAft>
        <a:defRPr sz="3600">
          <a:solidFill>
            <a:schemeClr val="bg1"/>
          </a:solidFill>
          <a:effectLst>
            <a:outerShdw blurRad="38100" dist="38100" dir="2700000" algn="tl">
              <a:srgbClr val="C0C0C0"/>
            </a:outerShdw>
          </a:effectLst>
          <a:latin typeface="Arial Rounded MT Bold" pitchFamily="34" charset="0"/>
        </a:defRPr>
      </a:lvl5pPr>
      <a:lvl6pPr marL="457200" algn="ctr" rtl="0" fontAlgn="base">
        <a:spcBef>
          <a:spcPct val="0"/>
        </a:spcBef>
        <a:spcAft>
          <a:spcPct val="0"/>
        </a:spcAft>
        <a:defRPr sz="2400" b="1">
          <a:solidFill>
            <a:srgbClr val="003399"/>
          </a:solidFill>
          <a:latin typeface="Arial" charset="0"/>
        </a:defRPr>
      </a:lvl6pPr>
      <a:lvl7pPr marL="914400" algn="ctr" rtl="0" fontAlgn="base">
        <a:spcBef>
          <a:spcPct val="0"/>
        </a:spcBef>
        <a:spcAft>
          <a:spcPct val="0"/>
        </a:spcAft>
        <a:defRPr sz="2400" b="1">
          <a:solidFill>
            <a:srgbClr val="003399"/>
          </a:solidFill>
          <a:latin typeface="Arial" charset="0"/>
        </a:defRPr>
      </a:lvl7pPr>
      <a:lvl8pPr marL="1371600" algn="ctr" rtl="0" fontAlgn="base">
        <a:spcBef>
          <a:spcPct val="0"/>
        </a:spcBef>
        <a:spcAft>
          <a:spcPct val="0"/>
        </a:spcAft>
        <a:defRPr sz="2400" b="1">
          <a:solidFill>
            <a:srgbClr val="003399"/>
          </a:solidFill>
          <a:latin typeface="Arial" charset="0"/>
        </a:defRPr>
      </a:lvl8pPr>
      <a:lvl9pPr marL="1828800" algn="ctr" rtl="0" fontAlgn="base">
        <a:spcBef>
          <a:spcPct val="0"/>
        </a:spcBef>
        <a:spcAft>
          <a:spcPct val="0"/>
        </a:spcAft>
        <a:defRPr sz="2400" b="1">
          <a:solidFill>
            <a:srgbClr val="003399"/>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5.emf"/></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29.jpeg"/><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DDA896F6-A333-6388-FF5E-B1B549ACEC85}"/>
              </a:ext>
            </a:extLst>
          </p:cNvPr>
          <p:cNvSpPr txBox="1">
            <a:spLocks/>
          </p:cNvSpPr>
          <p:nvPr/>
        </p:nvSpPr>
        <p:spPr>
          <a:xfrm>
            <a:off x="0" y="6091237"/>
            <a:ext cx="9144000" cy="771525"/>
          </a:xfrm>
          <a:prstGeom prst="rect">
            <a:avLst/>
          </a:prstGeom>
          <a:gradFill flip="none" rotWithShape="1">
            <a:gsLst>
              <a:gs pos="44000">
                <a:srgbClr val="F57913">
                  <a:alpha val="85000"/>
                </a:srgbClr>
              </a:gs>
              <a:gs pos="92000">
                <a:schemeClr val="tx1">
                  <a:lumMod val="65000"/>
                  <a:lumOff val="35000"/>
                  <a:alpha val="81000"/>
                </a:schemeClr>
              </a:gs>
            </a:gsLst>
            <a:path path="circle">
              <a:fillToRect l="100000" t="100000"/>
            </a:path>
            <a:tileRect r="-100000" b="-100000"/>
          </a:gradFill>
        </p:spPr>
        <p:txBody>
          <a:bodyPr anchor="ctr">
            <a:normAutofit/>
          </a:bodyPr>
          <a:lstStyle/>
          <a:p>
            <a:pPr eaLnBrk="1" hangingPunct="1">
              <a:defRPr/>
            </a:pPr>
            <a:r>
              <a:rPr lang="en-US" sz="2000" dirty="0">
                <a:solidFill>
                  <a:srgbClr val="0038A8"/>
                </a:solidFill>
                <a:effectLst>
                  <a:outerShdw blurRad="38100" dist="38100" dir="2700000" algn="tl">
                    <a:srgbClr val="C0C0C0"/>
                  </a:outerShdw>
                </a:effectLst>
                <a:latin typeface="Arial Rounded MT Bold" pitchFamily="34" charset="0"/>
              </a:rPr>
              <a:t>10</a:t>
            </a:r>
            <a:r>
              <a:rPr lang="en-US" sz="2000" baseline="30000" dirty="0">
                <a:solidFill>
                  <a:srgbClr val="0038A8"/>
                </a:solidFill>
                <a:effectLst>
                  <a:outerShdw blurRad="38100" dist="38100" dir="2700000" algn="tl">
                    <a:srgbClr val="C0C0C0"/>
                  </a:outerShdw>
                </a:effectLst>
                <a:latin typeface="Arial Rounded MT Bold" pitchFamily="34" charset="0"/>
              </a:rPr>
              <a:t>th</a:t>
            </a:r>
            <a:r>
              <a:rPr lang="en-US" sz="2000" dirty="0">
                <a:solidFill>
                  <a:srgbClr val="0038A8"/>
                </a:solidFill>
                <a:effectLst>
                  <a:outerShdw blurRad="38100" dist="38100" dir="2700000" algn="tl">
                    <a:srgbClr val="C0C0C0"/>
                  </a:outerShdw>
                </a:effectLst>
                <a:latin typeface="Arial Rounded MT Bold" pitchFamily="34" charset="0"/>
              </a:rPr>
              <a:t> Anniversary of the discovery of the </a:t>
            </a:r>
            <a:r>
              <a:rPr lang="en-US" sz="2000">
                <a:solidFill>
                  <a:srgbClr val="0038A8"/>
                </a:solidFill>
                <a:effectLst>
                  <a:outerShdw blurRad="38100" dist="38100" dir="2700000" algn="tl">
                    <a:srgbClr val="C0C0C0"/>
                  </a:outerShdw>
                </a:effectLst>
                <a:latin typeface="Arial Rounded MT Bold" pitchFamily="34" charset="0"/>
              </a:rPr>
              <a:t>Higgs boson</a:t>
            </a:r>
            <a:r>
              <a:rPr lang="en-US" sz="2000" dirty="0">
                <a:solidFill>
                  <a:srgbClr val="0038A8"/>
                </a:solidFill>
                <a:effectLst>
                  <a:outerShdw blurRad="38100" dist="38100" dir="2700000" algn="tl">
                    <a:srgbClr val="C0C0C0"/>
                  </a:outerShdw>
                </a:effectLst>
                <a:latin typeface="Arial Rounded MT Bold" pitchFamily="34" charset="0"/>
              </a:rPr>
              <a:t>, 4</a:t>
            </a:r>
            <a:r>
              <a:rPr lang="en-US" sz="2000" baseline="30000" dirty="0">
                <a:solidFill>
                  <a:srgbClr val="0038A8"/>
                </a:solidFill>
                <a:effectLst>
                  <a:outerShdw blurRad="38100" dist="38100" dir="2700000" algn="tl">
                    <a:srgbClr val="C0C0C0"/>
                  </a:outerShdw>
                </a:effectLst>
                <a:latin typeface="Arial Rounded MT Bold" pitchFamily="34" charset="0"/>
              </a:rPr>
              <a:t>th</a:t>
            </a:r>
            <a:r>
              <a:rPr lang="en-US" sz="2000" dirty="0">
                <a:solidFill>
                  <a:srgbClr val="0038A8"/>
                </a:solidFill>
                <a:effectLst>
                  <a:outerShdw blurRad="38100" dist="38100" dir="2700000" algn="tl">
                    <a:srgbClr val="C0C0C0"/>
                  </a:outerShdw>
                </a:effectLst>
                <a:latin typeface="Arial Rounded MT Bold" pitchFamily="34" charset="0"/>
              </a:rPr>
              <a:t> July 2022</a:t>
            </a:r>
          </a:p>
        </p:txBody>
      </p:sp>
      <p:pic>
        <p:nvPicPr>
          <p:cNvPr id="9221" name="Picture 10">
            <a:extLst>
              <a:ext uri="{FF2B5EF4-FFF2-40B4-BE49-F238E27FC236}">
                <a16:creationId xmlns:a16="http://schemas.microsoft.com/office/drawing/2014/main" id="{ABF6E004-13A8-81A5-D428-7C7CFDB50B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58200" y="6211888"/>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3">
            <a:extLst>
              <a:ext uri="{FF2B5EF4-FFF2-40B4-BE49-F238E27FC236}">
                <a16:creationId xmlns:a16="http://schemas.microsoft.com/office/drawing/2014/main" id="{A8504B01-E783-8055-BA83-9AC8E5CD55F8}"/>
              </a:ext>
            </a:extLst>
          </p:cNvPr>
          <p:cNvSpPr txBox="1">
            <a:spLocks/>
          </p:cNvSpPr>
          <p:nvPr/>
        </p:nvSpPr>
        <p:spPr bwMode="auto">
          <a:xfrm>
            <a:off x="0" y="0"/>
            <a:ext cx="9144000" cy="914400"/>
          </a:xfrm>
          <a:prstGeom prst="rect">
            <a:avLst/>
          </a:prstGeom>
          <a:gradFill flip="none" rotWithShape="1">
            <a:gsLst>
              <a:gs pos="15000">
                <a:srgbClr val="595959">
                  <a:alpha val="76000"/>
                </a:srgbClr>
              </a:gs>
              <a:gs pos="100000">
                <a:srgbClr val="F57913">
                  <a:alpha val="94000"/>
                </a:srgbClr>
              </a:gs>
            </a:gsLst>
            <a:path path="circle">
              <a:fillToRect l="100000" t="100000"/>
            </a:path>
            <a:tileRect r="-100000" b="-100000"/>
          </a:gradFill>
          <a:ln w="9525">
            <a:noFill/>
            <a:miter lim="800000"/>
            <a:headEnd/>
            <a:tailEnd/>
          </a:ln>
        </p:spPr>
        <p:txBody>
          <a:bodyPr anchor="ctr"/>
          <a:lstStyle/>
          <a:p>
            <a:pPr fontAlgn="auto">
              <a:spcAft>
                <a:spcPts val="0"/>
              </a:spcAft>
              <a:defRPr/>
            </a:pPr>
            <a:r>
              <a:rPr lang="en-US" sz="3200" kern="0" dirty="0">
                <a:solidFill>
                  <a:srgbClr val="0038A8"/>
                </a:solidFill>
                <a:effectLst>
                  <a:outerShdw blurRad="38100" dist="38100" dir="2700000" algn="tl">
                    <a:srgbClr val="C0C0C0"/>
                  </a:outerShdw>
                </a:effectLst>
                <a:latin typeface="Arial Rounded MT Bold" pitchFamily="34" charset="0"/>
                <a:ea typeface="+mj-ea"/>
                <a:cs typeface="+mj-cs"/>
              </a:rPr>
              <a:t>The Large Hadron Collider</a:t>
            </a:r>
          </a:p>
          <a:p>
            <a:pPr fontAlgn="auto">
              <a:spcAft>
                <a:spcPts val="0"/>
              </a:spcAft>
              <a:defRPr/>
            </a:pPr>
            <a:r>
              <a:rPr lang="en-US" sz="3200" kern="0" dirty="0">
                <a:solidFill>
                  <a:srgbClr val="0038A8"/>
                </a:solidFill>
                <a:effectLst>
                  <a:outerShdw blurRad="38100" dist="38100" dir="2700000" algn="tl">
                    <a:srgbClr val="C0C0C0"/>
                  </a:outerShdw>
                </a:effectLst>
                <a:latin typeface="Arial Rounded MT Bold" pitchFamily="34" charset="0"/>
                <a:ea typeface="+mj-ea"/>
                <a:cs typeface="+mj-cs"/>
              </a:rPr>
              <a:t>A marvel of technology</a:t>
            </a:r>
          </a:p>
        </p:txBody>
      </p:sp>
      <p:sp>
        <p:nvSpPr>
          <p:cNvPr id="10" name="TextBox 6">
            <a:extLst>
              <a:ext uri="{FF2B5EF4-FFF2-40B4-BE49-F238E27FC236}">
                <a16:creationId xmlns:a16="http://schemas.microsoft.com/office/drawing/2014/main" id="{D9EBC191-0E0C-DF94-B51E-7DB0BC2FBF8B}"/>
              </a:ext>
            </a:extLst>
          </p:cNvPr>
          <p:cNvSpPr txBox="1">
            <a:spLocks noChangeArrowheads="1"/>
          </p:cNvSpPr>
          <p:nvPr/>
        </p:nvSpPr>
        <p:spPr bwMode="auto">
          <a:xfrm>
            <a:off x="6705600" y="457200"/>
            <a:ext cx="2362200" cy="461963"/>
          </a:xfrm>
          <a:prstGeom prst="rect">
            <a:avLst/>
          </a:prstGeom>
          <a:noFill/>
          <a:ln w="9525">
            <a:noFill/>
            <a:miter lim="800000"/>
            <a:headEnd/>
            <a:tailEnd/>
          </a:ln>
        </p:spPr>
        <p:txBody>
          <a:bodyPr>
            <a:spAutoFit/>
          </a:bodyPr>
          <a:lstStyle/>
          <a:p>
            <a:pPr algn="r" eaLnBrk="1" hangingPunct="1">
              <a:defRPr/>
            </a:pPr>
            <a:r>
              <a:rPr lang="en-US" sz="2400" dirty="0">
                <a:effectLst>
                  <a:outerShdw blurRad="38100" dist="38100" dir="2700000" algn="tl">
                    <a:srgbClr val="000000">
                      <a:alpha val="43137"/>
                    </a:srgbClr>
                  </a:outerShdw>
                </a:effectLst>
                <a:latin typeface="Arial Rounded MT Bold" pitchFamily="34" charset="0"/>
              </a:rPr>
              <a:t>Lyn Evans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a:extLst>
              <a:ext uri="{FF2B5EF4-FFF2-40B4-BE49-F238E27FC236}">
                <a16:creationId xmlns:a16="http://schemas.microsoft.com/office/drawing/2014/main" id="{763D95AD-2064-6B8D-FA0C-D37E67DCD061}"/>
              </a:ext>
            </a:extLst>
          </p:cNvPr>
          <p:cNvSpPr>
            <a:spLocks noGrp="1" noChangeArrowheads="1"/>
          </p:cNvSpPr>
          <p:nvPr>
            <p:ph type="title"/>
          </p:nvPr>
        </p:nvSpPr>
        <p:spPr>
          <a:xfrm>
            <a:off x="0" y="0"/>
            <a:ext cx="9144000" cy="1016000"/>
          </a:xfrm>
        </p:spPr>
        <p:txBody>
          <a:bodyPr/>
          <a:lstStyle/>
          <a:p>
            <a:pPr eaLnBrk="1" hangingPunct="1">
              <a:defRPr/>
            </a:pPr>
            <a:r>
              <a:rPr lang="fr-CH"/>
              <a:t>Magnet rows</a:t>
            </a:r>
            <a:endParaRPr/>
          </a:p>
        </p:txBody>
      </p:sp>
      <p:pic>
        <p:nvPicPr>
          <p:cNvPr id="20483" name="Picture 6" descr="0507027_01">
            <a:extLst>
              <a:ext uri="{FF2B5EF4-FFF2-40B4-BE49-F238E27FC236}">
                <a16:creationId xmlns:a16="http://schemas.microsoft.com/office/drawing/2014/main" id="{5BE059EC-2C65-3CFE-C27F-133FAEA1E9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300" y="993775"/>
            <a:ext cx="7877175"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4">
            <a:extLst>
              <a:ext uri="{FF2B5EF4-FFF2-40B4-BE49-F238E27FC236}">
                <a16:creationId xmlns:a16="http://schemas.microsoft.com/office/drawing/2014/main" id="{8ACE4A30-BDA6-D50E-326D-609E7938ADF3}"/>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a:extLst>
              <a:ext uri="{FF2B5EF4-FFF2-40B4-BE49-F238E27FC236}">
                <a16:creationId xmlns:a16="http://schemas.microsoft.com/office/drawing/2014/main" id="{19C23F5C-35CD-907A-FD3E-5B39ED2FBD7A}"/>
              </a:ext>
            </a:extLst>
          </p:cNvPr>
          <p:cNvSpPr>
            <a:spLocks noGrp="1" noChangeArrowheads="1"/>
          </p:cNvSpPr>
          <p:nvPr>
            <p:ph type="title"/>
          </p:nvPr>
        </p:nvSpPr>
        <p:spPr>
          <a:xfrm>
            <a:off x="0" y="0"/>
            <a:ext cx="9144000" cy="1016000"/>
          </a:xfrm>
        </p:spPr>
        <p:txBody>
          <a:bodyPr/>
          <a:lstStyle/>
          <a:p>
            <a:pPr eaLnBrk="1" hangingPunct="1">
              <a:defRPr/>
            </a:pPr>
            <a:r>
              <a:rPr lang="fr-CH"/>
              <a:t>Magnet rows</a:t>
            </a:r>
            <a:endParaRPr/>
          </a:p>
        </p:txBody>
      </p:sp>
      <p:pic>
        <p:nvPicPr>
          <p:cNvPr id="22531" name="Picture 5" descr="0507023_05">
            <a:extLst>
              <a:ext uri="{FF2B5EF4-FFF2-40B4-BE49-F238E27FC236}">
                <a16:creationId xmlns:a16="http://schemas.microsoft.com/office/drawing/2014/main" id="{33CF9240-3931-4163-6B23-5FA943BA77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875" y="993775"/>
            <a:ext cx="7877175"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4">
            <a:extLst>
              <a:ext uri="{FF2B5EF4-FFF2-40B4-BE49-F238E27FC236}">
                <a16:creationId xmlns:a16="http://schemas.microsoft.com/office/drawing/2014/main" id="{0C345613-5206-89A5-5FD9-56780E8F2DD8}"/>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a:extLst>
              <a:ext uri="{FF2B5EF4-FFF2-40B4-BE49-F238E27FC236}">
                <a16:creationId xmlns:a16="http://schemas.microsoft.com/office/drawing/2014/main" id="{3D25E48B-C553-5421-AB7F-EAF943D9281B}"/>
              </a:ext>
            </a:extLst>
          </p:cNvPr>
          <p:cNvSpPr>
            <a:spLocks noGrp="1" noChangeArrowheads="1"/>
          </p:cNvSpPr>
          <p:nvPr>
            <p:ph type="title"/>
          </p:nvPr>
        </p:nvSpPr>
        <p:spPr>
          <a:xfrm>
            <a:off x="0" y="0"/>
            <a:ext cx="9144000" cy="954088"/>
          </a:xfrm>
        </p:spPr>
        <p:txBody>
          <a:bodyPr/>
          <a:lstStyle/>
          <a:p>
            <a:pPr>
              <a:lnSpc>
                <a:spcPct val="100000"/>
              </a:lnSpc>
              <a:defRPr/>
            </a:pPr>
            <a:r>
              <a:rPr lang="fr-CH" sz="2800" err="1"/>
              <a:t>Aerial</a:t>
            </a:r>
            <a:r>
              <a:rPr lang="fr-CH" sz="2800"/>
              <a:t> </a:t>
            </a:r>
            <a:r>
              <a:rPr lang="fr-CH" sz="2800" err="1"/>
              <a:t>view</a:t>
            </a:r>
            <a:r>
              <a:rPr lang="fr-CH" sz="2800"/>
              <a:t> of Point 5</a:t>
            </a:r>
            <a:br>
              <a:rPr lang="fr-CH" sz="2800"/>
            </a:br>
            <a:r>
              <a:rPr lang="fr-CH" sz="2800"/>
              <a:t> Gallo-roman vestiges 1998</a:t>
            </a:r>
            <a:endParaRPr sz="2800"/>
          </a:p>
        </p:txBody>
      </p:sp>
      <p:sp>
        <p:nvSpPr>
          <p:cNvPr id="24579" name="Slide Number Placeholder 4">
            <a:extLst>
              <a:ext uri="{FF2B5EF4-FFF2-40B4-BE49-F238E27FC236}">
                <a16:creationId xmlns:a16="http://schemas.microsoft.com/office/drawing/2014/main" id="{21031EBF-2411-B79C-6C30-AF0951084FA6}"/>
              </a:ext>
            </a:extLst>
          </p:cNvPr>
          <p:cNvSpPr>
            <a:spLocks noGrp="1"/>
          </p:cNvSpPr>
          <p:nvPr>
            <p:ph type="sldNum" sz="quarter" idx="4294967295"/>
          </p:nvPr>
        </p:nvSpPr>
        <p:spPr bwMode="auto">
          <a:xfrm>
            <a:off x="0" y="635158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Arial" panose="020B0604020202020204" pitchFamily="34" charset="0"/>
              </a:defRPr>
            </a:lvl1pPr>
            <a:lvl2pPr marL="742950" indent="-285750">
              <a:defRPr>
                <a:solidFill>
                  <a:schemeClr val="bg1"/>
                </a:solidFill>
                <a:latin typeface="Arial" panose="020B0604020202020204" pitchFamily="34" charset="0"/>
              </a:defRPr>
            </a:lvl2pPr>
            <a:lvl3pPr marL="1143000" indent="-228600">
              <a:defRPr>
                <a:solidFill>
                  <a:schemeClr val="bg1"/>
                </a:solidFill>
                <a:latin typeface="Arial" panose="020B0604020202020204" pitchFamily="34" charset="0"/>
              </a:defRPr>
            </a:lvl3pPr>
            <a:lvl4pPr marL="1600200" indent="-228600">
              <a:defRPr>
                <a:solidFill>
                  <a:schemeClr val="bg1"/>
                </a:solidFill>
                <a:latin typeface="Arial" panose="020B0604020202020204" pitchFamily="34" charset="0"/>
              </a:defRPr>
            </a:lvl4pPr>
            <a:lvl5pPr marL="2057400" indent="-228600">
              <a:defRPr>
                <a:solidFill>
                  <a:schemeClr val="bg1"/>
                </a:solidFill>
                <a:latin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defRPr>
            </a:lvl9pPr>
          </a:lstStyle>
          <a:p>
            <a:pPr eaLnBrk="1" hangingPunct="1"/>
            <a:fld id="{BD5637F8-6BFA-7E4B-AB80-B054878953EC}" type="slidenum">
              <a:rPr lang="en-US" altLang="en-US"/>
              <a:pPr eaLnBrk="1" hangingPunct="1"/>
              <a:t>12</a:t>
            </a:fld>
            <a:endParaRPr lang="en-US" altLang="en-US"/>
          </a:p>
        </p:txBody>
      </p:sp>
      <p:pic>
        <p:nvPicPr>
          <p:cNvPr id="24580" name="Picture 5">
            <a:extLst>
              <a:ext uri="{FF2B5EF4-FFF2-40B4-BE49-F238E27FC236}">
                <a16:creationId xmlns:a16="http://schemas.microsoft.com/office/drawing/2014/main" id="{E6CE1BF2-1666-263E-9F64-04B2C4F3E5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76350"/>
            <a:ext cx="7315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4">
            <a:extLst>
              <a:ext uri="{FF2B5EF4-FFF2-40B4-BE49-F238E27FC236}">
                <a16:creationId xmlns:a16="http://schemas.microsoft.com/office/drawing/2014/main" id="{A252CBEC-5B4A-34A2-A3B5-C474BBD3AF65}"/>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a:extLst>
              <a:ext uri="{FF2B5EF4-FFF2-40B4-BE49-F238E27FC236}">
                <a16:creationId xmlns:a16="http://schemas.microsoft.com/office/drawing/2014/main" id="{8C3610C6-A645-5ED1-E667-94F4EA935D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13" y="1152525"/>
            <a:ext cx="8169275" cy="550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a:extLst>
              <a:ext uri="{FF2B5EF4-FFF2-40B4-BE49-F238E27FC236}">
                <a16:creationId xmlns:a16="http://schemas.microsoft.com/office/drawing/2014/main" id="{783B80FB-C7CC-A2CC-65A3-363F07802253}"/>
              </a:ext>
            </a:extLst>
          </p:cNvPr>
          <p:cNvSpPr>
            <a:spLocks noGrp="1"/>
          </p:cNvSpPr>
          <p:nvPr>
            <p:ph type="title"/>
          </p:nvPr>
        </p:nvSpPr>
        <p:spPr>
          <a:xfrm>
            <a:off x="0" y="0"/>
            <a:ext cx="9144000" cy="954088"/>
          </a:xfrm>
        </p:spPr>
        <p:txBody>
          <a:bodyPr/>
          <a:lstStyle/>
          <a:p>
            <a:pPr>
              <a:lnSpc>
                <a:spcPct val="100000"/>
              </a:lnSpc>
              <a:defRPr/>
            </a:pPr>
            <a:r>
              <a:rPr sz="2800"/>
              <a:t>Roman coins found during archeological excavations at Point 5</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5587" name="Rectangle 3">
            <a:extLst>
              <a:ext uri="{FF2B5EF4-FFF2-40B4-BE49-F238E27FC236}">
                <a16:creationId xmlns:a16="http://schemas.microsoft.com/office/drawing/2014/main" id="{EA30615A-A6C8-FD3F-3499-CE3E778AE821}"/>
              </a:ext>
            </a:extLst>
          </p:cNvPr>
          <p:cNvSpPr>
            <a:spLocks noGrp="1" noChangeArrowheads="1"/>
          </p:cNvSpPr>
          <p:nvPr>
            <p:ph type="title"/>
          </p:nvPr>
        </p:nvSpPr>
        <p:spPr>
          <a:xfrm>
            <a:off x="0" y="0"/>
            <a:ext cx="9144000" cy="1016000"/>
          </a:xfrm>
        </p:spPr>
        <p:txBody>
          <a:bodyPr/>
          <a:lstStyle/>
          <a:p>
            <a:pPr eaLnBrk="1" hangingPunct="1">
              <a:defRPr/>
            </a:pPr>
            <a:r>
              <a:t>Inner triplet crisis Feb 2005</a:t>
            </a:r>
          </a:p>
        </p:txBody>
      </p:sp>
      <p:pic>
        <p:nvPicPr>
          <p:cNvPr id="28675" name="Picture 4">
            <a:extLst>
              <a:ext uri="{FF2B5EF4-FFF2-40B4-BE49-F238E27FC236}">
                <a16:creationId xmlns:a16="http://schemas.microsoft.com/office/drawing/2014/main" id="{3FA2DAF3-718B-1988-D391-17B5ACFBF7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238" y="990600"/>
            <a:ext cx="7331075" cy="576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a:extLst>
              <a:ext uri="{FF2B5EF4-FFF2-40B4-BE49-F238E27FC236}">
                <a16:creationId xmlns:a16="http://schemas.microsoft.com/office/drawing/2014/main" id="{5974602B-FBF2-E9B2-163F-272858C774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225" y="2057400"/>
            <a:ext cx="65913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3" name="Picture 5" descr="Cell layout">
            <a:extLst>
              <a:ext uri="{FF2B5EF4-FFF2-40B4-BE49-F238E27FC236}">
                <a16:creationId xmlns:a16="http://schemas.microsoft.com/office/drawing/2014/main" id="{C504B85C-1673-0D36-B935-A5AAF45A5A29}"/>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775" y="1020763"/>
            <a:ext cx="6188075" cy="1525587"/>
          </a:xfrm>
          <a:prstGeom prst="rect">
            <a:avLst/>
          </a:prstGeom>
          <a:noFill/>
          <a:ln w="19050" algn="in">
            <a:solidFill>
              <a:srgbClr val="B2B2B2"/>
            </a:solidFill>
            <a:miter lim="800000"/>
            <a:headEnd/>
            <a:tailEnd/>
          </a:ln>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80C18B6B-793C-CE61-38F0-5DCB90C40A8D}"/>
              </a:ext>
            </a:extLst>
          </p:cNvPr>
          <p:cNvSpPr>
            <a:spLocks noGrp="1"/>
          </p:cNvSpPr>
          <p:nvPr>
            <p:ph type="title"/>
          </p:nvPr>
        </p:nvSpPr>
        <p:spPr>
          <a:xfrm>
            <a:off x="0" y="0"/>
            <a:ext cx="9144000" cy="1016000"/>
          </a:xfrm>
        </p:spPr>
        <p:txBody>
          <a:bodyPr/>
          <a:lstStyle/>
          <a:p>
            <a:pPr eaLnBrk="1" hangingPunct="1">
              <a:defRPr/>
            </a:pPr>
            <a:r>
              <a:t>The crisis of the PIM’s</a:t>
            </a:r>
          </a:p>
        </p:txBody>
      </p:sp>
      <p:sp>
        <p:nvSpPr>
          <p:cNvPr id="7" name="Footer Placeholder 4">
            <a:extLst>
              <a:ext uri="{FF2B5EF4-FFF2-40B4-BE49-F238E27FC236}">
                <a16:creationId xmlns:a16="http://schemas.microsoft.com/office/drawing/2014/main" id="{4EF30B77-0922-EDB4-C85C-A03A095F8FBF}"/>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5">
            <a:extLst>
              <a:ext uri="{FF2B5EF4-FFF2-40B4-BE49-F238E27FC236}">
                <a16:creationId xmlns:a16="http://schemas.microsoft.com/office/drawing/2014/main" id="{5D7FDD15-C17B-343C-C4A9-BD489B8AC0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250" y="1301750"/>
            <a:ext cx="6919913" cy="494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a:extLst>
              <a:ext uri="{FF2B5EF4-FFF2-40B4-BE49-F238E27FC236}">
                <a16:creationId xmlns:a16="http://schemas.microsoft.com/office/drawing/2014/main" id="{362577E4-2776-330B-47BC-5AC3B7F298C1}"/>
              </a:ext>
            </a:extLst>
          </p:cNvPr>
          <p:cNvSpPr>
            <a:spLocks noGrp="1"/>
          </p:cNvSpPr>
          <p:nvPr>
            <p:ph type="title"/>
          </p:nvPr>
        </p:nvSpPr>
        <p:spPr>
          <a:xfrm>
            <a:off x="0" y="0"/>
            <a:ext cx="9144000" cy="1016000"/>
          </a:xfrm>
        </p:spPr>
        <p:txBody>
          <a:bodyPr>
            <a:noAutofit/>
          </a:bodyPr>
          <a:lstStyle/>
          <a:p>
            <a:pPr eaLnBrk="1" hangingPunct="1">
              <a:lnSpc>
                <a:spcPct val="100000"/>
              </a:lnSpc>
              <a:defRPr/>
            </a:pPr>
            <a:r>
              <a:t>Arc plug-in module</a:t>
            </a:r>
            <a:br>
              <a:rPr/>
            </a:br>
            <a:r>
              <a:t> with damaged fingers</a:t>
            </a:r>
          </a:p>
        </p:txBody>
      </p:sp>
      <p:sp>
        <p:nvSpPr>
          <p:cNvPr id="6" name="Footer Placeholder 4">
            <a:extLst>
              <a:ext uri="{FF2B5EF4-FFF2-40B4-BE49-F238E27FC236}">
                <a16:creationId xmlns:a16="http://schemas.microsoft.com/office/drawing/2014/main" id="{1E554EAD-7F61-CEC3-28E4-40E73C62008F}"/>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
            <a:extLst>
              <a:ext uri="{FF2B5EF4-FFF2-40B4-BE49-F238E27FC236}">
                <a16:creationId xmlns:a16="http://schemas.microsoft.com/office/drawing/2014/main" id="{D11AADA6-A833-96F4-D0E3-14F49F7C96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338" y="1009650"/>
            <a:ext cx="7513637" cy="532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 name="Title 3">
            <a:extLst>
              <a:ext uri="{FF2B5EF4-FFF2-40B4-BE49-F238E27FC236}">
                <a16:creationId xmlns:a16="http://schemas.microsoft.com/office/drawing/2014/main" id="{FD3A69E1-F0BC-E4F2-46C5-7D1CA030CF61}"/>
              </a:ext>
            </a:extLst>
          </p:cNvPr>
          <p:cNvSpPr>
            <a:spLocks noGrp="1"/>
          </p:cNvSpPr>
          <p:nvPr>
            <p:ph type="title"/>
          </p:nvPr>
        </p:nvSpPr>
        <p:spPr>
          <a:xfrm>
            <a:off x="0" y="0"/>
            <a:ext cx="9144000" cy="1016000"/>
          </a:xfrm>
        </p:spPr>
        <p:txBody>
          <a:bodyPr/>
          <a:lstStyle/>
          <a:p>
            <a:pPr eaLnBrk="1" hangingPunct="1">
              <a:defRPr/>
            </a:pPr>
            <a:r>
              <a:t>Transmitter ball</a:t>
            </a:r>
          </a:p>
        </p:txBody>
      </p:sp>
      <p:sp>
        <p:nvSpPr>
          <p:cNvPr id="6" name="Footer Placeholder 4">
            <a:extLst>
              <a:ext uri="{FF2B5EF4-FFF2-40B4-BE49-F238E27FC236}">
                <a16:creationId xmlns:a16="http://schemas.microsoft.com/office/drawing/2014/main" id="{824002FD-BE96-21CC-4EA4-49E6CE4BBD5E}"/>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1315" name="Picture 3">
            <a:extLst>
              <a:ext uri="{FF2B5EF4-FFF2-40B4-BE49-F238E27FC236}">
                <a16:creationId xmlns:a16="http://schemas.microsoft.com/office/drawing/2014/main" id="{7E9B6A29-8953-F516-416A-4C2BC4FD4A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5938" y="1266825"/>
            <a:ext cx="5538787" cy="490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a:extLst>
              <a:ext uri="{FF2B5EF4-FFF2-40B4-BE49-F238E27FC236}">
                <a16:creationId xmlns:a16="http://schemas.microsoft.com/office/drawing/2014/main" id="{E95B4C56-A24D-9FB2-B7F5-89EE679F8644}"/>
              </a:ext>
            </a:extLst>
          </p:cNvPr>
          <p:cNvSpPr>
            <a:spLocks noGrp="1"/>
          </p:cNvSpPr>
          <p:nvPr>
            <p:ph type="title"/>
          </p:nvPr>
        </p:nvSpPr>
        <p:spPr>
          <a:xfrm>
            <a:off x="0" y="0"/>
            <a:ext cx="9144000" cy="1003300"/>
          </a:xfrm>
        </p:spPr>
        <p:txBody>
          <a:bodyPr/>
          <a:lstStyle/>
          <a:p>
            <a:pPr algn="r">
              <a:defRPr/>
            </a:pPr>
            <a:r>
              <a:rPr sz="2200" b="1"/>
              <a:t>Quarks and Photons: The Strangest Little Things in Nature</a:t>
            </a:r>
            <a:br>
              <a:rPr b="1"/>
            </a:br>
            <a:r>
              <a:rPr sz="2000"/>
              <a:t>FOX NEWS.COM, THURSDAY, NOVEMBER 09, 2006</a:t>
            </a:r>
            <a:endParaRPr/>
          </a:p>
        </p:txBody>
      </p:sp>
      <p:sp>
        <p:nvSpPr>
          <p:cNvPr id="36868" name="Slide Number Placeholder 4">
            <a:extLst>
              <a:ext uri="{FF2B5EF4-FFF2-40B4-BE49-F238E27FC236}">
                <a16:creationId xmlns:a16="http://schemas.microsoft.com/office/drawing/2014/main" id="{AC3996EA-F6FF-340B-C593-47645135B96B}"/>
              </a:ext>
            </a:extLst>
          </p:cNvPr>
          <p:cNvSpPr>
            <a:spLocks noGrp="1"/>
          </p:cNvSpPr>
          <p:nvPr>
            <p:ph type="sldNum" sz="quarter" idx="4294967295"/>
          </p:nvPr>
        </p:nvSpPr>
        <p:spPr bwMode="auto">
          <a:xfrm>
            <a:off x="0" y="635158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Arial" panose="020B0604020202020204" pitchFamily="34" charset="0"/>
              </a:defRPr>
            </a:lvl1pPr>
            <a:lvl2pPr marL="742950" indent="-285750">
              <a:defRPr>
                <a:solidFill>
                  <a:schemeClr val="bg1"/>
                </a:solidFill>
                <a:latin typeface="Arial" panose="020B0604020202020204" pitchFamily="34" charset="0"/>
              </a:defRPr>
            </a:lvl2pPr>
            <a:lvl3pPr marL="1143000" indent="-228600">
              <a:defRPr>
                <a:solidFill>
                  <a:schemeClr val="bg1"/>
                </a:solidFill>
                <a:latin typeface="Arial" panose="020B0604020202020204" pitchFamily="34" charset="0"/>
              </a:defRPr>
            </a:lvl3pPr>
            <a:lvl4pPr marL="1600200" indent="-228600">
              <a:defRPr>
                <a:solidFill>
                  <a:schemeClr val="bg1"/>
                </a:solidFill>
                <a:latin typeface="Arial" panose="020B0604020202020204" pitchFamily="34" charset="0"/>
              </a:defRPr>
            </a:lvl4pPr>
            <a:lvl5pPr marL="2057400" indent="-228600">
              <a:defRPr>
                <a:solidFill>
                  <a:schemeClr val="bg1"/>
                </a:solidFill>
                <a:latin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defRPr>
            </a:lvl9pPr>
          </a:lstStyle>
          <a:p>
            <a:pPr eaLnBrk="1" hangingPunct="1"/>
            <a:fld id="{5B7AB737-D8B5-3548-9A76-896A0A743366}" type="slidenum">
              <a:rPr lang="en-US" altLang="en-US"/>
              <a:pPr eaLnBrk="1" hangingPunct="1"/>
              <a:t>18</a:t>
            </a:fld>
            <a:endParaRPr lang="en-US" altLang="en-US"/>
          </a:p>
        </p:txBody>
      </p:sp>
      <p:sp>
        <p:nvSpPr>
          <p:cNvPr id="6" name="Footer Placeholder 4">
            <a:extLst>
              <a:ext uri="{FF2B5EF4-FFF2-40B4-BE49-F238E27FC236}">
                <a16:creationId xmlns:a16="http://schemas.microsoft.com/office/drawing/2014/main" id="{A77E54DA-9BB6-64D5-AE13-868F88569E6B}"/>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1315"/>
                                        </p:tgtEl>
                                        <p:attrNameLst>
                                          <p:attrName>style.visibility</p:attrName>
                                        </p:attrNameLst>
                                      </p:cBhvr>
                                      <p:to>
                                        <p:strVal val="visible"/>
                                      </p:to>
                                    </p:set>
                                    <p:animEffect transition="in" filter="blinds(horizontal)">
                                      <p:cBhvr>
                                        <p:cTn id="7" dur="500"/>
                                        <p:tgtEl>
                                          <p:spTgt spid="141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a:extLst>
              <a:ext uri="{FF2B5EF4-FFF2-40B4-BE49-F238E27FC236}">
                <a16:creationId xmlns:a16="http://schemas.microsoft.com/office/drawing/2014/main" id="{4D642B22-D164-84A2-1163-787BE22EF1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350" y="1136650"/>
            <a:ext cx="7315200" cy="519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a:extLst>
              <a:ext uri="{FF2B5EF4-FFF2-40B4-BE49-F238E27FC236}">
                <a16:creationId xmlns:a16="http://schemas.microsoft.com/office/drawing/2014/main" id="{AD6E77C8-49A9-0441-D265-03FAE87BB449}"/>
              </a:ext>
            </a:extLst>
          </p:cNvPr>
          <p:cNvSpPr>
            <a:spLocks noGrp="1"/>
          </p:cNvSpPr>
          <p:nvPr>
            <p:ph type="title"/>
          </p:nvPr>
        </p:nvSpPr>
        <p:spPr>
          <a:xfrm>
            <a:off x="0" y="0"/>
            <a:ext cx="9144000" cy="1647825"/>
          </a:xfrm>
        </p:spPr>
        <p:txBody>
          <a:bodyPr/>
          <a:lstStyle/>
          <a:p>
            <a:pPr eaLnBrk="1" hangingPunct="1">
              <a:defRPr/>
            </a:pPr>
            <a:r>
              <a:t>Cross-section of LHC </a:t>
            </a:r>
            <a:r>
              <a:rPr err="1"/>
              <a:t>cryodipole</a:t>
            </a:r>
            <a:br>
              <a:rPr/>
            </a:br>
            <a:endParaRPr/>
          </a:p>
        </p:txBody>
      </p:sp>
      <p:sp>
        <p:nvSpPr>
          <p:cNvPr id="5" name="Footer Placeholder 4">
            <a:extLst>
              <a:ext uri="{FF2B5EF4-FFF2-40B4-BE49-F238E27FC236}">
                <a16:creationId xmlns:a16="http://schemas.microsoft.com/office/drawing/2014/main" id="{510009E4-3EFA-C6A3-0CA1-D6C4686487D1}"/>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1D139E3-400F-8E1D-5F3F-286166940E89}"/>
              </a:ext>
            </a:extLst>
          </p:cNvPr>
          <p:cNvSpPr>
            <a:spLocks noGrp="1"/>
          </p:cNvSpPr>
          <p:nvPr>
            <p:ph type="title"/>
          </p:nvPr>
        </p:nvSpPr>
        <p:spPr/>
        <p:txBody>
          <a:bodyPr/>
          <a:lstStyle/>
          <a:p>
            <a:pPr>
              <a:defRPr/>
            </a:pPr>
            <a:endParaRPr/>
          </a:p>
        </p:txBody>
      </p:sp>
      <p:sp>
        <p:nvSpPr>
          <p:cNvPr id="3" name="TextBox 2">
            <a:extLst>
              <a:ext uri="{FF2B5EF4-FFF2-40B4-BE49-F238E27FC236}">
                <a16:creationId xmlns:a16="http://schemas.microsoft.com/office/drawing/2014/main" id="{562168B9-9E19-CD1C-8827-5421B910EF54}"/>
              </a:ext>
            </a:extLst>
          </p:cNvPr>
          <p:cNvSpPr txBox="1"/>
          <p:nvPr/>
        </p:nvSpPr>
        <p:spPr>
          <a:xfrm>
            <a:off x="971550" y="1447800"/>
            <a:ext cx="7239000" cy="3970338"/>
          </a:xfrm>
          <a:prstGeom prst="rect">
            <a:avLst/>
          </a:prstGeom>
          <a:noFill/>
        </p:spPr>
        <p:txBody>
          <a:bodyPr>
            <a:spAutoFit/>
          </a:bodyPr>
          <a:lstStyle/>
          <a:p>
            <a:pPr algn="just" eaLnBrk="1" fontAlgn="auto" hangingPunct="1">
              <a:spcBef>
                <a:spcPts val="0"/>
              </a:spcBef>
              <a:spcAft>
                <a:spcPts val="0"/>
              </a:spcAft>
              <a:defRPr/>
            </a:pPr>
            <a:r>
              <a:rPr lang="en-US" sz="2800" dirty="0">
                <a:effectLst>
                  <a:outerShdw blurRad="38100" dist="38100" dir="2700000" algn="tl">
                    <a:srgbClr val="000000">
                      <a:alpha val="43137"/>
                    </a:srgbClr>
                  </a:outerShdw>
                </a:effectLst>
                <a:latin typeface="Arial Rounded MT Bold" pitchFamily="34" charset="0"/>
                <a:cs typeface="Arial" pitchFamily="34" charset="0"/>
              </a:rPr>
              <a:t>In December 1993, a plan was presented to the CERN Council to build the machine over a ten-year period by reducing the other experimental program of CERN to the absolute minimum, with the exception of the full exploitation of the LEP collider. An external expert panel chaired by Robert </a:t>
            </a:r>
            <a:r>
              <a:rPr lang="en-US" sz="2800" dirty="0" err="1">
                <a:effectLst>
                  <a:outerShdw blurRad="38100" dist="38100" dir="2700000" algn="tl">
                    <a:srgbClr val="000000">
                      <a:alpha val="43137"/>
                    </a:srgbClr>
                  </a:outerShdw>
                </a:effectLst>
                <a:latin typeface="Arial Rounded MT Bold" pitchFamily="34" charset="0"/>
                <a:cs typeface="Arial" pitchFamily="34" charset="0"/>
              </a:rPr>
              <a:t>Aymar</a:t>
            </a:r>
            <a:r>
              <a:rPr lang="en-US" sz="2800" dirty="0">
                <a:effectLst>
                  <a:outerShdw blurRad="38100" dist="38100" dir="2700000" algn="tl">
                    <a:srgbClr val="000000">
                      <a:alpha val="43137"/>
                    </a:srgbClr>
                  </a:outerShdw>
                </a:effectLst>
                <a:latin typeface="Arial Rounded MT Bold" pitchFamily="34" charset="0"/>
                <a:cs typeface="Arial" pitchFamily="34" charset="0"/>
              </a:rPr>
              <a:t> endorsed the design.</a:t>
            </a:r>
          </a:p>
        </p:txBody>
      </p:sp>
      <p:sp>
        <p:nvSpPr>
          <p:cNvPr id="7" name="Footer Placeholder 4">
            <a:extLst>
              <a:ext uri="{FF2B5EF4-FFF2-40B4-BE49-F238E27FC236}">
                <a16:creationId xmlns:a16="http://schemas.microsoft.com/office/drawing/2014/main" id="{E07F8584-AD8F-96E6-FAB6-192B185D4660}"/>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3">
            <a:extLst>
              <a:ext uri="{FF2B5EF4-FFF2-40B4-BE49-F238E27FC236}">
                <a16:creationId xmlns:a16="http://schemas.microsoft.com/office/drawing/2014/main" id="{0EEF9FBA-E638-1741-32EB-0CEA204D7A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0913" y="1063625"/>
            <a:ext cx="7221537" cy="511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a:extLst>
              <a:ext uri="{FF2B5EF4-FFF2-40B4-BE49-F238E27FC236}">
                <a16:creationId xmlns:a16="http://schemas.microsoft.com/office/drawing/2014/main" id="{725924AA-2C63-864C-0D74-A5C351310E49}"/>
              </a:ext>
            </a:extLst>
          </p:cNvPr>
          <p:cNvSpPr>
            <a:spLocks noGrp="1"/>
          </p:cNvSpPr>
          <p:nvPr>
            <p:ph type="title"/>
          </p:nvPr>
        </p:nvSpPr>
        <p:spPr>
          <a:xfrm>
            <a:off x="0" y="0"/>
            <a:ext cx="9144000" cy="1820863"/>
          </a:xfrm>
        </p:spPr>
        <p:txBody>
          <a:bodyPr/>
          <a:lstStyle/>
          <a:p>
            <a:pPr eaLnBrk="1" hangingPunct="1">
              <a:defRPr/>
            </a:pPr>
            <a:r>
              <a:rPr dirty="0"/>
              <a:t>Dipole magnetic flux plot</a:t>
            </a:r>
            <a:br>
              <a:rPr dirty="0"/>
            </a:br>
            <a:endParaRPr dirty="0"/>
          </a:p>
        </p:txBody>
      </p:sp>
      <p:sp>
        <p:nvSpPr>
          <p:cNvPr id="7" name="Footer Placeholder 4">
            <a:extLst>
              <a:ext uri="{FF2B5EF4-FFF2-40B4-BE49-F238E27FC236}">
                <a16:creationId xmlns:a16="http://schemas.microsoft.com/office/drawing/2014/main" id="{E62F716F-9957-CD9D-D50C-EDDA4FE1D459}"/>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4E6DD-FE93-C641-9172-F130D1CD3E6E}"/>
              </a:ext>
            </a:extLst>
          </p:cNvPr>
          <p:cNvSpPr>
            <a:spLocks noGrp="1"/>
          </p:cNvSpPr>
          <p:nvPr>
            <p:ph type="title"/>
          </p:nvPr>
        </p:nvSpPr>
        <p:spPr>
          <a:xfrm>
            <a:off x="0" y="0"/>
            <a:ext cx="9144000" cy="816506"/>
          </a:xfrm>
        </p:spPr>
        <p:txBody>
          <a:bodyPr/>
          <a:lstStyle/>
          <a:p>
            <a:r>
              <a:rPr lang="en-US" dirty="0"/>
              <a:t>LHC beam screen</a:t>
            </a:r>
          </a:p>
        </p:txBody>
      </p:sp>
      <p:pic>
        <p:nvPicPr>
          <p:cNvPr id="3" name="Picture 2">
            <a:extLst>
              <a:ext uri="{FF2B5EF4-FFF2-40B4-BE49-F238E27FC236}">
                <a16:creationId xmlns:a16="http://schemas.microsoft.com/office/drawing/2014/main" id="{F6DA914D-D573-7B4C-86CC-66B185E25914}"/>
              </a:ext>
            </a:extLst>
          </p:cNvPr>
          <p:cNvPicPr>
            <a:picLocks noChangeAspect="1"/>
          </p:cNvPicPr>
          <p:nvPr/>
        </p:nvPicPr>
        <p:blipFill>
          <a:blip r:embed="rId2"/>
          <a:stretch>
            <a:fillRect/>
          </a:stretch>
        </p:blipFill>
        <p:spPr>
          <a:xfrm>
            <a:off x="516192" y="1018384"/>
            <a:ext cx="8170606" cy="5473284"/>
          </a:xfrm>
          <a:prstGeom prst="rect">
            <a:avLst/>
          </a:prstGeom>
        </p:spPr>
      </p:pic>
    </p:spTree>
    <p:extLst>
      <p:ext uri="{BB962C8B-B14F-4D97-AF65-F5344CB8AC3E}">
        <p14:creationId xmlns:p14="http://schemas.microsoft.com/office/powerpoint/2010/main" val="3910947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3">
            <a:extLst>
              <a:ext uri="{FF2B5EF4-FFF2-40B4-BE49-F238E27FC236}">
                <a16:creationId xmlns:a16="http://schemas.microsoft.com/office/drawing/2014/main" id="{C560947A-CAEE-5582-D352-4BB9AF549A7B}"/>
              </a:ext>
            </a:extLst>
          </p:cNvPr>
          <p:cNvSpPr>
            <a:spLocks noGrp="1"/>
          </p:cNvSpPr>
          <p:nvPr>
            <p:ph type="sldNum" sz="quarter" idx="10"/>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Arial" panose="020B0604020202020204" pitchFamily="34" charset="0"/>
              </a:defRPr>
            </a:lvl1pPr>
            <a:lvl2pPr marL="742950" indent="-285750">
              <a:defRPr>
                <a:solidFill>
                  <a:schemeClr val="bg1"/>
                </a:solidFill>
                <a:latin typeface="Arial" panose="020B0604020202020204" pitchFamily="34" charset="0"/>
              </a:defRPr>
            </a:lvl2pPr>
            <a:lvl3pPr marL="1143000" indent="-228600">
              <a:defRPr>
                <a:solidFill>
                  <a:schemeClr val="bg1"/>
                </a:solidFill>
                <a:latin typeface="Arial" panose="020B0604020202020204" pitchFamily="34" charset="0"/>
              </a:defRPr>
            </a:lvl3pPr>
            <a:lvl4pPr marL="1600200" indent="-228600">
              <a:defRPr>
                <a:solidFill>
                  <a:schemeClr val="bg1"/>
                </a:solidFill>
                <a:latin typeface="Arial" panose="020B0604020202020204" pitchFamily="34" charset="0"/>
              </a:defRPr>
            </a:lvl4pPr>
            <a:lvl5pPr marL="2057400" indent="-228600">
              <a:defRPr>
                <a:solidFill>
                  <a:schemeClr val="bg1"/>
                </a:solidFill>
                <a:latin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defRPr>
            </a:lvl9pPr>
          </a:lstStyle>
          <a:p>
            <a:fld id="{BB9F3FDF-4A81-D645-A9EA-6419917CF6E5}" type="slidenum">
              <a:rPr lang="en-US" altLang="en-US">
                <a:latin typeface="Verdana" panose="020B0604030504040204" pitchFamily="34" charset="0"/>
              </a:rPr>
              <a:pPr/>
              <a:t>22</a:t>
            </a:fld>
            <a:endParaRPr lang="en-US" altLang="en-US">
              <a:latin typeface="Verdana" panose="020B0604030504040204" pitchFamily="34" charset="0"/>
            </a:endParaRPr>
          </a:p>
        </p:txBody>
      </p:sp>
      <p:sp>
        <p:nvSpPr>
          <p:cNvPr id="39939" name="Rectangle 2">
            <a:extLst>
              <a:ext uri="{FF2B5EF4-FFF2-40B4-BE49-F238E27FC236}">
                <a16:creationId xmlns:a16="http://schemas.microsoft.com/office/drawing/2014/main" id="{FE2BE3EF-B5EC-60E7-CAF7-DC534DAF7A96}"/>
              </a:ext>
            </a:extLst>
          </p:cNvPr>
          <p:cNvSpPr>
            <a:spLocks noGrp="1" noChangeArrowheads="1"/>
          </p:cNvSpPr>
          <p:nvPr>
            <p:ph type="title"/>
          </p:nvPr>
        </p:nvSpPr>
        <p:spPr bwMode="auto">
          <a:xfrm>
            <a:off x="1435100" y="96838"/>
            <a:ext cx="6438900" cy="7239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numCol="1" anchorCtr="0" compatLnSpc="1">
            <a:prstTxWarp prst="textNoShape">
              <a:avLst/>
            </a:prstTxWarp>
          </a:bodyPr>
          <a:lstStyle/>
          <a:p>
            <a:pPr eaLnBrk="1" hangingPunct="1">
              <a:defRPr/>
            </a:pPr>
            <a:r>
              <a:rPr altLang="en-US" sz="3200"/>
              <a:t>Warm Vacuum System</a:t>
            </a:r>
          </a:p>
        </p:txBody>
      </p:sp>
      <p:sp>
        <p:nvSpPr>
          <p:cNvPr id="53252" name="Rectangle 3">
            <a:extLst>
              <a:ext uri="{FF2B5EF4-FFF2-40B4-BE49-F238E27FC236}">
                <a16:creationId xmlns:a16="http://schemas.microsoft.com/office/drawing/2014/main" id="{7026A572-CA7F-8F9B-C0A0-D9F6196F4BD7}"/>
              </a:ext>
            </a:extLst>
          </p:cNvPr>
          <p:cNvSpPr>
            <a:spLocks noGrp="1" noChangeArrowheads="1"/>
          </p:cNvSpPr>
          <p:nvPr>
            <p:ph type="body" idx="1"/>
          </p:nvPr>
        </p:nvSpPr>
        <p:spPr bwMode="auto">
          <a:xfrm>
            <a:off x="292100" y="939800"/>
            <a:ext cx="8851900" cy="59182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just" eaLnBrk="1" hangingPunct="1">
              <a:lnSpc>
                <a:spcPct val="80000"/>
              </a:lnSpc>
              <a:buFontTx/>
              <a:buNone/>
            </a:pPr>
            <a:r>
              <a:rPr lang="en-US" altLang="en-US" sz="2400"/>
              <a:t>	</a:t>
            </a:r>
            <a:r>
              <a:rPr lang="en-US" altLang="en-US" sz="2400">
                <a:solidFill>
                  <a:schemeClr val="bg1"/>
                </a:solidFill>
              </a:rPr>
              <a:t>For roughly 3 km of the 27 km circumference, mainly in the long straight sections, the vacuum chambers are at room temperature, requiring a low residual pressure without the benefit of the distributed cryopumping. As a spin-off of the development of sputtering technology for superconducting cavities a new getter material (TiZrV) has been developed which can be sputtered on the internal surface of the copper vacuum chambers and can be activated at the very low temperature of 200 degrees (conventional getters require activation at 600 degrees). </a:t>
            </a:r>
          </a:p>
          <a:p>
            <a:pPr algn="just" eaLnBrk="1" hangingPunct="1">
              <a:lnSpc>
                <a:spcPct val="80000"/>
              </a:lnSpc>
              <a:buFontTx/>
              <a:buNone/>
            </a:pPr>
            <a:r>
              <a:rPr lang="en-US" altLang="en-US" sz="2400">
                <a:solidFill>
                  <a:schemeClr val="bg1"/>
                </a:solidFill>
              </a:rPr>
              <a:t>	</a:t>
            </a:r>
          </a:p>
          <a:p>
            <a:pPr algn="just" eaLnBrk="1" hangingPunct="1">
              <a:lnSpc>
                <a:spcPct val="80000"/>
              </a:lnSpc>
              <a:buFontTx/>
              <a:buNone/>
            </a:pPr>
            <a:r>
              <a:rPr lang="en-US" altLang="en-US" sz="2400">
                <a:solidFill>
                  <a:schemeClr val="bg1"/>
                </a:solidFill>
              </a:rPr>
              <a:t>	When activated, the chamber wall itself becomes a distributed pump, producing very low residual pressure and at the same time a very low secondary emission yield, preventing the buildup of an electron cloud.</a:t>
            </a:r>
          </a:p>
          <a:p>
            <a:pPr algn="just" eaLnBrk="1" hangingPunct="1">
              <a:lnSpc>
                <a:spcPct val="80000"/>
              </a:lnSpc>
              <a:buFontTx/>
              <a:buNone/>
            </a:pPr>
            <a:endParaRPr lang="en-US" altLang="en-US" sz="2400">
              <a:solidFill>
                <a:schemeClr val="bg1"/>
              </a:solidFill>
            </a:endParaRPr>
          </a:p>
          <a:p>
            <a:pPr algn="just" eaLnBrk="1" hangingPunct="1">
              <a:lnSpc>
                <a:spcPct val="80000"/>
              </a:lnSpc>
              <a:buFontTx/>
              <a:buNone/>
            </a:pPr>
            <a:r>
              <a:rPr lang="en-US" altLang="en-US" sz="2400">
                <a:solidFill>
                  <a:schemeClr val="bg1"/>
                </a:solidFill>
              </a:rPr>
              <a:t>	All warm chambers, including those inside the detectors, are treated in this way. </a:t>
            </a:r>
          </a:p>
        </p:txBody>
      </p:sp>
      <p:sp>
        <p:nvSpPr>
          <p:cNvPr id="53253" name="Line 4">
            <a:extLst>
              <a:ext uri="{FF2B5EF4-FFF2-40B4-BE49-F238E27FC236}">
                <a16:creationId xmlns:a16="http://schemas.microsoft.com/office/drawing/2014/main" id="{C20D39A2-8C72-D7D4-B896-450D7B44DCBA}"/>
              </a:ext>
            </a:extLst>
          </p:cNvPr>
          <p:cNvSpPr>
            <a:spLocks noChangeShapeType="1"/>
          </p:cNvSpPr>
          <p:nvPr/>
        </p:nvSpPr>
        <p:spPr bwMode="auto">
          <a:xfrm>
            <a:off x="0" y="768350"/>
            <a:ext cx="91440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F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34A0920-0D2B-BDA3-F772-5B36F1A74BD0}"/>
              </a:ext>
            </a:extLst>
          </p:cNvPr>
          <p:cNvSpPr>
            <a:spLocks noGrp="1"/>
          </p:cNvSpPr>
          <p:nvPr>
            <p:ph type="title"/>
          </p:nvPr>
        </p:nvSpPr>
        <p:spPr>
          <a:xfrm>
            <a:off x="0" y="0"/>
            <a:ext cx="9144000" cy="1016000"/>
          </a:xfrm>
        </p:spPr>
        <p:txBody>
          <a:bodyPr>
            <a:noAutofit/>
          </a:bodyPr>
          <a:lstStyle/>
          <a:p>
            <a:pPr eaLnBrk="1" hangingPunct="1">
              <a:lnSpc>
                <a:spcPct val="100000"/>
              </a:lnSpc>
              <a:defRPr/>
            </a:pPr>
            <a:r>
              <a:rPr sz="3200"/>
              <a:t>Critical current density</a:t>
            </a:r>
            <a:br>
              <a:rPr sz="3200"/>
            </a:br>
            <a:r>
              <a:rPr sz="3200"/>
              <a:t> of technical superconductors</a:t>
            </a:r>
          </a:p>
        </p:txBody>
      </p:sp>
      <p:graphicFrame>
        <p:nvGraphicFramePr>
          <p:cNvPr id="43011" name="Object 3">
            <a:extLst>
              <a:ext uri="{FF2B5EF4-FFF2-40B4-BE49-F238E27FC236}">
                <a16:creationId xmlns:a16="http://schemas.microsoft.com/office/drawing/2014/main" id="{ED309040-4E17-A1BA-549E-D94D52F95605}"/>
              </a:ext>
            </a:extLst>
          </p:cNvPr>
          <p:cNvGraphicFramePr>
            <a:graphicFrameLocks noChangeAspect="1"/>
          </p:cNvGraphicFramePr>
          <p:nvPr/>
        </p:nvGraphicFramePr>
        <p:xfrm>
          <a:off x="250825" y="1133475"/>
          <a:ext cx="8343900" cy="5216525"/>
        </p:xfrm>
        <a:graphic>
          <a:graphicData uri="http://schemas.openxmlformats.org/presentationml/2006/ole">
            <mc:AlternateContent xmlns:mc="http://schemas.openxmlformats.org/markup-compatibility/2006">
              <mc:Choice xmlns:v="urn:schemas-microsoft-com:vml" Requires="v">
                <p:oleObj spid="_x0000_s4100" name="Chart" r:id="rId3" imgW="7785100" imgH="4432300" progId="MSGraph.Chart.8">
                  <p:embed followColorScheme="full"/>
                </p:oleObj>
              </mc:Choice>
              <mc:Fallback>
                <p:oleObj name="Chart" r:id="rId3" imgW="7785100" imgH="4432300" progId="MSGraph.Chart.8">
                  <p:embed followColorScheme="full"/>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l="5882" t="10344" r="5882"/>
                      <a:stretch>
                        <a:fillRect/>
                      </a:stretch>
                    </p:blipFill>
                    <p:spPr bwMode="auto">
                      <a:xfrm>
                        <a:off x="250825" y="1133475"/>
                        <a:ext cx="8343900" cy="521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Footer Placeholder 4">
            <a:extLst>
              <a:ext uri="{FF2B5EF4-FFF2-40B4-BE49-F238E27FC236}">
                <a16:creationId xmlns:a16="http://schemas.microsoft.com/office/drawing/2014/main" id="{4E1F59B6-B196-943B-3A90-408A0D2BF244}"/>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a:extLst>
              <a:ext uri="{FF2B5EF4-FFF2-40B4-BE49-F238E27FC236}">
                <a16:creationId xmlns:a16="http://schemas.microsoft.com/office/drawing/2014/main" id="{4D642B22-D164-84A2-1163-787BE22EF1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350" y="1136650"/>
            <a:ext cx="7315200" cy="519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a:extLst>
              <a:ext uri="{FF2B5EF4-FFF2-40B4-BE49-F238E27FC236}">
                <a16:creationId xmlns:a16="http://schemas.microsoft.com/office/drawing/2014/main" id="{AD6E77C8-49A9-0441-D265-03FAE87BB449}"/>
              </a:ext>
            </a:extLst>
          </p:cNvPr>
          <p:cNvSpPr>
            <a:spLocks noGrp="1"/>
          </p:cNvSpPr>
          <p:nvPr>
            <p:ph type="title"/>
          </p:nvPr>
        </p:nvSpPr>
        <p:spPr>
          <a:xfrm>
            <a:off x="0" y="0"/>
            <a:ext cx="9144000" cy="1647825"/>
          </a:xfrm>
        </p:spPr>
        <p:txBody>
          <a:bodyPr/>
          <a:lstStyle/>
          <a:p>
            <a:pPr eaLnBrk="1" hangingPunct="1">
              <a:defRPr/>
            </a:pPr>
            <a:r>
              <a:t>Cross-section of LHC </a:t>
            </a:r>
            <a:r>
              <a:rPr err="1"/>
              <a:t>cryodipole</a:t>
            </a:r>
            <a:br>
              <a:rPr/>
            </a:br>
            <a:endParaRPr/>
          </a:p>
        </p:txBody>
      </p:sp>
      <p:sp>
        <p:nvSpPr>
          <p:cNvPr id="5" name="Footer Placeholder 4">
            <a:extLst>
              <a:ext uri="{FF2B5EF4-FFF2-40B4-BE49-F238E27FC236}">
                <a16:creationId xmlns:a16="http://schemas.microsoft.com/office/drawing/2014/main" id="{510009E4-3EFA-C6A3-0CA1-D6C4686487D1}"/>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extLst>
      <p:ext uri="{BB962C8B-B14F-4D97-AF65-F5344CB8AC3E}">
        <p14:creationId xmlns:p14="http://schemas.microsoft.com/office/powerpoint/2010/main" val="436847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62" name="Object 2">
            <a:extLst>
              <a:ext uri="{FF2B5EF4-FFF2-40B4-BE49-F238E27FC236}">
                <a16:creationId xmlns:a16="http://schemas.microsoft.com/office/drawing/2014/main" id="{73AE12F7-820D-654A-F43E-71C94DB74D0C}"/>
              </a:ext>
            </a:extLst>
          </p:cNvPr>
          <p:cNvGraphicFramePr>
            <a:graphicFrameLocks noChangeAspect="1"/>
          </p:cNvGraphicFramePr>
          <p:nvPr/>
        </p:nvGraphicFramePr>
        <p:xfrm>
          <a:off x="5003800" y="1676400"/>
          <a:ext cx="3759200" cy="2751138"/>
        </p:xfrm>
        <a:graphic>
          <a:graphicData uri="http://schemas.openxmlformats.org/presentationml/2006/ole">
            <mc:AlternateContent xmlns:mc="http://schemas.openxmlformats.org/markup-compatibility/2006">
              <mc:Choice xmlns:v="urn:schemas-microsoft-com:vml" Requires="v">
                <p:oleObj spid="_x0000_s2052" name="Photo Editor Photo" r:id="rId3" imgW="6731000" imgH="4927600" progId="MSPhotoEd.3">
                  <p:embed/>
                </p:oleObj>
              </mc:Choice>
              <mc:Fallback>
                <p:oleObj name="Photo Editor Photo" r:id="rId3" imgW="6731000" imgH="4927600"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1676400"/>
                        <a:ext cx="3759200"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0963" name="Picture 3">
            <a:extLst>
              <a:ext uri="{FF2B5EF4-FFF2-40B4-BE49-F238E27FC236}">
                <a16:creationId xmlns:a16="http://schemas.microsoft.com/office/drawing/2014/main" id="{EB1BBB65-CB30-C89A-2EC6-F6A1C81E06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4600575"/>
            <a:ext cx="838200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4" name="Picture 50">
            <a:extLst>
              <a:ext uri="{FF2B5EF4-FFF2-40B4-BE49-F238E27FC236}">
                <a16:creationId xmlns:a16="http://schemas.microsoft.com/office/drawing/2014/main" id="{42C91A77-ED8A-B5E8-2359-B39B193747F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900" y="2206625"/>
            <a:ext cx="4716463" cy="167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51">
            <a:extLst>
              <a:ext uri="{FF2B5EF4-FFF2-40B4-BE49-F238E27FC236}">
                <a16:creationId xmlns:a16="http://schemas.microsoft.com/office/drawing/2014/main" id="{A5E8A4AB-1E8B-A340-040E-30493AE603E7}"/>
              </a:ext>
            </a:extLst>
          </p:cNvPr>
          <p:cNvSpPr>
            <a:spLocks noGrp="1" noChangeArrowheads="1"/>
          </p:cNvSpPr>
          <p:nvPr>
            <p:ph type="title"/>
          </p:nvPr>
        </p:nvSpPr>
        <p:spPr>
          <a:xfrm>
            <a:off x="457200" y="76200"/>
            <a:ext cx="8229600" cy="523875"/>
          </a:xfrm>
        </p:spPr>
        <p:txBody>
          <a:bodyPr/>
          <a:lstStyle/>
          <a:p>
            <a:pPr eaLnBrk="1" hangingPunct="1">
              <a:defRPr/>
            </a:pPr>
            <a:r>
              <a:rPr lang="fr-CH" sz="2800"/>
              <a:t>7000 km of </a:t>
            </a:r>
            <a:r>
              <a:rPr lang="fr-CH" sz="2800" err="1"/>
              <a:t>superconducting</a:t>
            </a:r>
            <a:r>
              <a:rPr lang="fr-CH" sz="2800"/>
              <a:t> </a:t>
            </a:r>
            <a:r>
              <a:rPr lang="fr-CH" sz="2800" err="1"/>
              <a:t>cable</a:t>
            </a:r>
            <a:r>
              <a:rPr lang="fr-CH" sz="2800"/>
              <a:t> Nb-Ti</a:t>
            </a:r>
            <a:endParaRPr sz="2800"/>
          </a:p>
        </p:txBody>
      </p:sp>
      <p:sp>
        <p:nvSpPr>
          <p:cNvPr id="40966" name="Slide Number Placeholder 7">
            <a:extLst>
              <a:ext uri="{FF2B5EF4-FFF2-40B4-BE49-F238E27FC236}">
                <a16:creationId xmlns:a16="http://schemas.microsoft.com/office/drawing/2014/main" id="{619BB67A-EE9E-1882-5EA1-F573E614FD3D}"/>
              </a:ext>
            </a:extLst>
          </p:cNvPr>
          <p:cNvSpPr>
            <a:spLocks noGrp="1"/>
          </p:cNvSpPr>
          <p:nvPr>
            <p:ph type="sldNum" sz="quarter" idx="11"/>
          </p:nvPr>
        </p:nvSpPr>
        <p:spPr bwMode="auto">
          <a:xfrm>
            <a:off x="6553200" y="64928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Arial" panose="020B0604020202020204" pitchFamily="34" charset="0"/>
              </a:defRPr>
            </a:lvl1pPr>
            <a:lvl2pPr marL="742950" indent="-285750">
              <a:defRPr>
                <a:solidFill>
                  <a:schemeClr val="bg1"/>
                </a:solidFill>
                <a:latin typeface="Arial" panose="020B0604020202020204" pitchFamily="34" charset="0"/>
              </a:defRPr>
            </a:lvl2pPr>
            <a:lvl3pPr marL="1143000" indent="-228600">
              <a:defRPr>
                <a:solidFill>
                  <a:schemeClr val="bg1"/>
                </a:solidFill>
                <a:latin typeface="Arial" panose="020B0604020202020204" pitchFamily="34" charset="0"/>
              </a:defRPr>
            </a:lvl3pPr>
            <a:lvl4pPr marL="1600200" indent="-228600">
              <a:defRPr>
                <a:solidFill>
                  <a:schemeClr val="bg1"/>
                </a:solidFill>
                <a:latin typeface="Arial" panose="020B0604020202020204" pitchFamily="34" charset="0"/>
              </a:defRPr>
            </a:lvl4pPr>
            <a:lvl5pPr marL="2057400" indent="-228600">
              <a:defRPr>
                <a:solidFill>
                  <a:schemeClr val="bg1"/>
                </a:solidFill>
                <a:latin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defRPr>
            </a:lvl9pPr>
          </a:lstStyle>
          <a:p>
            <a:pPr eaLnBrk="1" hangingPunct="1"/>
            <a:fld id="{81C2C2E9-4805-754D-AB48-2B616E207C88}" type="slidenum">
              <a:rPr lang="en-US" altLang="en-US">
                <a:solidFill>
                  <a:srgbClr val="003399"/>
                </a:solidFill>
                <a:latin typeface="Arial Rounded MT Bold" panose="020F0704030504030204" pitchFamily="34" charset="77"/>
              </a:rPr>
              <a:pPr eaLnBrk="1" hangingPunct="1"/>
              <a:t>25</a:t>
            </a:fld>
            <a:endParaRPr lang="en-US" altLang="en-US">
              <a:solidFill>
                <a:srgbClr val="003399"/>
              </a:solidFill>
              <a:latin typeface="Arial Rounded MT Bold" panose="020F0704030504030204" pitchFamily="34" charset="77"/>
            </a:endParaRPr>
          </a:p>
        </p:txBody>
      </p:sp>
      <p:sp>
        <p:nvSpPr>
          <p:cNvPr id="40967" name="Footer Placeholder 8">
            <a:extLst>
              <a:ext uri="{FF2B5EF4-FFF2-40B4-BE49-F238E27FC236}">
                <a16:creationId xmlns:a16="http://schemas.microsoft.com/office/drawing/2014/main" id="{8364286A-B0D6-AF10-BB77-A293E74246DF}"/>
              </a:ext>
            </a:extLst>
          </p:cNvPr>
          <p:cNvSpPr>
            <a:spLocks noGrp="1"/>
          </p:cNvSpPr>
          <p:nvPr>
            <p:ph type="ftr" sz="quarter" idx="10"/>
          </p:nvPr>
        </p:nvSpPr>
        <p:spPr bwMode="auto">
          <a:xfrm>
            <a:off x="3124200" y="6492875"/>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bg1"/>
                </a:solidFill>
                <a:latin typeface="Arial" panose="020B0604020202020204" pitchFamily="34" charset="0"/>
              </a:defRPr>
            </a:lvl1pPr>
            <a:lvl2pPr marL="742950" indent="-285750">
              <a:defRPr>
                <a:solidFill>
                  <a:schemeClr val="bg1"/>
                </a:solidFill>
                <a:latin typeface="Arial" panose="020B0604020202020204" pitchFamily="34" charset="0"/>
              </a:defRPr>
            </a:lvl2pPr>
            <a:lvl3pPr marL="1143000" indent="-228600">
              <a:defRPr>
                <a:solidFill>
                  <a:schemeClr val="bg1"/>
                </a:solidFill>
                <a:latin typeface="Arial" panose="020B0604020202020204" pitchFamily="34" charset="0"/>
              </a:defRPr>
            </a:lvl3pPr>
            <a:lvl4pPr marL="1600200" indent="-228600">
              <a:defRPr>
                <a:solidFill>
                  <a:schemeClr val="bg1"/>
                </a:solidFill>
                <a:latin typeface="Arial" panose="020B0604020202020204" pitchFamily="34" charset="0"/>
              </a:defRPr>
            </a:lvl4pPr>
            <a:lvl5pPr marL="2057400" indent="-228600">
              <a:defRPr>
                <a:solidFill>
                  <a:schemeClr val="bg1"/>
                </a:solidFill>
                <a:latin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defRPr>
            </a:lvl9pPr>
          </a:lstStyle>
          <a:p>
            <a:pPr fontAlgn="base">
              <a:spcBef>
                <a:spcPct val="0"/>
              </a:spcBef>
              <a:spcAft>
                <a:spcPct val="0"/>
              </a:spcAft>
            </a:pPr>
            <a:r>
              <a:rPr altLang="en-US">
                <a:solidFill>
                  <a:srgbClr val="003399"/>
                </a:solidFill>
                <a:latin typeface="Arial Rounded MT Bold" panose="020F0704030504030204" pitchFamily="34" charset="77"/>
              </a:rPr>
              <a:t>Lyn Evans – EDMS 1095249</a:t>
            </a:r>
          </a:p>
        </p:txBody>
      </p:sp>
      <p:pic>
        <p:nvPicPr>
          <p:cNvPr id="40968" name="Picture 11">
            <a:extLst>
              <a:ext uri="{FF2B5EF4-FFF2-40B4-BE49-F238E27FC236}">
                <a16:creationId xmlns:a16="http://schemas.microsoft.com/office/drawing/2014/main" id="{AE1217A8-C371-8153-BC37-1DEAAA445CB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6338888"/>
            <a:ext cx="1905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86" name="Object 2">
            <a:extLst>
              <a:ext uri="{FF2B5EF4-FFF2-40B4-BE49-F238E27FC236}">
                <a16:creationId xmlns:a16="http://schemas.microsoft.com/office/drawing/2014/main" id="{2E43264D-23F4-6173-4B9D-3370872F411C}"/>
              </a:ext>
            </a:extLst>
          </p:cNvPr>
          <p:cNvGraphicFramePr>
            <a:graphicFrameLocks noChangeAspect="1"/>
          </p:cNvGraphicFramePr>
          <p:nvPr/>
        </p:nvGraphicFramePr>
        <p:xfrm>
          <a:off x="771525" y="923925"/>
          <a:ext cx="7578725" cy="5546725"/>
        </p:xfrm>
        <a:graphic>
          <a:graphicData uri="http://schemas.openxmlformats.org/presentationml/2006/ole">
            <mc:AlternateContent xmlns:mc="http://schemas.openxmlformats.org/markup-compatibility/2006">
              <mc:Choice xmlns:v="urn:schemas-microsoft-com:vml" Requires="v">
                <p:oleObj spid="_x0000_s3076" name="Photo Editor Photo" r:id="rId3" imgW="6731000" imgH="4927600" progId="MSPhotoEd.3">
                  <p:embed/>
                </p:oleObj>
              </mc:Choice>
              <mc:Fallback>
                <p:oleObj name="Photo Editor Photo" r:id="rId3" imgW="6731000" imgH="4927600"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1525" y="923925"/>
                        <a:ext cx="7578725" cy="554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Title 2">
            <a:extLst>
              <a:ext uri="{FF2B5EF4-FFF2-40B4-BE49-F238E27FC236}">
                <a16:creationId xmlns:a16="http://schemas.microsoft.com/office/drawing/2014/main" id="{E1533F69-3E7F-8E35-CF6A-67625C40AB7C}"/>
              </a:ext>
            </a:extLst>
          </p:cNvPr>
          <p:cNvSpPr>
            <a:spLocks noGrp="1"/>
          </p:cNvSpPr>
          <p:nvPr>
            <p:ph type="title"/>
          </p:nvPr>
        </p:nvSpPr>
        <p:spPr>
          <a:xfrm>
            <a:off x="0" y="0"/>
            <a:ext cx="9144000" cy="1016000"/>
          </a:xfrm>
        </p:spPr>
        <p:txBody>
          <a:bodyPr/>
          <a:lstStyle/>
          <a:p>
            <a:pPr eaLnBrk="1" hangingPunct="1">
              <a:defRPr/>
            </a:pPr>
            <a:endParaRPr/>
          </a:p>
        </p:txBody>
      </p:sp>
      <p:sp>
        <p:nvSpPr>
          <p:cNvPr id="6" name="Footer Placeholder 4">
            <a:extLst>
              <a:ext uri="{FF2B5EF4-FFF2-40B4-BE49-F238E27FC236}">
                <a16:creationId xmlns:a16="http://schemas.microsoft.com/office/drawing/2014/main" id="{7900ABC7-C505-7BE6-8379-26905965D05C}"/>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PIC00039">
            <a:extLst>
              <a:ext uri="{FF2B5EF4-FFF2-40B4-BE49-F238E27FC236}">
                <a16:creationId xmlns:a16="http://schemas.microsoft.com/office/drawing/2014/main" id="{EEE28699-C919-6772-1127-9BD289313B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2688" y="1054100"/>
            <a:ext cx="6634162" cy="530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Rectangle 3">
            <a:extLst>
              <a:ext uri="{FF2B5EF4-FFF2-40B4-BE49-F238E27FC236}">
                <a16:creationId xmlns:a16="http://schemas.microsoft.com/office/drawing/2014/main" id="{9ACEDAE4-6C18-D11A-62A8-335269579FA3}"/>
              </a:ext>
            </a:extLst>
          </p:cNvPr>
          <p:cNvSpPr>
            <a:spLocks noGrp="1" noChangeArrowheads="1"/>
          </p:cNvSpPr>
          <p:nvPr>
            <p:ph type="title"/>
          </p:nvPr>
        </p:nvSpPr>
        <p:spPr>
          <a:xfrm>
            <a:off x="0" y="0"/>
            <a:ext cx="9144000" cy="655638"/>
          </a:xfrm>
        </p:spPr>
        <p:txBody>
          <a:bodyPr/>
          <a:lstStyle/>
          <a:p>
            <a:pPr>
              <a:defRPr/>
            </a:pPr>
            <a:r>
              <a:rPr lang="fr-CH" sz="2800" err="1"/>
              <a:t>Cable</a:t>
            </a:r>
            <a:r>
              <a:rPr lang="fr-CH" sz="2800"/>
              <a:t> </a:t>
            </a:r>
            <a:r>
              <a:rPr lang="fr-CH" sz="2800" err="1"/>
              <a:t>insulation</a:t>
            </a:r>
            <a:r>
              <a:rPr lang="fr-CH" sz="2800"/>
              <a:t> by double </a:t>
            </a:r>
            <a:r>
              <a:rPr lang="fr-CH" sz="2800" err="1"/>
              <a:t>polyimide</a:t>
            </a:r>
            <a:r>
              <a:rPr lang="fr-CH" sz="2800"/>
              <a:t> </a:t>
            </a:r>
            <a:r>
              <a:rPr lang="fr-CH" sz="2800" err="1"/>
              <a:t>wrap</a:t>
            </a:r>
            <a:endParaRPr sz="2800"/>
          </a:p>
        </p:txBody>
      </p:sp>
      <p:sp>
        <p:nvSpPr>
          <p:cNvPr id="4" name="Footer Placeholder 4">
            <a:extLst>
              <a:ext uri="{FF2B5EF4-FFF2-40B4-BE49-F238E27FC236}">
                <a16:creationId xmlns:a16="http://schemas.microsoft.com/office/drawing/2014/main" id="{1DF82383-FC1B-2C77-7552-583A16FDA0D2}"/>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387F8D3E-FBA9-FC09-9527-DB294DACD5E6}"/>
              </a:ext>
            </a:extLst>
          </p:cNvPr>
          <p:cNvSpPr>
            <a:spLocks noGrp="1" noChangeArrowheads="1"/>
          </p:cNvSpPr>
          <p:nvPr>
            <p:ph type="title"/>
          </p:nvPr>
        </p:nvSpPr>
        <p:spPr>
          <a:xfrm>
            <a:off x="666750" y="85725"/>
            <a:ext cx="7772400" cy="519113"/>
          </a:xfrm>
        </p:spPr>
        <p:txBody>
          <a:bodyPr/>
          <a:lstStyle/>
          <a:p>
            <a:pPr>
              <a:defRPr/>
            </a:pPr>
            <a:r>
              <a:t>specific heat of </a:t>
            </a:r>
            <a:r>
              <a:rPr err="1"/>
              <a:t>LHe</a:t>
            </a:r>
            <a:r>
              <a:t> and Cu</a:t>
            </a:r>
          </a:p>
        </p:txBody>
      </p:sp>
      <p:pic>
        <p:nvPicPr>
          <p:cNvPr id="44035" name="Picture 3">
            <a:extLst>
              <a:ext uri="{FF2B5EF4-FFF2-40B4-BE49-F238E27FC236}">
                <a16:creationId xmlns:a16="http://schemas.microsoft.com/office/drawing/2014/main" id="{6ECEC272-3CC9-85CE-A401-0C6493CE9F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9013" y="1322388"/>
            <a:ext cx="7162800" cy="480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C6C2C63F-9B25-5CCE-C82C-9B1B96982E5C}"/>
              </a:ext>
            </a:extLst>
          </p:cNvPr>
          <p:cNvSpPr>
            <a:spLocks noGrp="1" noChangeArrowheads="1"/>
          </p:cNvSpPr>
          <p:nvPr>
            <p:ph type="title"/>
          </p:nvPr>
        </p:nvSpPr>
        <p:spPr>
          <a:xfrm>
            <a:off x="666750" y="85725"/>
            <a:ext cx="7772400" cy="519113"/>
          </a:xfrm>
        </p:spPr>
        <p:txBody>
          <a:bodyPr/>
          <a:lstStyle/>
          <a:p>
            <a:pPr>
              <a:defRPr/>
            </a:pPr>
            <a:r>
              <a:t>equivalent thermal conductivity of He II</a:t>
            </a:r>
          </a:p>
        </p:txBody>
      </p:sp>
      <p:grpSp>
        <p:nvGrpSpPr>
          <p:cNvPr id="46083" name="Group 3">
            <a:extLst>
              <a:ext uri="{FF2B5EF4-FFF2-40B4-BE49-F238E27FC236}">
                <a16:creationId xmlns:a16="http://schemas.microsoft.com/office/drawing/2014/main" id="{E5FB23A1-A805-3BF2-5118-6C499FB633E9}"/>
              </a:ext>
            </a:extLst>
          </p:cNvPr>
          <p:cNvGrpSpPr>
            <a:grpSpLocks/>
          </p:cNvGrpSpPr>
          <p:nvPr/>
        </p:nvGrpSpPr>
        <p:grpSpPr bwMode="auto">
          <a:xfrm>
            <a:off x="304800" y="1228725"/>
            <a:ext cx="8458200" cy="5119688"/>
            <a:chOff x="192" y="828"/>
            <a:chExt cx="5328" cy="3225"/>
          </a:xfrm>
        </p:grpSpPr>
        <p:pic>
          <p:nvPicPr>
            <p:cNvPr id="46084" name="Picture 4">
              <a:extLst>
                <a:ext uri="{FF2B5EF4-FFF2-40B4-BE49-F238E27FC236}">
                  <a16:creationId xmlns:a16="http://schemas.microsoft.com/office/drawing/2014/main" id="{0F68C916-68A6-910B-34A9-E2F4E3930B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 y="828"/>
              <a:ext cx="5328" cy="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Line 5">
              <a:extLst>
                <a:ext uri="{FF2B5EF4-FFF2-40B4-BE49-F238E27FC236}">
                  <a16:creationId xmlns:a16="http://schemas.microsoft.com/office/drawing/2014/main" id="{5F97DEC8-889D-1F88-BAFC-547279661DE0}"/>
                </a:ext>
              </a:extLst>
            </p:cNvPr>
            <p:cNvSpPr>
              <a:spLocks noChangeShapeType="1"/>
            </p:cNvSpPr>
            <p:nvPr/>
          </p:nvSpPr>
          <p:spPr bwMode="auto">
            <a:xfrm>
              <a:off x="2640" y="3360"/>
              <a:ext cx="1920" cy="0"/>
            </a:xfrm>
            <a:prstGeom prst="line">
              <a:avLst/>
            </a:prstGeom>
            <a:noFill/>
            <a:ln w="38100">
              <a:solidFill>
                <a:srgbClr val="003399"/>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46086" name="Text Box 6">
              <a:extLst>
                <a:ext uri="{FF2B5EF4-FFF2-40B4-BE49-F238E27FC236}">
                  <a16:creationId xmlns:a16="http://schemas.microsoft.com/office/drawing/2014/main" id="{7CB40561-AE5C-8343-8222-D913F54BDFED}"/>
                </a:ext>
              </a:extLst>
            </p:cNvPr>
            <p:cNvSpPr txBox="1">
              <a:spLocks noChangeArrowheads="1"/>
            </p:cNvSpPr>
            <p:nvPr/>
          </p:nvSpPr>
          <p:spPr bwMode="auto">
            <a:xfrm>
              <a:off x="3350" y="3062"/>
              <a:ext cx="1045" cy="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bg1"/>
                  </a:solidFill>
                  <a:latin typeface="Arial" panose="020B0604020202020204" pitchFamily="34" charset="0"/>
                </a:defRPr>
              </a:lvl1pPr>
              <a:lvl2pPr marL="742950" indent="-285750">
                <a:defRPr>
                  <a:solidFill>
                    <a:schemeClr val="bg1"/>
                  </a:solidFill>
                  <a:latin typeface="Arial" panose="020B0604020202020204" pitchFamily="34" charset="0"/>
                </a:defRPr>
              </a:lvl2pPr>
              <a:lvl3pPr marL="1143000" indent="-228600">
                <a:defRPr>
                  <a:solidFill>
                    <a:schemeClr val="bg1"/>
                  </a:solidFill>
                  <a:latin typeface="Arial" panose="020B0604020202020204" pitchFamily="34" charset="0"/>
                </a:defRPr>
              </a:lvl3pPr>
              <a:lvl4pPr marL="1600200" indent="-228600">
                <a:defRPr>
                  <a:solidFill>
                    <a:schemeClr val="bg1"/>
                  </a:solidFill>
                  <a:latin typeface="Arial" panose="020B0604020202020204" pitchFamily="34" charset="0"/>
                </a:defRPr>
              </a:lvl4pPr>
              <a:lvl5pPr marL="2057400" indent="-228600">
                <a:defRPr>
                  <a:solidFill>
                    <a:schemeClr val="bg1"/>
                  </a:solidFill>
                  <a:latin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defRPr>
              </a:lvl9pPr>
            </a:lstStyle>
            <a:p>
              <a:r>
                <a:rPr lang="en-US" altLang="en-US" sz="2000">
                  <a:solidFill>
                    <a:srgbClr val="003399"/>
                  </a:solidFill>
                  <a:latin typeface="Times New Roman" panose="02020603050405020304" pitchFamily="18" charset="0"/>
                </a:rPr>
                <a:t>OFHC copper</a:t>
              </a:r>
            </a:p>
          </p:txBody>
        </p:sp>
        <p:sp>
          <p:nvSpPr>
            <p:cNvPr id="46087" name="Text Box 7">
              <a:extLst>
                <a:ext uri="{FF2B5EF4-FFF2-40B4-BE49-F238E27FC236}">
                  <a16:creationId xmlns:a16="http://schemas.microsoft.com/office/drawing/2014/main" id="{A29E9258-0192-7B0E-25D2-FA0358E9262A}"/>
                </a:ext>
              </a:extLst>
            </p:cNvPr>
            <p:cNvSpPr txBox="1">
              <a:spLocks noChangeArrowheads="1"/>
            </p:cNvSpPr>
            <p:nvPr/>
          </p:nvSpPr>
          <p:spPr bwMode="auto">
            <a:xfrm>
              <a:off x="3470" y="1344"/>
              <a:ext cx="775" cy="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bg1"/>
                  </a:solidFill>
                  <a:latin typeface="Arial" panose="020B0604020202020204" pitchFamily="34" charset="0"/>
                </a:defRPr>
              </a:lvl1pPr>
              <a:lvl2pPr marL="742950" indent="-285750">
                <a:defRPr>
                  <a:solidFill>
                    <a:schemeClr val="bg1"/>
                  </a:solidFill>
                  <a:latin typeface="Arial" panose="020B0604020202020204" pitchFamily="34" charset="0"/>
                </a:defRPr>
              </a:lvl2pPr>
              <a:lvl3pPr marL="1143000" indent="-228600">
                <a:defRPr>
                  <a:solidFill>
                    <a:schemeClr val="bg1"/>
                  </a:solidFill>
                  <a:latin typeface="Arial" panose="020B0604020202020204" pitchFamily="34" charset="0"/>
                </a:defRPr>
              </a:lvl3pPr>
              <a:lvl4pPr marL="1600200" indent="-228600">
                <a:defRPr>
                  <a:solidFill>
                    <a:schemeClr val="bg1"/>
                  </a:solidFill>
                  <a:latin typeface="Arial" panose="020B0604020202020204" pitchFamily="34" charset="0"/>
                </a:defRPr>
              </a:lvl4pPr>
              <a:lvl5pPr marL="2057400" indent="-228600">
                <a:defRPr>
                  <a:solidFill>
                    <a:schemeClr val="bg1"/>
                  </a:solidFill>
                  <a:latin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defRPr>
              </a:lvl9pPr>
            </a:lstStyle>
            <a:p>
              <a:r>
                <a:rPr lang="en-US" altLang="en-US" sz="2000">
                  <a:solidFill>
                    <a:srgbClr val="FF3300"/>
                  </a:solidFill>
                  <a:latin typeface="Times New Roman" panose="02020603050405020304" pitchFamily="18" charset="0"/>
                </a:rPr>
                <a:t>Helium II</a:t>
              </a: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E8E8A10-84E5-3248-6FA7-D18848BC31B6}"/>
              </a:ext>
            </a:extLst>
          </p:cNvPr>
          <p:cNvSpPr>
            <a:spLocks noGrp="1"/>
          </p:cNvSpPr>
          <p:nvPr>
            <p:ph type="title"/>
          </p:nvPr>
        </p:nvSpPr>
        <p:spPr/>
        <p:txBody>
          <a:bodyPr/>
          <a:lstStyle/>
          <a:p>
            <a:pPr>
              <a:defRPr/>
            </a:pPr>
            <a:endParaRPr/>
          </a:p>
        </p:txBody>
      </p:sp>
      <p:sp>
        <p:nvSpPr>
          <p:cNvPr id="3" name="TextBox 2">
            <a:extLst>
              <a:ext uri="{FF2B5EF4-FFF2-40B4-BE49-F238E27FC236}">
                <a16:creationId xmlns:a16="http://schemas.microsoft.com/office/drawing/2014/main" id="{D040A7C5-8460-7DFF-8004-DF30E0FF8AD8}"/>
              </a:ext>
            </a:extLst>
          </p:cNvPr>
          <p:cNvSpPr txBox="1"/>
          <p:nvPr/>
        </p:nvSpPr>
        <p:spPr>
          <a:xfrm>
            <a:off x="695325" y="1371600"/>
            <a:ext cx="7772400" cy="4402138"/>
          </a:xfrm>
          <a:prstGeom prst="rect">
            <a:avLst/>
          </a:prstGeom>
          <a:noFill/>
        </p:spPr>
        <p:txBody>
          <a:bodyPr>
            <a:spAutoFit/>
          </a:bodyPr>
          <a:lstStyle/>
          <a:p>
            <a:pPr algn="just" eaLnBrk="1" fontAlgn="auto" hangingPunct="1">
              <a:spcBef>
                <a:spcPts val="0"/>
              </a:spcBef>
              <a:spcAft>
                <a:spcPts val="0"/>
              </a:spcAft>
              <a:defRPr/>
            </a:pPr>
            <a:r>
              <a:rPr lang="en-US" sz="2800" dirty="0">
                <a:effectLst>
                  <a:outerShdw blurRad="38100" dist="38100" dir="2700000" algn="tl">
                    <a:srgbClr val="000000">
                      <a:alpha val="43137"/>
                    </a:srgbClr>
                  </a:outerShdw>
                </a:effectLst>
                <a:latin typeface="Arial Rounded MT Bold" pitchFamily="34" charset="0"/>
                <a:cs typeface="Arial" pitchFamily="34" charset="0"/>
              </a:rPr>
              <a:t>Although the plan was generally well received, it became clear that two of the largest contributors, Germany and the United Kingdom, were very unlikely to agree to the budget increase required. They also managed to get Council voting procedures changed from a simple majority to a double majority, where much more weight was given to the large contributors so that they could keep control.</a:t>
            </a:r>
          </a:p>
        </p:txBody>
      </p:sp>
      <p:sp>
        <p:nvSpPr>
          <p:cNvPr id="7" name="Footer Placeholder 4">
            <a:extLst>
              <a:ext uri="{FF2B5EF4-FFF2-40B4-BE49-F238E27FC236}">
                <a16:creationId xmlns:a16="http://schemas.microsoft.com/office/drawing/2014/main" id="{BB2CAC02-A7C6-25EA-2B54-FEEC4575D840}"/>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11">
            <a:extLst>
              <a:ext uri="{FF2B5EF4-FFF2-40B4-BE49-F238E27FC236}">
                <a16:creationId xmlns:a16="http://schemas.microsoft.com/office/drawing/2014/main" id="{13A935CB-84FA-E8CA-372E-4E4C89973768}"/>
              </a:ext>
            </a:extLst>
          </p:cNvPr>
          <p:cNvGrpSpPr>
            <a:grpSpLocks/>
          </p:cNvGrpSpPr>
          <p:nvPr/>
        </p:nvGrpSpPr>
        <p:grpSpPr bwMode="auto">
          <a:xfrm>
            <a:off x="755650" y="984250"/>
            <a:ext cx="7561263" cy="5511800"/>
            <a:chOff x="476" y="548"/>
            <a:chExt cx="4763" cy="3472"/>
          </a:xfrm>
        </p:grpSpPr>
        <p:pic>
          <p:nvPicPr>
            <p:cNvPr id="47109" name="Picture 9" descr="std_temp_pres_graph">
              <a:extLst>
                <a:ext uri="{FF2B5EF4-FFF2-40B4-BE49-F238E27FC236}">
                  <a16:creationId xmlns:a16="http://schemas.microsoft.com/office/drawing/2014/main" id="{51972005-33B7-7F39-B129-D705C9A4E4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 y="548"/>
              <a:ext cx="4763" cy="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7110" name="Group 10">
              <a:extLst>
                <a:ext uri="{FF2B5EF4-FFF2-40B4-BE49-F238E27FC236}">
                  <a16:creationId xmlns:a16="http://schemas.microsoft.com/office/drawing/2014/main" id="{BA53B50C-3976-0389-6D3E-0E908F822B92}"/>
                </a:ext>
              </a:extLst>
            </p:cNvPr>
            <p:cNvGrpSpPr>
              <a:grpSpLocks/>
            </p:cNvGrpSpPr>
            <p:nvPr/>
          </p:nvGrpSpPr>
          <p:grpSpPr bwMode="auto">
            <a:xfrm>
              <a:off x="975" y="2387"/>
              <a:ext cx="3765" cy="272"/>
              <a:chOff x="975" y="2795"/>
              <a:chExt cx="3765" cy="272"/>
            </a:xfrm>
          </p:grpSpPr>
          <p:sp>
            <p:nvSpPr>
              <p:cNvPr id="47111" name="Line 4">
                <a:extLst>
                  <a:ext uri="{FF2B5EF4-FFF2-40B4-BE49-F238E27FC236}">
                    <a16:creationId xmlns:a16="http://schemas.microsoft.com/office/drawing/2014/main" id="{FEF72566-FD8D-33C6-4A21-D753F0DD99AD}"/>
                  </a:ext>
                </a:extLst>
              </p:cNvPr>
              <p:cNvSpPr>
                <a:spLocks noChangeShapeType="1"/>
              </p:cNvSpPr>
              <p:nvPr/>
            </p:nvSpPr>
            <p:spPr bwMode="auto">
              <a:xfrm>
                <a:off x="975" y="3067"/>
                <a:ext cx="3765" cy="0"/>
              </a:xfrm>
              <a:prstGeom prst="line">
                <a:avLst/>
              </a:prstGeom>
              <a:noFill/>
              <a:ln w="3175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FR"/>
              </a:p>
            </p:txBody>
          </p:sp>
          <p:sp>
            <p:nvSpPr>
              <p:cNvPr id="47112" name="Text Box 5">
                <a:extLst>
                  <a:ext uri="{FF2B5EF4-FFF2-40B4-BE49-F238E27FC236}">
                    <a16:creationId xmlns:a16="http://schemas.microsoft.com/office/drawing/2014/main" id="{0BE005EB-358A-3AE6-22F6-D4A9882236F9}"/>
                  </a:ext>
                </a:extLst>
              </p:cNvPr>
              <p:cNvSpPr txBox="1">
                <a:spLocks noChangeArrowheads="1"/>
              </p:cNvSpPr>
              <p:nvPr/>
            </p:nvSpPr>
            <p:spPr bwMode="auto">
              <a:xfrm>
                <a:off x="2627" y="2795"/>
                <a:ext cx="61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panose="020B0604020202020204" pitchFamily="34" charset="0"/>
                  </a:defRPr>
                </a:lvl1pPr>
                <a:lvl2pPr marL="742950" indent="-285750">
                  <a:defRPr>
                    <a:solidFill>
                      <a:schemeClr val="bg1"/>
                    </a:solidFill>
                    <a:latin typeface="Arial" panose="020B0604020202020204" pitchFamily="34" charset="0"/>
                  </a:defRPr>
                </a:lvl2pPr>
                <a:lvl3pPr marL="1143000" indent="-228600">
                  <a:defRPr>
                    <a:solidFill>
                      <a:schemeClr val="bg1"/>
                    </a:solidFill>
                    <a:latin typeface="Arial" panose="020B0604020202020204" pitchFamily="34" charset="0"/>
                  </a:defRPr>
                </a:lvl3pPr>
                <a:lvl4pPr marL="1600200" indent="-228600">
                  <a:defRPr>
                    <a:solidFill>
                      <a:schemeClr val="bg1"/>
                    </a:solidFill>
                    <a:latin typeface="Arial" panose="020B0604020202020204" pitchFamily="34" charset="0"/>
                  </a:defRPr>
                </a:lvl4pPr>
                <a:lvl5pPr marL="2057400" indent="-228600">
                  <a:defRPr>
                    <a:solidFill>
                      <a:schemeClr val="bg1"/>
                    </a:solidFill>
                    <a:latin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defRPr>
                </a:lvl9pPr>
              </a:lstStyle>
              <a:p>
                <a:pPr eaLnBrk="1" hangingPunct="1">
                  <a:spcBef>
                    <a:spcPct val="50000"/>
                  </a:spcBef>
                </a:pPr>
                <a:r>
                  <a:rPr lang="fr-CH" altLang="en-US" sz="1600" b="1">
                    <a:solidFill>
                      <a:srgbClr val="FF0000"/>
                    </a:solidFill>
                    <a:latin typeface="Tahoma" panose="020B0604030504040204" pitchFamily="34" charset="0"/>
                  </a:rPr>
                  <a:t>3.3 km</a:t>
                </a:r>
                <a:endParaRPr lang="en-US" altLang="en-US" sz="1600" b="1">
                  <a:solidFill>
                    <a:srgbClr val="FF0000"/>
                  </a:solidFill>
                  <a:latin typeface="Tahoma" panose="020B0604030504040204" pitchFamily="34" charset="0"/>
                </a:endParaRPr>
              </a:p>
            </p:txBody>
          </p:sp>
        </p:grpSp>
      </p:grpSp>
      <p:sp>
        <p:nvSpPr>
          <p:cNvPr id="95238" name="Rectangle 6">
            <a:extLst>
              <a:ext uri="{FF2B5EF4-FFF2-40B4-BE49-F238E27FC236}">
                <a16:creationId xmlns:a16="http://schemas.microsoft.com/office/drawing/2014/main" id="{CD9B714E-2C5E-73CA-5AC8-F985DA345E5A}"/>
              </a:ext>
            </a:extLst>
          </p:cNvPr>
          <p:cNvSpPr>
            <a:spLocks noGrp="1" noChangeArrowheads="1"/>
          </p:cNvSpPr>
          <p:nvPr>
            <p:ph type="title"/>
          </p:nvPr>
        </p:nvSpPr>
        <p:spPr>
          <a:xfrm>
            <a:off x="0" y="0"/>
            <a:ext cx="9144000" cy="736600"/>
          </a:xfrm>
        </p:spPr>
        <p:txBody>
          <a:bodyPr/>
          <a:lstStyle/>
          <a:p>
            <a:pPr eaLnBrk="1" hangingPunct="1">
              <a:defRPr/>
            </a:pPr>
            <a:r>
              <a:rPr lang="fr-CH" sz="3200" err="1"/>
              <a:t>Cryogenic</a:t>
            </a:r>
            <a:r>
              <a:rPr lang="fr-CH" sz="3200"/>
              <a:t> </a:t>
            </a:r>
            <a:r>
              <a:rPr lang="fr-CH" sz="3200" err="1"/>
              <a:t>operation</a:t>
            </a:r>
            <a:r>
              <a:rPr lang="fr-CH" sz="3200"/>
              <a:t> of LHC </a:t>
            </a:r>
            <a:r>
              <a:rPr lang="fr-CH" sz="3200" err="1"/>
              <a:t>sector</a:t>
            </a:r>
            <a:endParaRPr sz="3200"/>
          </a:p>
        </p:txBody>
      </p:sp>
      <p:sp>
        <p:nvSpPr>
          <p:cNvPr id="10" name="Footer Placeholder 4">
            <a:extLst>
              <a:ext uri="{FF2B5EF4-FFF2-40B4-BE49-F238E27FC236}">
                <a16:creationId xmlns:a16="http://schemas.microsoft.com/office/drawing/2014/main" id="{1FE7FF6F-6DC2-2092-1F58-973E7C77B5EE}"/>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descr="9404021-A4-at-144-dpi">
            <a:extLst>
              <a:ext uri="{FF2B5EF4-FFF2-40B4-BE49-F238E27FC236}">
                <a16:creationId xmlns:a16="http://schemas.microsoft.com/office/drawing/2014/main" id="{B2F02210-1106-15D7-A8D0-52C940D63A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138238"/>
            <a:ext cx="7331075" cy="518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a:extLst>
              <a:ext uri="{FF2B5EF4-FFF2-40B4-BE49-F238E27FC236}">
                <a16:creationId xmlns:a16="http://schemas.microsoft.com/office/drawing/2014/main" id="{0CEB4171-001D-42E9-26D4-88DE8B339C1A}"/>
              </a:ext>
            </a:extLst>
          </p:cNvPr>
          <p:cNvSpPr>
            <a:spLocks noGrp="1"/>
          </p:cNvSpPr>
          <p:nvPr>
            <p:ph type="title"/>
          </p:nvPr>
        </p:nvSpPr>
        <p:spPr/>
        <p:txBody>
          <a:bodyPr>
            <a:noAutofit/>
          </a:bodyPr>
          <a:lstStyle/>
          <a:p>
            <a:pPr algn="r">
              <a:defRPr/>
            </a:pPr>
            <a:r>
              <a:rPr sz="2400"/>
              <a:t>The 10 </a:t>
            </a:r>
            <a:r>
              <a:rPr sz="2400" err="1"/>
              <a:t>metre</a:t>
            </a:r>
            <a:r>
              <a:rPr sz="2400"/>
              <a:t> long prototype bending magnet for LHC,</a:t>
            </a:r>
            <a:br>
              <a:rPr sz="2400"/>
            </a:br>
            <a:r>
              <a:rPr sz="2400"/>
              <a:t> which has reached a field of 8,73 Tesla on 14 April 1994</a:t>
            </a:r>
          </a:p>
        </p:txBody>
      </p:sp>
      <p:sp>
        <p:nvSpPr>
          <p:cNvPr id="7" name="Footer Placeholder 4">
            <a:extLst>
              <a:ext uri="{FF2B5EF4-FFF2-40B4-BE49-F238E27FC236}">
                <a16:creationId xmlns:a16="http://schemas.microsoft.com/office/drawing/2014/main" id="{95A51FB4-A963-AA7D-79DD-360ACA08206E}"/>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a:extLst>
              <a:ext uri="{FF2B5EF4-FFF2-40B4-BE49-F238E27FC236}">
                <a16:creationId xmlns:a16="http://schemas.microsoft.com/office/drawing/2014/main" id="{85E3C6CF-5399-A047-7911-780B22954A96}"/>
              </a:ext>
            </a:extLst>
          </p:cNvPr>
          <p:cNvSpPr>
            <a:spLocks noGrp="1" noChangeArrowheads="1"/>
          </p:cNvSpPr>
          <p:nvPr>
            <p:ph type="title"/>
          </p:nvPr>
        </p:nvSpPr>
        <p:spPr/>
        <p:txBody>
          <a:bodyPr/>
          <a:lstStyle/>
          <a:p>
            <a:pPr fontAlgn="auto">
              <a:spcAft>
                <a:spcPts val="0"/>
              </a:spcAft>
              <a:defRPr/>
            </a:pPr>
            <a:r>
              <a:rPr sz="4000"/>
              <a:t>     Finance Committee April 1994</a:t>
            </a:r>
          </a:p>
        </p:txBody>
      </p:sp>
      <p:pic>
        <p:nvPicPr>
          <p:cNvPr id="20485" name="Picture 5">
            <a:extLst>
              <a:ext uri="{FF2B5EF4-FFF2-40B4-BE49-F238E27FC236}">
                <a16:creationId xmlns:a16="http://schemas.microsoft.com/office/drawing/2014/main" id="{B48402DA-4867-2251-195B-3CD1C3679A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1727200"/>
            <a:ext cx="7861300" cy="198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6">
            <a:extLst>
              <a:ext uri="{FF2B5EF4-FFF2-40B4-BE49-F238E27FC236}">
                <a16:creationId xmlns:a16="http://schemas.microsoft.com/office/drawing/2014/main" id="{68CD1146-619B-DD36-B89C-F3DB585393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825" y="3706813"/>
            <a:ext cx="7861300"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7">
            <a:extLst>
              <a:ext uri="{FF2B5EF4-FFF2-40B4-BE49-F238E27FC236}">
                <a16:creationId xmlns:a16="http://schemas.microsoft.com/office/drawing/2014/main" id="{814455A4-124F-8C3C-7A70-38B14C0E2C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825" y="4529138"/>
            <a:ext cx="7861300"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4">
            <a:extLst>
              <a:ext uri="{FF2B5EF4-FFF2-40B4-BE49-F238E27FC236}">
                <a16:creationId xmlns:a16="http://schemas.microsoft.com/office/drawing/2014/main" id="{71F0FF79-CBF3-52FF-EA29-6F813CB32F3F}"/>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0485"/>
                                        </p:tgtEl>
                                        <p:attrNameLst>
                                          <p:attrName>style.visibility</p:attrName>
                                        </p:attrNameLst>
                                      </p:cBhvr>
                                      <p:to>
                                        <p:strVal val="visible"/>
                                      </p:to>
                                    </p:set>
                                    <p:anim calcmode="lin" valueType="num">
                                      <p:cBhvr>
                                        <p:cTn id="7" dur="2000" fill="hold"/>
                                        <p:tgtEl>
                                          <p:spTgt spid="20485"/>
                                        </p:tgtEl>
                                        <p:attrNameLst>
                                          <p:attrName>ppt_w</p:attrName>
                                        </p:attrNameLst>
                                      </p:cBhvr>
                                      <p:tavLst>
                                        <p:tav tm="0">
                                          <p:val>
                                            <p:strVal val="#ppt_w*0.70"/>
                                          </p:val>
                                        </p:tav>
                                        <p:tav tm="100000">
                                          <p:val>
                                            <p:strVal val="#ppt_w"/>
                                          </p:val>
                                        </p:tav>
                                      </p:tavLst>
                                    </p:anim>
                                    <p:anim calcmode="lin" valueType="num">
                                      <p:cBhvr>
                                        <p:cTn id="8" dur="2000" fill="hold"/>
                                        <p:tgtEl>
                                          <p:spTgt spid="20485"/>
                                        </p:tgtEl>
                                        <p:attrNameLst>
                                          <p:attrName>ppt_h</p:attrName>
                                        </p:attrNameLst>
                                      </p:cBhvr>
                                      <p:tavLst>
                                        <p:tav tm="0">
                                          <p:val>
                                            <p:strVal val="#ppt_h"/>
                                          </p:val>
                                        </p:tav>
                                        <p:tav tm="100000">
                                          <p:val>
                                            <p:strVal val="#ppt_h"/>
                                          </p:val>
                                        </p:tav>
                                      </p:tavLst>
                                    </p:anim>
                                    <p:animEffect transition="in" filter="fade">
                                      <p:cBhvr>
                                        <p:cTn id="9" dur="2000"/>
                                        <p:tgtEl>
                                          <p:spTgt spid="2048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nodeType="clickEffect">
                                  <p:stCondLst>
                                    <p:cond delay="0"/>
                                  </p:stCondLst>
                                  <p:childTnLst>
                                    <p:set>
                                      <p:cBhvr>
                                        <p:cTn id="13" dur="1" fill="hold">
                                          <p:stCondLst>
                                            <p:cond delay="0"/>
                                          </p:stCondLst>
                                        </p:cTn>
                                        <p:tgtEl>
                                          <p:spTgt spid="20486"/>
                                        </p:tgtEl>
                                        <p:attrNameLst>
                                          <p:attrName>style.visibility</p:attrName>
                                        </p:attrNameLst>
                                      </p:cBhvr>
                                      <p:to>
                                        <p:strVal val="visible"/>
                                      </p:to>
                                    </p:set>
                                    <p:anim calcmode="lin" valueType="num">
                                      <p:cBhvr>
                                        <p:cTn id="14" dur="2000" fill="hold"/>
                                        <p:tgtEl>
                                          <p:spTgt spid="20486"/>
                                        </p:tgtEl>
                                        <p:attrNameLst>
                                          <p:attrName>ppt_w</p:attrName>
                                        </p:attrNameLst>
                                      </p:cBhvr>
                                      <p:tavLst>
                                        <p:tav tm="0">
                                          <p:val>
                                            <p:strVal val="#ppt_w*0.70"/>
                                          </p:val>
                                        </p:tav>
                                        <p:tav tm="100000">
                                          <p:val>
                                            <p:strVal val="#ppt_w"/>
                                          </p:val>
                                        </p:tav>
                                      </p:tavLst>
                                    </p:anim>
                                    <p:anim calcmode="lin" valueType="num">
                                      <p:cBhvr>
                                        <p:cTn id="15" dur="2000" fill="hold"/>
                                        <p:tgtEl>
                                          <p:spTgt spid="20486"/>
                                        </p:tgtEl>
                                        <p:attrNameLst>
                                          <p:attrName>ppt_h</p:attrName>
                                        </p:attrNameLst>
                                      </p:cBhvr>
                                      <p:tavLst>
                                        <p:tav tm="0">
                                          <p:val>
                                            <p:strVal val="#ppt_h"/>
                                          </p:val>
                                        </p:tav>
                                        <p:tav tm="100000">
                                          <p:val>
                                            <p:strVal val="#ppt_h"/>
                                          </p:val>
                                        </p:tav>
                                      </p:tavLst>
                                    </p:anim>
                                    <p:animEffect transition="in" filter="fade">
                                      <p:cBhvr>
                                        <p:cTn id="16" dur="2000"/>
                                        <p:tgtEl>
                                          <p:spTgt spid="2048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20487"/>
                                        </p:tgtEl>
                                        <p:attrNameLst>
                                          <p:attrName>style.visibility</p:attrName>
                                        </p:attrNameLst>
                                      </p:cBhvr>
                                      <p:to>
                                        <p:strVal val="visible"/>
                                      </p:to>
                                    </p:set>
                                    <p:animEffect transition="in" filter="fade">
                                      <p:cBhvr>
                                        <p:cTn id="21" dur="2000"/>
                                        <p:tgtEl>
                                          <p:spTgt spid="20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a:extLst>
              <a:ext uri="{FF2B5EF4-FFF2-40B4-BE49-F238E27FC236}">
                <a16:creationId xmlns:a16="http://schemas.microsoft.com/office/drawing/2014/main" id="{A8E9499A-5AE6-3975-E0C9-7E8EA4BC5D99}"/>
              </a:ext>
            </a:extLst>
          </p:cNvPr>
          <p:cNvSpPr>
            <a:spLocks noGrp="1" noChangeArrowheads="1"/>
          </p:cNvSpPr>
          <p:nvPr>
            <p:ph type="title"/>
          </p:nvPr>
        </p:nvSpPr>
        <p:spPr>
          <a:xfrm>
            <a:off x="0" y="0"/>
            <a:ext cx="9144000" cy="1647825"/>
          </a:xfrm>
        </p:spPr>
        <p:txBody>
          <a:bodyPr/>
          <a:lstStyle/>
          <a:p>
            <a:pPr algn="r">
              <a:defRPr/>
            </a:pPr>
            <a:r>
              <a:t>Japan becomes an Observer</a:t>
            </a:r>
            <a:br>
              <a:rPr/>
            </a:br>
            <a:r>
              <a:t>June 1995</a:t>
            </a:r>
          </a:p>
        </p:txBody>
      </p:sp>
      <p:pic>
        <p:nvPicPr>
          <p:cNvPr id="15363" name="Picture 4" descr="9506032_06-A4-at-144-dpi">
            <a:extLst>
              <a:ext uri="{FF2B5EF4-FFF2-40B4-BE49-F238E27FC236}">
                <a16:creationId xmlns:a16="http://schemas.microsoft.com/office/drawing/2014/main" id="{48AAEC51-2570-D5F8-86C3-ACDB428E6A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6388" y="1724025"/>
            <a:ext cx="4799012" cy="355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 Box 5">
            <a:extLst>
              <a:ext uri="{FF2B5EF4-FFF2-40B4-BE49-F238E27FC236}">
                <a16:creationId xmlns:a16="http://schemas.microsoft.com/office/drawing/2014/main" id="{31252CD1-A484-56EB-4FB3-0937748A5979}"/>
              </a:ext>
            </a:extLst>
          </p:cNvPr>
          <p:cNvSpPr txBox="1">
            <a:spLocks noChangeArrowheads="1"/>
          </p:cNvSpPr>
          <p:nvPr/>
        </p:nvSpPr>
        <p:spPr bwMode="auto">
          <a:xfrm>
            <a:off x="152400" y="1428750"/>
            <a:ext cx="3810000" cy="4524375"/>
          </a:xfrm>
          <a:prstGeom prst="rect">
            <a:avLst/>
          </a:prstGeom>
          <a:gradFill rotWithShape="1">
            <a:gsLst>
              <a:gs pos="0">
                <a:srgbClr val="FFC671"/>
              </a:gs>
              <a:gs pos="100000">
                <a:srgbClr val="FFFFFF"/>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bg1"/>
                </a:solidFill>
                <a:latin typeface="Arial" panose="020B0604020202020204" pitchFamily="34" charset="0"/>
              </a:defRPr>
            </a:lvl1pPr>
            <a:lvl2pPr marL="742950" indent="-285750">
              <a:defRPr>
                <a:solidFill>
                  <a:schemeClr val="bg1"/>
                </a:solidFill>
                <a:latin typeface="Arial" panose="020B0604020202020204" pitchFamily="34" charset="0"/>
              </a:defRPr>
            </a:lvl2pPr>
            <a:lvl3pPr marL="1143000" indent="-228600">
              <a:defRPr>
                <a:solidFill>
                  <a:schemeClr val="bg1"/>
                </a:solidFill>
                <a:latin typeface="Arial" panose="020B0604020202020204" pitchFamily="34" charset="0"/>
              </a:defRPr>
            </a:lvl3pPr>
            <a:lvl4pPr marL="1600200" indent="-228600">
              <a:defRPr>
                <a:solidFill>
                  <a:schemeClr val="bg1"/>
                </a:solidFill>
                <a:latin typeface="Arial" panose="020B0604020202020204" pitchFamily="34" charset="0"/>
              </a:defRPr>
            </a:lvl4pPr>
            <a:lvl5pPr marL="2057400" indent="-228600">
              <a:defRPr>
                <a:solidFill>
                  <a:schemeClr val="bg1"/>
                </a:solidFill>
                <a:latin typeface="Arial" panose="020B0604020202020204" pitchFamily="34" charset="0"/>
              </a:defRPr>
            </a:lvl5pPr>
            <a:lvl6pPr marL="2514600" indent="-228600" eaLnBrk="0" fontAlgn="base" hangingPunct="0">
              <a:spcBef>
                <a:spcPct val="0"/>
              </a:spcBef>
              <a:spcAft>
                <a:spcPct val="0"/>
              </a:spcAft>
              <a:defRPr>
                <a:solidFill>
                  <a:schemeClr val="bg1"/>
                </a:solidFill>
                <a:latin typeface="Arial" panose="020B0604020202020204" pitchFamily="34" charset="0"/>
              </a:defRPr>
            </a:lvl6pPr>
            <a:lvl7pPr marL="2971800" indent="-228600" eaLnBrk="0" fontAlgn="base" hangingPunct="0">
              <a:spcBef>
                <a:spcPct val="0"/>
              </a:spcBef>
              <a:spcAft>
                <a:spcPct val="0"/>
              </a:spcAft>
              <a:defRPr>
                <a:solidFill>
                  <a:schemeClr val="bg1"/>
                </a:solidFill>
                <a:latin typeface="Arial" panose="020B0604020202020204" pitchFamily="34" charset="0"/>
              </a:defRPr>
            </a:lvl7pPr>
            <a:lvl8pPr marL="3429000" indent="-228600" eaLnBrk="0" fontAlgn="base" hangingPunct="0">
              <a:spcBef>
                <a:spcPct val="0"/>
              </a:spcBef>
              <a:spcAft>
                <a:spcPct val="0"/>
              </a:spcAft>
              <a:defRPr>
                <a:solidFill>
                  <a:schemeClr val="bg1"/>
                </a:solidFill>
                <a:latin typeface="Arial" panose="020B0604020202020204" pitchFamily="34" charset="0"/>
              </a:defRPr>
            </a:lvl8pPr>
            <a:lvl9pPr marL="3886200" indent="-228600" eaLnBrk="0" fontAlgn="base" hangingPunct="0">
              <a:spcBef>
                <a:spcPct val="0"/>
              </a:spcBef>
              <a:spcAft>
                <a:spcPct val="0"/>
              </a:spcAft>
              <a:defRPr>
                <a:solidFill>
                  <a:schemeClr val="bg1"/>
                </a:solidFill>
                <a:latin typeface="Arial" panose="020B0604020202020204" pitchFamily="34" charset="0"/>
              </a:defRPr>
            </a:lvl9pPr>
          </a:lstStyle>
          <a:p>
            <a:pPr algn="just" eaLnBrk="1" hangingPunct="1"/>
            <a:r>
              <a:rPr lang="en-US" altLang="en-US">
                <a:solidFill>
                  <a:srgbClr val="17375E"/>
                </a:solidFill>
                <a:latin typeface="Arial Rounded MT Bold" panose="020F0704030504030204" pitchFamily="34" charset="77"/>
              </a:rPr>
              <a:t>Japan becomes an Observer of CERN and announces a financial contribution to the LHC. </a:t>
            </a:r>
          </a:p>
          <a:p>
            <a:pPr algn="just" eaLnBrk="1" hangingPunct="1"/>
            <a:r>
              <a:rPr lang="en-US" altLang="en-US">
                <a:solidFill>
                  <a:srgbClr val="17375E"/>
                </a:solidFill>
                <a:latin typeface="Arial Rounded MT Bold" panose="020F0704030504030204" pitchFamily="34" charset="77"/>
              </a:rPr>
              <a:t>The Japanese Minister for Education, Sciences and Culture offers a Daruma doll to CERN’s Director-General. According to Japanese tradition, an eye is painted on the doll to mark the beginning of the LHC project and the second eye must be drawn at the time of its completion. </a:t>
            </a:r>
          </a:p>
          <a:p>
            <a:pPr algn="just" eaLnBrk="1" hangingPunct="1"/>
            <a:r>
              <a:rPr lang="en-US" altLang="en-US">
                <a:solidFill>
                  <a:srgbClr val="17375E"/>
                </a:solidFill>
                <a:latin typeface="Arial Rounded MT Bold" panose="020F0704030504030204" pitchFamily="34" charset="77"/>
              </a:rPr>
              <a:t>Japan makes two other major financial contributions to the LHC project in 1996 and 1998.</a:t>
            </a:r>
          </a:p>
        </p:txBody>
      </p:sp>
      <p:sp>
        <p:nvSpPr>
          <p:cNvPr id="8" name="Footer Placeholder 4">
            <a:extLst>
              <a:ext uri="{FF2B5EF4-FFF2-40B4-BE49-F238E27FC236}">
                <a16:creationId xmlns:a16="http://schemas.microsoft.com/office/drawing/2014/main" id="{C45AFF07-6BE0-2090-4716-AD3DA00EA579}"/>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a:extLst>
              <a:ext uri="{FF2B5EF4-FFF2-40B4-BE49-F238E27FC236}">
                <a16:creationId xmlns:a16="http://schemas.microsoft.com/office/drawing/2014/main" id="{A4967B19-214B-AD1B-E385-418768285E26}"/>
              </a:ext>
            </a:extLst>
          </p:cNvPr>
          <p:cNvSpPr>
            <a:spLocks noGrp="1" noChangeArrowheads="1"/>
          </p:cNvSpPr>
          <p:nvPr>
            <p:ph type="title"/>
          </p:nvPr>
        </p:nvSpPr>
        <p:spPr/>
        <p:txBody>
          <a:bodyPr/>
          <a:lstStyle/>
          <a:p>
            <a:pPr>
              <a:defRPr/>
            </a:pPr>
            <a:r>
              <a:t>1996</a:t>
            </a:r>
          </a:p>
        </p:txBody>
      </p:sp>
      <p:sp>
        <p:nvSpPr>
          <p:cNvPr id="150533" name="Text Box 5">
            <a:extLst>
              <a:ext uri="{FF2B5EF4-FFF2-40B4-BE49-F238E27FC236}">
                <a16:creationId xmlns:a16="http://schemas.microsoft.com/office/drawing/2014/main" id="{DA168F3B-2D9B-6AC8-945B-BFAA7A7DD0D2}"/>
              </a:ext>
            </a:extLst>
          </p:cNvPr>
          <p:cNvSpPr txBox="1">
            <a:spLocks noChangeArrowheads="1"/>
          </p:cNvSpPr>
          <p:nvPr/>
        </p:nvSpPr>
        <p:spPr bwMode="auto">
          <a:xfrm>
            <a:off x="742950" y="1190625"/>
            <a:ext cx="7620000" cy="4894263"/>
          </a:xfrm>
          <a:prstGeom prst="rect">
            <a:avLst/>
          </a:prstGeom>
          <a:gradFill rotWithShape="1">
            <a:gsLst>
              <a:gs pos="0">
                <a:srgbClr val="FFC671"/>
              </a:gs>
              <a:gs pos="100000">
                <a:srgbClr val="FFFFFF"/>
              </a:gs>
            </a:gsLst>
            <a:lin ang="2700000" scaled="1"/>
          </a:gradFill>
          <a:ln w="9525">
            <a:noFill/>
            <a:miter lim="800000"/>
            <a:headEnd/>
            <a:tailEnd/>
          </a:ln>
        </p:spPr>
        <p:txBody>
          <a:bodyPr>
            <a:spAutoFit/>
          </a:bodyPr>
          <a:lstStyle/>
          <a:p>
            <a:pPr algn="just" eaLnBrk="1" hangingPunct="1">
              <a:defRPr/>
            </a:pPr>
            <a:r>
              <a:rPr lang="en-US" sz="2400" dirty="0">
                <a:solidFill>
                  <a:srgbClr val="FF6600"/>
                </a:solidFill>
                <a:effectLst>
                  <a:outerShdw blurRad="38100" dist="38100" dir="2700000" algn="tl">
                    <a:srgbClr val="000000"/>
                  </a:outerShdw>
                </a:effectLst>
                <a:latin typeface="Arial Rounded MT Bold" pitchFamily="34" charset="0"/>
              </a:rPr>
              <a:t>March</a:t>
            </a:r>
            <a:endParaRPr lang="en-US" sz="2400" dirty="0">
              <a:solidFill>
                <a:srgbClr val="003399"/>
              </a:solidFill>
              <a:latin typeface="Arial Rounded MT Bold" pitchFamily="34" charset="0"/>
            </a:endParaRPr>
          </a:p>
          <a:p>
            <a:pPr marL="742950" lvl="1" indent="-285750" algn="just" eaLnBrk="1" hangingPunct="1">
              <a:buClr>
                <a:srgbClr val="FF6600"/>
              </a:buClr>
              <a:buFont typeface="Wingdings" pitchFamily="2" charset="2"/>
              <a:buChar char="Ø"/>
              <a:defRPr/>
            </a:pPr>
            <a:r>
              <a:rPr lang="en-US" sz="2000" dirty="0">
                <a:solidFill>
                  <a:srgbClr val="17375E"/>
                </a:solidFill>
                <a:latin typeface="Arial Rounded MT Bold" pitchFamily="34" charset="0"/>
              </a:rPr>
              <a:t>India makes a financial contribution to the construction of the LHC.</a:t>
            </a:r>
          </a:p>
          <a:p>
            <a:pPr algn="just" eaLnBrk="1" hangingPunct="1">
              <a:defRPr/>
            </a:pPr>
            <a:endParaRPr lang="en-US" sz="2000" dirty="0">
              <a:solidFill>
                <a:srgbClr val="003399"/>
              </a:solidFill>
              <a:latin typeface="Arial Rounded MT Bold" pitchFamily="34" charset="0"/>
            </a:endParaRPr>
          </a:p>
          <a:p>
            <a:pPr marL="742950" lvl="1" indent="-285750" algn="just" eaLnBrk="1" hangingPunct="1">
              <a:buClr>
                <a:srgbClr val="FF6600"/>
              </a:buClr>
              <a:buFont typeface="Wingdings" pitchFamily="2" charset="2"/>
              <a:buChar char="Ø"/>
              <a:defRPr/>
            </a:pPr>
            <a:r>
              <a:rPr lang="en-US" sz="2000" dirty="0">
                <a:solidFill>
                  <a:srgbClr val="17375E"/>
                </a:solidFill>
                <a:latin typeface="Arial Rounded MT Bold" pitchFamily="34" charset="0"/>
              </a:rPr>
              <a:t>And in June, Russia announces a financial contribution to the project.</a:t>
            </a:r>
            <a:endParaRPr lang="en-US" dirty="0">
              <a:solidFill>
                <a:srgbClr val="17375E"/>
              </a:solidFill>
              <a:latin typeface="Arial Rounded MT Bold" pitchFamily="34" charset="0"/>
            </a:endParaRPr>
          </a:p>
          <a:p>
            <a:pPr algn="just" eaLnBrk="1" hangingPunct="1">
              <a:defRPr/>
            </a:pPr>
            <a:r>
              <a:rPr lang="en-US" sz="2400" dirty="0">
                <a:solidFill>
                  <a:srgbClr val="FF6600"/>
                </a:solidFill>
                <a:effectLst>
                  <a:outerShdw blurRad="38100" dist="38100" dir="2700000" algn="tl">
                    <a:srgbClr val="000000"/>
                  </a:outerShdw>
                </a:effectLst>
                <a:latin typeface="Arial Rounded MT Bold" pitchFamily="34" charset="0"/>
              </a:rPr>
              <a:t>December</a:t>
            </a:r>
          </a:p>
          <a:p>
            <a:pPr algn="just" eaLnBrk="1" hangingPunct="1">
              <a:defRPr/>
            </a:pPr>
            <a:endParaRPr lang="en-US" sz="2400" dirty="0">
              <a:solidFill>
                <a:srgbClr val="FF6600"/>
              </a:solidFill>
              <a:effectLst>
                <a:outerShdw blurRad="38100" dist="38100" dir="2700000" algn="tl">
                  <a:srgbClr val="000000"/>
                </a:outerShdw>
              </a:effectLst>
              <a:latin typeface="Arial Rounded MT Bold" pitchFamily="34" charset="0"/>
            </a:endParaRPr>
          </a:p>
          <a:p>
            <a:pPr marL="742950" lvl="1" indent="-285750" algn="just" eaLnBrk="1" hangingPunct="1">
              <a:buClr>
                <a:srgbClr val="FF6600"/>
              </a:buClr>
              <a:buFont typeface="Wingdings" pitchFamily="2" charset="2"/>
              <a:buChar char="Ø"/>
              <a:defRPr/>
            </a:pPr>
            <a:r>
              <a:rPr lang="en-US" sz="2000" dirty="0">
                <a:solidFill>
                  <a:srgbClr val="17375E"/>
                </a:solidFill>
                <a:latin typeface="Arial Rounded MT Bold" pitchFamily="34" charset="0"/>
              </a:rPr>
              <a:t>Canada announces a financial contribution for the LHC, while a protocol of co-operation is defined for participation of the United States.</a:t>
            </a:r>
          </a:p>
          <a:p>
            <a:pPr marL="742950" lvl="1" indent="-285750" algn="just" eaLnBrk="1" hangingPunct="1">
              <a:buClr>
                <a:srgbClr val="FF6600"/>
              </a:buClr>
              <a:buFont typeface="Wingdings" pitchFamily="2" charset="2"/>
              <a:buChar char="Ø"/>
              <a:defRPr/>
            </a:pPr>
            <a:r>
              <a:rPr lang="en-US" sz="2000" dirty="0">
                <a:solidFill>
                  <a:srgbClr val="17375E"/>
                </a:solidFill>
                <a:latin typeface="Arial Rounded MT Bold" pitchFamily="34" charset="0"/>
              </a:rPr>
              <a:t>In December 1997, the US declares a contribution.</a:t>
            </a:r>
          </a:p>
          <a:p>
            <a:pPr algn="just" eaLnBrk="1" hangingPunct="1">
              <a:defRPr/>
            </a:pPr>
            <a:endParaRPr lang="en-US" sz="2000" dirty="0">
              <a:solidFill>
                <a:srgbClr val="FF6600"/>
              </a:solidFill>
              <a:effectLst>
                <a:outerShdw blurRad="38100" dist="38100" dir="2700000" algn="tl">
                  <a:srgbClr val="000000"/>
                </a:outerShdw>
              </a:effectLst>
              <a:latin typeface="Arial Rounded MT Bold" pitchFamily="34" charset="0"/>
            </a:endParaRPr>
          </a:p>
          <a:p>
            <a:pPr algn="just" eaLnBrk="1" hangingPunct="1">
              <a:defRPr/>
            </a:pPr>
            <a:endParaRPr lang="en-US" sz="2000" dirty="0">
              <a:solidFill>
                <a:srgbClr val="FF6600"/>
              </a:solidFill>
              <a:effectLst>
                <a:outerShdw blurRad="38100" dist="38100" dir="2700000" algn="tl">
                  <a:srgbClr val="000000"/>
                </a:outerShdw>
              </a:effectLst>
              <a:latin typeface="Arial Rounded MT Bold" pitchFamily="34" charset="0"/>
            </a:endParaRPr>
          </a:p>
          <a:p>
            <a:pPr algn="just" eaLnBrk="1" hangingPunct="1">
              <a:defRPr/>
            </a:pPr>
            <a:endParaRPr lang="en-US" sz="2000" dirty="0">
              <a:solidFill>
                <a:srgbClr val="FF6600"/>
              </a:solidFill>
              <a:effectLst>
                <a:outerShdw blurRad="38100" dist="38100" dir="2700000" algn="tl">
                  <a:srgbClr val="000000"/>
                </a:outerShdw>
              </a:effectLst>
              <a:latin typeface="Arial" charset="0"/>
            </a:endParaRPr>
          </a:p>
        </p:txBody>
      </p:sp>
      <p:sp>
        <p:nvSpPr>
          <p:cNvPr id="7" name="Footer Placeholder 4">
            <a:extLst>
              <a:ext uri="{FF2B5EF4-FFF2-40B4-BE49-F238E27FC236}">
                <a16:creationId xmlns:a16="http://schemas.microsoft.com/office/drawing/2014/main" id="{D18D2BA3-E626-DCDC-E168-2490A5E2E00C}"/>
              </a:ext>
            </a:extLst>
          </p:cNvPr>
          <p:cNvSpPr>
            <a:spLocks noGrp="1"/>
          </p:cNvSpPr>
          <p:nvPr>
            <p:ph type="ftr"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a:solidFill>
                  <a:srgbClr val="17375E"/>
                </a:solidFill>
              </a:rPr>
              <a:t>L. Evans  - EDMS 1075090</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D2BEF-FA03-679B-2C4F-B277A9157DC2}"/>
              </a:ext>
            </a:extLst>
          </p:cNvPr>
          <p:cNvSpPr>
            <a:spLocks noGrp="1"/>
          </p:cNvSpPr>
          <p:nvPr>
            <p:ph type="title"/>
          </p:nvPr>
        </p:nvSpPr>
        <p:spPr>
          <a:xfrm>
            <a:off x="0" y="0"/>
            <a:ext cx="9144000" cy="816506"/>
          </a:xfrm>
        </p:spPr>
        <p:txBody>
          <a:bodyPr/>
          <a:lstStyle/>
          <a:p>
            <a:r>
              <a:rPr lang="en-FR" dirty="0"/>
              <a:t>19th September 2008</a:t>
            </a:r>
          </a:p>
        </p:txBody>
      </p:sp>
      <p:pic>
        <p:nvPicPr>
          <p:cNvPr id="3" name="Picture 2">
            <a:extLst>
              <a:ext uri="{FF2B5EF4-FFF2-40B4-BE49-F238E27FC236}">
                <a16:creationId xmlns:a16="http://schemas.microsoft.com/office/drawing/2014/main" id="{B3F5910A-6052-9F0E-0A10-24BAAE7FD9B9}"/>
              </a:ext>
            </a:extLst>
          </p:cNvPr>
          <p:cNvPicPr>
            <a:picLocks noChangeAspect="1"/>
          </p:cNvPicPr>
          <p:nvPr/>
        </p:nvPicPr>
        <p:blipFill>
          <a:blip r:embed="rId2"/>
          <a:stretch>
            <a:fillRect/>
          </a:stretch>
        </p:blipFill>
        <p:spPr>
          <a:xfrm>
            <a:off x="-1" y="1152665"/>
            <a:ext cx="9143999" cy="5318605"/>
          </a:xfrm>
          <a:prstGeom prst="rect">
            <a:avLst/>
          </a:prstGeom>
        </p:spPr>
      </p:pic>
    </p:spTree>
    <p:extLst>
      <p:ext uri="{BB962C8B-B14F-4D97-AF65-F5344CB8AC3E}">
        <p14:creationId xmlns:p14="http://schemas.microsoft.com/office/powerpoint/2010/main" val="3060146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a:extLst>
              <a:ext uri="{FF2B5EF4-FFF2-40B4-BE49-F238E27FC236}">
                <a16:creationId xmlns:a16="http://schemas.microsoft.com/office/drawing/2014/main" id="{7B6407AA-D5AF-BB79-71E9-6F9538AD5D53}"/>
              </a:ext>
            </a:extLst>
          </p:cNvPr>
          <p:cNvSpPr>
            <a:spLocks noGrp="1" noChangeArrowheads="1"/>
          </p:cNvSpPr>
          <p:nvPr>
            <p:ph type="title"/>
          </p:nvPr>
        </p:nvSpPr>
        <p:spPr>
          <a:xfrm>
            <a:off x="0" y="0"/>
            <a:ext cx="9144000" cy="1016000"/>
          </a:xfrm>
        </p:spPr>
        <p:txBody>
          <a:bodyPr/>
          <a:lstStyle/>
          <a:p>
            <a:pPr eaLnBrk="1" hangingPunct="1">
              <a:defRPr/>
            </a:pPr>
            <a:r>
              <a:t>QRL crisis June 2004</a:t>
            </a:r>
          </a:p>
        </p:txBody>
      </p:sp>
      <p:graphicFrame>
        <p:nvGraphicFramePr>
          <p:cNvPr id="19459" name="Object 3">
            <a:extLst>
              <a:ext uri="{FF2B5EF4-FFF2-40B4-BE49-F238E27FC236}">
                <a16:creationId xmlns:a16="http://schemas.microsoft.com/office/drawing/2014/main" id="{D133E207-1B7D-3469-C36D-CCD2029A32F2}"/>
              </a:ext>
            </a:extLst>
          </p:cNvPr>
          <p:cNvGraphicFramePr>
            <a:graphicFrameLocks noGrp="1" noChangeAspect="1"/>
          </p:cNvGraphicFramePr>
          <p:nvPr>
            <p:ph idx="4294967295"/>
          </p:nvPr>
        </p:nvGraphicFramePr>
        <p:xfrm>
          <a:off x="733425" y="885825"/>
          <a:ext cx="7605713" cy="5703888"/>
        </p:xfrm>
        <a:graphic>
          <a:graphicData uri="http://schemas.openxmlformats.org/presentationml/2006/ole">
            <mc:AlternateContent xmlns:mc="http://schemas.openxmlformats.org/markup-compatibility/2006">
              <mc:Choice xmlns:v="urn:schemas-microsoft-com:vml" Requires="v">
                <p:oleObj spid="_x0000_s1028" name="Photo Editor Photo" r:id="rId3" imgW="20320000" imgH="15240000" progId="">
                  <p:embed/>
                </p:oleObj>
              </mc:Choice>
              <mc:Fallback>
                <p:oleObj name="Photo Editor Photo" r:id="rId3" imgW="20320000" imgH="15240000" progId="">
                  <p:embed/>
                  <p:pic>
                    <p:nvPicPr>
                      <p:cNvPr id="0" name="Object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425" y="885825"/>
                        <a:ext cx="7605713" cy="570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theme/theme1.xml><?xml version="1.0" encoding="utf-8"?>
<a:theme xmlns:a="http://schemas.openxmlformats.org/drawingml/2006/main" name="Title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bg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10419</TotalTime>
  <Words>754</Words>
  <Application>Microsoft Macintosh PowerPoint</Application>
  <PresentationFormat>On-screen Show (4:3)</PresentationFormat>
  <Paragraphs>86</Paragraphs>
  <Slides>30</Slides>
  <Notes>13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30</vt:i4>
      </vt:variant>
    </vt:vector>
  </HeadingPairs>
  <TitlesOfParts>
    <vt:vector size="39" baseType="lpstr">
      <vt:lpstr>Arial</vt:lpstr>
      <vt:lpstr>Arial Rounded MT Bold</vt:lpstr>
      <vt:lpstr>Tahoma</vt:lpstr>
      <vt:lpstr>Times New Roman</vt:lpstr>
      <vt:lpstr>Verdana</vt:lpstr>
      <vt:lpstr>Wingdings</vt:lpstr>
      <vt:lpstr>Title Design</vt:lpstr>
      <vt:lpstr>Photo Editor Photo</vt:lpstr>
      <vt:lpstr>Chart</vt:lpstr>
      <vt:lpstr>PowerPoint Presentation</vt:lpstr>
      <vt:lpstr>PowerPoint Presentation</vt:lpstr>
      <vt:lpstr>PowerPoint Presentation</vt:lpstr>
      <vt:lpstr>The 10 metre long prototype bending magnet for LHC,  which has reached a field of 8,73 Tesla on 14 April 1994</vt:lpstr>
      <vt:lpstr>     Finance Committee April 1994</vt:lpstr>
      <vt:lpstr>Japan becomes an Observer June 1995</vt:lpstr>
      <vt:lpstr>1996</vt:lpstr>
      <vt:lpstr>19th September 2008</vt:lpstr>
      <vt:lpstr>QRL crisis June 2004</vt:lpstr>
      <vt:lpstr>Magnet rows</vt:lpstr>
      <vt:lpstr>Magnet rows</vt:lpstr>
      <vt:lpstr>Aerial view of Point 5  Gallo-roman vestiges 1998</vt:lpstr>
      <vt:lpstr>Roman coins found during archeological excavations at Point 5</vt:lpstr>
      <vt:lpstr>Inner triplet crisis Feb 2005</vt:lpstr>
      <vt:lpstr>The crisis of the PIM’s</vt:lpstr>
      <vt:lpstr>Arc plug-in module  with damaged fingers</vt:lpstr>
      <vt:lpstr>Transmitter ball</vt:lpstr>
      <vt:lpstr>Quarks and Photons: The Strangest Little Things in Nature FOX NEWS.COM, THURSDAY, NOVEMBER 09, 2006</vt:lpstr>
      <vt:lpstr>Cross-section of LHC cryodipole </vt:lpstr>
      <vt:lpstr>Dipole magnetic flux plot </vt:lpstr>
      <vt:lpstr>LHC beam screen</vt:lpstr>
      <vt:lpstr>Warm Vacuum System</vt:lpstr>
      <vt:lpstr>Critical current density  of technical superconductors</vt:lpstr>
      <vt:lpstr>Cross-section of LHC cryodipole </vt:lpstr>
      <vt:lpstr>7000 km of superconducting cable Nb-Ti</vt:lpstr>
      <vt:lpstr>PowerPoint Presentation</vt:lpstr>
      <vt:lpstr>Cable insulation by double polyimide wrap</vt:lpstr>
      <vt:lpstr>specific heat of LHe and Cu</vt:lpstr>
      <vt:lpstr>equivalent thermal conductivity of He II</vt:lpstr>
      <vt:lpstr>Cryogenic operation of LHC sector</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jill</dc:creator>
  <cp:lastModifiedBy>Microsoft Office User</cp:lastModifiedBy>
  <cp:revision>789</cp:revision>
  <dcterms:created xsi:type="dcterms:W3CDTF">2003-03-26T14:33:33Z</dcterms:created>
  <dcterms:modified xsi:type="dcterms:W3CDTF">2022-07-03T18:49:32Z</dcterms:modified>
</cp:coreProperties>
</file>