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6" r:id="rId2"/>
    <p:sldId id="389" r:id="rId3"/>
    <p:sldId id="379" r:id="rId4"/>
    <p:sldId id="380" r:id="rId5"/>
    <p:sldId id="390" r:id="rId6"/>
    <p:sldId id="391" r:id="rId7"/>
    <p:sldId id="383" r:id="rId8"/>
    <p:sldId id="384" r:id="rId9"/>
    <p:sldId id="289" r:id="rId10"/>
    <p:sldId id="392" r:id="rId11"/>
    <p:sldId id="321" r:id="rId12"/>
    <p:sldId id="393" r:id="rId13"/>
    <p:sldId id="394" r:id="rId14"/>
    <p:sldId id="395" r:id="rId15"/>
    <p:sldId id="396" r:id="rId16"/>
    <p:sldId id="397" r:id="rId17"/>
    <p:sldId id="357" r:id="rId18"/>
    <p:sldId id="388" r:id="rId19"/>
    <p:sldId id="358" r:id="rId20"/>
    <p:sldId id="362" r:id="rId21"/>
    <p:sldId id="364" r:id="rId22"/>
    <p:sldId id="337" r:id="rId23"/>
    <p:sldId id="336" r:id="rId24"/>
    <p:sldId id="398" r:id="rId25"/>
    <p:sldId id="399" r:id="rId26"/>
    <p:sldId id="401" r:id="rId27"/>
    <p:sldId id="402" r:id="rId28"/>
    <p:sldId id="403" r:id="rId29"/>
    <p:sldId id="343" r:id="rId30"/>
    <p:sldId id="400" r:id="rId31"/>
    <p:sldId id="387" r:id="rId32"/>
    <p:sldId id="359" r:id="rId33"/>
    <p:sldId id="360" r:id="rId34"/>
    <p:sldId id="367" r:id="rId35"/>
    <p:sldId id="341" r:id="rId36"/>
    <p:sldId id="352" r:id="rId37"/>
  </p:sldIdLst>
  <p:sldSz cx="12192000" cy="6858000"/>
  <p:notesSz cx="6858000" cy="9144000"/>
  <p:defaultTex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E5E5E5"/>
    <a:srgbClr val="31CCFF"/>
    <a:srgbClr val="DBDBDB"/>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203179-4A80-D749-8802-6A51CB400EEF}" v="2116" dt="2023-02-12T10:35:13.6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8"/>
    <p:restoredTop sz="94718"/>
  </p:normalViewPr>
  <p:slideViewPr>
    <p:cSldViewPr snapToGrid="0" snapToObjects="1">
      <p:cViewPr varScale="1">
        <p:scale>
          <a:sx n="117" d="100"/>
          <a:sy n="117" d="100"/>
        </p:scale>
        <p:origin x="92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 Holguin" userId="6bae2fa7d57cd947" providerId="LiveId" clId="{EE203179-4A80-D749-8802-6A51CB400EEF}"/>
    <pc:docChg chg="undo custSel addSld delSld modSld sldOrd">
      <pc:chgData name="Jack Holguin" userId="6bae2fa7d57cd947" providerId="LiveId" clId="{EE203179-4A80-D749-8802-6A51CB400EEF}" dt="2023-02-12T10:35:47.594" v="7114" actId="20577"/>
      <pc:docMkLst>
        <pc:docMk/>
      </pc:docMkLst>
      <pc:sldChg chg="modSp mod">
        <pc:chgData name="Jack Holguin" userId="6bae2fa7d57cd947" providerId="LiveId" clId="{EE203179-4A80-D749-8802-6A51CB400EEF}" dt="2023-02-11T09:45:14.260" v="28" actId="20577"/>
        <pc:sldMkLst>
          <pc:docMk/>
          <pc:sldMk cId="774717930" sldId="256"/>
        </pc:sldMkLst>
        <pc:spChg chg="mod">
          <ac:chgData name="Jack Holguin" userId="6bae2fa7d57cd947" providerId="LiveId" clId="{EE203179-4A80-D749-8802-6A51CB400EEF}" dt="2023-02-11T09:44:39.054" v="23" actId="1076"/>
          <ac:spMkLst>
            <pc:docMk/>
            <pc:sldMk cId="774717930" sldId="256"/>
            <ac:spMk id="2" creationId="{6A850987-71E4-ED47-ADD7-5AB219AA7951}"/>
          </ac:spMkLst>
        </pc:spChg>
        <pc:spChg chg="mod">
          <ac:chgData name="Jack Holguin" userId="6bae2fa7d57cd947" providerId="LiveId" clId="{EE203179-4A80-D749-8802-6A51CB400EEF}" dt="2023-02-11T09:45:14.260" v="28" actId="20577"/>
          <ac:spMkLst>
            <pc:docMk/>
            <pc:sldMk cId="774717930" sldId="256"/>
            <ac:spMk id="3" creationId="{A978EFD7-B5B8-1D4F-9610-DB74C8CF7609}"/>
          </ac:spMkLst>
        </pc:spChg>
        <pc:grpChg chg="mod">
          <ac:chgData name="Jack Holguin" userId="6bae2fa7d57cd947" providerId="LiveId" clId="{EE203179-4A80-D749-8802-6A51CB400EEF}" dt="2023-02-11T09:44:48.835" v="25" actId="1076"/>
          <ac:grpSpMkLst>
            <pc:docMk/>
            <pc:sldMk cId="774717930" sldId="256"/>
            <ac:grpSpMk id="12" creationId="{786292E2-ABE6-7F88-A270-4033D9E4787B}"/>
          </ac:grpSpMkLst>
        </pc:grpChg>
      </pc:sldChg>
      <pc:sldChg chg="del">
        <pc:chgData name="Jack Holguin" userId="6bae2fa7d57cd947" providerId="LiveId" clId="{EE203179-4A80-D749-8802-6A51CB400EEF}" dt="2023-02-11T10:07:19.425" v="537" actId="2696"/>
        <pc:sldMkLst>
          <pc:docMk/>
          <pc:sldMk cId="2434133199" sldId="279"/>
        </pc:sldMkLst>
      </pc:sldChg>
      <pc:sldChg chg="del">
        <pc:chgData name="Jack Holguin" userId="6bae2fa7d57cd947" providerId="LiveId" clId="{EE203179-4A80-D749-8802-6A51CB400EEF}" dt="2023-02-11T10:07:54.637" v="548" actId="2696"/>
        <pc:sldMkLst>
          <pc:docMk/>
          <pc:sldMk cId="2020230748" sldId="288"/>
        </pc:sldMkLst>
      </pc:sldChg>
      <pc:sldChg chg="addSp delSp modSp mod">
        <pc:chgData name="Jack Holguin" userId="6bae2fa7d57cd947" providerId="LiveId" clId="{EE203179-4A80-D749-8802-6A51CB400EEF}" dt="2023-02-11T11:04:21.302" v="2980" actId="27636"/>
        <pc:sldMkLst>
          <pc:docMk/>
          <pc:sldMk cId="3841637987" sldId="289"/>
        </pc:sldMkLst>
        <pc:spChg chg="mod">
          <ac:chgData name="Jack Holguin" userId="6bae2fa7d57cd947" providerId="LiveId" clId="{EE203179-4A80-D749-8802-6A51CB400EEF}" dt="2023-02-11T11:04:21.302" v="2980" actId="27636"/>
          <ac:spMkLst>
            <pc:docMk/>
            <pc:sldMk cId="3841637987" sldId="289"/>
            <ac:spMk id="2" creationId="{A3554367-59A0-E949-8EAF-DC1BD94DE2AF}"/>
          </ac:spMkLst>
        </pc:spChg>
        <pc:spChg chg="mod">
          <ac:chgData name="Jack Holguin" userId="6bae2fa7d57cd947" providerId="LiveId" clId="{EE203179-4A80-D749-8802-6A51CB400EEF}" dt="2023-02-11T10:14:00.614" v="718" actId="20577"/>
          <ac:spMkLst>
            <pc:docMk/>
            <pc:sldMk cId="3841637987" sldId="289"/>
            <ac:spMk id="5" creationId="{0C3358E1-9B4A-B640-B1DE-C5E6A6C2BF15}"/>
          </ac:spMkLst>
        </pc:spChg>
        <pc:spChg chg="add del">
          <ac:chgData name="Jack Holguin" userId="6bae2fa7d57cd947" providerId="LiveId" clId="{EE203179-4A80-D749-8802-6A51CB400EEF}" dt="2023-02-11T10:09:44.484" v="558" actId="22"/>
          <ac:spMkLst>
            <pc:docMk/>
            <pc:sldMk cId="3841637987" sldId="289"/>
            <ac:spMk id="6" creationId="{177B132F-3CA4-5E19-438C-C807A8FC1C4F}"/>
          </ac:spMkLst>
        </pc:spChg>
      </pc:sldChg>
      <pc:sldChg chg="del">
        <pc:chgData name="Jack Holguin" userId="6bae2fa7d57cd947" providerId="LiveId" clId="{EE203179-4A80-D749-8802-6A51CB400EEF}" dt="2023-02-11T10:08:17.326" v="551" actId="2696"/>
        <pc:sldMkLst>
          <pc:docMk/>
          <pc:sldMk cId="3334570428" sldId="297"/>
        </pc:sldMkLst>
      </pc:sldChg>
      <pc:sldChg chg="addSp delSp modSp mod">
        <pc:chgData name="Jack Holguin" userId="6bae2fa7d57cd947" providerId="LiveId" clId="{EE203179-4A80-D749-8802-6A51CB400EEF}" dt="2023-02-11T11:04:11.551" v="2976" actId="27636"/>
        <pc:sldMkLst>
          <pc:docMk/>
          <pc:sldMk cId="2899228011" sldId="321"/>
        </pc:sldMkLst>
        <pc:spChg chg="mod">
          <ac:chgData name="Jack Holguin" userId="6bae2fa7d57cd947" providerId="LiveId" clId="{EE203179-4A80-D749-8802-6A51CB400EEF}" dt="2023-02-11T11:04:11.551" v="2976" actId="27636"/>
          <ac:spMkLst>
            <pc:docMk/>
            <pc:sldMk cId="2899228011" sldId="321"/>
            <ac:spMk id="2" creationId="{A3554367-59A0-E949-8EAF-DC1BD94DE2AF}"/>
          </ac:spMkLst>
        </pc:spChg>
        <pc:spChg chg="add mod">
          <ac:chgData name="Jack Holguin" userId="6bae2fa7d57cd947" providerId="LiveId" clId="{EE203179-4A80-D749-8802-6A51CB400EEF}" dt="2023-02-11T10:28:40.795" v="1194" actId="14100"/>
          <ac:spMkLst>
            <pc:docMk/>
            <pc:sldMk cId="2899228011" sldId="321"/>
            <ac:spMk id="7" creationId="{EECC433A-4C08-5B4E-2053-219219C5C6A9}"/>
          </ac:spMkLst>
        </pc:spChg>
        <pc:spChg chg="add mod">
          <ac:chgData name="Jack Holguin" userId="6bae2fa7d57cd947" providerId="LiveId" clId="{EE203179-4A80-D749-8802-6A51CB400EEF}" dt="2023-02-11T10:28:51.697" v="1212" actId="1036"/>
          <ac:spMkLst>
            <pc:docMk/>
            <pc:sldMk cId="2899228011" sldId="321"/>
            <ac:spMk id="10" creationId="{3F429D58-D4C0-7AF3-52F2-C2DF074590B3}"/>
          </ac:spMkLst>
        </pc:spChg>
        <pc:grpChg chg="del mod">
          <ac:chgData name="Jack Holguin" userId="6bae2fa7d57cd947" providerId="LiveId" clId="{EE203179-4A80-D749-8802-6A51CB400EEF}" dt="2023-02-11T10:16:33.375" v="746" actId="478"/>
          <ac:grpSpMkLst>
            <pc:docMk/>
            <pc:sldMk cId="2899228011" sldId="321"/>
            <ac:grpSpMk id="14" creationId="{D488FB44-802C-973D-A3DF-938382699212}"/>
          </ac:grpSpMkLst>
        </pc:grpChg>
        <pc:picChg chg="add mod">
          <ac:chgData name="Jack Holguin" userId="6bae2fa7d57cd947" providerId="LiveId" clId="{EE203179-4A80-D749-8802-6A51CB400EEF}" dt="2023-02-11T10:25:46.735" v="1124" actId="1076"/>
          <ac:picMkLst>
            <pc:docMk/>
            <pc:sldMk cId="2899228011" sldId="321"/>
            <ac:picMk id="4" creationId="{1BF8045B-B016-48D8-6C80-7EA60F4E9860}"/>
          </ac:picMkLst>
        </pc:picChg>
        <pc:picChg chg="add mod">
          <ac:chgData name="Jack Holguin" userId="6bae2fa7d57cd947" providerId="LiveId" clId="{EE203179-4A80-D749-8802-6A51CB400EEF}" dt="2023-02-11T10:28:53.966" v="1215" actId="1035"/>
          <ac:picMkLst>
            <pc:docMk/>
            <pc:sldMk cId="2899228011" sldId="321"/>
            <ac:picMk id="6" creationId="{C84B6CEC-6EF1-E4D7-4B5B-684FB91152E5}"/>
          </ac:picMkLst>
        </pc:picChg>
        <pc:picChg chg="del">
          <ac:chgData name="Jack Holguin" userId="6bae2fa7d57cd947" providerId="LiveId" clId="{EE203179-4A80-D749-8802-6A51CB400EEF}" dt="2023-02-11T10:15:43.476" v="744" actId="478"/>
          <ac:picMkLst>
            <pc:docMk/>
            <pc:sldMk cId="2899228011" sldId="321"/>
            <ac:picMk id="8" creationId="{B9CF14E5-9C36-AE4B-82FA-FEAC28B742DF}"/>
          </ac:picMkLst>
        </pc:picChg>
      </pc:sldChg>
      <pc:sldChg chg="del">
        <pc:chgData name="Jack Holguin" userId="6bae2fa7d57cd947" providerId="LiveId" clId="{EE203179-4A80-D749-8802-6A51CB400EEF}" dt="2023-02-11T11:11:20.146" v="3256" actId="2696"/>
        <pc:sldMkLst>
          <pc:docMk/>
          <pc:sldMk cId="572150643" sldId="322"/>
        </pc:sldMkLst>
      </pc:sldChg>
      <pc:sldChg chg="del">
        <pc:chgData name="Jack Holguin" userId="6bae2fa7d57cd947" providerId="LiveId" clId="{EE203179-4A80-D749-8802-6A51CB400EEF}" dt="2023-02-11T11:11:23.398" v="3257" actId="2696"/>
        <pc:sldMkLst>
          <pc:docMk/>
          <pc:sldMk cId="1745657260" sldId="331"/>
        </pc:sldMkLst>
      </pc:sldChg>
      <pc:sldChg chg="del">
        <pc:chgData name="Jack Holguin" userId="6bae2fa7d57cd947" providerId="LiveId" clId="{EE203179-4A80-D749-8802-6A51CB400EEF}" dt="2023-02-11T11:11:09.783" v="3254" actId="2696"/>
        <pc:sldMkLst>
          <pc:docMk/>
          <pc:sldMk cId="2336444579" sldId="332"/>
        </pc:sldMkLst>
      </pc:sldChg>
      <pc:sldChg chg="del">
        <pc:chgData name="Jack Holguin" userId="6bae2fa7d57cd947" providerId="LiveId" clId="{EE203179-4A80-D749-8802-6A51CB400EEF}" dt="2023-02-11T09:45:25.856" v="29" actId="2696"/>
        <pc:sldMkLst>
          <pc:docMk/>
          <pc:sldMk cId="3040837163" sldId="333"/>
        </pc:sldMkLst>
      </pc:sldChg>
      <pc:sldChg chg="del">
        <pc:chgData name="Jack Holguin" userId="6bae2fa7d57cd947" providerId="LiveId" clId="{EE203179-4A80-D749-8802-6A51CB400EEF}" dt="2023-02-11T11:33:54.153" v="4044" actId="2696"/>
        <pc:sldMkLst>
          <pc:docMk/>
          <pc:sldMk cId="4116857788" sldId="335"/>
        </pc:sldMkLst>
      </pc:sldChg>
      <pc:sldChg chg="modSp mod">
        <pc:chgData name="Jack Holguin" userId="6bae2fa7d57cd947" providerId="LiveId" clId="{EE203179-4A80-D749-8802-6A51CB400EEF}" dt="2023-02-12T09:57:53.096" v="5089"/>
        <pc:sldMkLst>
          <pc:docMk/>
          <pc:sldMk cId="610638794" sldId="336"/>
        </pc:sldMkLst>
        <pc:spChg chg="mod">
          <ac:chgData name="Jack Holguin" userId="6bae2fa7d57cd947" providerId="LiveId" clId="{EE203179-4A80-D749-8802-6A51CB400EEF}" dt="2023-02-12T09:57:53.096" v="5089"/>
          <ac:spMkLst>
            <pc:docMk/>
            <pc:sldMk cId="610638794" sldId="336"/>
            <ac:spMk id="2" creationId="{A3554367-59A0-E949-8EAF-DC1BD94DE2AF}"/>
          </ac:spMkLst>
        </pc:spChg>
        <pc:spChg chg="mod">
          <ac:chgData name="Jack Holguin" userId="6bae2fa7d57cd947" providerId="LiveId" clId="{EE203179-4A80-D749-8802-6A51CB400EEF}" dt="2023-02-11T11:34:40.318" v="4084" actId="1035"/>
          <ac:spMkLst>
            <pc:docMk/>
            <pc:sldMk cId="610638794" sldId="336"/>
            <ac:spMk id="3" creationId="{23D1E4A7-95FE-E282-7EC4-CC5C453FC001}"/>
          </ac:spMkLst>
        </pc:spChg>
        <pc:picChg chg="mod">
          <ac:chgData name="Jack Holguin" userId="6bae2fa7d57cd947" providerId="LiveId" clId="{EE203179-4A80-D749-8802-6A51CB400EEF}" dt="2023-02-11T11:34:40.318" v="4084" actId="1035"/>
          <ac:picMkLst>
            <pc:docMk/>
            <pc:sldMk cId="610638794" sldId="336"/>
            <ac:picMk id="8" creationId="{A7F5B092-1B8E-8930-87A5-E947E4CDB9C4}"/>
          </ac:picMkLst>
        </pc:picChg>
        <pc:picChg chg="mod">
          <ac:chgData name="Jack Holguin" userId="6bae2fa7d57cd947" providerId="LiveId" clId="{EE203179-4A80-D749-8802-6A51CB400EEF}" dt="2023-02-11T11:35:01.303" v="4086" actId="14100"/>
          <ac:picMkLst>
            <pc:docMk/>
            <pc:sldMk cId="610638794" sldId="336"/>
            <ac:picMk id="11" creationId="{3603E3EE-15E2-177C-E6B9-445905184133}"/>
          </ac:picMkLst>
        </pc:picChg>
        <pc:picChg chg="mod">
          <ac:chgData name="Jack Holguin" userId="6bae2fa7d57cd947" providerId="LiveId" clId="{EE203179-4A80-D749-8802-6A51CB400EEF}" dt="2023-02-11T11:35:06.486" v="4088" actId="14100"/>
          <ac:picMkLst>
            <pc:docMk/>
            <pc:sldMk cId="610638794" sldId="336"/>
            <ac:picMk id="12" creationId="{DB56AA38-59F4-7DAD-CD36-E3734073BB57}"/>
          </ac:picMkLst>
        </pc:picChg>
        <pc:picChg chg="mod">
          <ac:chgData name="Jack Holguin" userId="6bae2fa7d57cd947" providerId="LiveId" clId="{EE203179-4A80-D749-8802-6A51CB400EEF}" dt="2023-02-11T11:35:12.584" v="4090" actId="14100"/>
          <ac:picMkLst>
            <pc:docMk/>
            <pc:sldMk cId="610638794" sldId="336"/>
            <ac:picMk id="14" creationId="{72DEFDAA-523E-B574-B61A-40FA4C841548}"/>
          </ac:picMkLst>
        </pc:picChg>
        <pc:picChg chg="mod">
          <ac:chgData name="Jack Holguin" userId="6bae2fa7d57cd947" providerId="LiveId" clId="{EE203179-4A80-D749-8802-6A51CB400EEF}" dt="2023-02-11T11:35:19.535" v="4092" actId="14100"/>
          <ac:picMkLst>
            <pc:docMk/>
            <pc:sldMk cId="610638794" sldId="336"/>
            <ac:picMk id="15" creationId="{0B0AE982-D1EE-1263-DA22-70AC14A3D629}"/>
          </ac:picMkLst>
        </pc:picChg>
        <pc:picChg chg="mod">
          <ac:chgData name="Jack Holguin" userId="6bae2fa7d57cd947" providerId="LiveId" clId="{EE203179-4A80-D749-8802-6A51CB400EEF}" dt="2023-02-11T11:34:40.318" v="4084" actId="1035"/>
          <ac:picMkLst>
            <pc:docMk/>
            <pc:sldMk cId="610638794" sldId="336"/>
            <ac:picMk id="4098" creationId="{A671E35C-B1C1-7C14-C19C-8E6553D1BDDD}"/>
          </ac:picMkLst>
        </pc:picChg>
      </pc:sldChg>
      <pc:sldChg chg="addSp delSp modSp mod">
        <pc:chgData name="Jack Holguin" userId="6bae2fa7d57cd947" providerId="LiveId" clId="{EE203179-4A80-D749-8802-6A51CB400EEF}" dt="2023-02-12T10:04:51.121" v="5133"/>
        <pc:sldMkLst>
          <pc:docMk/>
          <pc:sldMk cId="562193571" sldId="337"/>
        </pc:sldMkLst>
        <pc:spChg chg="mod">
          <ac:chgData name="Jack Holguin" userId="6bae2fa7d57cd947" providerId="LiveId" clId="{EE203179-4A80-D749-8802-6A51CB400EEF}" dt="2023-02-12T09:58:07.744" v="5092" actId="20577"/>
          <ac:spMkLst>
            <pc:docMk/>
            <pc:sldMk cId="562193571" sldId="337"/>
            <ac:spMk id="2" creationId="{A3554367-59A0-E949-8EAF-DC1BD94DE2AF}"/>
          </ac:spMkLst>
        </pc:spChg>
        <pc:spChg chg="add mod">
          <ac:chgData name="Jack Holguin" userId="6bae2fa7d57cd947" providerId="LiveId" clId="{EE203179-4A80-D749-8802-6A51CB400EEF}" dt="2023-02-12T10:04:51.121" v="5133"/>
          <ac:spMkLst>
            <pc:docMk/>
            <pc:sldMk cId="562193571" sldId="337"/>
            <ac:spMk id="4" creationId="{2073388E-2577-9769-71E4-0D29B5EC41FF}"/>
          </ac:spMkLst>
        </pc:spChg>
        <pc:spChg chg="del mod">
          <ac:chgData name="Jack Holguin" userId="6bae2fa7d57cd947" providerId="LiveId" clId="{EE203179-4A80-D749-8802-6A51CB400EEF}" dt="2023-02-12T10:04:43.719" v="5131" actId="478"/>
          <ac:spMkLst>
            <pc:docMk/>
            <pc:sldMk cId="562193571" sldId="337"/>
            <ac:spMk id="5" creationId="{D55FA24E-ACEF-EE46-8E32-A7D2F72600F1}"/>
          </ac:spMkLst>
        </pc:spChg>
        <pc:spChg chg="del mod">
          <ac:chgData name="Jack Holguin" userId="6bae2fa7d57cd947" providerId="LiveId" clId="{EE203179-4A80-D749-8802-6A51CB400EEF}" dt="2023-02-12T10:04:44.597" v="5132" actId="478"/>
          <ac:spMkLst>
            <pc:docMk/>
            <pc:sldMk cId="562193571" sldId="337"/>
            <ac:spMk id="6" creationId="{29C44E15-08CA-9D2C-69A2-6CE522FC6C79}"/>
          </ac:spMkLst>
        </pc:spChg>
        <pc:spChg chg="mod">
          <ac:chgData name="Jack Holguin" userId="6bae2fa7d57cd947" providerId="LiveId" clId="{EE203179-4A80-D749-8802-6A51CB400EEF}" dt="2023-02-11T11:32:21.903" v="3998" actId="20577"/>
          <ac:spMkLst>
            <pc:docMk/>
            <pc:sldMk cId="562193571" sldId="337"/>
            <ac:spMk id="86" creationId="{CEB38E0B-5B0A-8E71-6481-8BA869A2691F}"/>
          </ac:spMkLst>
        </pc:spChg>
        <pc:picChg chg="mod">
          <ac:chgData name="Jack Holguin" userId="6bae2fa7d57cd947" providerId="LiveId" clId="{EE203179-4A80-D749-8802-6A51CB400EEF}" dt="2023-02-11T11:33:09.078" v="4041" actId="1035"/>
          <ac:picMkLst>
            <pc:docMk/>
            <pc:sldMk cId="562193571" sldId="337"/>
            <ac:picMk id="19" creationId="{E02A0D45-F67D-C1D1-B56A-CB21A7705EFD}"/>
          </ac:picMkLst>
        </pc:picChg>
        <pc:picChg chg="mod">
          <ac:chgData name="Jack Holguin" userId="6bae2fa7d57cd947" providerId="LiveId" clId="{EE203179-4A80-D749-8802-6A51CB400EEF}" dt="2023-02-11T11:33:13.778" v="4042" actId="1076"/>
          <ac:picMkLst>
            <pc:docMk/>
            <pc:sldMk cId="562193571" sldId="337"/>
            <ac:picMk id="20" creationId="{DBD0758D-C7D6-92DE-5855-14670A05FA5E}"/>
          </ac:picMkLst>
        </pc:picChg>
      </pc:sldChg>
      <pc:sldChg chg="del">
        <pc:chgData name="Jack Holguin" userId="6bae2fa7d57cd947" providerId="LiveId" clId="{EE203179-4A80-D749-8802-6A51CB400EEF}" dt="2023-02-11T11:37:23.125" v="4159" actId="2696"/>
        <pc:sldMkLst>
          <pc:docMk/>
          <pc:sldMk cId="2234463292" sldId="338"/>
        </pc:sldMkLst>
      </pc:sldChg>
      <pc:sldChg chg="del">
        <pc:chgData name="Jack Holguin" userId="6bae2fa7d57cd947" providerId="LiveId" clId="{EE203179-4A80-D749-8802-6A51CB400EEF}" dt="2023-02-11T11:24:49.352" v="3719" actId="2696"/>
        <pc:sldMkLst>
          <pc:docMk/>
          <pc:sldMk cId="850186614" sldId="339"/>
        </pc:sldMkLst>
      </pc:sldChg>
      <pc:sldChg chg="del">
        <pc:chgData name="Jack Holguin" userId="6bae2fa7d57cd947" providerId="LiveId" clId="{EE203179-4A80-D749-8802-6A51CB400EEF}" dt="2023-02-11T11:24:49.352" v="3719" actId="2696"/>
        <pc:sldMkLst>
          <pc:docMk/>
          <pc:sldMk cId="781623873" sldId="340"/>
        </pc:sldMkLst>
      </pc:sldChg>
      <pc:sldChg chg="delSp modSp mod">
        <pc:chgData name="Jack Holguin" userId="6bae2fa7d57cd947" providerId="LiveId" clId="{EE203179-4A80-D749-8802-6A51CB400EEF}" dt="2023-02-12T10:35:47.594" v="7114" actId="20577"/>
        <pc:sldMkLst>
          <pc:docMk/>
          <pc:sldMk cId="3600617800" sldId="343"/>
        </pc:sldMkLst>
        <pc:spChg chg="mod">
          <ac:chgData name="Jack Holguin" userId="6bae2fa7d57cd947" providerId="LiveId" clId="{EE203179-4A80-D749-8802-6A51CB400EEF}" dt="2023-02-12T10:06:07.424" v="5160" actId="20577"/>
          <ac:spMkLst>
            <pc:docMk/>
            <pc:sldMk cId="3600617800" sldId="343"/>
            <ac:spMk id="2" creationId="{A3554367-59A0-E949-8EAF-DC1BD94DE2AF}"/>
          </ac:spMkLst>
        </pc:spChg>
        <pc:spChg chg="mod">
          <ac:chgData name="Jack Holguin" userId="6bae2fa7d57cd947" providerId="LiveId" clId="{EE203179-4A80-D749-8802-6A51CB400EEF}" dt="2023-02-12T10:35:47.594" v="7114" actId="20577"/>
          <ac:spMkLst>
            <pc:docMk/>
            <pc:sldMk cId="3600617800" sldId="343"/>
            <ac:spMk id="3" creationId="{5DA59848-72AC-F0ED-0D99-18E4EAB0261E}"/>
          </ac:spMkLst>
        </pc:spChg>
        <pc:picChg chg="del">
          <ac:chgData name="Jack Holguin" userId="6bae2fa7d57cd947" providerId="LiveId" clId="{EE203179-4A80-D749-8802-6A51CB400EEF}" dt="2023-02-12T09:55:45.417" v="5018" actId="478"/>
          <ac:picMkLst>
            <pc:docMk/>
            <pc:sldMk cId="3600617800" sldId="343"/>
            <ac:picMk id="2050" creationId="{B565FEF3-3032-1F30-B871-FC4AF52FBA24}"/>
          </ac:picMkLst>
        </pc:picChg>
      </pc:sldChg>
      <pc:sldChg chg="del">
        <pc:chgData name="Jack Holguin" userId="6bae2fa7d57cd947" providerId="LiveId" clId="{EE203179-4A80-D749-8802-6A51CB400EEF}" dt="2023-02-11T11:37:23.068" v="4154" actId="2696"/>
        <pc:sldMkLst>
          <pc:docMk/>
          <pc:sldMk cId="4200832885" sldId="344"/>
        </pc:sldMkLst>
      </pc:sldChg>
      <pc:sldChg chg="del">
        <pc:chgData name="Jack Holguin" userId="6bae2fa7d57cd947" providerId="LiveId" clId="{EE203179-4A80-D749-8802-6A51CB400EEF}" dt="2023-02-11T09:45:35.756" v="30" actId="2696"/>
        <pc:sldMkLst>
          <pc:docMk/>
          <pc:sldMk cId="1047558748" sldId="345"/>
        </pc:sldMkLst>
      </pc:sldChg>
      <pc:sldChg chg="del">
        <pc:chgData name="Jack Holguin" userId="6bae2fa7d57cd947" providerId="LiveId" clId="{EE203179-4A80-D749-8802-6A51CB400EEF}" dt="2023-02-11T10:07:19.425" v="537" actId="2696"/>
        <pc:sldMkLst>
          <pc:docMk/>
          <pc:sldMk cId="1308674002" sldId="346"/>
        </pc:sldMkLst>
      </pc:sldChg>
      <pc:sldChg chg="del">
        <pc:chgData name="Jack Holguin" userId="6bae2fa7d57cd947" providerId="LiveId" clId="{EE203179-4A80-D749-8802-6A51CB400EEF}" dt="2023-02-11T10:07:19.425" v="537" actId="2696"/>
        <pc:sldMkLst>
          <pc:docMk/>
          <pc:sldMk cId="1229988803" sldId="347"/>
        </pc:sldMkLst>
      </pc:sldChg>
      <pc:sldChg chg="del">
        <pc:chgData name="Jack Holguin" userId="6bae2fa7d57cd947" providerId="LiveId" clId="{EE203179-4A80-D749-8802-6A51CB400EEF}" dt="2023-02-11T10:07:19.425" v="537" actId="2696"/>
        <pc:sldMkLst>
          <pc:docMk/>
          <pc:sldMk cId="967117615" sldId="348"/>
        </pc:sldMkLst>
      </pc:sldChg>
      <pc:sldChg chg="del">
        <pc:chgData name="Jack Holguin" userId="6bae2fa7d57cd947" providerId="LiveId" clId="{EE203179-4A80-D749-8802-6A51CB400EEF}" dt="2023-02-11T11:12:22.701" v="3261" actId="2696"/>
        <pc:sldMkLst>
          <pc:docMk/>
          <pc:sldMk cId="569464381" sldId="349"/>
        </pc:sldMkLst>
      </pc:sldChg>
      <pc:sldChg chg="del">
        <pc:chgData name="Jack Holguin" userId="6bae2fa7d57cd947" providerId="LiveId" clId="{EE203179-4A80-D749-8802-6A51CB400EEF}" dt="2023-02-11T10:08:00.719" v="549" actId="2696"/>
        <pc:sldMkLst>
          <pc:docMk/>
          <pc:sldMk cId="1987645795" sldId="350"/>
        </pc:sldMkLst>
      </pc:sldChg>
      <pc:sldChg chg="del">
        <pc:chgData name="Jack Holguin" userId="6bae2fa7d57cd947" providerId="LiveId" clId="{EE203179-4A80-D749-8802-6A51CB400EEF}" dt="2023-02-11T11:37:23.115" v="4158" actId="2696"/>
        <pc:sldMkLst>
          <pc:docMk/>
          <pc:sldMk cId="3031422055" sldId="353"/>
        </pc:sldMkLst>
      </pc:sldChg>
      <pc:sldChg chg="del">
        <pc:chgData name="Jack Holguin" userId="6bae2fa7d57cd947" providerId="LiveId" clId="{EE203179-4A80-D749-8802-6A51CB400EEF}" dt="2023-02-11T11:17:42.241" v="3408" actId="2696"/>
        <pc:sldMkLst>
          <pc:docMk/>
          <pc:sldMk cId="1909134302" sldId="354"/>
        </pc:sldMkLst>
      </pc:sldChg>
      <pc:sldChg chg="del">
        <pc:chgData name="Jack Holguin" userId="6bae2fa7d57cd947" providerId="LiveId" clId="{EE203179-4A80-D749-8802-6A51CB400EEF}" dt="2023-02-11T11:37:09.330" v="4153" actId="2696"/>
        <pc:sldMkLst>
          <pc:docMk/>
          <pc:sldMk cId="2448396077" sldId="355"/>
        </pc:sldMkLst>
      </pc:sldChg>
      <pc:sldChg chg="del">
        <pc:chgData name="Jack Holguin" userId="6bae2fa7d57cd947" providerId="LiveId" clId="{EE203179-4A80-D749-8802-6A51CB400EEF}" dt="2023-02-11T11:11:44.555" v="3259" actId="2696"/>
        <pc:sldMkLst>
          <pc:docMk/>
          <pc:sldMk cId="172135222" sldId="356"/>
        </pc:sldMkLst>
      </pc:sldChg>
      <pc:sldChg chg="modSp mod">
        <pc:chgData name="Jack Holguin" userId="6bae2fa7d57cd947" providerId="LiveId" clId="{EE203179-4A80-D749-8802-6A51CB400EEF}" dt="2023-02-12T09:58:47.069" v="5097"/>
        <pc:sldMkLst>
          <pc:docMk/>
          <pc:sldMk cId="4189953612" sldId="357"/>
        </pc:sldMkLst>
        <pc:spChg chg="mod">
          <ac:chgData name="Jack Holguin" userId="6bae2fa7d57cd947" providerId="LiveId" clId="{EE203179-4A80-D749-8802-6A51CB400EEF}" dt="2023-02-11T11:19:59.250" v="3602" actId="20577"/>
          <ac:spMkLst>
            <pc:docMk/>
            <pc:sldMk cId="4189953612" sldId="357"/>
            <ac:spMk id="5" creationId="{2A242195-EEF8-182F-5704-B6B4D73B80B4}"/>
          </ac:spMkLst>
        </pc:spChg>
        <pc:spChg chg="mod">
          <ac:chgData name="Jack Holguin" userId="6bae2fa7d57cd947" providerId="LiveId" clId="{EE203179-4A80-D749-8802-6A51CB400EEF}" dt="2023-02-12T09:58:47.069" v="5097"/>
          <ac:spMkLst>
            <pc:docMk/>
            <pc:sldMk cId="4189953612" sldId="357"/>
            <ac:spMk id="9" creationId="{8BB9CCB5-2D57-311F-62C3-664ADD8107DC}"/>
          </ac:spMkLst>
        </pc:spChg>
        <pc:picChg chg="mod">
          <ac:chgData name="Jack Holguin" userId="6bae2fa7d57cd947" providerId="LiveId" clId="{EE203179-4A80-D749-8802-6A51CB400EEF}" dt="2023-02-11T11:18:08.350" v="3444" actId="1038"/>
          <ac:picMkLst>
            <pc:docMk/>
            <pc:sldMk cId="4189953612" sldId="357"/>
            <ac:picMk id="2" creationId="{6C256013-236D-7E18-207C-708FA97C5CA3}"/>
          </ac:picMkLst>
        </pc:picChg>
        <pc:picChg chg="mod">
          <ac:chgData name="Jack Holguin" userId="6bae2fa7d57cd947" providerId="LiveId" clId="{EE203179-4A80-D749-8802-6A51CB400EEF}" dt="2023-02-11T11:18:23.850" v="3457" actId="1038"/>
          <ac:picMkLst>
            <pc:docMk/>
            <pc:sldMk cId="4189953612" sldId="357"/>
            <ac:picMk id="8" creationId="{BD9B2442-C4D2-9F23-2BB5-180F33B45E43}"/>
          </ac:picMkLst>
        </pc:picChg>
      </pc:sldChg>
      <pc:sldChg chg="modSp mod">
        <pc:chgData name="Jack Holguin" userId="6bae2fa7d57cd947" providerId="LiveId" clId="{EE203179-4A80-D749-8802-6A51CB400EEF}" dt="2023-02-12T09:58:38.827" v="5095"/>
        <pc:sldMkLst>
          <pc:docMk/>
          <pc:sldMk cId="3580459882" sldId="358"/>
        </pc:sldMkLst>
        <pc:spChg chg="mod">
          <ac:chgData name="Jack Holguin" userId="6bae2fa7d57cd947" providerId="LiveId" clId="{EE203179-4A80-D749-8802-6A51CB400EEF}" dt="2023-02-11T11:21:00.458" v="3616" actId="20577"/>
          <ac:spMkLst>
            <pc:docMk/>
            <pc:sldMk cId="3580459882" sldId="358"/>
            <ac:spMk id="9" creationId="{5C36AC73-9D8B-5005-F958-4684E3FBA457}"/>
          </ac:spMkLst>
        </pc:spChg>
        <pc:spChg chg="mod">
          <ac:chgData name="Jack Holguin" userId="6bae2fa7d57cd947" providerId="LiveId" clId="{EE203179-4A80-D749-8802-6A51CB400EEF}" dt="2023-02-12T09:58:38.827" v="5095"/>
          <ac:spMkLst>
            <pc:docMk/>
            <pc:sldMk cId="3580459882" sldId="358"/>
            <ac:spMk id="15" creationId="{C5D3DB20-345A-717B-2946-3473CECFF98F}"/>
          </ac:spMkLst>
        </pc:spChg>
      </pc:sldChg>
      <pc:sldChg chg="modSp mod">
        <pc:chgData name="Jack Holguin" userId="6bae2fa7d57cd947" providerId="LiveId" clId="{EE203179-4A80-D749-8802-6A51CB400EEF}" dt="2023-02-12T09:58:35.177" v="5094"/>
        <pc:sldMkLst>
          <pc:docMk/>
          <pc:sldMk cId="140143399" sldId="362"/>
        </pc:sldMkLst>
        <pc:spChg chg="mod">
          <ac:chgData name="Jack Holguin" userId="6bae2fa7d57cd947" providerId="LiveId" clId="{EE203179-4A80-D749-8802-6A51CB400EEF}" dt="2023-02-11T11:36:23.961" v="4152" actId="20577"/>
          <ac:spMkLst>
            <pc:docMk/>
            <pc:sldMk cId="140143399" sldId="362"/>
            <ac:spMk id="3" creationId="{CD172495-DDAC-F0FE-4228-0CAD7835ABDF}"/>
          </ac:spMkLst>
        </pc:spChg>
        <pc:spChg chg="mod">
          <ac:chgData name="Jack Holguin" userId="6bae2fa7d57cd947" providerId="LiveId" clId="{EE203179-4A80-D749-8802-6A51CB400EEF}" dt="2023-02-11T11:36:02.467" v="4121" actId="1036"/>
          <ac:spMkLst>
            <pc:docMk/>
            <pc:sldMk cId="140143399" sldId="362"/>
            <ac:spMk id="5" creationId="{B7304B5B-029F-B54E-2A86-F09347F4BDB0}"/>
          </ac:spMkLst>
        </pc:spChg>
        <pc:spChg chg="mod">
          <ac:chgData name="Jack Holguin" userId="6bae2fa7d57cd947" providerId="LiveId" clId="{EE203179-4A80-D749-8802-6A51CB400EEF}" dt="2023-02-11T11:35:51.665" v="4116" actId="1076"/>
          <ac:spMkLst>
            <pc:docMk/>
            <pc:sldMk cId="140143399" sldId="362"/>
            <ac:spMk id="8" creationId="{B63D11FB-A7B3-A2B0-316F-2188AD319F43}"/>
          </ac:spMkLst>
        </pc:spChg>
        <pc:spChg chg="mod">
          <ac:chgData name="Jack Holguin" userId="6bae2fa7d57cd947" providerId="LiveId" clId="{EE203179-4A80-D749-8802-6A51CB400EEF}" dt="2023-02-11T11:35:54.850" v="4117" actId="1076"/>
          <ac:spMkLst>
            <pc:docMk/>
            <pc:sldMk cId="140143399" sldId="362"/>
            <ac:spMk id="10" creationId="{4D123498-FBFE-C846-51F5-8EACA9847AD7}"/>
          </ac:spMkLst>
        </pc:spChg>
        <pc:spChg chg="mod">
          <ac:chgData name="Jack Holguin" userId="6bae2fa7d57cd947" providerId="LiveId" clId="{EE203179-4A80-D749-8802-6A51CB400EEF}" dt="2023-02-12T09:58:35.177" v="5094"/>
          <ac:spMkLst>
            <pc:docMk/>
            <pc:sldMk cId="140143399" sldId="362"/>
            <ac:spMk id="11" creationId="{7A80E30C-20C8-04B5-80A0-0653E4907903}"/>
          </ac:spMkLst>
        </pc:spChg>
      </pc:sldChg>
      <pc:sldChg chg="del">
        <pc:chgData name="Jack Holguin" userId="6bae2fa7d57cd947" providerId="LiveId" clId="{EE203179-4A80-D749-8802-6A51CB400EEF}" dt="2023-02-11T11:12:01.943" v="3260" actId="2696"/>
        <pc:sldMkLst>
          <pc:docMk/>
          <pc:sldMk cId="575674308" sldId="363"/>
        </pc:sldMkLst>
      </pc:sldChg>
      <pc:sldChg chg="addSp delSp modSp mod">
        <pc:chgData name="Jack Holguin" userId="6bae2fa7d57cd947" providerId="LiveId" clId="{EE203179-4A80-D749-8802-6A51CB400EEF}" dt="2023-02-12T09:58:25.620" v="5093"/>
        <pc:sldMkLst>
          <pc:docMk/>
          <pc:sldMk cId="389902602" sldId="364"/>
        </pc:sldMkLst>
        <pc:spChg chg="mod">
          <ac:chgData name="Jack Holguin" userId="6bae2fa7d57cd947" providerId="LiveId" clId="{EE203179-4A80-D749-8802-6A51CB400EEF}" dt="2023-02-11T11:26:07.940" v="3772" actId="1076"/>
          <ac:spMkLst>
            <pc:docMk/>
            <pc:sldMk cId="389902602" sldId="364"/>
            <ac:spMk id="2" creationId="{15ABB00F-51C8-3371-EA75-E95674436378}"/>
          </ac:spMkLst>
        </pc:spChg>
        <pc:spChg chg="mod">
          <ac:chgData name="Jack Holguin" userId="6bae2fa7d57cd947" providerId="LiveId" clId="{EE203179-4A80-D749-8802-6A51CB400EEF}" dt="2023-02-11T11:25:22.425" v="3763" actId="20577"/>
          <ac:spMkLst>
            <pc:docMk/>
            <pc:sldMk cId="389902602" sldId="364"/>
            <ac:spMk id="3" creationId="{3550A566-6459-0FF6-6A81-231F8757D2C2}"/>
          </ac:spMkLst>
        </pc:spChg>
        <pc:spChg chg="mod">
          <ac:chgData name="Jack Holguin" userId="6bae2fa7d57cd947" providerId="LiveId" clId="{EE203179-4A80-D749-8802-6A51CB400EEF}" dt="2023-02-12T09:58:25.620" v="5093"/>
          <ac:spMkLst>
            <pc:docMk/>
            <pc:sldMk cId="389902602" sldId="364"/>
            <ac:spMk id="12" creationId="{4146CA7E-8A86-821F-113C-9E1AF2254D6A}"/>
          </ac:spMkLst>
        </pc:spChg>
        <pc:spChg chg="mod">
          <ac:chgData name="Jack Holguin" userId="6bae2fa7d57cd947" providerId="LiveId" clId="{EE203179-4A80-D749-8802-6A51CB400EEF}" dt="2023-02-11T12:00:27.284" v="4542" actId="20577"/>
          <ac:spMkLst>
            <pc:docMk/>
            <pc:sldMk cId="389902602" sldId="364"/>
            <ac:spMk id="17" creationId="{4AF0CF7A-FBB6-9442-C9BB-76F18D200AE2}"/>
          </ac:spMkLst>
        </pc:spChg>
        <pc:spChg chg="mod">
          <ac:chgData name="Jack Holguin" userId="6bae2fa7d57cd947" providerId="LiveId" clId="{EE203179-4A80-D749-8802-6A51CB400EEF}" dt="2023-02-11T12:00:37.396" v="4551" actId="20577"/>
          <ac:spMkLst>
            <pc:docMk/>
            <pc:sldMk cId="389902602" sldId="364"/>
            <ac:spMk id="19" creationId="{C5526427-C1C8-0436-48A7-B65BC0BDD7B5}"/>
          </ac:spMkLst>
        </pc:spChg>
        <pc:picChg chg="add del mod">
          <ac:chgData name="Jack Holguin" userId="6bae2fa7d57cd947" providerId="LiveId" clId="{EE203179-4A80-D749-8802-6A51CB400EEF}" dt="2023-02-11T11:27:14.902" v="3837" actId="1076"/>
          <ac:picMkLst>
            <pc:docMk/>
            <pc:sldMk cId="389902602" sldId="364"/>
            <ac:picMk id="4" creationId="{1C87C0A4-F44C-3EF5-C6E3-D92CDD75D2A4}"/>
          </ac:picMkLst>
        </pc:picChg>
        <pc:picChg chg="mod">
          <ac:chgData name="Jack Holguin" userId="6bae2fa7d57cd947" providerId="LiveId" clId="{EE203179-4A80-D749-8802-6A51CB400EEF}" dt="2023-02-11T11:28:27.162" v="3857" actId="1076"/>
          <ac:picMkLst>
            <pc:docMk/>
            <pc:sldMk cId="389902602" sldId="364"/>
            <ac:picMk id="5" creationId="{43F32F5A-2B5F-7C9A-D303-E7D7186B7FA3}"/>
          </ac:picMkLst>
        </pc:picChg>
        <pc:picChg chg="mod">
          <ac:chgData name="Jack Holguin" userId="6bae2fa7d57cd947" providerId="LiveId" clId="{EE203179-4A80-D749-8802-6A51CB400EEF}" dt="2023-02-11T11:28:29.012" v="3858" actId="1076"/>
          <ac:picMkLst>
            <pc:docMk/>
            <pc:sldMk cId="389902602" sldId="364"/>
            <ac:picMk id="6" creationId="{1E7FB04C-391A-EF47-95D4-0E32EAC99A25}"/>
          </ac:picMkLst>
        </pc:picChg>
        <pc:picChg chg="add mod modCrop">
          <ac:chgData name="Jack Holguin" userId="6bae2fa7d57cd947" providerId="LiveId" clId="{EE203179-4A80-D749-8802-6A51CB400EEF}" dt="2023-02-11T11:27:52.881" v="3848" actId="14100"/>
          <ac:picMkLst>
            <pc:docMk/>
            <pc:sldMk cId="389902602" sldId="364"/>
            <ac:picMk id="7" creationId="{C1EFBE91-0D6E-95F8-9BC6-3A2B81C5A0D0}"/>
          </ac:picMkLst>
        </pc:picChg>
        <pc:picChg chg="mod modCrop">
          <ac:chgData name="Jack Holguin" userId="6bae2fa7d57cd947" providerId="LiveId" clId="{EE203179-4A80-D749-8802-6A51CB400EEF}" dt="2023-02-11T11:55:34.017" v="4523" actId="1076"/>
          <ac:picMkLst>
            <pc:docMk/>
            <pc:sldMk cId="389902602" sldId="364"/>
            <ac:picMk id="9" creationId="{5EDB9DBD-39D0-DC75-B857-EB9BED06D248}"/>
          </ac:picMkLst>
        </pc:picChg>
        <pc:picChg chg="mod">
          <ac:chgData name="Jack Holguin" userId="6bae2fa7d57cd947" providerId="LiveId" clId="{EE203179-4A80-D749-8802-6A51CB400EEF}" dt="2023-02-11T11:31:12.117" v="3960" actId="1076"/>
          <ac:picMkLst>
            <pc:docMk/>
            <pc:sldMk cId="389902602" sldId="364"/>
            <ac:picMk id="14" creationId="{588C305B-6D65-FA26-EBE8-36168797760A}"/>
          </ac:picMkLst>
        </pc:picChg>
        <pc:picChg chg="mod">
          <ac:chgData name="Jack Holguin" userId="6bae2fa7d57cd947" providerId="LiveId" clId="{EE203179-4A80-D749-8802-6A51CB400EEF}" dt="2023-02-11T11:31:16.735" v="3961" actId="1076"/>
          <ac:picMkLst>
            <pc:docMk/>
            <pc:sldMk cId="389902602" sldId="364"/>
            <ac:picMk id="15" creationId="{8DC4F28C-0B29-72A6-4209-603132D8006B}"/>
          </ac:picMkLst>
        </pc:picChg>
      </pc:sldChg>
      <pc:sldChg chg="del">
        <pc:chgData name="Jack Holguin" userId="6bae2fa7d57cd947" providerId="LiveId" clId="{EE203179-4A80-D749-8802-6A51CB400EEF}" dt="2023-02-11T11:33:50.092" v="4043" actId="2696"/>
        <pc:sldMkLst>
          <pc:docMk/>
          <pc:sldMk cId="3091417214" sldId="365"/>
        </pc:sldMkLst>
      </pc:sldChg>
      <pc:sldChg chg="del">
        <pc:chgData name="Jack Holguin" userId="6bae2fa7d57cd947" providerId="LiveId" clId="{EE203179-4A80-D749-8802-6A51CB400EEF}" dt="2023-02-11T11:24:34.352" v="3718" actId="2696"/>
        <pc:sldMkLst>
          <pc:docMk/>
          <pc:sldMk cId="2923363914" sldId="366"/>
        </pc:sldMkLst>
      </pc:sldChg>
      <pc:sldChg chg="del">
        <pc:chgData name="Jack Holguin" userId="6bae2fa7d57cd947" providerId="LiveId" clId="{EE203179-4A80-D749-8802-6A51CB400EEF}" dt="2023-02-11T11:11:27.192" v="3258" actId="2696"/>
        <pc:sldMkLst>
          <pc:docMk/>
          <pc:sldMk cId="944172630" sldId="368"/>
        </pc:sldMkLst>
      </pc:sldChg>
      <pc:sldChg chg="del">
        <pc:chgData name="Jack Holguin" userId="6bae2fa7d57cd947" providerId="LiveId" clId="{EE203179-4A80-D749-8802-6A51CB400EEF}" dt="2023-02-11T10:08:11.964" v="550" actId="2696"/>
        <pc:sldMkLst>
          <pc:docMk/>
          <pc:sldMk cId="365014797" sldId="369"/>
        </pc:sldMkLst>
      </pc:sldChg>
      <pc:sldChg chg="del">
        <pc:chgData name="Jack Holguin" userId="6bae2fa7d57cd947" providerId="LiveId" clId="{EE203179-4A80-D749-8802-6A51CB400EEF}" dt="2023-02-11T11:11:09.783" v="3254" actId="2696"/>
        <pc:sldMkLst>
          <pc:docMk/>
          <pc:sldMk cId="3345233688" sldId="371"/>
        </pc:sldMkLst>
      </pc:sldChg>
      <pc:sldChg chg="del">
        <pc:chgData name="Jack Holguin" userId="6bae2fa7d57cd947" providerId="LiveId" clId="{EE203179-4A80-D749-8802-6A51CB400EEF}" dt="2023-02-11T11:24:34.352" v="3718" actId="2696"/>
        <pc:sldMkLst>
          <pc:docMk/>
          <pc:sldMk cId="2777996682" sldId="373"/>
        </pc:sldMkLst>
      </pc:sldChg>
      <pc:sldChg chg="del">
        <pc:chgData name="Jack Holguin" userId="6bae2fa7d57cd947" providerId="LiveId" clId="{EE203179-4A80-D749-8802-6A51CB400EEF}" dt="2023-02-11T11:37:23.082" v="4155" actId="2696"/>
        <pc:sldMkLst>
          <pc:docMk/>
          <pc:sldMk cId="335467823" sldId="374"/>
        </pc:sldMkLst>
      </pc:sldChg>
      <pc:sldChg chg="del">
        <pc:chgData name="Jack Holguin" userId="6bae2fa7d57cd947" providerId="LiveId" clId="{EE203179-4A80-D749-8802-6A51CB400EEF}" dt="2023-02-11T11:37:23.134" v="4160" actId="2696"/>
        <pc:sldMkLst>
          <pc:docMk/>
          <pc:sldMk cId="1057872881" sldId="375"/>
        </pc:sldMkLst>
      </pc:sldChg>
      <pc:sldChg chg="del">
        <pc:chgData name="Jack Holguin" userId="6bae2fa7d57cd947" providerId="LiveId" clId="{EE203179-4A80-D749-8802-6A51CB400EEF}" dt="2023-02-11T11:37:23.104" v="4157" actId="2696"/>
        <pc:sldMkLst>
          <pc:docMk/>
          <pc:sldMk cId="360323373" sldId="376"/>
        </pc:sldMkLst>
      </pc:sldChg>
      <pc:sldChg chg="del">
        <pc:chgData name="Jack Holguin" userId="6bae2fa7d57cd947" providerId="LiveId" clId="{EE203179-4A80-D749-8802-6A51CB400EEF}" dt="2023-02-11T11:37:23.094" v="4156" actId="2696"/>
        <pc:sldMkLst>
          <pc:docMk/>
          <pc:sldMk cId="1207715141" sldId="377"/>
        </pc:sldMkLst>
      </pc:sldChg>
      <pc:sldChg chg="del">
        <pc:chgData name="Jack Holguin" userId="6bae2fa7d57cd947" providerId="LiveId" clId="{EE203179-4A80-D749-8802-6A51CB400EEF}" dt="2023-02-11T09:45:38.892" v="31" actId="2696"/>
        <pc:sldMkLst>
          <pc:docMk/>
          <pc:sldMk cId="407676509" sldId="378"/>
        </pc:sldMkLst>
      </pc:sldChg>
      <pc:sldChg chg="modSp mod">
        <pc:chgData name="Jack Holguin" userId="6bae2fa7d57cd947" providerId="LiveId" clId="{EE203179-4A80-D749-8802-6A51CB400EEF}" dt="2023-02-11T10:05:14.034" v="509" actId="120"/>
        <pc:sldMkLst>
          <pc:docMk/>
          <pc:sldMk cId="4171473078" sldId="379"/>
        </pc:sldMkLst>
        <pc:spChg chg="mod">
          <ac:chgData name="Jack Holguin" userId="6bae2fa7d57cd947" providerId="LiveId" clId="{EE203179-4A80-D749-8802-6A51CB400EEF}" dt="2023-02-11T10:05:14.034" v="509" actId="120"/>
          <ac:spMkLst>
            <pc:docMk/>
            <pc:sldMk cId="4171473078" sldId="379"/>
            <ac:spMk id="3" creationId="{9E16F211-CD1C-3FB5-21EB-5056E167E8EB}"/>
          </ac:spMkLst>
        </pc:spChg>
      </pc:sldChg>
      <pc:sldChg chg="modSp mod">
        <pc:chgData name="Jack Holguin" userId="6bae2fa7d57cd947" providerId="LiveId" clId="{EE203179-4A80-D749-8802-6A51CB400EEF}" dt="2023-02-11T11:45:17.370" v="4376" actId="1035"/>
        <pc:sldMkLst>
          <pc:docMk/>
          <pc:sldMk cId="4088209283" sldId="380"/>
        </pc:sldMkLst>
        <pc:spChg chg="mod">
          <ac:chgData name="Jack Holguin" userId="6bae2fa7d57cd947" providerId="LiveId" clId="{EE203179-4A80-D749-8802-6A51CB400EEF}" dt="2023-02-11T11:45:13.941" v="4370" actId="27636"/>
          <ac:spMkLst>
            <pc:docMk/>
            <pc:sldMk cId="4088209283" sldId="380"/>
            <ac:spMk id="3" creationId="{9E16F211-CD1C-3FB5-21EB-5056E167E8EB}"/>
          </ac:spMkLst>
        </pc:spChg>
        <pc:picChg chg="mod">
          <ac:chgData name="Jack Holguin" userId="6bae2fa7d57cd947" providerId="LiveId" clId="{EE203179-4A80-D749-8802-6A51CB400EEF}" dt="2023-02-11T11:45:17.370" v="4376" actId="1035"/>
          <ac:picMkLst>
            <pc:docMk/>
            <pc:sldMk cId="4088209283" sldId="380"/>
            <ac:picMk id="5" creationId="{63BE0356-EC47-CF9B-50F3-9CE6D2BF1698}"/>
          </ac:picMkLst>
        </pc:picChg>
      </pc:sldChg>
      <pc:sldChg chg="del">
        <pc:chgData name="Jack Holguin" userId="6bae2fa7d57cd947" providerId="LiveId" clId="{EE203179-4A80-D749-8802-6A51CB400EEF}" dt="2023-02-11T09:49:09.837" v="84" actId="2696"/>
        <pc:sldMkLst>
          <pc:docMk/>
          <pc:sldMk cId="310752986" sldId="381"/>
        </pc:sldMkLst>
      </pc:sldChg>
      <pc:sldChg chg="del">
        <pc:chgData name="Jack Holguin" userId="6bae2fa7d57cd947" providerId="LiveId" clId="{EE203179-4A80-D749-8802-6A51CB400EEF}" dt="2023-02-11T09:49:09.837" v="84" actId="2696"/>
        <pc:sldMkLst>
          <pc:docMk/>
          <pc:sldMk cId="2508751285" sldId="382"/>
        </pc:sldMkLst>
      </pc:sldChg>
      <pc:sldChg chg="addSp delSp modSp mod ord">
        <pc:chgData name="Jack Holguin" userId="6bae2fa7d57cd947" providerId="LiveId" clId="{EE203179-4A80-D749-8802-6A51CB400EEF}" dt="2023-02-11T12:05:00.427" v="4618" actId="20577"/>
        <pc:sldMkLst>
          <pc:docMk/>
          <pc:sldMk cId="564558058" sldId="383"/>
        </pc:sldMkLst>
        <pc:spChg chg="mod">
          <ac:chgData name="Jack Holguin" userId="6bae2fa7d57cd947" providerId="LiveId" clId="{EE203179-4A80-D749-8802-6A51CB400EEF}" dt="2023-02-11T12:05:00.427" v="4618" actId="20577"/>
          <ac:spMkLst>
            <pc:docMk/>
            <pc:sldMk cId="564558058" sldId="383"/>
            <ac:spMk id="3" creationId="{9E16F211-CD1C-3FB5-21EB-5056E167E8EB}"/>
          </ac:spMkLst>
        </pc:spChg>
        <pc:spChg chg="mod">
          <ac:chgData name="Jack Holguin" userId="6bae2fa7d57cd947" providerId="LiveId" clId="{EE203179-4A80-D749-8802-6A51CB400EEF}" dt="2023-02-11T10:03:56.125" v="395" actId="1036"/>
          <ac:spMkLst>
            <pc:docMk/>
            <pc:sldMk cId="564558058" sldId="383"/>
            <ac:spMk id="6" creationId="{A214C623-8B35-70A9-512B-B68605938A96}"/>
          </ac:spMkLst>
        </pc:spChg>
        <pc:spChg chg="mod">
          <ac:chgData name="Jack Holguin" userId="6bae2fa7d57cd947" providerId="LiveId" clId="{EE203179-4A80-D749-8802-6A51CB400EEF}" dt="2023-02-11T10:03:56.125" v="395" actId="1036"/>
          <ac:spMkLst>
            <pc:docMk/>
            <pc:sldMk cId="564558058" sldId="383"/>
            <ac:spMk id="7" creationId="{743CF636-DE5F-99A5-D01D-6CB8A81377A4}"/>
          </ac:spMkLst>
        </pc:spChg>
        <pc:spChg chg="mod">
          <ac:chgData name="Jack Holguin" userId="6bae2fa7d57cd947" providerId="LiveId" clId="{EE203179-4A80-D749-8802-6A51CB400EEF}" dt="2023-02-11T10:03:56.125" v="395" actId="1036"/>
          <ac:spMkLst>
            <pc:docMk/>
            <pc:sldMk cId="564558058" sldId="383"/>
            <ac:spMk id="8" creationId="{7412F763-1A78-CBAB-0435-03A24C90C49F}"/>
          </ac:spMkLst>
        </pc:spChg>
        <pc:spChg chg="add mod">
          <ac:chgData name="Jack Holguin" userId="6bae2fa7d57cd947" providerId="LiveId" clId="{EE203179-4A80-D749-8802-6A51CB400EEF}" dt="2023-02-11T10:03:56.125" v="395" actId="1036"/>
          <ac:spMkLst>
            <pc:docMk/>
            <pc:sldMk cId="564558058" sldId="383"/>
            <ac:spMk id="11" creationId="{1D4CFA26-688B-8A17-9311-E0FC76771042}"/>
          </ac:spMkLst>
        </pc:spChg>
        <pc:picChg chg="del mod">
          <ac:chgData name="Jack Holguin" userId="6bae2fa7d57cd947" providerId="LiveId" clId="{EE203179-4A80-D749-8802-6A51CB400EEF}" dt="2023-02-11T10:03:17.369" v="375" actId="478"/>
          <ac:picMkLst>
            <pc:docMk/>
            <pc:sldMk cId="564558058" sldId="383"/>
            <ac:picMk id="5" creationId="{253D48DE-127C-B734-2E97-94D1B979D0DF}"/>
          </ac:picMkLst>
        </pc:picChg>
        <pc:picChg chg="add mod">
          <ac:chgData name="Jack Holguin" userId="6bae2fa7d57cd947" providerId="LiveId" clId="{EE203179-4A80-D749-8802-6A51CB400EEF}" dt="2023-02-11T10:03:56.125" v="395" actId="1036"/>
          <ac:picMkLst>
            <pc:docMk/>
            <pc:sldMk cId="564558058" sldId="383"/>
            <ac:picMk id="10" creationId="{6AB16282-D41E-3DDD-3605-4EB03784E9B8}"/>
          </ac:picMkLst>
        </pc:picChg>
      </pc:sldChg>
      <pc:sldChg chg="modSp mod">
        <pc:chgData name="Jack Holguin" userId="6bae2fa7d57cd947" providerId="LiveId" clId="{EE203179-4A80-D749-8802-6A51CB400EEF}" dt="2023-02-11T10:06:19.941" v="534" actId="1076"/>
        <pc:sldMkLst>
          <pc:docMk/>
          <pc:sldMk cId="593084223" sldId="384"/>
        </pc:sldMkLst>
        <pc:spChg chg="mod">
          <ac:chgData name="Jack Holguin" userId="6bae2fa7d57cd947" providerId="LiveId" clId="{EE203179-4A80-D749-8802-6A51CB400EEF}" dt="2023-02-11T10:06:19.941" v="534" actId="1076"/>
          <ac:spMkLst>
            <pc:docMk/>
            <pc:sldMk cId="593084223" sldId="384"/>
            <ac:spMk id="15" creationId="{AB2A8CBC-AB97-5F52-AFED-E5710E320F40}"/>
          </ac:spMkLst>
        </pc:spChg>
      </pc:sldChg>
      <pc:sldChg chg="delSp del mod">
        <pc:chgData name="Jack Holguin" userId="6bae2fa7d57cd947" providerId="LiveId" clId="{EE203179-4A80-D749-8802-6A51CB400EEF}" dt="2023-02-11T10:07:02.240" v="536" actId="2696"/>
        <pc:sldMkLst>
          <pc:docMk/>
          <pc:sldMk cId="3755130437" sldId="385"/>
        </pc:sldMkLst>
        <pc:spChg chg="del">
          <ac:chgData name="Jack Holguin" userId="6bae2fa7d57cd947" providerId="LiveId" clId="{EE203179-4A80-D749-8802-6A51CB400EEF}" dt="2023-02-11T10:06:47.176" v="535" actId="21"/>
          <ac:spMkLst>
            <pc:docMk/>
            <pc:sldMk cId="3755130437" sldId="385"/>
            <ac:spMk id="11" creationId="{F0CFB425-943E-9601-E87B-6DCF53CFE19C}"/>
          </ac:spMkLst>
        </pc:spChg>
        <pc:picChg chg="del">
          <ac:chgData name="Jack Holguin" userId="6bae2fa7d57cd947" providerId="LiveId" clId="{EE203179-4A80-D749-8802-6A51CB400EEF}" dt="2023-02-11T10:06:47.176" v="535" actId="21"/>
          <ac:picMkLst>
            <pc:docMk/>
            <pc:sldMk cId="3755130437" sldId="385"/>
            <ac:picMk id="5" creationId="{6976973C-AF97-FB46-1AFF-05B109BD4959}"/>
          </ac:picMkLst>
        </pc:picChg>
      </pc:sldChg>
      <pc:sldChg chg="del">
        <pc:chgData name="Jack Holguin" userId="6bae2fa7d57cd947" providerId="LiveId" clId="{EE203179-4A80-D749-8802-6A51CB400EEF}" dt="2023-02-11T11:11:09.783" v="3254" actId="2696"/>
        <pc:sldMkLst>
          <pc:docMk/>
          <pc:sldMk cId="1089448486" sldId="386"/>
        </pc:sldMkLst>
      </pc:sldChg>
      <pc:sldChg chg="modSp mod">
        <pc:chgData name="Jack Holguin" userId="6bae2fa7d57cd947" providerId="LiveId" clId="{EE203179-4A80-D749-8802-6A51CB400EEF}" dt="2023-02-12T09:58:43.025" v="5096"/>
        <pc:sldMkLst>
          <pc:docMk/>
          <pc:sldMk cId="3700302844" sldId="388"/>
        </pc:sldMkLst>
        <pc:spChg chg="mod">
          <ac:chgData name="Jack Holguin" userId="6bae2fa7d57cd947" providerId="LiveId" clId="{EE203179-4A80-D749-8802-6A51CB400EEF}" dt="2023-02-12T09:58:43.025" v="5096"/>
          <ac:spMkLst>
            <pc:docMk/>
            <pc:sldMk cId="3700302844" sldId="388"/>
            <ac:spMk id="2" creationId="{A3554367-59A0-E949-8EAF-DC1BD94DE2AF}"/>
          </ac:spMkLst>
        </pc:spChg>
        <pc:spChg chg="mod">
          <ac:chgData name="Jack Holguin" userId="6bae2fa7d57cd947" providerId="LiveId" clId="{EE203179-4A80-D749-8802-6A51CB400EEF}" dt="2023-02-11T11:20:36.662" v="3604" actId="12"/>
          <ac:spMkLst>
            <pc:docMk/>
            <pc:sldMk cId="3700302844" sldId="388"/>
            <ac:spMk id="5" creationId="{D9E72FD9-630C-8246-8E1E-DAF592EB5B32}"/>
          </ac:spMkLst>
        </pc:spChg>
        <pc:picChg chg="mod">
          <ac:chgData name="Jack Holguin" userId="6bae2fa7d57cd947" providerId="LiveId" clId="{EE203179-4A80-D749-8802-6A51CB400EEF}" dt="2023-02-11T11:20:41.510" v="3605" actId="1076"/>
          <ac:picMkLst>
            <pc:docMk/>
            <pc:sldMk cId="3700302844" sldId="388"/>
            <ac:picMk id="3" creationId="{9B69E981-E4D3-D468-53C7-D5FD236B8D80}"/>
          </ac:picMkLst>
        </pc:picChg>
      </pc:sldChg>
      <pc:sldChg chg="modSp mod">
        <pc:chgData name="Jack Holguin" userId="6bae2fa7d57cd947" providerId="LiveId" clId="{EE203179-4A80-D749-8802-6A51CB400EEF}" dt="2023-02-11T11:42:02.985" v="4218" actId="1036"/>
        <pc:sldMkLst>
          <pc:docMk/>
          <pc:sldMk cId="4294618127" sldId="389"/>
        </pc:sldMkLst>
        <pc:spChg chg="mod">
          <ac:chgData name="Jack Holguin" userId="6bae2fa7d57cd947" providerId="LiveId" clId="{EE203179-4A80-D749-8802-6A51CB400EEF}" dt="2023-02-11T10:05:17.296" v="510" actId="123"/>
          <ac:spMkLst>
            <pc:docMk/>
            <pc:sldMk cId="4294618127" sldId="389"/>
            <ac:spMk id="3" creationId="{9E16F211-CD1C-3FB5-21EB-5056E167E8EB}"/>
          </ac:spMkLst>
        </pc:spChg>
        <pc:spChg chg="mod">
          <ac:chgData name="Jack Holguin" userId="6bae2fa7d57cd947" providerId="LiveId" clId="{EE203179-4A80-D749-8802-6A51CB400EEF}" dt="2023-02-11T11:42:02.985" v="4218" actId="1036"/>
          <ac:spMkLst>
            <pc:docMk/>
            <pc:sldMk cId="4294618127" sldId="389"/>
            <ac:spMk id="5" creationId="{79067976-3BF5-50D4-52B7-2CE367D3658B}"/>
          </ac:spMkLst>
        </pc:spChg>
      </pc:sldChg>
      <pc:sldChg chg="modSp">
        <pc:chgData name="Jack Holguin" userId="6bae2fa7d57cd947" providerId="LiveId" clId="{EE203179-4A80-D749-8802-6A51CB400EEF}" dt="2023-02-11T10:04:56.594" v="504" actId="123"/>
        <pc:sldMkLst>
          <pc:docMk/>
          <pc:sldMk cId="2804647042" sldId="390"/>
        </pc:sldMkLst>
        <pc:spChg chg="mod">
          <ac:chgData name="Jack Holguin" userId="6bae2fa7d57cd947" providerId="LiveId" clId="{EE203179-4A80-D749-8802-6A51CB400EEF}" dt="2023-02-11T10:04:56.594" v="504" actId="123"/>
          <ac:spMkLst>
            <pc:docMk/>
            <pc:sldMk cId="2804647042" sldId="390"/>
            <ac:spMk id="3" creationId="{9E16F211-CD1C-3FB5-21EB-5056E167E8EB}"/>
          </ac:spMkLst>
        </pc:spChg>
      </pc:sldChg>
      <pc:sldChg chg="delSp modSp mod ord">
        <pc:chgData name="Jack Holguin" userId="6bae2fa7d57cd947" providerId="LiveId" clId="{EE203179-4A80-D749-8802-6A51CB400EEF}" dt="2023-02-11T11:45:59.165" v="4377" actId="20578"/>
        <pc:sldMkLst>
          <pc:docMk/>
          <pc:sldMk cId="1598755607" sldId="391"/>
        </pc:sldMkLst>
        <pc:spChg chg="mod">
          <ac:chgData name="Jack Holguin" userId="6bae2fa7d57cd947" providerId="LiveId" clId="{EE203179-4A80-D749-8802-6A51CB400EEF}" dt="2023-02-11T11:42:20.597" v="4221" actId="20577"/>
          <ac:spMkLst>
            <pc:docMk/>
            <pc:sldMk cId="1598755607" sldId="391"/>
            <ac:spMk id="3" creationId="{9E16F211-CD1C-3FB5-21EB-5056E167E8EB}"/>
          </ac:spMkLst>
        </pc:spChg>
        <pc:spChg chg="mod">
          <ac:chgData name="Jack Holguin" userId="6bae2fa7d57cd947" providerId="LiveId" clId="{EE203179-4A80-D749-8802-6A51CB400EEF}" dt="2023-02-11T10:04:46.166" v="502" actId="1035"/>
          <ac:spMkLst>
            <pc:docMk/>
            <pc:sldMk cId="1598755607" sldId="391"/>
            <ac:spMk id="7" creationId="{B47EB09A-19C0-35FB-1FBD-CE30ACCC7D42}"/>
          </ac:spMkLst>
        </pc:spChg>
        <pc:spChg chg="mod">
          <ac:chgData name="Jack Holguin" userId="6bae2fa7d57cd947" providerId="LiveId" clId="{EE203179-4A80-D749-8802-6A51CB400EEF}" dt="2023-02-11T10:04:46.166" v="502" actId="1035"/>
          <ac:spMkLst>
            <pc:docMk/>
            <pc:sldMk cId="1598755607" sldId="391"/>
            <ac:spMk id="9" creationId="{AD0A41FA-798B-5B51-6982-2775B74FDE04}"/>
          </ac:spMkLst>
        </pc:spChg>
        <pc:grpChg chg="mod">
          <ac:chgData name="Jack Holguin" userId="6bae2fa7d57cd947" providerId="LiveId" clId="{EE203179-4A80-D749-8802-6A51CB400EEF}" dt="2023-02-11T10:04:46.166" v="502" actId="1035"/>
          <ac:grpSpMkLst>
            <pc:docMk/>
            <pc:sldMk cId="1598755607" sldId="391"/>
            <ac:grpSpMk id="10" creationId="{7CBE2265-B9CD-FB86-7C30-86B6241AC81A}"/>
          </ac:grpSpMkLst>
        </pc:grpChg>
        <pc:picChg chg="del">
          <ac:chgData name="Jack Holguin" userId="6bae2fa7d57cd947" providerId="LiveId" clId="{EE203179-4A80-D749-8802-6A51CB400EEF}" dt="2023-02-11T10:04:39.368" v="487" actId="478"/>
          <ac:picMkLst>
            <pc:docMk/>
            <pc:sldMk cId="1598755607" sldId="391"/>
            <ac:picMk id="5" creationId="{63BE0356-EC47-CF9B-50F3-9CE6D2BF1698}"/>
          </ac:picMkLst>
        </pc:picChg>
        <pc:picChg chg="mod">
          <ac:chgData name="Jack Holguin" userId="6bae2fa7d57cd947" providerId="LiveId" clId="{EE203179-4A80-D749-8802-6A51CB400EEF}" dt="2023-02-11T10:04:46.166" v="502" actId="1035"/>
          <ac:picMkLst>
            <pc:docMk/>
            <pc:sldMk cId="1598755607" sldId="391"/>
            <ac:picMk id="6" creationId="{0D6E838E-F369-386B-8BEF-D5294F0AA430}"/>
          </ac:picMkLst>
        </pc:picChg>
        <pc:picChg chg="mod">
          <ac:chgData name="Jack Holguin" userId="6bae2fa7d57cd947" providerId="LiveId" clId="{EE203179-4A80-D749-8802-6A51CB400EEF}" dt="2023-02-11T10:04:46.166" v="502" actId="1035"/>
          <ac:picMkLst>
            <pc:docMk/>
            <pc:sldMk cId="1598755607" sldId="391"/>
            <ac:picMk id="8" creationId="{57D68B9A-50A2-B030-0B52-D9AA71E52281}"/>
          </ac:picMkLst>
        </pc:picChg>
      </pc:sldChg>
      <pc:sldChg chg="del">
        <pc:chgData name="Jack Holguin" userId="6bae2fa7d57cd947" providerId="LiveId" clId="{EE203179-4A80-D749-8802-6A51CB400EEF}" dt="2023-02-11T10:07:19.425" v="537" actId="2696"/>
        <pc:sldMkLst>
          <pc:docMk/>
          <pc:sldMk cId="2739971557" sldId="392"/>
        </pc:sldMkLst>
      </pc:sldChg>
      <pc:sldChg chg="addSp delSp modSp add mod">
        <pc:chgData name="Jack Holguin" userId="6bae2fa7d57cd947" providerId="LiveId" clId="{EE203179-4A80-D749-8802-6A51CB400EEF}" dt="2023-02-11T11:04:16.437" v="2978" actId="27636"/>
        <pc:sldMkLst>
          <pc:docMk/>
          <pc:sldMk cId="3314304699" sldId="392"/>
        </pc:sldMkLst>
        <pc:spChg chg="mod">
          <ac:chgData name="Jack Holguin" userId="6bae2fa7d57cd947" providerId="LiveId" clId="{EE203179-4A80-D749-8802-6A51CB400EEF}" dt="2023-02-11T11:04:16.437" v="2978" actId="27636"/>
          <ac:spMkLst>
            <pc:docMk/>
            <pc:sldMk cId="3314304699" sldId="392"/>
            <ac:spMk id="2" creationId="{A3554367-59A0-E949-8EAF-DC1BD94DE2AF}"/>
          </ac:spMkLst>
        </pc:spChg>
        <pc:spChg chg="add del mod">
          <ac:chgData name="Jack Holguin" userId="6bae2fa7d57cd947" providerId="LiveId" clId="{EE203179-4A80-D749-8802-6A51CB400EEF}" dt="2023-02-11T10:15:38.773" v="742"/>
          <ac:spMkLst>
            <pc:docMk/>
            <pc:sldMk cId="3314304699" sldId="392"/>
            <ac:spMk id="3" creationId="{CEC71DCF-5808-5D58-A87C-2CAAA79791E3}"/>
          </ac:spMkLst>
        </pc:spChg>
        <pc:spChg chg="mod">
          <ac:chgData name="Jack Holguin" userId="6bae2fa7d57cd947" providerId="LiveId" clId="{EE203179-4A80-D749-8802-6A51CB400EEF}" dt="2023-02-11T10:15:06.405" v="739" actId="1035"/>
          <ac:spMkLst>
            <pc:docMk/>
            <pc:sldMk cId="3314304699" sldId="392"/>
            <ac:spMk id="5" creationId="{D9E72FD9-630C-8246-8E1E-DAF592EB5B32}"/>
          </ac:spMkLst>
        </pc:spChg>
      </pc:sldChg>
      <pc:sldChg chg="addSp delSp modSp add mod">
        <pc:chgData name="Jack Holguin" userId="6bae2fa7d57cd947" providerId="LiveId" clId="{EE203179-4A80-D749-8802-6A51CB400EEF}" dt="2023-02-11T11:04:06.055" v="2974" actId="1035"/>
        <pc:sldMkLst>
          <pc:docMk/>
          <pc:sldMk cId="3328504640" sldId="393"/>
        </pc:sldMkLst>
        <pc:spChg chg="mod">
          <ac:chgData name="Jack Holguin" userId="6bae2fa7d57cd947" providerId="LiveId" clId="{EE203179-4A80-D749-8802-6A51CB400EEF}" dt="2023-02-11T11:03:59.487" v="2961" actId="27636"/>
          <ac:spMkLst>
            <pc:docMk/>
            <pc:sldMk cId="3328504640" sldId="393"/>
            <ac:spMk id="2" creationId="{A3554367-59A0-E949-8EAF-DC1BD94DE2AF}"/>
          </ac:spMkLst>
        </pc:spChg>
        <pc:spChg chg="mod">
          <ac:chgData name="Jack Holguin" userId="6bae2fa7d57cd947" providerId="LiveId" clId="{EE203179-4A80-D749-8802-6A51CB400EEF}" dt="2023-02-11T11:04:06.055" v="2974" actId="1035"/>
          <ac:spMkLst>
            <pc:docMk/>
            <pc:sldMk cId="3328504640" sldId="393"/>
            <ac:spMk id="7" creationId="{EECC433A-4C08-5B4E-2053-219219C5C6A9}"/>
          </ac:spMkLst>
        </pc:spChg>
        <pc:spChg chg="add mod">
          <ac:chgData name="Jack Holguin" userId="6bae2fa7d57cd947" providerId="LiveId" clId="{EE203179-4A80-D749-8802-6A51CB400EEF}" dt="2023-02-11T11:04:06.055" v="2974" actId="1035"/>
          <ac:spMkLst>
            <pc:docMk/>
            <pc:sldMk cId="3328504640" sldId="393"/>
            <ac:spMk id="8" creationId="{E5734B92-5A9F-B6AC-C072-2F65ED605E3E}"/>
          </ac:spMkLst>
        </pc:spChg>
        <pc:picChg chg="del">
          <ac:chgData name="Jack Holguin" userId="6bae2fa7d57cd947" providerId="LiveId" clId="{EE203179-4A80-D749-8802-6A51CB400EEF}" dt="2023-02-11T10:24:08.084" v="1107" actId="478"/>
          <ac:picMkLst>
            <pc:docMk/>
            <pc:sldMk cId="3328504640" sldId="393"/>
            <ac:picMk id="4" creationId="{1BF8045B-B016-48D8-6C80-7EA60F4E9860}"/>
          </ac:picMkLst>
        </pc:picChg>
        <pc:picChg chg="add mod modCrop">
          <ac:chgData name="Jack Holguin" userId="6bae2fa7d57cd947" providerId="LiveId" clId="{EE203179-4A80-D749-8802-6A51CB400EEF}" dt="2023-02-11T11:04:06.055" v="2974" actId="1035"/>
          <ac:picMkLst>
            <pc:docMk/>
            <pc:sldMk cId="3328504640" sldId="393"/>
            <ac:picMk id="5" creationId="{A07EC2F0-73E5-FB42-4EA2-2A6C49DEE282}"/>
          </ac:picMkLst>
        </pc:picChg>
        <pc:picChg chg="del">
          <ac:chgData name="Jack Holguin" userId="6bae2fa7d57cd947" providerId="LiveId" clId="{EE203179-4A80-D749-8802-6A51CB400EEF}" dt="2023-02-11T10:24:47.332" v="1114" actId="478"/>
          <ac:picMkLst>
            <pc:docMk/>
            <pc:sldMk cId="3328504640" sldId="393"/>
            <ac:picMk id="6" creationId="{C84B6CEC-6EF1-E4D7-4B5B-684FB91152E5}"/>
          </ac:picMkLst>
        </pc:picChg>
      </pc:sldChg>
      <pc:sldChg chg="addSp delSp modSp add mod">
        <pc:chgData name="Jack Holguin" userId="6bae2fa7d57cd947" providerId="LiveId" clId="{EE203179-4A80-D749-8802-6A51CB400EEF}" dt="2023-02-11T11:42:58.133" v="4226" actId="20577"/>
        <pc:sldMkLst>
          <pc:docMk/>
          <pc:sldMk cId="820649042" sldId="394"/>
        </pc:sldMkLst>
        <pc:spChg chg="mod">
          <ac:chgData name="Jack Holguin" userId="6bae2fa7d57cd947" providerId="LiveId" clId="{EE203179-4A80-D749-8802-6A51CB400EEF}" dt="2023-02-11T11:03:54.914" v="2959" actId="27636"/>
          <ac:spMkLst>
            <pc:docMk/>
            <pc:sldMk cId="820649042" sldId="394"/>
            <ac:spMk id="2" creationId="{A3554367-59A0-E949-8EAF-DC1BD94DE2AF}"/>
          </ac:spMkLst>
        </pc:spChg>
        <pc:spChg chg="add del mod">
          <ac:chgData name="Jack Holguin" userId="6bae2fa7d57cd947" providerId="LiveId" clId="{EE203179-4A80-D749-8802-6A51CB400EEF}" dt="2023-02-11T10:33:32.062" v="1547" actId="478"/>
          <ac:spMkLst>
            <pc:docMk/>
            <pc:sldMk cId="820649042" sldId="394"/>
            <ac:spMk id="4" creationId="{0A972550-01A3-FE01-741E-2B0ED856B40C}"/>
          </ac:spMkLst>
        </pc:spChg>
        <pc:spChg chg="add del mod">
          <ac:chgData name="Jack Holguin" userId="6bae2fa7d57cd947" providerId="LiveId" clId="{EE203179-4A80-D749-8802-6A51CB400EEF}" dt="2023-02-11T11:42:58.133" v="4226" actId="20577"/>
          <ac:spMkLst>
            <pc:docMk/>
            <pc:sldMk cId="820649042" sldId="394"/>
            <ac:spMk id="7" creationId="{EECC433A-4C08-5B4E-2053-219219C5C6A9}"/>
          </ac:spMkLst>
        </pc:spChg>
        <pc:spChg chg="del">
          <ac:chgData name="Jack Holguin" userId="6bae2fa7d57cd947" providerId="LiveId" clId="{EE203179-4A80-D749-8802-6A51CB400EEF}" dt="2023-02-11T10:33:34.217" v="1548" actId="478"/>
          <ac:spMkLst>
            <pc:docMk/>
            <pc:sldMk cId="820649042" sldId="394"/>
            <ac:spMk id="8" creationId="{E5734B92-5A9F-B6AC-C072-2F65ED605E3E}"/>
          </ac:spMkLst>
        </pc:spChg>
        <pc:picChg chg="del">
          <ac:chgData name="Jack Holguin" userId="6bae2fa7d57cd947" providerId="LiveId" clId="{EE203179-4A80-D749-8802-6A51CB400EEF}" dt="2023-02-11T10:34:18.590" v="1685" actId="478"/>
          <ac:picMkLst>
            <pc:docMk/>
            <pc:sldMk cId="820649042" sldId="394"/>
            <ac:picMk id="5" creationId="{A07EC2F0-73E5-FB42-4EA2-2A6C49DEE282}"/>
          </ac:picMkLst>
        </pc:picChg>
        <pc:picChg chg="add mod">
          <ac:chgData name="Jack Holguin" userId="6bae2fa7d57cd947" providerId="LiveId" clId="{EE203179-4A80-D749-8802-6A51CB400EEF}" dt="2023-02-11T10:43:34.149" v="2157" actId="1076"/>
          <ac:picMkLst>
            <pc:docMk/>
            <pc:sldMk cId="820649042" sldId="394"/>
            <ac:picMk id="10" creationId="{A79C5775-F31D-612F-D1CD-1B3C59242D6D}"/>
          </ac:picMkLst>
        </pc:picChg>
        <pc:picChg chg="add del mod">
          <ac:chgData name="Jack Holguin" userId="6bae2fa7d57cd947" providerId="LiveId" clId="{EE203179-4A80-D749-8802-6A51CB400EEF}" dt="2023-02-11T10:38:25.818" v="1869" actId="478"/>
          <ac:picMkLst>
            <pc:docMk/>
            <pc:sldMk cId="820649042" sldId="394"/>
            <ac:picMk id="12" creationId="{7DE729B0-2915-07F7-DE64-54900C5060B2}"/>
          </ac:picMkLst>
        </pc:picChg>
      </pc:sldChg>
      <pc:sldChg chg="addSp delSp modSp add mod">
        <pc:chgData name="Jack Holguin" userId="6bae2fa7d57cd947" providerId="LiveId" clId="{EE203179-4A80-D749-8802-6A51CB400EEF}" dt="2023-02-12T09:44:32.249" v="4619" actId="20577"/>
        <pc:sldMkLst>
          <pc:docMk/>
          <pc:sldMk cId="688814432" sldId="395"/>
        </pc:sldMkLst>
        <pc:spChg chg="mod">
          <ac:chgData name="Jack Holguin" userId="6bae2fa7d57cd947" providerId="LiveId" clId="{EE203179-4A80-D749-8802-6A51CB400EEF}" dt="2023-02-11T11:03:50.611" v="2957" actId="27636"/>
          <ac:spMkLst>
            <pc:docMk/>
            <pc:sldMk cId="688814432" sldId="395"/>
            <ac:spMk id="2" creationId="{A3554367-59A0-E949-8EAF-DC1BD94DE2AF}"/>
          </ac:spMkLst>
        </pc:spChg>
        <pc:spChg chg="mod">
          <ac:chgData name="Jack Holguin" userId="6bae2fa7d57cd947" providerId="LiveId" clId="{EE203179-4A80-D749-8802-6A51CB400EEF}" dt="2023-02-12T09:44:32.249" v="4619" actId="20577"/>
          <ac:spMkLst>
            <pc:docMk/>
            <pc:sldMk cId="688814432" sldId="395"/>
            <ac:spMk id="7" creationId="{EECC433A-4C08-5B4E-2053-219219C5C6A9}"/>
          </ac:spMkLst>
        </pc:spChg>
        <pc:picChg chg="add mod">
          <ac:chgData name="Jack Holguin" userId="6bae2fa7d57cd947" providerId="LiveId" clId="{EE203179-4A80-D749-8802-6A51CB400EEF}" dt="2023-02-11T10:51:33.246" v="2663" actId="1035"/>
          <ac:picMkLst>
            <pc:docMk/>
            <pc:sldMk cId="688814432" sldId="395"/>
            <ac:picMk id="4" creationId="{D8FF6010-9760-31D9-1101-173AB88F3DB2}"/>
          </ac:picMkLst>
        </pc:picChg>
        <pc:picChg chg="add mod">
          <ac:chgData name="Jack Holguin" userId="6bae2fa7d57cd947" providerId="LiveId" clId="{EE203179-4A80-D749-8802-6A51CB400EEF}" dt="2023-02-11T10:51:37.514" v="2674" actId="1036"/>
          <ac:picMkLst>
            <pc:docMk/>
            <pc:sldMk cId="688814432" sldId="395"/>
            <ac:picMk id="6" creationId="{55036854-B309-B5D4-41CF-70D9D7DD332F}"/>
          </ac:picMkLst>
        </pc:picChg>
        <pc:picChg chg="del">
          <ac:chgData name="Jack Holguin" userId="6bae2fa7d57cd947" providerId="LiveId" clId="{EE203179-4A80-D749-8802-6A51CB400EEF}" dt="2023-02-11T10:42:36.549" v="2153" actId="478"/>
          <ac:picMkLst>
            <pc:docMk/>
            <pc:sldMk cId="688814432" sldId="395"/>
            <ac:picMk id="10" creationId="{A79C5775-F31D-612F-D1CD-1B3C59242D6D}"/>
          </ac:picMkLst>
        </pc:picChg>
        <pc:picChg chg="add mod">
          <ac:chgData name="Jack Holguin" userId="6bae2fa7d57cd947" providerId="LiveId" clId="{EE203179-4A80-D749-8802-6A51CB400EEF}" dt="2023-02-11T10:56:10.513" v="2786" actId="1076"/>
          <ac:picMkLst>
            <pc:docMk/>
            <pc:sldMk cId="688814432" sldId="395"/>
            <ac:picMk id="17" creationId="{F102F999-3E44-C5E1-338E-C66DC6AB11FA}"/>
          </ac:picMkLst>
        </pc:picChg>
        <pc:cxnChg chg="add del mod">
          <ac:chgData name="Jack Holguin" userId="6bae2fa7d57cd947" providerId="LiveId" clId="{EE203179-4A80-D749-8802-6A51CB400EEF}" dt="2023-02-11T10:55:07.874" v="2775" actId="478"/>
          <ac:cxnSpMkLst>
            <pc:docMk/>
            <pc:sldMk cId="688814432" sldId="395"/>
            <ac:cxnSpMk id="11" creationId="{7677C694-C716-AC1F-9C63-EFC3A85E660D}"/>
          </ac:cxnSpMkLst>
        </pc:cxnChg>
        <pc:cxnChg chg="add mod">
          <ac:chgData name="Jack Holguin" userId="6bae2fa7d57cd947" providerId="LiveId" clId="{EE203179-4A80-D749-8802-6A51CB400EEF}" dt="2023-02-11T10:55:35.284" v="2779" actId="14100"/>
          <ac:cxnSpMkLst>
            <pc:docMk/>
            <pc:sldMk cId="688814432" sldId="395"/>
            <ac:cxnSpMk id="13" creationId="{B16B1278-832A-BE7F-2367-921DF982387B}"/>
          </ac:cxnSpMkLst>
        </pc:cxnChg>
      </pc:sldChg>
      <pc:sldChg chg="addSp delSp modSp add mod">
        <pc:chgData name="Jack Holguin" userId="6bae2fa7d57cd947" providerId="LiveId" clId="{EE203179-4A80-D749-8802-6A51CB400EEF}" dt="2023-02-11T11:05:43.958" v="3000" actId="20577"/>
        <pc:sldMkLst>
          <pc:docMk/>
          <pc:sldMk cId="3538197388" sldId="396"/>
        </pc:sldMkLst>
        <pc:spChg chg="mod">
          <ac:chgData name="Jack Holguin" userId="6bae2fa7d57cd947" providerId="LiveId" clId="{EE203179-4A80-D749-8802-6A51CB400EEF}" dt="2023-02-11T11:03:44.900" v="2955" actId="27636"/>
          <ac:spMkLst>
            <pc:docMk/>
            <pc:sldMk cId="3538197388" sldId="396"/>
            <ac:spMk id="2" creationId="{A3554367-59A0-E949-8EAF-DC1BD94DE2AF}"/>
          </ac:spMkLst>
        </pc:spChg>
        <pc:spChg chg="mod">
          <ac:chgData name="Jack Holguin" userId="6bae2fa7d57cd947" providerId="LiveId" clId="{EE203179-4A80-D749-8802-6A51CB400EEF}" dt="2023-02-11T11:05:43.958" v="3000" actId="20577"/>
          <ac:spMkLst>
            <pc:docMk/>
            <pc:sldMk cId="3538197388" sldId="396"/>
            <ac:spMk id="7" creationId="{EECC433A-4C08-5B4E-2053-219219C5C6A9}"/>
          </ac:spMkLst>
        </pc:spChg>
        <pc:picChg chg="del">
          <ac:chgData name="Jack Holguin" userId="6bae2fa7d57cd947" providerId="LiveId" clId="{EE203179-4A80-D749-8802-6A51CB400EEF}" dt="2023-02-11T10:52:55.930" v="2750" actId="478"/>
          <ac:picMkLst>
            <pc:docMk/>
            <pc:sldMk cId="3538197388" sldId="396"/>
            <ac:picMk id="4" creationId="{D8FF6010-9760-31D9-1101-173AB88F3DB2}"/>
          </ac:picMkLst>
        </pc:picChg>
        <pc:picChg chg="add mod">
          <ac:chgData name="Jack Holguin" userId="6bae2fa7d57cd947" providerId="LiveId" clId="{EE203179-4A80-D749-8802-6A51CB400EEF}" dt="2023-02-11T10:53:41.606" v="2766" actId="1076"/>
          <ac:picMkLst>
            <pc:docMk/>
            <pc:sldMk cId="3538197388" sldId="396"/>
            <ac:picMk id="5" creationId="{FDDD57CE-1319-1637-3F8D-98EDF4873135}"/>
          </ac:picMkLst>
        </pc:picChg>
        <pc:picChg chg="del">
          <ac:chgData name="Jack Holguin" userId="6bae2fa7d57cd947" providerId="LiveId" clId="{EE203179-4A80-D749-8802-6A51CB400EEF}" dt="2023-02-11T10:52:57.087" v="2751" actId="478"/>
          <ac:picMkLst>
            <pc:docMk/>
            <pc:sldMk cId="3538197388" sldId="396"/>
            <ac:picMk id="6" creationId="{55036854-B309-B5D4-41CF-70D9D7DD332F}"/>
          </ac:picMkLst>
        </pc:picChg>
        <pc:picChg chg="add mod">
          <ac:chgData name="Jack Holguin" userId="6bae2fa7d57cd947" providerId="LiveId" clId="{EE203179-4A80-D749-8802-6A51CB400EEF}" dt="2023-02-11T10:57:39.324" v="2818" actId="1076"/>
          <ac:picMkLst>
            <pc:docMk/>
            <pc:sldMk cId="3538197388" sldId="396"/>
            <ac:picMk id="10" creationId="{81AED78C-C759-3266-955A-AF483EB34E8B}"/>
          </ac:picMkLst>
        </pc:picChg>
        <pc:picChg chg="add mod">
          <ac:chgData name="Jack Holguin" userId="6bae2fa7d57cd947" providerId="LiveId" clId="{EE203179-4A80-D749-8802-6A51CB400EEF}" dt="2023-02-11T11:02:58.869" v="2950" actId="1076"/>
          <ac:picMkLst>
            <pc:docMk/>
            <pc:sldMk cId="3538197388" sldId="396"/>
            <ac:picMk id="12" creationId="{0983EF4F-5C4D-653A-B347-0D3127A16995}"/>
          </ac:picMkLst>
        </pc:picChg>
        <pc:picChg chg="add mod">
          <ac:chgData name="Jack Holguin" userId="6bae2fa7d57cd947" providerId="LiveId" clId="{EE203179-4A80-D749-8802-6A51CB400EEF}" dt="2023-02-11T11:02:55.518" v="2949" actId="1076"/>
          <ac:picMkLst>
            <pc:docMk/>
            <pc:sldMk cId="3538197388" sldId="396"/>
            <ac:picMk id="14" creationId="{CB737185-6591-23D3-4A82-E99641CD9D08}"/>
          </ac:picMkLst>
        </pc:picChg>
      </pc:sldChg>
      <pc:sldChg chg="addSp delSp modSp add mod">
        <pc:chgData name="Jack Holguin" userId="6bae2fa7d57cd947" providerId="LiveId" clId="{EE203179-4A80-D749-8802-6A51CB400EEF}" dt="2023-02-12T09:58:51.030" v="5098"/>
        <pc:sldMkLst>
          <pc:docMk/>
          <pc:sldMk cId="3455111663" sldId="397"/>
        </pc:sldMkLst>
        <pc:spChg chg="mod">
          <ac:chgData name="Jack Holguin" userId="6bae2fa7d57cd947" providerId="LiveId" clId="{EE203179-4A80-D749-8802-6A51CB400EEF}" dt="2023-02-12T09:58:51.030" v="5098"/>
          <ac:spMkLst>
            <pc:docMk/>
            <pc:sldMk cId="3455111663" sldId="397"/>
            <ac:spMk id="2" creationId="{A3554367-59A0-E949-8EAF-DC1BD94DE2AF}"/>
          </ac:spMkLst>
        </pc:spChg>
        <pc:spChg chg="add mod">
          <ac:chgData name="Jack Holguin" userId="6bae2fa7d57cd947" providerId="LiveId" clId="{EE203179-4A80-D749-8802-6A51CB400EEF}" dt="2023-02-11T11:44:19.669" v="4284" actId="20577"/>
          <ac:spMkLst>
            <pc:docMk/>
            <pc:sldMk cId="3455111663" sldId="397"/>
            <ac:spMk id="3" creationId="{6B4E580A-8EBF-2A64-7EC5-BEFCA1B6CA81}"/>
          </ac:spMkLst>
        </pc:spChg>
        <pc:spChg chg="add mod">
          <ac:chgData name="Jack Holguin" userId="6bae2fa7d57cd947" providerId="LiveId" clId="{EE203179-4A80-D749-8802-6A51CB400EEF}" dt="2023-02-11T11:17:36.842" v="3407" actId="1037"/>
          <ac:spMkLst>
            <pc:docMk/>
            <pc:sldMk cId="3455111663" sldId="397"/>
            <ac:spMk id="6" creationId="{6B4341C8-2917-EA9A-FAC1-55CB6A030855}"/>
          </ac:spMkLst>
        </pc:spChg>
        <pc:spChg chg="mod">
          <ac:chgData name="Jack Holguin" userId="6bae2fa7d57cd947" providerId="LiveId" clId="{EE203179-4A80-D749-8802-6A51CB400EEF}" dt="2023-02-11T11:43:44.114" v="4250" actId="20577"/>
          <ac:spMkLst>
            <pc:docMk/>
            <pc:sldMk cId="3455111663" sldId="397"/>
            <ac:spMk id="7" creationId="{EECC433A-4C08-5B4E-2053-219219C5C6A9}"/>
          </ac:spMkLst>
        </pc:spChg>
        <pc:picChg chg="add mod">
          <ac:chgData name="Jack Holguin" userId="6bae2fa7d57cd947" providerId="LiveId" clId="{EE203179-4A80-D749-8802-6A51CB400EEF}" dt="2023-02-11T11:16:08.785" v="3330" actId="1035"/>
          <ac:picMkLst>
            <pc:docMk/>
            <pc:sldMk cId="3455111663" sldId="397"/>
            <ac:picMk id="4" creationId="{C413C257-6EED-2AF9-4AA5-3531ED34114C}"/>
          </ac:picMkLst>
        </pc:picChg>
        <pc:picChg chg="del">
          <ac:chgData name="Jack Holguin" userId="6bae2fa7d57cd947" providerId="LiveId" clId="{EE203179-4A80-D749-8802-6A51CB400EEF}" dt="2023-02-11T11:07:20.272" v="3024" actId="478"/>
          <ac:picMkLst>
            <pc:docMk/>
            <pc:sldMk cId="3455111663" sldId="397"/>
            <ac:picMk id="5" creationId="{FDDD57CE-1319-1637-3F8D-98EDF4873135}"/>
          </ac:picMkLst>
        </pc:picChg>
        <pc:picChg chg="del">
          <ac:chgData name="Jack Holguin" userId="6bae2fa7d57cd947" providerId="LiveId" clId="{EE203179-4A80-D749-8802-6A51CB400EEF}" dt="2023-02-11T11:07:28.501" v="3030" actId="478"/>
          <ac:picMkLst>
            <pc:docMk/>
            <pc:sldMk cId="3455111663" sldId="397"/>
            <ac:picMk id="10" creationId="{81AED78C-C759-3266-955A-AF483EB34E8B}"/>
          </ac:picMkLst>
        </pc:picChg>
        <pc:picChg chg="del">
          <ac:chgData name="Jack Holguin" userId="6bae2fa7d57cd947" providerId="LiveId" clId="{EE203179-4A80-D749-8802-6A51CB400EEF}" dt="2023-02-11T11:07:27.536" v="3029" actId="478"/>
          <ac:picMkLst>
            <pc:docMk/>
            <pc:sldMk cId="3455111663" sldId="397"/>
            <ac:picMk id="12" creationId="{0983EF4F-5C4D-653A-B347-0D3127A16995}"/>
          </ac:picMkLst>
        </pc:picChg>
        <pc:picChg chg="del">
          <ac:chgData name="Jack Holguin" userId="6bae2fa7d57cd947" providerId="LiveId" clId="{EE203179-4A80-D749-8802-6A51CB400EEF}" dt="2023-02-11T11:07:30.391" v="3031" actId="478"/>
          <ac:picMkLst>
            <pc:docMk/>
            <pc:sldMk cId="3455111663" sldId="397"/>
            <ac:picMk id="14" creationId="{CB737185-6591-23D3-4A82-E99641CD9D08}"/>
          </ac:picMkLst>
        </pc:picChg>
      </pc:sldChg>
      <pc:sldChg chg="addSp delSp modSp add mod">
        <pc:chgData name="Jack Holguin" userId="6bae2fa7d57cd947" providerId="LiveId" clId="{EE203179-4A80-D749-8802-6A51CB400EEF}" dt="2023-02-12T09:57:45.162" v="5088"/>
        <pc:sldMkLst>
          <pc:docMk/>
          <pc:sldMk cId="147215017" sldId="398"/>
        </pc:sldMkLst>
        <pc:spChg chg="mod">
          <ac:chgData name="Jack Holguin" userId="6bae2fa7d57cd947" providerId="LiveId" clId="{EE203179-4A80-D749-8802-6A51CB400EEF}" dt="2023-02-12T09:57:45.162" v="5088"/>
          <ac:spMkLst>
            <pc:docMk/>
            <pc:sldMk cId="147215017" sldId="398"/>
            <ac:spMk id="2" creationId="{A3554367-59A0-E949-8EAF-DC1BD94DE2AF}"/>
          </ac:spMkLst>
        </pc:spChg>
        <pc:spChg chg="del mod">
          <ac:chgData name="Jack Holguin" userId="6bae2fa7d57cd947" providerId="LiveId" clId="{EE203179-4A80-D749-8802-6A51CB400EEF}" dt="2023-02-12T09:44:47.060" v="4620" actId="478"/>
          <ac:spMkLst>
            <pc:docMk/>
            <pc:sldMk cId="147215017" sldId="398"/>
            <ac:spMk id="3" creationId="{23D1E4A7-95FE-E282-7EC4-CC5C453FC001}"/>
          </ac:spMkLst>
        </pc:spChg>
        <pc:spChg chg="add mod">
          <ac:chgData name="Jack Holguin" userId="6bae2fa7d57cd947" providerId="LiveId" clId="{EE203179-4A80-D749-8802-6A51CB400EEF}" dt="2023-02-12T09:56:31.957" v="5073" actId="20577"/>
          <ac:spMkLst>
            <pc:docMk/>
            <pc:sldMk cId="147215017" sldId="398"/>
            <ac:spMk id="11" creationId="{F4C2837B-795A-7EB7-1458-F7BD4C3BCE90}"/>
          </ac:spMkLst>
        </pc:spChg>
        <pc:picChg chg="add del mod">
          <ac:chgData name="Jack Holguin" userId="6bae2fa7d57cd947" providerId="LiveId" clId="{EE203179-4A80-D749-8802-6A51CB400EEF}" dt="2023-02-12T09:46:13.960" v="4637" actId="21"/>
          <ac:picMkLst>
            <pc:docMk/>
            <pc:sldMk cId="147215017" sldId="398"/>
            <ac:picMk id="6" creationId="{7BC58518-19AF-6DE4-2F03-28D7246C8D9A}"/>
          </ac:picMkLst>
        </pc:picChg>
        <pc:picChg chg="del">
          <ac:chgData name="Jack Holguin" userId="6bae2fa7d57cd947" providerId="LiveId" clId="{EE203179-4A80-D749-8802-6A51CB400EEF}" dt="2023-02-11T11:37:51.199" v="4162" actId="478"/>
          <ac:picMkLst>
            <pc:docMk/>
            <pc:sldMk cId="147215017" sldId="398"/>
            <ac:picMk id="8" creationId="{A7F5B092-1B8E-8930-87A5-E947E4CDB9C4}"/>
          </ac:picMkLst>
        </pc:picChg>
        <pc:picChg chg="add mod">
          <ac:chgData name="Jack Holguin" userId="6bae2fa7d57cd947" providerId="LiveId" clId="{EE203179-4A80-D749-8802-6A51CB400EEF}" dt="2023-02-12T09:49:13.117" v="4682" actId="1035"/>
          <ac:picMkLst>
            <pc:docMk/>
            <pc:sldMk cId="147215017" sldId="398"/>
            <ac:picMk id="8" creationId="{F57DDDAF-2562-50D3-7A6D-B1536949C123}"/>
          </ac:picMkLst>
        </pc:picChg>
        <pc:picChg chg="add mod">
          <ac:chgData name="Jack Holguin" userId="6bae2fa7d57cd947" providerId="LiveId" clId="{EE203179-4A80-D749-8802-6A51CB400EEF}" dt="2023-02-12T09:49:13.117" v="4682" actId="1035"/>
          <ac:picMkLst>
            <pc:docMk/>
            <pc:sldMk cId="147215017" sldId="398"/>
            <ac:picMk id="10" creationId="{CD6E74F4-B8BB-94C6-4647-A3BD0AF346CE}"/>
          </ac:picMkLst>
        </pc:picChg>
        <pc:picChg chg="del">
          <ac:chgData name="Jack Holguin" userId="6bae2fa7d57cd947" providerId="LiveId" clId="{EE203179-4A80-D749-8802-6A51CB400EEF}" dt="2023-02-11T11:37:51.199" v="4162" actId="478"/>
          <ac:picMkLst>
            <pc:docMk/>
            <pc:sldMk cId="147215017" sldId="398"/>
            <ac:picMk id="11" creationId="{3603E3EE-15E2-177C-E6B9-445905184133}"/>
          </ac:picMkLst>
        </pc:picChg>
        <pc:picChg chg="del">
          <ac:chgData name="Jack Holguin" userId="6bae2fa7d57cd947" providerId="LiveId" clId="{EE203179-4A80-D749-8802-6A51CB400EEF}" dt="2023-02-11T11:37:51.199" v="4162" actId="478"/>
          <ac:picMkLst>
            <pc:docMk/>
            <pc:sldMk cId="147215017" sldId="398"/>
            <ac:picMk id="12" creationId="{DB56AA38-59F4-7DAD-CD36-E3734073BB57}"/>
          </ac:picMkLst>
        </pc:picChg>
        <pc:picChg chg="del">
          <ac:chgData name="Jack Holguin" userId="6bae2fa7d57cd947" providerId="LiveId" clId="{EE203179-4A80-D749-8802-6A51CB400EEF}" dt="2023-02-11T11:37:51.199" v="4162" actId="478"/>
          <ac:picMkLst>
            <pc:docMk/>
            <pc:sldMk cId="147215017" sldId="398"/>
            <ac:picMk id="14" creationId="{72DEFDAA-523E-B574-B61A-40FA4C841548}"/>
          </ac:picMkLst>
        </pc:picChg>
        <pc:picChg chg="del">
          <ac:chgData name="Jack Holguin" userId="6bae2fa7d57cd947" providerId="LiveId" clId="{EE203179-4A80-D749-8802-6A51CB400EEF}" dt="2023-02-11T11:37:51.199" v="4162" actId="478"/>
          <ac:picMkLst>
            <pc:docMk/>
            <pc:sldMk cId="147215017" sldId="398"/>
            <ac:picMk id="15" creationId="{0B0AE982-D1EE-1263-DA22-70AC14A3D629}"/>
          </ac:picMkLst>
        </pc:picChg>
        <pc:picChg chg="del">
          <ac:chgData name="Jack Holguin" userId="6bae2fa7d57cd947" providerId="LiveId" clId="{EE203179-4A80-D749-8802-6A51CB400EEF}" dt="2023-02-11T11:37:51.199" v="4162" actId="478"/>
          <ac:picMkLst>
            <pc:docMk/>
            <pc:sldMk cId="147215017" sldId="398"/>
            <ac:picMk id="4098" creationId="{A671E35C-B1C1-7C14-C19C-8E6553D1BDDD}"/>
          </ac:picMkLst>
        </pc:picChg>
      </pc:sldChg>
      <pc:sldChg chg="add del">
        <pc:chgData name="Jack Holguin" userId="6bae2fa7d57cd947" providerId="LiveId" clId="{EE203179-4A80-D749-8802-6A51CB400EEF}" dt="2023-02-11T11:11:20.146" v="3256" actId="2696"/>
        <pc:sldMkLst>
          <pc:docMk/>
          <pc:sldMk cId="1150959434" sldId="398"/>
        </pc:sldMkLst>
      </pc:sldChg>
      <pc:sldChg chg="addSp delSp modSp add mod">
        <pc:chgData name="Jack Holguin" userId="6bae2fa7d57cd947" providerId="LiveId" clId="{EE203179-4A80-D749-8802-6A51CB400EEF}" dt="2023-02-12T10:17:37.110" v="6019" actId="20577"/>
        <pc:sldMkLst>
          <pc:docMk/>
          <pc:sldMk cId="388895725" sldId="399"/>
        </pc:sldMkLst>
        <pc:spChg chg="mod">
          <ac:chgData name="Jack Holguin" userId="6bae2fa7d57cd947" providerId="LiveId" clId="{EE203179-4A80-D749-8802-6A51CB400EEF}" dt="2023-02-12T09:57:32.967" v="5087" actId="20577"/>
          <ac:spMkLst>
            <pc:docMk/>
            <pc:sldMk cId="388895725" sldId="399"/>
            <ac:spMk id="2" creationId="{A3554367-59A0-E949-8EAF-DC1BD94DE2AF}"/>
          </ac:spMkLst>
        </pc:spChg>
        <pc:spChg chg="del mod">
          <ac:chgData name="Jack Holguin" userId="6bae2fa7d57cd947" providerId="LiveId" clId="{EE203179-4A80-D749-8802-6A51CB400EEF}" dt="2023-02-12T09:46:23.941" v="4641" actId="478"/>
          <ac:spMkLst>
            <pc:docMk/>
            <pc:sldMk cId="388895725" sldId="399"/>
            <ac:spMk id="3" creationId="{23D1E4A7-95FE-E282-7EC4-CC5C453FC001}"/>
          </ac:spMkLst>
        </pc:spChg>
        <pc:spChg chg="add mod">
          <ac:chgData name="Jack Holguin" userId="6bae2fa7d57cd947" providerId="LiveId" clId="{EE203179-4A80-D749-8802-6A51CB400EEF}" dt="2023-02-12T10:17:37.110" v="6019" actId="20577"/>
          <ac:spMkLst>
            <pc:docMk/>
            <pc:sldMk cId="388895725" sldId="399"/>
            <ac:spMk id="6" creationId="{89B5467B-1B04-B0D2-24A1-41B44AD4E40B}"/>
          </ac:spMkLst>
        </pc:spChg>
        <pc:picChg chg="add mod">
          <ac:chgData name="Jack Holguin" userId="6bae2fa7d57cd947" providerId="LiveId" clId="{EE203179-4A80-D749-8802-6A51CB400EEF}" dt="2023-02-12T09:49:03.950" v="4659" actId="1076"/>
          <ac:picMkLst>
            <pc:docMk/>
            <pc:sldMk cId="388895725" sldId="399"/>
            <ac:picMk id="4" creationId="{1D62C5E5-E737-BD17-D796-9C506085FAF0}"/>
          </ac:picMkLst>
        </pc:picChg>
      </pc:sldChg>
      <pc:sldChg chg="modSp add mod">
        <pc:chgData name="Jack Holguin" userId="6bae2fa7d57cd947" providerId="LiveId" clId="{EE203179-4A80-D749-8802-6A51CB400EEF}" dt="2023-02-12T10:33:41.297" v="7076" actId="20577"/>
        <pc:sldMkLst>
          <pc:docMk/>
          <pc:sldMk cId="1097495285" sldId="400"/>
        </pc:sldMkLst>
        <pc:spChg chg="mod">
          <ac:chgData name="Jack Holguin" userId="6bae2fa7d57cd947" providerId="LiveId" clId="{EE203179-4A80-D749-8802-6A51CB400EEF}" dt="2023-02-12T10:33:41.297" v="7076" actId="20577"/>
          <ac:spMkLst>
            <pc:docMk/>
            <pc:sldMk cId="1097495285" sldId="400"/>
            <ac:spMk id="3" creationId="{5DA59848-72AC-F0ED-0D99-18E4EAB0261E}"/>
          </ac:spMkLst>
        </pc:spChg>
      </pc:sldChg>
      <pc:sldChg chg="addSp delSp modSp add mod">
        <pc:chgData name="Jack Holguin" userId="6bae2fa7d57cd947" providerId="LiveId" clId="{EE203179-4A80-D749-8802-6A51CB400EEF}" dt="2023-02-12T10:01:28.101" v="5110" actId="1076"/>
        <pc:sldMkLst>
          <pc:docMk/>
          <pc:sldMk cId="1473609056" sldId="401"/>
        </pc:sldMkLst>
        <pc:spChg chg="mod">
          <ac:chgData name="Jack Holguin" userId="6bae2fa7d57cd947" providerId="LiveId" clId="{EE203179-4A80-D749-8802-6A51CB400EEF}" dt="2023-02-12T09:57:18.426" v="5085" actId="114"/>
          <ac:spMkLst>
            <pc:docMk/>
            <pc:sldMk cId="1473609056" sldId="401"/>
            <ac:spMk id="2" creationId="{A3554367-59A0-E949-8EAF-DC1BD94DE2AF}"/>
          </ac:spMkLst>
        </pc:spChg>
        <pc:spChg chg="del">
          <ac:chgData name="Jack Holguin" userId="6bae2fa7d57cd947" providerId="LiveId" clId="{EE203179-4A80-D749-8802-6A51CB400EEF}" dt="2023-02-12T09:56:59.299" v="5076" actId="478"/>
          <ac:spMkLst>
            <pc:docMk/>
            <pc:sldMk cId="1473609056" sldId="401"/>
            <ac:spMk id="6" creationId="{89B5467B-1B04-B0D2-24A1-41B44AD4E40B}"/>
          </ac:spMkLst>
        </pc:spChg>
        <pc:picChg chg="del">
          <ac:chgData name="Jack Holguin" userId="6bae2fa7d57cd947" providerId="LiveId" clId="{EE203179-4A80-D749-8802-6A51CB400EEF}" dt="2023-02-12T09:56:56.971" v="5075" actId="478"/>
          <ac:picMkLst>
            <pc:docMk/>
            <pc:sldMk cId="1473609056" sldId="401"/>
            <ac:picMk id="4" creationId="{1D62C5E5-E737-BD17-D796-9C506085FAF0}"/>
          </ac:picMkLst>
        </pc:picChg>
        <pc:picChg chg="add mod">
          <ac:chgData name="Jack Holguin" userId="6bae2fa7d57cd947" providerId="LiveId" clId="{EE203179-4A80-D749-8802-6A51CB400EEF}" dt="2023-02-12T10:01:28.101" v="5110" actId="1076"/>
          <ac:picMkLst>
            <pc:docMk/>
            <pc:sldMk cId="1473609056" sldId="401"/>
            <ac:picMk id="7" creationId="{F7D630B7-068B-557B-D483-71A4B5C6D859}"/>
          </ac:picMkLst>
        </pc:picChg>
        <pc:picChg chg="add mod">
          <ac:chgData name="Jack Holguin" userId="6bae2fa7d57cd947" providerId="LiveId" clId="{EE203179-4A80-D749-8802-6A51CB400EEF}" dt="2023-02-12T10:01:17.835" v="5109" actId="1076"/>
          <ac:picMkLst>
            <pc:docMk/>
            <pc:sldMk cId="1473609056" sldId="401"/>
            <ac:picMk id="9" creationId="{76A04A0C-B063-0863-6708-54D3F2A81BC0}"/>
          </ac:picMkLst>
        </pc:picChg>
      </pc:sldChg>
      <pc:sldChg chg="addSp delSp modSp add mod">
        <pc:chgData name="Jack Holguin" userId="6bae2fa7d57cd947" providerId="LiveId" clId="{EE203179-4A80-D749-8802-6A51CB400EEF}" dt="2023-02-12T10:18:03.586" v="6021"/>
        <pc:sldMkLst>
          <pc:docMk/>
          <pc:sldMk cId="105562421" sldId="402"/>
        </pc:sldMkLst>
        <pc:picChg chg="add mod">
          <ac:chgData name="Jack Holguin" userId="6bae2fa7d57cd947" providerId="LiveId" clId="{EE203179-4A80-D749-8802-6A51CB400EEF}" dt="2023-02-12T10:02:31.612" v="5119" actId="1076"/>
          <ac:picMkLst>
            <pc:docMk/>
            <pc:sldMk cId="105562421" sldId="402"/>
            <ac:picMk id="4" creationId="{2694BCD3-835E-DCA6-0CBA-34CDCCBA20EA}"/>
          </ac:picMkLst>
        </pc:picChg>
        <pc:picChg chg="del">
          <ac:chgData name="Jack Holguin" userId="6bae2fa7d57cd947" providerId="LiveId" clId="{EE203179-4A80-D749-8802-6A51CB400EEF}" dt="2023-02-12T10:02:32.627" v="5120" actId="478"/>
          <ac:picMkLst>
            <pc:docMk/>
            <pc:sldMk cId="105562421" sldId="402"/>
            <ac:picMk id="7" creationId="{F7D630B7-068B-557B-D483-71A4B5C6D859}"/>
          </ac:picMkLst>
        </pc:picChg>
        <pc:picChg chg="add mod">
          <ac:chgData name="Jack Holguin" userId="6bae2fa7d57cd947" providerId="LiveId" clId="{EE203179-4A80-D749-8802-6A51CB400EEF}" dt="2023-02-12T10:03:09.978" v="5127" actId="1076"/>
          <ac:picMkLst>
            <pc:docMk/>
            <pc:sldMk cId="105562421" sldId="402"/>
            <ac:picMk id="8" creationId="{76594F2F-9EEC-052C-7F49-C63BDAF3EB61}"/>
          </ac:picMkLst>
        </pc:picChg>
        <pc:picChg chg="del">
          <ac:chgData name="Jack Holguin" userId="6bae2fa7d57cd947" providerId="LiveId" clId="{EE203179-4A80-D749-8802-6A51CB400EEF}" dt="2023-02-12T10:01:41.950" v="5112" actId="478"/>
          <ac:picMkLst>
            <pc:docMk/>
            <pc:sldMk cId="105562421" sldId="402"/>
            <ac:picMk id="9" creationId="{76A04A0C-B063-0863-6708-54D3F2A81BC0}"/>
          </ac:picMkLst>
        </pc:picChg>
        <pc:picChg chg="add del mod">
          <ac:chgData name="Jack Holguin" userId="6bae2fa7d57cd947" providerId="LiveId" clId="{EE203179-4A80-D749-8802-6A51CB400EEF}" dt="2023-02-12T10:18:03.586" v="6021"/>
          <ac:picMkLst>
            <pc:docMk/>
            <pc:sldMk cId="105562421" sldId="402"/>
            <ac:picMk id="10" creationId="{EF37116D-AC30-9A46-21F1-7CA816364048}"/>
          </ac:picMkLst>
        </pc:picChg>
      </pc:sldChg>
      <pc:sldChg chg="addSp delSp modSp add mod">
        <pc:chgData name="Jack Holguin" userId="6bae2fa7d57cd947" providerId="LiveId" clId="{EE203179-4A80-D749-8802-6A51CB400EEF}" dt="2023-02-12T10:26:29.058" v="6296" actId="20577"/>
        <pc:sldMkLst>
          <pc:docMk/>
          <pc:sldMk cId="1756398454" sldId="403"/>
        </pc:sldMkLst>
        <pc:spChg chg="add mod">
          <ac:chgData name="Jack Holguin" userId="6bae2fa7d57cd947" providerId="LiveId" clId="{EE203179-4A80-D749-8802-6A51CB400EEF}" dt="2023-02-12T10:25:50.959" v="6273" actId="164"/>
          <ac:spMkLst>
            <pc:docMk/>
            <pc:sldMk cId="1756398454" sldId="403"/>
            <ac:spMk id="3" creationId="{222807AB-53DA-D178-0643-6A8474E097F7}"/>
          </ac:spMkLst>
        </pc:spChg>
        <pc:spChg chg="add mod">
          <ac:chgData name="Jack Holguin" userId="6bae2fa7d57cd947" providerId="LiveId" clId="{EE203179-4A80-D749-8802-6A51CB400EEF}" dt="2023-02-12T10:25:50.959" v="6273" actId="164"/>
          <ac:spMkLst>
            <pc:docMk/>
            <pc:sldMk cId="1756398454" sldId="403"/>
            <ac:spMk id="4" creationId="{538727D3-6E71-EB5A-71C1-B4220E027EEE}"/>
          </ac:spMkLst>
        </pc:spChg>
        <pc:spChg chg="mod">
          <ac:chgData name="Jack Holguin" userId="6bae2fa7d57cd947" providerId="LiveId" clId="{EE203179-4A80-D749-8802-6A51CB400EEF}" dt="2023-02-12T10:25:09.700" v="6268" actId="1076"/>
          <ac:spMkLst>
            <pc:docMk/>
            <pc:sldMk cId="1756398454" sldId="403"/>
            <ac:spMk id="11" creationId="{F4C2837B-795A-7EB7-1458-F7BD4C3BCE90}"/>
          </ac:spMkLst>
        </pc:spChg>
        <pc:spChg chg="add mod">
          <ac:chgData name="Jack Holguin" userId="6bae2fa7d57cd947" providerId="LiveId" clId="{EE203179-4A80-D749-8802-6A51CB400EEF}" dt="2023-02-12T10:21:59.666" v="6080" actId="1076"/>
          <ac:spMkLst>
            <pc:docMk/>
            <pc:sldMk cId="1756398454" sldId="403"/>
            <ac:spMk id="18" creationId="{9A054BA2-B0F4-A9ED-1FD8-599A280BCE48}"/>
          </ac:spMkLst>
        </pc:spChg>
        <pc:spChg chg="add mod">
          <ac:chgData name="Jack Holguin" userId="6bae2fa7d57cd947" providerId="LiveId" clId="{EE203179-4A80-D749-8802-6A51CB400EEF}" dt="2023-02-12T10:26:29.058" v="6296" actId="20577"/>
          <ac:spMkLst>
            <pc:docMk/>
            <pc:sldMk cId="1756398454" sldId="403"/>
            <ac:spMk id="19" creationId="{D3EBE722-B026-D88D-09D1-1307140A2445}"/>
          </ac:spMkLst>
        </pc:spChg>
        <pc:spChg chg="add mod">
          <ac:chgData name="Jack Holguin" userId="6bae2fa7d57cd947" providerId="LiveId" clId="{EE203179-4A80-D749-8802-6A51CB400EEF}" dt="2023-02-12T10:23:23.424" v="6228" actId="20577"/>
          <ac:spMkLst>
            <pc:docMk/>
            <pc:sldMk cId="1756398454" sldId="403"/>
            <ac:spMk id="20" creationId="{2BE0D49B-36A3-151C-F29B-74E61E77B2B6}"/>
          </ac:spMkLst>
        </pc:spChg>
        <pc:grpChg chg="add mod">
          <ac:chgData name="Jack Holguin" userId="6bae2fa7d57cd947" providerId="LiveId" clId="{EE203179-4A80-D749-8802-6A51CB400EEF}" dt="2023-02-12T10:25:50.959" v="6273" actId="164"/>
          <ac:grpSpMkLst>
            <pc:docMk/>
            <pc:sldMk cId="1756398454" sldId="403"/>
            <ac:grpSpMk id="23" creationId="{F298678B-002A-B83A-344E-9422C518322B}"/>
          </ac:grpSpMkLst>
        </pc:grpChg>
        <pc:picChg chg="del">
          <ac:chgData name="Jack Holguin" userId="6bae2fa7d57cd947" providerId="LiveId" clId="{EE203179-4A80-D749-8802-6A51CB400EEF}" dt="2023-02-12T10:18:14.250" v="6023" actId="478"/>
          <ac:picMkLst>
            <pc:docMk/>
            <pc:sldMk cId="1756398454" sldId="403"/>
            <ac:picMk id="8" creationId="{F57DDDAF-2562-50D3-7A6D-B1536949C123}"/>
          </ac:picMkLst>
        </pc:picChg>
        <pc:picChg chg="mod">
          <ac:chgData name="Jack Holguin" userId="6bae2fa7d57cd947" providerId="LiveId" clId="{EE203179-4A80-D749-8802-6A51CB400EEF}" dt="2023-02-12T10:25:50.959" v="6273" actId="164"/>
          <ac:picMkLst>
            <pc:docMk/>
            <pc:sldMk cId="1756398454" sldId="403"/>
            <ac:picMk id="10" creationId="{CD6E74F4-B8BB-94C6-4647-A3BD0AF346CE}"/>
          </ac:picMkLst>
        </pc:picChg>
        <pc:cxnChg chg="add del">
          <ac:chgData name="Jack Holguin" userId="6bae2fa7d57cd947" providerId="LiveId" clId="{EE203179-4A80-D749-8802-6A51CB400EEF}" dt="2023-02-12T10:20:58.068" v="6043" actId="11529"/>
          <ac:cxnSpMkLst>
            <pc:docMk/>
            <pc:sldMk cId="1756398454" sldId="403"/>
            <ac:cxnSpMk id="7" creationId="{8085A902-8214-76A9-B731-8246A801011D}"/>
          </ac:cxnSpMkLst>
        </pc:cxnChg>
        <pc:cxnChg chg="add mod">
          <ac:chgData name="Jack Holguin" userId="6bae2fa7d57cd947" providerId="LiveId" clId="{EE203179-4A80-D749-8802-6A51CB400EEF}" dt="2023-02-12T10:21:13.836" v="6045" actId="1582"/>
          <ac:cxnSpMkLst>
            <pc:docMk/>
            <pc:sldMk cId="1756398454" sldId="403"/>
            <ac:cxnSpMk id="12" creationId="{0475F854-4C5A-2D57-2EB9-CAE612526796}"/>
          </ac:cxnSpMkLst>
        </pc:cxnChg>
        <pc:cxnChg chg="add mod">
          <ac:chgData name="Jack Holguin" userId="6bae2fa7d57cd947" providerId="LiveId" clId="{EE203179-4A80-D749-8802-6A51CB400EEF}" dt="2023-02-12T10:23:38.941" v="6230" actId="14100"/>
          <ac:cxnSpMkLst>
            <pc:docMk/>
            <pc:sldMk cId="1756398454" sldId="403"/>
            <ac:cxnSpMk id="13" creationId="{FF664393-7266-CFD3-92B6-9D777776F9A5}"/>
          </ac:cxnSpMkLst>
        </pc:cxnChg>
        <pc:cxnChg chg="add mod">
          <ac:chgData name="Jack Holguin" userId="6bae2fa7d57cd947" providerId="LiveId" clId="{EE203179-4A80-D749-8802-6A51CB400EEF}" dt="2023-02-12T10:23:45.573" v="6231" actId="14100"/>
          <ac:cxnSpMkLst>
            <pc:docMk/>
            <pc:sldMk cId="1756398454" sldId="403"/>
            <ac:cxnSpMk id="16" creationId="{5BDD23E2-B21E-5F1F-DD84-DAD8924551C3}"/>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90A898-6125-BD40-8AA9-D9F9186B5271}" type="datetimeFigureOut">
              <a:rPr lang="en-FR" smtClean="0"/>
              <a:t>12/02/2023</a:t>
            </a:fld>
            <a:endParaRPr lang="en-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7C492-37CC-F548-B0D2-B0E2808403E1}" type="slidenum">
              <a:rPr lang="en-FR" smtClean="0"/>
              <a:t>‹#›</a:t>
            </a:fld>
            <a:endParaRPr lang="en-FR"/>
          </a:p>
        </p:txBody>
      </p:sp>
    </p:spTree>
    <p:extLst>
      <p:ext uri="{BB962C8B-B14F-4D97-AF65-F5344CB8AC3E}">
        <p14:creationId xmlns:p14="http://schemas.microsoft.com/office/powerpoint/2010/main" val="1255572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C8D7C492-37CC-F548-B0D2-B0E2808403E1}" type="slidenum">
              <a:rPr lang="en-FR" smtClean="0"/>
              <a:t>10</a:t>
            </a:fld>
            <a:endParaRPr lang="en-FR"/>
          </a:p>
        </p:txBody>
      </p:sp>
    </p:spTree>
    <p:extLst>
      <p:ext uri="{BB962C8B-B14F-4D97-AF65-F5344CB8AC3E}">
        <p14:creationId xmlns:p14="http://schemas.microsoft.com/office/powerpoint/2010/main" val="1566504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23</a:t>
            </a:fld>
            <a:endParaRPr lang="en-FR"/>
          </a:p>
        </p:txBody>
      </p:sp>
    </p:spTree>
    <p:extLst>
      <p:ext uri="{BB962C8B-B14F-4D97-AF65-F5344CB8AC3E}">
        <p14:creationId xmlns:p14="http://schemas.microsoft.com/office/powerpoint/2010/main" val="1984494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24</a:t>
            </a:fld>
            <a:endParaRPr lang="en-FR"/>
          </a:p>
        </p:txBody>
      </p:sp>
    </p:spTree>
    <p:extLst>
      <p:ext uri="{BB962C8B-B14F-4D97-AF65-F5344CB8AC3E}">
        <p14:creationId xmlns:p14="http://schemas.microsoft.com/office/powerpoint/2010/main" val="3402501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25</a:t>
            </a:fld>
            <a:endParaRPr lang="en-FR"/>
          </a:p>
        </p:txBody>
      </p:sp>
    </p:spTree>
    <p:extLst>
      <p:ext uri="{BB962C8B-B14F-4D97-AF65-F5344CB8AC3E}">
        <p14:creationId xmlns:p14="http://schemas.microsoft.com/office/powerpoint/2010/main" val="3334551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26</a:t>
            </a:fld>
            <a:endParaRPr lang="en-FR"/>
          </a:p>
        </p:txBody>
      </p:sp>
    </p:spTree>
    <p:extLst>
      <p:ext uri="{BB962C8B-B14F-4D97-AF65-F5344CB8AC3E}">
        <p14:creationId xmlns:p14="http://schemas.microsoft.com/office/powerpoint/2010/main" val="3165786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27</a:t>
            </a:fld>
            <a:endParaRPr lang="en-FR"/>
          </a:p>
        </p:txBody>
      </p:sp>
    </p:spTree>
    <p:extLst>
      <p:ext uri="{BB962C8B-B14F-4D97-AF65-F5344CB8AC3E}">
        <p14:creationId xmlns:p14="http://schemas.microsoft.com/office/powerpoint/2010/main" val="1163632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28</a:t>
            </a:fld>
            <a:endParaRPr lang="en-FR"/>
          </a:p>
        </p:txBody>
      </p:sp>
    </p:spTree>
    <p:extLst>
      <p:ext uri="{BB962C8B-B14F-4D97-AF65-F5344CB8AC3E}">
        <p14:creationId xmlns:p14="http://schemas.microsoft.com/office/powerpoint/2010/main" val="30834302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29</a:t>
            </a:fld>
            <a:endParaRPr lang="en-FR"/>
          </a:p>
        </p:txBody>
      </p:sp>
    </p:spTree>
    <p:extLst>
      <p:ext uri="{BB962C8B-B14F-4D97-AF65-F5344CB8AC3E}">
        <p14:creationId xmlns:p14="http://schemas.microsoft.com/office/powerpoint/2010/main" val="120614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30</a:t>
            </a:fld>
            <a:endParaRPr lang="en-FR"/>
          </a:p>
        </p:txBody>
      </p:sp>
    </p:spTree>
    <p:extLst>
      <p:ext uri="{BB962C8B-B14F-4D97-AF65-F5344CB8AC3E}">
        <p14:creationId xmlns:p14="http://schemas.microsoft.com/office/powerpoint/2010/main" val="23144340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31</a:t>
            </a:fld>
            <a:endParaRPr lang="en-FR"/>
          </a:p>
        </p:txBody>
      </p:sp>
    </p:spTree>
    <p:extLst>
      <p:ext uri="{BB962C8B-B14F-4D97-AF65-F5344CB8AC3E}">
        <p14:creationId xmlns:p14="http://schemas.microsoft.com/office/powerpoint/2010/main" val="4044924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35</a:t>
            </a:fld>
            <a:endParaRPr lang="en-FR"/>
          </a:p>
        </p:txBody>
      </p:sp>
    </p:spTree>
    <p:extLst>
      <p:ext uri="{BB962C8B-B14F-4D97-AF65-F5344CB8AC3E}">
        <p14:creationId xmlns:p14="http://schemas.microsoft.com/office/powerpoint/2010/main" val="1088481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C8D7C492-37CC-F548-B0D2-B0E2808403E1}" type="slidenum">
              <a:rPr lang="en-FR" smtClean="0"/>
              <a:t>11</a:t>
            </a:fld>
            <a:endParaRPr lang="en-FR"/>
          </a:p>
        </p:txBody>
      </p:sp>
    </p:spTree>
    <p:extLst>
      <p:ext uri="{BB962C8B-B14F-4D97-AF65-F5344CB8AC3E}">
        <p14:creationId xmlns:p14="http://schemas.microsoft.com/office/powerpoint/2010/main" val="19848789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36</a:t>
            </a:fld>
            <a:endParaRPr lang="en-FR"/>
          </a:p>
        </p:txBody>
      </p:sp>
    </p:spTree>
    <p:extLst>
      <p:ext uri="{BB962C8B-B14F-4D97-AF65-F5344CB8AC3E}">
        <p14:creationId xmlns:p14="http://schemas.microsoft.com/office/powerpoint/2010/main" val="3510104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C8D7C492-37CC-F548-B0D2-B0E2808403E1}" type="slidenum">
              <a:rPr lang="en-FR" smtClean="0"/>
              <a:t>12</a:t>
            </a:fld>
            <a:endParaRPr lang="en-FR"/>
          </a:p>
        </p:txBody>
      </p:sp>
    </p:spTree>
    <p:extLst>
      <p:ext uri="{BB962C8B-B14F-4D97-AF65-F5344CB8AC3E}">
        <p14:creationId xmlns:p14="http://schemas.microsoft.com/office/powerpoint/2010/main" val="2987601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C8D7C492-37CC-F548-B0D2-B0E2808403E1}" type="slidenum">
              <a:rPr lang="en-FR" smtClean="0"/>
              <a:t>13</a:t>
            </a:fld>
            <a:endParaRPr lang="en-FR"/>
          </a:p>
        </p:txBody>
      </p:sp>
    </p:spTree>
    <p:extLst>
      <p:ext uri="{BB962C8B-B14F-4D97-AF65-F5344CB8AC3E}">
        <p14:creationId xmlns:p14="http://schemas.microsoft.com/office/powerpoint/2010/main" val="673339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C8D7C492-37CC-F548-B0D2-B0E2808403E1}" type="slidenum">
              <a:rPr lang="en-FR" smtClean="0"/>
              <a:t>14</a:t>
            </a:fld>
            <a:endParaRPr lang="en-FR"/>
          </a:p>
        </p:txBody>
      </p:sp>
    </p:spTree>
    <p:extLst>
      <p:ext uri="{BB962C8B-B14F-4D97-AF65-F5344CB8AC3E}">
        <p14:creationId xmlns:p14="http://schemas.microsoft.com/office/powerpoint/2010/main" val="3080356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C8D7C492-37CC-F548-B0D2-B0E2808403E1}" type="slidenum">
              <a:rPr lang="en-FR" smtClean="0"/>
              <a:t>15</a:t>
            </a:fld>
            <a:endParaRPr lang="en-FR"/>
          </a:p>
        </p:txBody>
      </p:sp>
    </p:spTree>
    <p:extLst>
      <p:ext uri="{BB962C8B-B14F-4D97-AF65-F5344CB8AC3E}">
        <p14:creationId xmlns:p14="http://schemas.microsoft.com/office/powerpoint/2010/main" val="4264116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C8D7C492-37CC-F548-B0D2-B0E2808403E1}" type="slidenum">
              <a:rPr lang="en-FR" smtClean="0"/>
              <a:t>16</a:t>
            </a:fld>
            <a:endParaRPr lang="en-FR"/>
          </a:p>
        </p:txBody>
      </p:sp>
    </p:spTree>
    <p:extLst>
      <p:ext uri="{BB962C8B-B14F-4D97-AF65-F5344CB8AC3E}">
        <p14:creationId xmlns:p14="http://schemas.microsoft.com/office/powerpoint/2010/main" val="3362836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C8D7C492-37CC-F548-B0D2-B0E2808403E1}" type="slidenum">
              <a:rPr lang="en-FR" smtClean="0"/>
              <a:t>18</a:t>
            </a:fld>
            <a:endParaRPr lang="en-FR"/>
          </a:p>
        </p:txBody>
      </p:sp>
    </p:spTree>
    <p:extLst>
      <p:ext uri="{BB962C8B-B14F-4D97-AF65-F5344CB8AC3E}">
        <p14:creationId xmlns:p14="http://schemas.microsoft.com/office/powerpoint/2010/main" val="3767454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D7C492-37CC-F548-B0D2-B0E2808403E1}" type="slidenum">
              <a:rPr lang="en-FR" smtClean="0"/>
              <a:t>22</a:t>
            </a:fld>
            <a:endParaRPr lang="en-FR"/>
          </a:p>
        </p:txBody>
      </p:sp>
    </p:spTree>
    <p:extLst>
      <p:ext uri="{BB962C8B-B14F-4D97-AF65-F5344CB8AC3E}">
        <p14:creationId xmlns:p14="http://schemas.microsoft.com/office/powerpoint/2010/main" val="3874248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39458-DB40-D74A-BA98-B75176E0157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FR"/>
          </a:p>
        </p:txBody>
      </p:sp>
      <p:sp>
        <p:nvSpPr>
          <p:cNvPr id="3" name="Subtitle 2">
            <a:extLst>
              <a:ext uri="{FF2B5EF4-FFF2-40B4-BE49-F238E27FC236}">
                <a16:creationId xmlns:a16="http://schemas.microsoft.com/office/drawing/2014/main" id="{1F6E0521-1C26-B74A-B471-95038FA3CF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FR"/>
          </a:p>
        </p:txBody>
      </p:sp>
      <p:sp>
        <p:nvSpPr>
          <p:cNvPr id="4" name="Date Placeholder 3">
            <a:extLst>
              <a:ext uri="{FF2B5EF4-FFF2-40B4-BE49-F238E27FC236}">
                <a16:creationId xmlns:a16="http://schemas.microsoft.com/office/drawing/2014/main" id="{BCD06CF0-DA09-E74D-9257-81F31E167022}"/>
              </a:ext>
            </a:extLst>
          </p:cNvPr>
          <p:cNvSpPr>
            <a:spLocks noGrp="1"/>
          </p:cNvSpPr>
          <p:nvPr>
            <p:ph type="dt" sz="half" idx="10"/>
          </p:nvPr>
        </p:nvSpPr>
        <p:spPr/>
        <p:txBody>
          <a:bodyPr/>
          <a:lstStyle/>
          <a:p>
            <a:r>
              <a:rPr lang="fr-FR"/>
              <a:t>14/02/2022</a:t>
            </a:r>
            <a:endParaRPr lang="en-FR"/>
          </a:p>
        </p:txBody>
      </p:sp>
      <p:sp>
        <p:nvSpPr>
          <p:cNvPr id="5" name="Footer Placeholder 4">
            <a:extLst>
              <a:ext uri="{FF2B5EF4-FFF2-40B4-BE49-F238E27FC236}">
                <a16:creationId xmlns:a16="http://schemas.microsoft.com/office/drawing/2014/main" id="{6E1A5A23-409B-4A4C-B44F-F2E5FFFF4A7A}"/>
              </a:ext>
            </a:extLst>
          </p:cNvPr>
          <p:cNvSpPr>
            <a:spLocks noGrp="1"/>
          </p:cNvSpPr>
          <p:nvPr>
            <p:ph type="ftr" sz="quarter" idx="11"/>
          </p:nvPr>
        </p:nvSpPr>
        <p:spPr/>
        <p:txBody>
          <a:bodyPr/>
          <a:lstStyle/>
          <a:p>
            <a:r>
              <a:rPr lang="en-FR"/>
              <a:t>13/02/2023</a:t>
            </a:r>
          </a:p>
        </p:txBody>
      </p:sp>
      <p:sp>
        <p:nvSpPr>
          <p:cNvPr id="6" name="Slide Number Placeholder 5">
            <a:extLst>
              <a:ext uri="{FF2B5EF4-FFF2-40B4-BE49-F238E27FC236}">
                <a16:creationId xmlns:a16="http://schemas.microsoft.com/office/drawing/2014/main" id="{4856E6BE-AA91-054B-BCFC-154EBED6F32C}"/>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3693341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D8F03-874D-754C-B4DE-D87938ECCC9B}"/>
              </a:ext>
            </a:extLst>
          </p:cNvPr>
          <p:cNvSpPr>
            <a:spLocks noGrp="1"/>
          </p:cNvSpPr>
          <p:nvPr>
            <p:ph type="title"/>
          </p:nvPr>
        </p:nvSpPr>
        <p:spPr/>
        <p:txBody>
          <a:bodyPr/>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DCD88D36-844D-6C43-86DC-A54473C2E48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94613ED5-973B-EA49-8389-F68F25729156}"/>
              </a:ext>
            </a:extLst>
          </p:cNvPr>
          <p:cNvSpPr>
            <a:spLocks noGrp="1"/>
          </p:cNvSpPr>
          <p:nvPr>
            <p:ph type="dt" sz="half" idx="10"/>
          </p:nvPr>
        </p:nvSpPr>
        <p:spPr/>
        <p:txBody>
          <a:bodyPr/>
          <a:lstStyle/>
          <a:p>
            <a:r>
              <a:rPr lang="fr-FR"/>
              <a:t>14/02/2022</a:t>
            </a:r>
            <a:endParaRPr lang="en-FR"/>
          </a:p>
        </p:txBody>
      </p:sp>
      <p:sp>
        <p:nvSpPr>
          <p:cNvPr id="5" name="Footer Placeholder 4">
            <a:extLst>
              <a:ext uri="{FF2B5EF4-FFF2-40B4-BE49-F238E27FC236}">
                <a16:creationId xmlns:a16="http://schemas.microsoft.com/office/drawing/2014/main" id="{FA2DE75C-57D7-4341-9BAE-B59F0F56D35B}"/>
              </a:ext>
            </a:extLst>
          </p:cNvPr>
          <p:cNvSpPr>
            <a:spLocks noGrp="1"/>
          </p:cNvSpPr>
          <p:nvPr>
            <p:ph type="ftr" sz="quarter" idx="11"/>
          </p:nvPr>
        </p:nvSpPr>
        <p:spPr/>
        <p:txBody>
          <a:bodyPr/>
          <a:lstStyle/>
          <a:p>
            <a:r>
              <a:rPr lang="en-FR"/>
              <a:t>13/02/2023</a:t>
            </a:r>
          </a:p>
        </p:txBody>
      </p:sp>
      <p:sp>
        <p:nvSpPr>
          <p:cNvPr id="6" name="Slide Number Placeholder 5">
            <a:extLst>
              <a:ext uri="{FF2B5EF4-FFF2-40B4-BE49-F238E27FC236}">
                <a16:creationId xmlns:a16="http://schemas.microsoft.com/office/drawing/2014/main" id="{0321E02E-34BE-5741-BB76-4D4E36646DA5}"/>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1275066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BAFB2F-892C-384C-8043-1313E496841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ED4972A5-0F75-E445-A721-5838145FD5E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E304B2FB-2F7B-3145-A127-DFB91AE860E3}"/>
              </a:ext>
            </a:extLst>
          </p:cNvPr>
          <p:cNvSpPr>
            <a:spLocks noGrp="1"/>
          </p:cNvSpPr>
          <p:nvPr>
            <p:ph type="dt" sz="half" idx="10"/>
          </p:nvPr>
        </p:nvSpPr>
        <p:spPr/>
        <p:txBody>
          <a:bodyPr/>
          <a:lstStyle/>
          <a:p>
            <a:r>
              <a:rPr lang="fr-FR"/>
              <a:t>14/02/2022</a:t>
            </a:r>
            <a:endParaRPr lang="en-FR"/>
          </a:p>
        </p:txBody>
      </p:sp>
      <p:sp>
        <p:nvSpPr>
          <p:cNvPr id="5" name="Footer Placeholder 4">
            <a:extLst>
              <a:ext uri="{FF2B5EF4-FFF2-40B4-BE49-F238E27FC236}">
                <a16:creationId xmlns:a16="http://schemas.microsoft.com/office/drawing/2014/main" id="{CDDBC1BF-516C-D84E-AED7-755AF36CFCDE}"/>
              </a:ext>
            </a:extLst>
          </p:cNvPr>
          <p:cNvSpPr>
            <a:spLocks noGrp="1"/>
          </p:cNvSpPr>
          <p:nvPr>
            <p:ph type="ftr" sz="quarter" idx="11"/>
          </p:nvPr>
        </p:nvSpPr>
        <p:spPr/>
        <p:txBody>
          <a:bodyPr/>
          <a:lstStyle/>
          <a:p>
            <a:r>
              <a:rPr lang="en-FR"/>
              <a:t>13/02/2023</a:t>
            </a:r>
          </a:p>
        </p:txBody>
      </p:sp>
      <p:sp>
        <p:nvSpPr>
          <p:cNvPr id="6" name="Slide Number Placeholder 5">
            <a:extLst>
              <a:ext uri="{FF2B5EF4-FFF2-40B4-BE49-F238E27FC236}">
                <a16:creationId xmlns:a16="http://schemas.microsoft.com/office/drawing/2014/main" id="{82F39368-8CC2-184C-8D06-7C099679451A}"/>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893662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2FEE3-4BAC-5D4E-9CD8-8395E59340E4}"/>
              </a:ext>
            </a:extLst>
          </p:cNvPr>
          <p:cNvSpPr>
            <a:spLocks noGrp="1"/>
          </p:cNvSpPr>
          <p:nvPr>
            <p:ph type="title"/>
          </p:nvPr>
        </p:nvSpPr>
        <p:spPr/>
        <p:txBody>
          <a:bodyPr/>
          <a:lstStyle/>
          <a:p>
            <a:r>
              <a:rPr lang="en-GB"/>
              <a:t>Click to edit Master title style</a:t>
            </a:r>
            <a:endParaRPr lang="en-FR"/>
          </a:p>
        </p:txBody>
      </p:sp>
      <p:sp>
        <p:nvSpPr>
          <p:cNvPr id="3" name="Content Placeholder 2">
            <a:extLst>
              <a:ext uri="{FF2B5EF4-FFF2-40B4-BE49-F238E27FC236}">
                <a16:creationId xmlns:a16="http://schemas.microsoft.com/office/drawing/2014/main" id="{72F186CB-0428-3648-995E-28E19801E73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CD07F27A-3BD3-D94F-9E3F-1A57424442B0}"/>
              </a:ext>
            </a:extLst>
          </p:cNvPr>
          <p:cNvSpPr>
            <a:spLocks noGrp="1"/>
          </p:cNvSpPr>
          <p:nvPr>
            <p:ph type="dt" sz="half" idx="10"/>
          </p:nvPr>
        </p:nvSpPr>
        <p:spPr/>
        <p:txBody>
          <a:bodyPr/>
          <a:lstStyle/>
          <a:p>
            <a:r>
              <a:rPr lang="fr-FR"/>
              <a:t>14/02/2022</a:t>
            </a:r>
            <a:endParaRPr lang="en-FR"/>
          </a:p>
        </p:txBody>
      </p:sp>
      <p:sp>
        <p:nvSpPr>
          <p:cNvPr id="5" name="Footer Placeholder 4">
            <a:extLst>
              <a:ext uri="{FF2B5EF4-FFF2-40B4-BE49-F238E27FC236}">
                <a16:creationId xmlns:a16="http://schemas.microsoft.com/office/drawing/2014/main" id="{9D2F1143-52DE-E845-8F06-D302B7322A37}"/>
              </a:ext>
            </a:extLst>
          </p:cNvPr>
          <p:cNvSpPr>
            <a:spLocks noGrp="1"/>
          </p:cNvSpPr>
          <p:nvPr>
            <p:ph type="ftr" sz="quarter" idx="11"/>
          </p:nvPr>
        </p:nvSpPr>
        <p:spPr/>
        <p:txBody>
          <a:bodyPr/>
          <a:lstStyle/>
          <a:p>
            <a:r>
              <a:rPr lang="en-FR"/>
              <a:t>13/02/2023</a:t>
            </a:r>
          </a:p>
        </p:txBody>
      </p:sp>
      <p:sp>
        <p:nvSpPr>
          <p:cNvPr id="6" name="Slide Number Placeholder 5">
            <a:extLst>
              <a:ext uri="{FF2B5EF4-FFF2-40B4-BE49-F238E27FC236}">
                <a16:creationId xmlns:a16="http://schemas.microsoft.com/office/drawing/2014/main" id="{59B34097-2758-954F-BA7B-67994E375633}"/>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133709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78FB7-6058-FE46-856A-1D9282F46F9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FR"/>
          </a:p>
        </p:txBody>
      </p:sp>
      <p:sp>
        <p:nvSpPr>
          <p:cNvPr id="3" name="Text Placeholder 2">
            <a:extLst>
              <a:ext uri="{FF2B5EF4-FFF2-40B4-BE49-F238E27FC236}">
                <a16:creationId xmlns:a16="http://schemas.microsoft.com/office/drawing/2014/main" id="{112B6B2E-212A-AE47-B87E-07A89BB9A2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190EAF4-D992-A74E-9D5D-37AEE63AADB2}"/>
              </a:ext>
            </a:extLst>
          </p:cNvPr>
          <p:cNvSpPr>
            <a:spLocks noGrp="1"/>
          </p:cNvSpPr>
          <p:nvPr>
            <p:ph type="dt" sz="half" idx="10"/>
          </p:nvPr>
        </p:nvSpPr>
        <p:spPr/>
        <p:txBody>
          <a:bodyPr/>
          <a:lstStyle/>
          <a:p>
            <a:r>
              <a:rPr lang="fr-FR"/>
              <a:t>14/02/2022</a:t>
            </a:r>
            <a:endParaRPr lang="en-FR"/>
          </a:p>
        </p:txBody>
      </p:sp>
      <p:sp>
        <p:nvSpPr>
          <p:cNvPr id="5" name="Footer Placeholder 4">
            <a:extLst>
              <a:ext uri="{FF2B5EF4-FFF2-40B4-BE49-F238E27FC236}">
                <a16:creationId xmlns:a16="http://schemas.microsoft.com/office/drawing/2014/main" id="{DF1EFBA4-6DD7-6F4D-B59A-9C5FBA290739}"/>
              </a:ext>
            </a:extLst>
          </p:cNvPr>
          <p:cNvSpPr>
            <a:spLocks noGrp="1"/>
          </p:cNvSpPr>
          <p:nvPr>
            <p:ph type="ftr" sz="quarter" idx="11"/>
          </p:nvPr>
        </p:nvSpPr>
        <p:spPr/>
        <p:txBody>
          <a:bodyPr/>
          <a:lstStyle/>
          <a:p>
            <a:r>
              <a:rPr lang="en-FR"/>
              <a:t>13/02/2023</a:t>
            </a:r>
          </a:p>
        </p:txBody>
      </p:sp>
      <p:sp>
        <p:nvSpPr>
          <p:cNvPr id="6" name="Slide Number Placeholder 5">
            <a:extLst>
              <a:ext uri="{FF2B5EF4-FFF2-40B4-BE49-F238E27FC236}">
                <a16:creationId xmlns:a16="http://schemas.microsoft.com/office/drawing/2014/main" id="{E610C347-8C2E-9746-8557-B5BFBCDB7AC1}"/>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524521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65726-C09E-1A41-8178-7FC5355F8D53}"/>
              </a:ext>
            </a:extLst>
          </p:cNvPr>
          <p:cNvSpPr>
            <a:spLocks noGrp="1"/>
          </p:cNvSpPr>
          <p:nvPr>
            <p:ph type="title"/>
          </p:nvPr>
        </p:nvSpPr>
        <p:spPr/>
        <p:txBody>
          <a:bodyPr/>
          <a:lstStyle/>
          <a:p>
            <a:r>
              <a:rPr lang="en-GB"/>
              <a:t>Click to edit Master title style</a:t>
            </a:r>
            <a:endParaRPr lang="en-FR"/>
          </a:p>
        </p:txBody>
      </p:sp>
      <p:sp>
        <p:nvSpPr>
          <p:cNvPr id="3" name="Content Placeholder 2">
            <a:extLst>
              <a:ext uri="{FF2B5EF4-FFF2-40B4-BE49-F238E27FC236}">
                <a16:creationId xmlns:a16="http://schemas.microsoft.com/office/drawing/2014/main" id="{CD4ABBCF-EC6F-C741-BFD0-F3AA14CF637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Content Placeholder 3">
            <a:extLst>
              <a:ext uri="{FF2B5EF4-FFF2-40B4-BE49-F238E27FC236}">
                <a16:creationId xmlns:a16="http://schemas.microsoft.com/office/drawing/2014/main" id="{E54D74BC-7FD3-3141-AB0D-0A357FDFA7C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Date Placeholder 4">
            <a:extLst>
              <a:ext uri="{FF2B5EF4-FFF2-40B4-BE49-F238E27FC236}">
                <a16:creationId xmlns:a16="http://schemas.microsoft.com/office/drawing/2014/main" id="{68E7E415-B392-7D47-B315-614C2AD44688}"/>
              </a:ext>
            </a:extLst>
          </p:cNvPr>
          <p:cNvSpPr>
            <a:spLocks noGrp="1"/>
          </p:cNvSpPr>
          <p:nvPr>
            <p:ph type="dt" sz="half" idx="10"/>
          </p:nvPr>
        </p:nvSpPr>
        <p:spPr/>
        <p:txBody>
          <a:bodyPr/>
          <a:lstStyle/>
          <a:p>
            <a:r>
              <a:rPr lang="fr-FR"/>
              <a:t>14/02/2022</a:t>
            </a:r>
            <a:endParaRPr lang="en-FR"/>
          </a:p>
        </p:txBody>
      </p:sp>
      <p:sp>
        <p:nvSpPr>
          <p:cNvPr id="6" name="Footer Placeholder 5">
            <a:extLst>
              <a:ext uri="{FF2B5EF4-FFF2-40B4-BE49-F238E27FC236}">
                <a16:creationId xmlns:a16="http://schemas.microsoft.com/office/drawing/2014/main" id="{985CEB93-5AED-1C48-ADE0-06511EB4C33A}"/>
              </a:ext>
            </a:extLst>
          </p:cNvPr>
          <p:cNvSpPr>
            <a:spLocks noGrp="1"/>
          </p:cNvSpPr>
          <p:nvPr>
            <p:ph type="ftr" sz="quarter" idx="11"/>
          </p:nvPr>
        </p:nvSpPr>
        <p:spPr/>
        <p:txBody>
          <a:bodyPr/>
          <a:lstStyle/>
          <a:p>
            <a:r>
              <a:rPr lang="en-FR"/>
              <a:t>13/02/2023</a:t>
            </a:r>
          </a:p>
        </p:txBody>
      </p:sp>
      <p:sp>
        <p:nvSpPr>
          <p:cNvPr id="7" name="Slide Number Placeholder 6">
            <a:extLst>
              <a:ext uri="{FF2B5EF4-FFF2-40B4-BE49-F238E27FC236}">
                <a16:creationId xmlns:a16="http://schemas.microsoft.com/office/drawing/2014/main" id="{960A14D5-98F5-F541-82DC-692EF2EE04F8}"/>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3419603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62687-A326-9347-8F34-D6B800B1C7FF}"/>
              </a:ext>
            </a:extLst>
          </p:cNvPr>
          <p:cNvSpPr>
            <a:spLocks noGrp="1"/>
          </p:cNvSpPr>
          <p:nvPr>
            <p:ph type="title"/>
          </p:nvPr>
        </p:nvSpPr>
        <p:spPr>
          <a:xfrm>
            <a:off x="839788" y="365125"/>
            <a:ext cx="10515600" cy="1325563"/>
          </a:xfrm>
        </p:spPr>
        <p:txBody>
          <a:bodyPr/>
          <a:lstStyle/>
          <a:p>
            <a:r>
              <a:rPr lang="en-GB"/>
              <a:t>Click to edit Master title style</a:t>
            </a:r>
            <a:endParaRPr lang="en-FR"/>
          </a:p>
        </p:txBody>
      </p:sp>
      <p:sp>
        <p:nvSpPr>
          <p:cNvPr id="3" name="Text Placeholder 2">
            <a:extLst>
              <a:ext uri="{FF2B5EF4-FFF2-40B4-BE49-F238E27FC236}">
                <a16:creationId xmlns:a16="http://schemas.microsoft.com/office/drawing/2014/main" id="{D481C78E-F2FC-5743-80EB-82A1F1FE9B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F8664BC-D270-4241-83AA-42717AC5CB7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Text Placeholder 4">
            <a:extLst>
              <a:ext uri="{FF2B5EF4-FFF2-40B4-BE49-F238E27FC236}">
                <a16:creationId xmlns:a16="http://schemas.microsoft.com/office/drawing/2014/main" id="{A325A38E-8A77-9D40-9A9D-6B38BCE1EE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5B1DA68-F7AE-394B-AEFB-B2C2990D001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7" name="Date Placeholder 6">
            <a:extLst>
              <a:ext uri="{FF2B5EF4-FFF2-40B4-BE49-F238E27FC236}">
                <a16:creationId xmlns:a16="http://schemas.microsoft.com/office/drawing/2014/main" id="{EEEEEEFF-1150-2F48-B271-68C473AA9717}"/>
              </a:ext>
            </a:extLst>
          </p:cNvPr>
          <p:cNvSpPr>
            <a:spLocks noGrp="1"/>
          </p:cNvSpPr>
          <p:nvPr>
            <p:ph type="dt" sz="half" idx="10"/>
          </p:nvPr>
        </p:nvSpPr>
        <p:spPr/>
        <p:txBody>
          <a:bodyPr/>
          <a:lstStyle/>
          <a:p>
            <a:r>
              <a:rPr lang="fr-FR"/>
              <a:t>14/02/2022</a:t>
            </a:r>
            <a:endParaRPr lang="en-FR"/>
          </a:p>
        </p:txBody>
      </p:sp>
      <p:sp>
        <p:nvSpPr>
          <p:cNvPr id="8" name="Footer Placeholder 7">
            <a:extLst>
              <a:ext uri="{FF2B5EF4-FFF2-40B4-BE49-F238E27FC236}">
                <a16:creationId xmlns:a16="http://schemas.microsoft.com/office/drawing/2014/main" id="{60B60DF7-5630-E442-A613-767C7C3616DC}"/>
              </a:ext>
            </a:extLst>
          </p:cNvPr>
          <p:cNvSpPr>
            <a:spLocks noGrp="1"/>
          </p:cNvSpPr>
          <p:nvPr>
            <p:ph type="ftr" sz="quarter" idx="11"/>
          </p:nvPr>
        </p:nvSpPr>
        <p:spPr/>
        <p:txBody>
          <a:bodyPr/>
          <a:lstStyle/>
          <a:p>
            <a:r>
              <a:rPr lang="en-FR"/>
              <a:t>13/02/2023</a:t>
            </a:r>
          </a:p>
        </p:txBody>
      </p:sp>
      <p:sp>
        <p:nvSpPr>
          <p:cNvPr id="9" name="Slide Number Placeholder 8">
            <a:extLst>
              <a:ext uri="{FF2B5EF4-FFF2-40B4-BE49-F238E27FC236}">
                <a16:creationId xmlns:a16="http://schemas.microsoft.com/office/drawing/2014/main" id="{E1FA260C-691E-734B-8EC5-B7EB7CDEFA48}"/>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3773237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75E28-BA88-B246-BDB8-7996949BA11D}"/>
              </a:ext>
            </a:extLst>
          </p:cNvPr>
          <p:cNvSpPr>
            <a:spLocks noGrp="1"/>
          </p:cNvSpPr>
          <p:nvPr>
            <p:ph type="title"/>
          </p:nvPr>
        </p:nvSpPr>
        <p:spPr/>
        <p:txBody>
          <a:bodyPr/>
          <a:lstStyle/>
          <a:p>
            <a:r>
              <a:rPr lang="en-GB"/>
              <a:t>Click to edit Master title style</a:t>
            </a:r>
            <a:endParaRPr lang="en-FR"/>
          </a:p>
        </p:txBody>
      </p:sp>
      <p:sp>
        <p:nvSpPr>
          <p:cNvPr id="3" name="Date Placeholder 2">
            <a:extLst>
              <a:ext uri="{FF2B5EF4-FFF2-40B4-BE49-F238E27FC236}">
                <a16:creationId xmlns:a16="http://schemas.microsoft.com/office/drawing/2014/main" id="{510A14A3-8C07-BC46-B4DD-1C5C737FCD55}"/>
              </a:ext>
            </a:extLst>
          </p:cNvPr>
          <p:cNvSpPr>
            <a:spLocks noGrp="1"/>
          </p:cNvSpPr>
          <p:nvPr>
            <p:ph type="dt" sz="half" idx="10"/>
          </p:nvPr>
        </p:nvSpPr>
        <p:spPr/>
        <p:txBody>
          <a:bodyPr/>
          <a:lstStyle/>
          <a:p>
            <a:r>
              <a:rPr lang="fr-FR"/>
              <a:t>14/02/2022</a:t>
            </a:r>
            <a:endParaRPr lang="en-FR"/>
          </a:p>
        </p:txBody>
      </p:sp>
      <p:sp>
        <p:nvSpPr>
          <p:cNvPr id="4" name="Footer Placeholder 3">
            <a:extLst>
              <a:ext uri="{FF2B5EF4-FFF2-40B4-BE49-F238E27FC236}">
                <a16:creationId xmlns:a16="http://schemas.microsoft.com/office/drawing/2014/main" id="{6FE445BE-EB31-8549-9DA9-9208E84B1FAB}"/>
              </a:ext>
            </a:extLst>
          </p:cNvPr>
          <p:cNvSpPr>
            <a:spLocks noGrp="1"/>
          </p:cNvSpPr>
          <p:nvPr>
            <p:ph type="ftr" sz="quarter" idx="11"/>
          </p:nvPr>
        </p:nvSpPr>
        <p:spPr/>
        <p:txBody>
          <a:bodyPr/>
          <a:lstStyle/>
          <a:p>
            <a:r>
              <a:rPr lang="en-FR"/>
              <a:t>13/02/2023</a:t>
            </a:r>
          </a:p>
        </p:txBody>
      </p:sp>
      <p:sp>
        <p:nvSpPr>
          <p:cNvPr id="5" name="Slide Number Placeholder 4">
            <a:extLst>
              <a:ext uri="{FF2B5EF4-FFF2-40B4-BE49-F238E27FC236}">
                <a16:creationId xmlns:a16="http://schemas.microsoft.com/office/drawing/2014/main" id="{367E9E12-3526-864D-BF1C-911204168F90}"/>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2713761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AFBD5E-8078-2A41-9B93-9E5980A5BDA3}"/>
              </a:ext>
            </a:extLst>
          </p:cNvPr>
          <p:cNvSpPr>
            <a:spLocks noGrp="1"/>
          </p:cNvSpPr>
          <p:nvPr>
            <p:ph type="dt" sz="half" idx="10"/>
          </p:nvPr>
        </p:nvSpPr>
        <p:spPr/>
        <p:txBody>
          <a:bodyPr/>
          <a:lstStyle/>
          <a:p>
            <a:r>
              <a:rPr lang="fr-FR"/>
              <a:t>14/02/2022</a:t>
            </a:r>
            <a:endParaRPr lang="en-FR"/>
          </a:p>
        </p:txBody>
      </p:sp>
      <p:sp>
        <p:nvSpPr>
          <p:cNvPr id="3" name="Footer Placeholder 2">
            <a:extLst>
              <a:ext uri="{FF2B5EF4-FFF2-40B4-BE49-F238E27FC236}">
                <a16:creationId xmlns:a16="http://schemas.microsoft.com/office/drawing/2014/main" id="{DA73F7C8-077B-6B4A-B952-DB48DB1AAD08}"/>
              </a:ext>
            </a:extLst>
          </p:cNvPr>
          <p:cNvSpPr>
            <a:spLocks noGrp="1"/>
          </p:cNvSpPr>
          <p:nvPr>
            <p:ph type="ftr" sz="quarter" idx="11"/>
          </p:nvPr>
        </p:nvSpPr>
        <p:spPr/>
        <p:txBody>
          <a:bodyPr/>
          <a:lstStyle/>
          <a:p>
            <a:r>
              <a:rPr lang="en-FR"/>
              <a:t>13/02/2023</a:t>
            </a:r>
          </a:p>
        </p:txBody>
      </p:sp>
      <p:sp>
        <p:nvSpPr>
          <p:cNvPr id="4" name="Slide Number Placeholder 3">
            <a:extLst>
              <a:ext uri="{FF2B5EF4-FFF2-40B4-BE49-F238E27FC236}">
                <a16:creationId xmlns:a16="http://schemas.microsoft.com/office/drawing/2014/main" id="{9DC5116F-1C6E-ED47-A4E4-D59932C9554B}"/>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879062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52F4B-EEC5-2E46-B806-DA8B079F46E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Content Placeholder 2">
            <a:extLst>
              <a:ext uri="{FF2B5EF4-FFF2-40B4-BE49-F238E27FC236}">
                <a16:creationId xmlns:a16="http://schemas.microsoft.com/office/drawing/2014/main" id="{D6868B98-0EB1-B244-A46B-5566C7B0CF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Text Placeholder 3">
            <a:extLst>
              <a:ext uri="{FF2B5EF4-FFF2-40B4-BE49-F238E27FC236}">
                <a16:creationId xmlns:a16="http://schemas.microsoft.com/office/drawing/2014/main" id="{30B47580-A935-274D-8820-1F77063F9D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D1C7BF9-370B-9E48-B9E9-09BB110D9739}"/>
              </a:ext>
            </a:extLst>
          </p:cNvPr>
          <p:cNvSpPr>
            <a:spLocks noGrp="1"/>
          </p:cNvSpPr>
          <p:nvPr>
            <p:ph type="dt" sz="half" idx="10"/>
          </p:nvPr>
        </p:nvSpPr>
        <p:spPr/>
        <p:txBody>
          <a:bodyPr/>
          <a:lstStyle/>
          <a:p>
            <a:r>
              <a:rPr lang="fr-FR"/>
              <a:t>14/02/2022</a:t>
            </a:r>
            <a:endParaRPr lang="en-FR"/>
          </a:p>
        </p:txBody>
      </p:sp>
      <p:sp>
        <p:nvSpPr>
          <p:cNvPr id="6" name="Footer Placeholder 5">
            <a:extLst>
              <a:ext uri="{FF2B5EF4-FFF2-40B4-BE49-F238E27FC236}">
                <a16:creationId xmlns:a16="http://schemas.microsoft.com/office/drawing/2014/main" id="{19A4580F-A3B2-DC48-AD4E-C5B43930F796}"/>
              </a:ext>
            </a:extLst>
          </p:cNvPr>
          <p:cNvSpPr>
            <a:spLocks noGrp="1"/>
          </p:cNvSpPr>
          <p:nvPr>
            <p:ph type="ftr" sz="quarter" idx="11"/>
          </p:nvPr>
        </p:nvSpPr>
        <p:spPr/>
        <p:txBody>
          <a:bodyPr/>
          <a:lstStyle/>
          <a:p>
            <a:r>
              <a:rPr lang="en-FR"/>
              <a:t>13/02/2023</a:t>
            </a:r>
          </a:p>
        </p:txBody>
      </p:sp>
      <p:sp>
        <p:nvSpPr>
          <p:cNvPr id="7" name="Slide Number Placeholder 6">
            <a:extLst>
              <a:ext uri="{FF2B5EF4-FFF2-40B4-BE49-F238E27FC236}">
                <a16:creationId xmlns:a16="http://schemas.microsoft.com/office/drawing/2014/main" id="{AEA1CA2D-22DC-CD49-81EF-1140971EA4D7}"/>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1118689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CCDA6-5966-DB40-86A7-2F2D792095C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Picture Placeholder 2">
            <a:extLst>
              <a:ext uri="{FF2B5EF4-FFF2-40B4-BE49-F238E27FC236}">
                <a16:creationId xmlns:a16="http://schemas.microsoft.com/office/drawing/2014/main" id="{9A6B828D-E379-2349-AF1B-AA7BD63569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FR"/>
          </a:p>
        </p:txBody>
      </p:sp>
      <p:sp>
        <p:nvSpPr>
          <p:cNvPr id="4" name="Text Placeholder 3">
            <a:extLst>
              <a:ext uri="{FF2B5EF4-FFF2-40B4-BE49-F238E27FC236}">
                <a16:creationId xmlns:a16="http://schemas.microsoft.com/office/drawing/2014/main" id="{A1CE3027-5D02-BF42-ACC3-CAAB49299D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ED26A39-7050-BF4D-ABC5-A2BA8B26A679}"/>
              </a:ext>
            </a:extLst>
          </p:cNvPr>
          <p:cNvSpPr>
            <a:spLocks noGrp="1"/>
          </p:cNvSpPr>
          <p:nvPr>
            <p:ph type="dt" sz="half" idx="10"/>
          </p:nvPr>
        </p:nvSpPr>
        <p:spPr/>
        <p:txBody>
          <a:bodyPr/>
          <a:lstStyle/>
          <a:p>
            <a:r>
              <a:rPr lang="fr-FR"/>
              <a:t>14/02/2022</a:t>
            </a:r>
            <a:endParaRPr lang="en-FR"/>
          </a:p>
        </p:txBody>
      </p:sp>
      <p:sp>
        <p:nvSpPr>
          <p:cNvPr id="6" name="Footer Placeholder 5">
            <a:extLst>
              <a:ext uri="{FF2B5EF4-FFF2-40B4-BE49-F238E27FC236}">
                <a16:creationId xmlns:a16="http://schemas.microsoft.com/office/drawing/2014/main" id="{5B7483F2-8F0B-A246-8640-22FC6AC04BB9}"/>
              </a:ext>
            </a:extLst>
          </p:cNvPr>
          <p:cNvSpPr>
            <a:spLocks noGrp="1"/>
          </p:cNvSpPr>
          <p:nvPr>
            <p:ph type="ftr" sz="quarter" idx="11"/>
          </p:nvPr>
        </p:nvSpPr>
        <p:spPr/>
        <p:txBody>
          <a:bodyPr/>
          <a:lstStyle/>
          <a:p>
            <a:r>
              <a:rPr lang="en-FR"/>
              <a:t>13/02/2023</a:t>
            </a:r>
          </a:p>
        </p:txBody>
      </p:sp>
      <p:sp>
        <p:nvSpPr>
          <p:cNvPr id="7" name="Slide Number Placeholder 6">
            <a:extLst>
              <a:ext uri="{FF2B5EF4-FFF2-40B4-BE49-F238E27FC236}">
                <a16:creationId xmlns:a16="http://schemas.microsoft.com/office/drawing/2014/main" id="{3EA4266F-5866-534F-A9B1-57C9703E6EFE}"/>
              </a:ext>
            </a:extLst>
          </p:cNvPr>
          <p:cNvSpPr>
            <a:spLocks noGrp="1"/>
          </p:cNvSpPr>
          <p:nvPr>
            <p:ph type="sldNum" sz="quarter" idx="12"/>
          </p:nvPr>
        </p:nvSpPr>
        <p:spPr/>
        <p:txBody>
          <a:bodyPr/>
          <a:lstStyle/>
          <a:p>
            <a:fld id="{2975A7C9-371C-8C4A-8F1D-B38818513B78}" type="slidenum">
              <a:rPr lang="en-FR" smtClean="0"/>
              <a:t>‹#›</a:t>
            </a:fld>
            <a:endParaRPr lang="en-FR"/>
          </a:p>
        </p:txBody>
      </p:sp>
    </p:spTree>
    <p:extLst>
      <p:ext uri="{BB962C8B-B14F-4D97-AF65-F5344CB8AC3E}">
        <p14:creationId xmlns:p14="http://schemas.microsoft.com/office/powerpoint/2010/main" val="3085790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extLst>
              <a:ext uri="{BEBA8EAE-BF5A-486C-A8C5-ECC9F3942E4B}">
                <a14:imgProps xmlns:a14="http://schemas.microsoft.com/office/drawing/2010/main">
                  <a14:imgLayer r:embed="rId14">
                    <a14:imgEffect>
                      <a14:sharpenSoften amount="-14000"/>
                    </a14:imgEffect>
                    <a14:imgEffect>
                      <a14:brightnessContrast bright="-67000" contrast="14000"/>
                    </a14:imgEffect>
                  </a14:imgLayer>
                </a14:imgProps>
              </a:ext>
            </a:extLst>
          </a:blip>
          <a:srcRect/>
          <a:stretch>
            <a:fillRect t="-24000" b="-33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F917D6-6409-534F-ABB5-D14C271879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FR"/>
          </a:p>
        </p:txBody>
      </p:sp>
      <p:sp>
        <p:nvSpPr>
          <p:cNvPr id="3" name="Text Placeholder 2">
            <a:extLst>
              <a:ext uri="{FF2B5EF4-FFF2-40B4-BE49-F238E27FC236}">
                <a16:creationId xmlns:a16="http://schemas.microsoft.com/office/drawing/2014/main" id="{54744C61-D200-9443-86F0-D4B53A378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8EDCA1FD-055C-804C-AE60-E621842214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14/02/2022</a:t>
            </a:r>
            <a:endParaRPr lang="en-FR"/>
          </a:p>
        </p:txBody>
      </p:sp>
      <p:sp>
        <p:nvSpPr>
          <p:cNvPr id="5" name="Footer Placeholder 4">
            <a:extLst>
              <a:ext uri="{FF2B5EF4-FFF2-40B4-BE49-F238E27FC236}">
                <a16:creationId xmlns:a16="http://schemas.microsoft.com/office/drawing/2014/main" id="{3D5E1C45-1F5A-624C-8805-246F3E2198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FR"/>
              <a:t>13/02/2023</a:t>
            </a:r>
          </a:p>
        </p:txBody>
      </p:sp>
      <p:sp>
        <p:nvSpPr>
          <p:cNvPr id="6" name="Slide Number Placeholder 5">
            <a:extLst>
              <a:ext uri="{FF2B5EF4-FFF2-40B4-BE49-F238E27FC236}">
                <a16:creationId xmlns:a16="http://schemas.microsoft.com/office/drawing/2014/main" id="{DED1D090-3B54-6E40-87F8-078ABF4EAF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75A7C9-371C-8C4A-8F1D-B38818513B78}" type="slidenum">
              <a:rPr lang="en-FR" smtClean="0"/>
              <a:t>‹#›</a:t>
            </a:fld>
            <a:endParaRPr lang="en-FR"/>
          </a:p>
        </p:txBody>
      </p:sp>
    </p:spTree>
    <p:extLst>
      <p:ext uri="{BB962C8B-B14F-4D97-AF65-F5344CB8AC3E}">
        <p14:creationId xmlns:p14="http://schemas.microsoft.com/office/powerpoint/2010/main" val="2600658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hyperlink" Target="https://arxiv.org/abs/2201.08393"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6.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27.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23.png"/><Relationship Id="rId7"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7.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8" Type="http://schemas.openxmlformats.org/officeDocument/2006/relationships/hyperlink" Target="https://arxiv.org/abs/1710.03237" TargetMode="External"/><Relationship Id="rId3" Type="http://schemas.openxmlformats.org/officeDocument/2006/relationships/image" Target="../media/image42.png"/><Relationship Id="rId7" Type="http://schemas.openxmlformats.org/officeDocument/2006/relationships/hyperlink" Target="https://arxiv.org/abs/1512.08107"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hyperlink" Target="https://arxiv.org/abs/2210.07901" TargetMode="External"/><Relationship Id="rId5" Type="http://schemas.openxmlformats.org/officeDocument/2006/relationships/image" Target="../media/image45.png"/><Relationship Id="rId10" Type="http://schemas.openxmlformats.org/officeDocument/2006/relationships/hyperlink" Target="https://arxiv.org/abs/2010.00028" TargetMode="External"/><Relationship Id="rId4" Type="http://schemas.openxmlformats.org/officeDocument/2006/relationships/image" Target="../media/image44.png"/><Relationship Id="rId9" Type="http://schemas.openxmlformats.org/officeDocument/2006/relationships/hyperlink" Target="https://arxiv.org/abs/1812.05111"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emf"/></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emf"/><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hyperlink" Target="https://arxiv.org/abs/1807.03799" TargetMode="External"/><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hyperlink" Target="https://arxiv.org/abs/2107.02542" TargetMode="External"/><Relationship Id="rId4" Type="http://schemas.openxmlformats.org/officeDocument/2006/relationships/hyperlink" Target="https://arxiv.org/abs/1907.03653"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57.emf"/><Relationship Id="rId3" Type="http://schemas.openxmlformats.org/officeDocument/2006/relationships/image" Target="../media/image53.emf"/><Relationship Id="rId7" Type="http://schemas.openxmlformats.org/officeDocument/2006/relationships/image" Target="../media/image56.emf"/><Relationship Id="rId2" Type="http://schemas.openxmlformats.org/officeDocument/2006/relationships/image" Target="../media/image52.emf"/><Relationship Id="rId1" Type="http://schemas.openxmlformats.org/officeDocument/2006/relationships/slideLayout" Target="../slideLayouts/slideLayout2.xml"/><Relationship Id="rId6" Type="http://schemas.openxmlformats.org/officeDocument/2006/relationships/image" Target="../media/image42.png"/><Relationship Id="rId11" Type="http://schemas.openxmlformats.org/officeDocument/2006/relationships/hyperlink" Target="https://arxiv.org/abs/1907.03653" TargetMode="External"/><Relationship Id="rId5" Type="http://schemas.openxmlformats.org/officeDocument/2006/relationships/image" Target="../media/image55.png"/><Relationship Id="rId10" Type="http://schemas.openxmlformats.org/officeDocument/2006/relationships/image" Target="../media/image62.png"/><Relationship Id="rId4" Type="http://schemas.openxmlformats.org/officeDocument/2006/relationships/image" Target="../media/image54.emf"/><Relationship Id="rId9" Type="http://schemas.openxmlformats.org/officeDocument/2006/relationships/image" Target="../media/image61.png"/></Relationships>
</file>

<file path=ppt/slides/_rels/slide22.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58.png"/><Relationship Id="rId7" Type="http://schemas.openxmlformats.org/officeDocument/2006/relationships/image" Target="../media/image6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30.png"/><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117.png"/></Relationships>
</file>

<file path=ppt/slides/_rels/slide23.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3.png"/><Relationship Id="rId7" Type="http://schemas.openxmlformats.org/officeDocument/2006/relationships/image" Target="../media/image6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5.png"/><Relationship Id="rId4" Type="http://schemas.openxmlformats.org/officeDocument/2006/relationships/image" Target="../media/image64.png"/></Relationships>
</file>

<file path=ppt/slides/_rels/slide2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jpg"/><Relationship Id="rId4" Type="http://schemas.openxmlformats.org/officeDocument/2006/relationships/image" Target="../media/image70.jpg"/></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3.jpg"/></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5.gif"/><Relationship Id="rId4" Type="http://schemas.openxmlformats.org/officeDocument/2006/relationships/image" Target="../media/image74.jpg"/></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7.jpg"/><Relationship Id="rId4" Type="http://schemas.openxmlformats.org/officeDocument/2006/relationships/image" Target="../media/image76.jpg"/></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8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71.jpg"/><Relationship Id="rId4" Type="http://schemas.openxmlformats.org/officeDocument/2006/relationships/image" Target="../media/image78.png"/></Relationships>
</file>

<file path=ppt/slides/_rels/slide2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9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86292E2-ABE6-7F88-A270-4033D9E4787B}"/>
              </a:ext>
            </a:extLst>
          </p:cNvPr>
          <p:cNvGrpSpPr/>
          <p:nvPr/>
        </p:nvGrpSpPr>
        <p:grpSpPr>
          <a:xfrm>
            <a:off x="3309854" y="1255597"/>
            <a:ext cx="5572287" cy="4346806"/>
            <a:chOff x="3408427" y="833214"/>
            <a:chExt cx="5963334" cy="4830763"/>
          </a:xfrm>
        </p:grpSpPr>
        <p:pic>
          <p:nvPicPr>
            <p:cNvPr id="9" name="Picture 8">
              <a:extLst>
                <a:ext uri="{FF2B5EF4-FFF2-40B4-BE49-F238E27FC236}">
                  <a16:creationId xmlns:a16="http://schemas.microsoft.com/office/drawing/2014/main" id="{50BFBA7C-533C-3924-3390-5B343687F4F3}"/>
                </a:ext>
              </a:extLst>
            </p:cNvPr>
            <p:cNvPicPr>
              <a:picLocks noChangeAspect="1"/>
            </p:cNvPicPr>
            <p:nvPr/>
          </p:nvPicPr>
          <p:blipFill>
            <a:blip r:embed="rId2"/>
            <a:stretch>
              <a:fillRect/>
            </a:stretch>
          </p:blipFill>
          <p:spPr>
            <a:xfrm>
              <a:off x="3408427" y="833214"/>
              <a:ext cx="5963334" cy="4830763"/>
            </a:xfrm>
            <a:prstGeom prst="rect">
              <a:avLst/>
            </a:prstGeom>
          </p:spPr>
        </p:pic>
        <p:sp>
          <p:nvSpPr>
            <p:cNvPr id="10" name="Rectangle 9">
              <a:extLst>
                <a:ext uri="{FF2B5EF4-FFF2-40B4-BE49-F238E27FC236}">
                  <a16:creationId xmlns:a16="http://schemas.microsoft.com/office/drawing/2014/main" id="{394EFA8A-6BA9-A0DC-47EA-2BA4C2A461F5}"/>
                </a:ext>
              </a:extLst>
            </p:cNvPr>
            <p:cNvSpPr/>
            <p:nvPr/>
          </p:nvSpPr>
          <p:spPr>
            <a:xfrm rot="20739503">
              <a:off x="4278086" y="4797938"/>
              <a:ext cx="2329543" cy="80554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grpSp>
      <p:sp>
        <p:nvSpPr>
          <p:cNvPr id="2" name="Title 1">
            <a:extLst>
              <a:ext uri="{FF2B5EF4-FFF2-40B4-BE49-F238E27FC236}">
                <a16:creationId xmlns:a16="http://schemas.microsoft.com/office/drawing/2014/main" id="{6A850987-71E4-ED47-ADD7-5AB219AA7951}"/>
              </a:ext>
            </a:extLst>
          </p:cNvPr>
          <p:cNvSpPr>
            <a:spLocks noGrp="1"/>
          </p:cNvSpPr>
          <p:nvPr>
            <p:ph type="ctrTitle"/>
          </p:nvPr>
        </p:nvSpPr>
        <p:spPr>
          <a:xfrm>
            <a:off x="0" y="484867"/>
            <a:ext cx="12191999" cy="1180646"/>
          </a:xfrm>
        </p:spPr>
        <p:txBody>
          <a:bodyPr>
            <a:normAutofit fontScale="90000"/>
          </a:bodyPr>
          <a:lstStyle/>
          <a:p>
            <a:r>
              <a:rPr lang="en-GB" dirty="0">
                <a:solidFill>
                  <a:schemeClr val="bg1"/>
                </a:solidFill>
                <a:latin typeface="Futura Medium" panose="020B0602020204020303" pitchFamily="34" charset="-79"/>
                <a:cs typeface="Futura Medium" panose="020B0602020204020303" pitchFamily="34" charset="-79"/>
              </a:rPr>
              <a:t>A Coherent View of Jet Quenching from Energy Correlators</a:t>
            </a:r>
            <a:endParaRPr lang="en-FR" dirty="0">
              <a:solidFill>
                <a:schemeClr val="bg1"/>
              </a:solidFill>
              <a:latin typeface="Futura Medium" panose="020B0602020204020303" pitchFamily="34" charset="-79"/>
              <a:cs typeface="Futura Medium" panose="020B0602020204020303" pitchFamily="34" charset="-79"/>
            </a:endParaRPr>
          </a:p>
        </p:txBody>
      </p:sp>
      <p:pic>
        <p:nvPicPr>
          <p:cNvPr id="6" name="Picture 2">
            <a:extLst>
              <a:ext uri="{FF2B5EF4-FFF2-40B4-BE49-F238E27FC236}">
                <a16:creationId xmlns:a16="http://schemas.microsoft.com/office/drawing/2014/main" id="{36EC1495-44CB-7A47-990A-77572AF84E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53800" y="5335381"/>
            <a:ext cx="732087" cy="1348200"/>
          </a:xfrm>
          <a:prstGeom prst="rect">
            <a:avLst/>
          </a:prstGeom>
          <a:solidFill>
            <a:schemeClr val="bg1"/>
          </a:solidFill>
        </p:spPr>
      </p:pic>
      <p:pic>
        <p:nvPicPr>
          <p:cNvPr id="7" name="Picture 4">
            <a:extLst>
              <a:ext uri="{FF2B5EF4-FFF2-40B4-BE49-F238E27FC236}">
                <a16:creationId xmlns:a16="http://schemas.microsoft.com/office/drawing/2014/main" id="{CEECA9E7-9BBA-2940-8CA9-F73679A6D2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21314" y="5735637"/>
            <a:ext cx="923257" cy="923257"/>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A82578CA-8FB0-6248-AD56-5609128DDC38}"/>
              </a:ext>
            </a:extLst>
          </p:cNvPr>
          <p:cNvSpPr>
            <a:spLocks noGrp="1"/>
          </p:cNvSpPr>
          <p:nvPr>
            <p:ph type="ftr" sz="quarter" idx="11"/>
          </p:nvPr>
        </p:nvSpPr>
        <p:spPr/>
        <p:txBody>
          <a:bodyPr/>
          <a:lstStyle/>
          <a:p>
            <a:r>
              <a:rPr lang="en-FR">
                <a:solidFill>
                  <a:schemeClr val="bg1"/>
                </a:solidFill>
              </a:rPr>
              <a:t>13/02/2023</a:t>
            </a:r>
            <a:endParaRPr lang="en-FR" dirty="0">
              <a:solidFill>
                <a:schemeClr val="bg1"/>
              </a:solidFill>
            </a:endParaRPr>
          </a:p>
        </p:txBody>
      </p:sp>
      <p:sp>
        <p:nvSpPr>
          <p:cNvPr id="3" name="Subtitle 2">
            <a:extLst>
              <a:ext uri="{FF2B5EF4-FFF2-40B4-BE49-F238E27FC236}">
                <a16:creationId xmlns:a16="http://schemas.microsoft.com/office/drawing/2014/main" id="{A978EFD7-B5B8-1D4F-9610-DB74C8CF7609}"/>
              </a:ext>
            </a:extLst>
          </p:cNvPr>
          <p:cNvSpPr>
            <a:spLocks noGrp="1"/>
          </p:cNvSpPr>
          <p:nvPr>
            <p:ph type="subTitle" idx="1"/>
          </p:nvPr>
        </p:nvSpPr>
        <p:spPr>
          <a:xfrm>
            <a:off x="1531999" y="5003132"/>
            <a:ext cx="9127999" cy="1655762"/>
          </a:xfrm>
        </p:spPr>
        <p:txBody>
          <a:bodyPr>
            <a:normAutofit/>
          </a:bodyPr>
          <a:lstStyle/>
          <a:p>
            <a:r>
              <a:rPr lang="en-GB" dirty="0">
                <a:solidFill>
                  <a:schemeClr val="bg1"/>
                </a:solidFill>
              </a:rPr>
              <a:t>Jack Holguin</a:t>
            </a:r>
          </a:p>
          <a:p>
            <a:r>
              <a:rPr lang="en-GB" sz="1800" dirty="0">
                <a:solidFill>
                  <a:schemeClr val="bg1"/>
                </a:solidFill>
              </a:rPr>
              <a:t>In collaboration with Carlota Andres, Fabio Dominguez, </a:t>
            </a:r>
            <a:r>
              <a:rPr lang="en-GB" sz="1800" dirty="0" err="1">
                <a:solidFill>
                  <a:schemeClr val="bg1"/>
                </a:solidFill>
              </a:rPr>
              <a:t>Cyrille</a:t>
            </a:r>
            <a:r>
              <a:rPr lang="en-GB" sz="1800" dirty="0">
                <a:solidFill>
                  <a:schemeClr val="bg1"/>
                </a:solidFill>
              </a:rPr>
              <a:t> </a:t>
            </a:r>
            <a:r>
              <a:rPr lang="en-GB" sz="1800" dirty="0" err="1">
                <a:solidFill>
                  <a:schemeClr val="bg1"/>
                </a:solidFill>
              </a:rPr>
              <a:t>Marquet</a:t>
            </a:r>
            <a:r>
              <a:rPr lang="en-GB" sz="1800" dirty="0">
                <a:solidFill>
                  <a:schemeClr val="bg1"/>
                </a:solidFill>
              </a:rPr>
              <a:t>, Ian Moult</a:t>
            </a:r>
            <a:br>
              <a:rPr lang="en-GB" sz="1800" dirty="0">
                <a:solidFill>
                  <a:schemeClr val="bg1"/>
                </a:solidFill>
              </a:rPr>
            </a:br>
            <a:endParaRPr lang="en-GB" sz="1800" dirty="0">
              <a:solidFill>
                <a:schemeClr val="bg1"/>
              </a:solidFill>
            </a:endParaRPr>
          </a:p>
        </p:txBody>
      </p:sp>
      <p:pic>
        <p:nvPicPr>
          <p:cNvPr id="11" name="Picture 10">
            <a:extLst>
              <a:ext uri="{FF2B5EF4-FFF2-40B4-BE49-F238E27FC236}">
                <a16:creationId xmlns:a16="http://schemas.microsoft.com/office/drawing/2014/main" id="{A56B3EF8-2D9E-E7BA-628E-324684295C34}"/>
              </a:ext>
            </a:extLst>
          </p:cNvPr>
          <p:cNvPicPr>
            <a:picLocks noChangeAspect="1"/>
          </p:cNvPicPr>
          <p:nvPr/>
        </p:nvPicPr>
        <p:blipFill>
          <a:blip r:embed="rId5"/>
          <a:stretch>
            <a:fillRect/>
          </a:stretch>
        </p:blipFill>
        <p:spPr>
          <a:xfrm>
            <a:off x="105121" y="6159519"/>
            <a:ext cx="2942879" cy="561956"/>
          </a:xfrm>
          <a:prstGeom prst="rect">
            <a:avLst/>
          </a:prstGeom>
        </p:spPr>
      </p:pic>
    </p:spTree>
    <p:extLst>
      <p:ext uri="{BB962C8B-B14F-4D97-AF65-F5344CB8AC3E}">
        <p14:creationId xmlns:p14="http://schemas.microsoft.com/office/powerpoint/2010/main" val="774717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normAutofit fontScale="90000"/>
              </a:bodyPr>
              <a:lstStyle/>
              <a:p>
                <a:r>
                  <a:rPr lang="en-GB" dirty="0">
                    <a:latin typeface="Futura Medium" panose="020B0602020204020303" pitchFamily="34" charset="-79"/>
                    <a:cs typeface="Futura Medium" panose="020B0602020204020303" pitchFamily="34" charset="-79"/>
                  </a:rPr>
                  <a:t>Computing Correlation Functions of </a:t>
                </a:r>
                <a14:m>
                  <m:oMath xmlns:m="http://schemas.openxmlformats.org/officeDocument/2006/math">
                    <m:r>
                      <a:rPr lang="en-GB" i="1">
                        <a:latin typeface="Cambria Math" panose="02040503050406030204" pitchFamily="18" charset="0"/>
                        <a:ea typeface="Cambria Math" panose="02040503050406030204" pitchFamily="18" charset="0"/>
                        <a:cs typeface="Futura Medium" panose="020B0602020204020303" pitchFamily="34" charset="-79"/>
                      </a:rPr>
                      <m:t>ℰ</m:t>
                    </m:r>
                    <m:r>
                      <a:rPr lang="en-GB" i="1">
                        <a:latin typeface="Cambria Math" panose="02040503050406030204" pitchFamily="18" charset="0"/>
                        <a:ea typeface="Cambria Math" panose="02040503050406030204" pitchFamily="18" charset="0"/>
                        <a:cs typeface="Futura Medium" panose="020B0602020204020303" pitchFamily="34" charset="-79"/>
                      </a:rPr>
                      <m:t>(</m:t>
                    </m:r>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r>
                      <a:rPr lang="en-GB" i="1">
                        <a:latin typeface="Cambria Math" panose="02040503050406030204" pitchFamily="18" charset="0"/>
                        <a:ea typeface="Cambria Math" panose="02040503050406030204" pitchFamily="18" charset="0"/>
                        <a:cs typeface="Futura Medium" panose="020B0602020204020303" pitchFamily="34" charset="-79"/>
                      </a:rPr>
                      <m:t>)</m:t>
                    </m:r>
                  </m:oMath>
                </a14:m>
                <a:r>
                  <a:rPr lang="en-GB" dirty="0">
                    <a:latin typeface="Futura Medium" panose="020B0602020204020303" pitchFamily="34" charset="-79"/>
                    <a:cs typeface="Futura Medium" panose="020B0602020204020303" pitchFamily="34" charset="-79"/>
                  </a:rPr>
                  <a:t> </a:t>
                </a:r>
                <a:endParaRPr lang="en-FR" dirty="0">
                  <a:latin typeface="Futura Medium" panose="020B0602020204020303" pitchFamily="34" charset="-79"/>
                  <a:cs typeface="Futura Medium" panose="020B0602020204020303" pitchFamily="34" charset="-79"/>
                </a:endParaRPr>
              </a:p>
            </p:txBody>
          </p:sp>
        </mc:Choice>
        <mc:Fallback xmlns="">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1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D9E72FD9-630C-8246-8E1E-DAF592EB5B32}"/>
                  </a:ext>
                </a:extLst>
              </p:cNvPr>
              <p:cNvSpPr>
                <a:spLocks noGrp="1"/>
              </p:cNvSpPr>
              <p:nvPr>
                <p:ph idx="1"/>
              </p:nvPr>
            </p:nvSpPr>
            <p:spPr>
              <a:xfrm>
                <a:off x="838200" y="1662335"/>
                <a:ext cx="10515600" cy="4895850"/>
              </a:xfrm>
            </p:spPr>
            <p:txBody>
              <a:bodyPr>
                <a:normAutofit/>
              </a:bodyPr>
              <a:lstStyle/>
              <a:p>
                <a:pPr marL="0" indent="0" algn="just">
                  <a:buNone/>
                </a:pPr>
                <a:r>
                  <a:rPr lang="en-FR" sz="2400" dirty="0"/>
                  <a:t>Which correlation function is the one for us?</a:t>
                </a:r>
              </a:p>
              <a:p>
                <a:pPr algn="just"/>
                <a:r>
                  <a:rPr lang="en-FR" sz="2400" dirty="0"/>
                  <a:t>In the ealier slides the 2-point correlator gives a sensitive probe of hadronisation.</a:t>
                </a:r>
              </a:p>
              <a:p>
                <a:pPr algn="just"/>
                <a:r>
                  <a:rPr lang="en-FR" sz="2400" dirty="0"/>
                  <a:t>In </a:t>
                </a:r>
                <a:r>
                  <a:rPr lang="en-FR" sz="2400" dirty="0">
                    <a:solidFill>
                      <a:srgbClr val="40A9FF"/>
                    </a:solidFill>
                    <a:latin typeface="-apple-system"/>
                    <a:hlinkClick r:id="rId4"/>
                  </a:rPr>
                  <a:t>2201.08393</a:t>
                </a:r>
                <a:r>
                  <a:rPr lang="en-FR" sz="2400" dirty="0">
                    <a:solidFill>
                      <a:srgbClr val="40A9FF"/>
                    </a:solidFill>
                    <a:latin typeface="-apple-system"/>
                  </a:rPr>
                  <a:t> </a:t>
                </a:r>
                <a:r>
                  <a:rPr lang="en-FR" sz="2400" dirty="0">
                    <a:latin typeface="-apple-system"/>
                  </a:rPr>
                  <a:t>the 3-point provided a sensitive probe to the top mass.</a:t>
                </a:r>
              </a:p>
              <a:p>
                <a:pPr algn="just"/>
                <a:endParaRPr lang="en-FR" sz="2400" dirty="0">
                  <a:latin typeface="-apple-system"/>
                </a:endParaRPr>
              </a:p>
              <a:p>
                <a:pPr marL="0" indent="0" algn="just">
                  <a:buNone/>
                </a:pPr>
                <a:r>
                  <a:rPr lang="en-FR" sz="2400" dirty="0"/>
                  <a:t>Look to what is currently done and successful.</a:t>
                </a:r>
              </a:p>
              <a:p>
                <a:pPr algn="just"/>
                <a14:m>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𝑅</m:t>
                        </m:r>
                      </m:e>
                      <m:sub>
                        <m:r>
                          <a:rPr lang="en-GB" sz="2400" i="1">
                            <a:latin typeface="Cambria Math" panose="02040503050406030204" pitchFamily="18" charset="0"/>
                          </a:rPr>
                          <m:t>𝐴𝐴</m:t>
                        </m:r>
                      </m:sub>
                    </m:sSub>
                  </m:oMath>
                </a14:m>
                <a:r>
                  <a:rPr lang="en-FR" sz="2400" dirty="0"/>
                  <a:t> can be expressed as a function of one-point correlators + corrections:</a:t>
                </a:r>
              </a:p>
              <a:p>
                <a:pPr lvl="1" algn="just"/>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𝐴𝐴</m:t>
                        </m:r>
                      </m:sub>
                    </m:sSub>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𝐴𝐴</m:t>
                            </m:r>
                          </m:sub>
                        </m:sSub>
                      </m:e>
                    </m:d>
                    <m:r>
                      <a:rPr lang="en-GB" b="0" i="1" smtClean="0">
                        <a:latin typeface="Cambria Math" panose="02040503050406030204" pitchFamily="18" charset="0"/>
                      </a:rPr>
                      <m:t>/(</m:t>
                    </m:r>
                    <m:d>
                      <m:dPr>
                        <m:begChr m:val="⟨"/>
                        <m:endChr m:val="⟩"/>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𝑁</m:t>
                            </m:r>
                          </m:e>
                          <m:sub>
                            <m:r>
                              <m:rPr>
                                <m:sty m:val="p"/>
                              </m:rPr>
                              <a:rPr lang="en-GB" b="0" i="0" smtClean="0">
                                <a:latin typeface="Cambria Math" panose="02040503050406030204" pitchFamily="18" charset="0"/>
                              </a:rPr>
                              <m:t>Coll</m:t>
                            </m:r>
                          </m:sub>
                        </m:sSub>
                      </m:e>
                    </m:d>
                    <m:d>
                      <m:dPr>
                        <m:begChr m:val="⟨"/>
                        <m:endChr m:val="⟩"/>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𝑁</m:t>
                            </m:r>
                          </m:e>
                          <m:sub>
                            <m:r>
                              <a:rPr lang="en-GB" b="0" i="1" smtClean="0">
                                <a:latin typeface="Cambria Math" panose="02040503050406030204" pitchFamily="18" charset="0"/>
                              </a:rPr>
                              <m:t>𝑝𝑝</m:t>
                            </m:r>
                          </m:sub>
                        </m:sSub>
                      </m:e>
                    </m:d>
                    <m:r>
                      <a:rPr lang="en-GB" b="0" i="1" smtClean="0">
                        <a:latin typeface="Cambria Math" panose="02040503050406030204" pitchFamily="18" charset="0"/>
                      </a:rPr>
                      <m:t>)</m:t>
                    </m:r>
                  </m:oMath>
                </a14:m>
                <a:r>
                  <a:rPr lang="en-FR" dirty="0"/>
                  <a:t>. </a:t>
                </a:r>
                <a14:m>
                  <m:oMath xmlns:m="http://schemas.openxmlformats.org/officeDocument/2006/math">
                    <m:d>
                      <m:dPr>
                        <m:begChr m:val="⟨"/>
                        <m:endChr m:val="⟩"/>
                        <m:ctrlPr>
                          <a:rPr lang="en-GB" i="1">
                            <a:latin typeface="Cambria Math" panose="02040503050406030204" pitchFamily="18" charset="0"/>
                          </a:rPr>
                        </m:ctrlPr>
                      </m:dPr>
                      <m:e>
                        <m:r>
                          <a:rPr lang="en-GB" b="0" i="1" smtClean="0">
                            <a:latin typeface="Cambria Math" panose="02040503050406030204" pitchFamily="18" charset="0"/>
                          </a:rPr>
                          <m:t>𝑁</m:t>
                        </m:r>
                      </m:e>
                    </m:d>
                  </m:oMath>
                </a14:m>
                <a:r>
                  <a:rPr lang="en-FR" dirty="0"/>
                  <a:t> is the one point correlator of the number opertator and due to momentum conservation </a:t>
                </a:r>
                <a14:m>
                  <m:oMath xmlns:m="http://schemas.openxmlformats.org/officeDocument/2006/math">
                    <m:d>
                      <m:dPr>
                        <m:begChr m:val="⟨"/>
                        <m:endChr m:val="⟩"/>
                        <m:ctrlPr>
                          <a:rPr lang="en-GB" i="1">
                            <a:latin typeface="Cambria Math" panose="02040503050406030204" pitchFamily="18" charset="0"/>
                          </a:rPr>
                        </m:ctrlPr>
                      </m:dPr>
                      <m:e>
                        <m:r>
                          <a:rPr lang="en-GB" b="0" i="1" smtClean="0">
                            <a:latin typeface="Cambria Math" panose="02040503050406030204" pitchFamily="18" charset="0"/>
                          </a:rPr>
                          <m:t>𝑁</m:t>
                        </m:r>
                      </m:e>
                    </m:d>
                    <m:r>
                      <a:rPr lang="en-GB" b="0" i="1" smtClean="0">
                        <a:latin typeface="Cambria Math" panose="02040503050406030204" pitchFamily="18" charset="0"/>
                      </a:rPr>
                      <m:t>≈</m:t>
                    </m:r>
                    <m:d>
                      <m:dPr>
                        <m:begChr m:val="⟨"/>
                        <m:endChr m:val="⟩"/>
                        <m:ctrlPr>
                          <a:rPr lang="en-GB" i="1">
                            <a:latin typeface="Cambria Math" panose="02040503050406030204" pitchFamily="18" charset="0"/>
                          </a:rPr>
                        </m:ctrlPr>
                      </m:dPr>
                      <m:e>
                        <m:r>
                          <a:rPr lang="en-GB" i="1">
                            <a:latin typeface="Cambria Math" panose="02040503050406030204" pitchFamily="18" charset="0"/>
                            <a:ea typeface="Cambria Math" panose="02040503050406030204" pitchFamily="18" charset="0"/>
                            <a:cs typeface="Futura Medium" panose="020B0602020204020303" pitchFamily="34" charset="-79"/>
                          </a:rPr>
                          <m:t>ℰ</m:t>
                        </m:r>
                      </m:e>
                    </m:d>
                    <m:r>
                      <a:rPr lang="en-GB" b="0" i="1" smtClean="0">
                        <a:latin typeface="Cambria Math" panose="02040503050406030204" pitchFamily="18" charset="0"/>
                      </a:rPr>
                      <m:t>/</m:t>
                    </m:r>
                    <m:d>
                      <m:dPr>
                        <m:begChr m:val="⟨"/>
                        <m:endChr m:val="⟩"/>
                        <m:ctrlPr>
                          <a:rPr lang="en-GB" i="1">
                            <a:latin typeface="Cambria Math" panose="02040503050406030204" pitchFamily="18" charset="0"/>
                          </a:rPr>
                        </m:ctrlPr>
                      </m:dPr>
                      <m:e>
                        <m:r>
                          <a:rPr lang="en-GB" b="0" i="1" smtClean="0">
                            <a:latin typeface="Cambria Math" panose="02040503050406030204" pitchFamily="18" charset="0"/>
                          </a:rPr>
                          <m:t>𝑄</m:t>
                        </m:r>
                      </m:e>
                    </m:d>
                  </m:oMath>
                </a14:m>
                <a:r>
                  <a:rPr lang="en-FR" dirty="0"/>
                  <a:t>.</a:t>
                </a:r>
              </a:p>
              <a:p>
                <a:pPr algn="just"/>
                <a:r>
                  <a:rPr lang="en-FR" sz="2400" dirty="0"/>
                  <a:t>In effect, </a:t>
                </a:r>
                <a14:m>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𝑅</m:t>
                        </m:r>
                      </m:e>
                      <m:sub>
                        <m:r>
                          <a:rPr lang="en-GB" sz="2400" i="1">
                            <a:latin typeface="Cambria Math" panose="02040503050406030204" pitchFamily="18" charset="0"/>
                          </a:rPr>
                          <m:t>𝐴𝐴</m:t>
                        </m:r>
                      </m:sub>
                    </m:sSub>
                  </m:oMath>
                </a14:m>
                <a:r>
                  <a:rPr lang="en-FR" sz="2400" dirty="0"/>
                  <a:t> gives access to the simplest but also least sensitive correlator. </a:t>
                </a:r>
              </a:p>
              <a:p>
                <a:pPr algn="just"/>
                <a:r>
                  <a:rPr lang="en-FR" sz="2400" dirty="0"/>
                  <a:t>Let us systematically increase the sentivity by looking directly at the 2-point correlator.</a:t>
                </a:r>
              </a:p>
              <a:p>
                <a:pPr algn="just"/>
                <a:endParaRPr lang="en-FR" sz="2400" dirty="0"/>
              </a:p>
            </p:txBody>
          </p:sp>
        </mc:Choice>
        <mc:Fallback xmlns="">
          <p:sp>
            <p:nvSpPr>
              <p:cNvPr id="5" name="Content Placeholder 4">
                <a:extLst>
                  <a:ext uri="{FF2B5EF4-FFF2-40B4-BE49-F238E27FC236}">
                    <a16:creationId xmlns:a16="http://schemas.microsoft.com/office/drawing/2014/main" id="{D9E72FD9-630C-8246-8E1E-DAF592EB5B32}"/>
                  </a:ext>
                </a:extLst>
              </p:cNvPr>
              <p:cNvSpPr>
                <a:spLocks noGrp="1" noRot="1" noChangeAspect="1" noMove="1" noResize="1" noEditPoints="1" noAdjustHandles="1" noChangeArrowheads="1" noChangeShapeType="1" noTextEdit="1"/>
              </p:cNvSpPr>
              <p:nvPr>
                <p:ph idx="1"/>
              </p:nvPr>
            </p:nvSpPr>
            <p:spPr>
              <a:xfrm>
                <a:off x="838200" y="1662335"/>
                <a:ext cx="10515600" cy="4895850"/>
              </a:xfrm>
              <a:blipFill>
                <a:blip r:embed="rId5"/>
                <a:stretch>
                  <a:fillRect l="-965" t="-1813" r="-844"/>
                </a:stretch>
              </a:blipFill>
            </p:spPr>
            <p:txBody>
              <a:bodyPr/>
              <a:lstStyle/>
              <a:p>
                <a:r>
                  <a:rPr lang="en-GB">
                    <a:noFill/>
                  </a:rPr>
                  <a:t> </a:t>
                </a:r>
              </a:p>
            </p:txBody>
          </p:sp>
        </mc:Fallback>
      </mc:AlternateContent>
      <p:sp>
        <p:nvSpPr>
          <p:cNvPr id="7" name="Footer Placeholder 6">
            <a:extLst>
              <a:ext uri="{FF2B5EF4-FFF2-40B4-BE49-F238E27FC236}">
                <a16:creationId xmlns:a16="http://schemas.microsoft.com/office/drawing/2014/main" id="{0F9F768B-C309-2D43-B10C-374CACCAD840}"/>
              </a:ext>
            </a:extLst>
          </p:cNvPr>
          <p:cNvSpPr>
            <a:spLocks noGrp="1"/>
          </p:cNvSpPr>
          <p:nvPr>
            <p:ph type="ftr" sz="quarter" idx="11"/>
          </p:nvPr>
        </p:nvSpPr>
        <p:spPr/>
        <p:txBody>
          <a:bodyPr/>
          <a:lstStyle/>
          <a:p>
            <a:r>
              <a:rPr lang="en-FR"/>
              <a:t>13/02/2023</a:t>
            </a:r>
            <a:endParaRPr lang="en-FR" dirty="0"/>
          </a:p>
        </p:txBody>
      </p:sp>
    </p:spTree>
    <p:extLst>
      <p:ext uri="{BB962C8B-B14F-4D97-AF65-F5344CB8AC3E}">
        <p14:creationId xmlns:p14="http://schemas.microsoft.com/office/powerpoint/2010/main" val="3314304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normAutofit fontScale="90000"/>
              </a:bodyPr>
              <a:lstStyle/>
              <a:p>
                <a:r>
                  <a:rPr lang="en-GB" dirty="0">
                    <a:latin typeface="Futura Medium" panose="020B0602020204020303" pitchFamily="34" charset="-79"/>
                    <a:cs typeface="Futura Medium" panose="020B0602020204020303" pitchFamily="34" charset="-79"/>
                  </a:rPr>
                  <a:t>Computing Correlation Functions of </a:t>
                </a:r>
                <a14:m>
                  <m:oMath xmlns:m="http://schemas.openxmlformats.org/officeDocument/2006/math">
                    <m:r>
                      <a:rPr lang="en-GB" i="1">
                        <a:latin typeface="Cambria Math" panose="02040503050406030204" pitchFamily="18" charset="0"/>
                        <a:ea typeface="Cambria Math" panose="02040503050406030204" pitchFamily="18" charset="0"/>
                        <a:cs typeface="Futura Medium" panose="020B0602020204020303" pitchFamily="34" charset="-79"/>
                      </a:rPr>
                      <m:t>ℰ</m:t>
                    </m:r>
                    <m:r>
                      <a:rPr lang="en-GB" i="1">
                        <a:latin typeface="Cambria Math" panose="02040503050406030204" pitchFamily="18" charset="0"/>
                        <a:ea typeface="Cambria Math" panose="02040503050406030204" pitchFamily="18" charset="0"/>
                        <a:cs typeface="Futura Medium" panose="020B0602020204020303" pitchFamily="34" charset="-79"/>
                      </a:rPr>
                      <m:t>(</m:t>
                    </m:r>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r>
                      <a:rPr lang="en-GB" i="1">
                        <a:latin typeface="Cambria Math" panose="02040503050406030204" pitchFamily="18" charset="0"/>
                        <a:ea typeface="Cambria Math" panose="02040503050406030204" pitchFamily="18" charset="0"/>
                        <a:cs typeface="Futura Medium" panose="020B0602020204020303" pitchFamily="34" charset="-79"/>
                      </a:rPr>
                      <m:t>)</m:t>
                    </m:r>
                  </m:oMath>
                </a14:m>
                <a:r>
                  <a:rPr lang="en-GB" dirty="0">
                    <a:latin typeface="Futura Medium" panose="020B0602020204020303" pitchFamily="34" charset="-79"/>
                    <a:cs typeface="Futura Medium" panose="020B0602020204020303" pitchFamily="34" charset="-79"/>
                  </a:rPr>
                  <a:t> </a:t>
                </a:r>
                <a:endParaRPr lang="en-FR" dirty="0">
                  <a:latin typeface="Futura Medium" panose="020B0602020204020303" pitchFamily="34" charset="-79"/>
                  <a:cs typeface="Futura Medium" panose="020B0602020204020303" pitchFamily="34" charset="-79"/>
                </a:endParaRPr>
              </a:p>
            </p:txBody>
          </p:sp>
        </mc:Choice>
        <mc:Fallback xmlns="">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171"/>
                </a:stretch>
              </a:blipFill>
            </p:spPr>
            <p:txBody>
              <a:bodyPr/>
              <a:lstStyle/>
              <a:p>
                <a:r>
                  <a:rPr lang="en-GB">
                    <a:noFill/>
                  </a:rPr>
                  <a:t> </a:t>
                </a:r>
              </a:p>
            </p:txBody>
          </p:sp>
        </mc:Fallback>
      </mc:AlternateContent>
      <p:sp>
        <p:nvSpPr>
          <p:cNvPr id="9" name="Footer Placeholder 8">
            <a:extLst>
              <a:ext uri="{FF2B5EF4-FFF2-40B4-BE49-F238E27FC236}">
                <a16:creationId xmlns:a16="http://schemas.microsoft.com/office/drawing/2014/main" id="{43841AAF-30BA-B14E-B834-842B43996B87}"/>
              </a:ext>
            </a:extLst>
          </p:cNvPr>
          <p:cNvSpPr>
            <a:spLocks noGrp="1"/>
          </p:cNvSpPr>
          <p:nvPr>
            <p:ph type="ftr" sz="quarter" idx="11"/>
          </p:nvPr>
        </p:nvSpPr>
        <p:spPr/>
        <p:txBody>
          <a:bodyPr/>
          <a:lstStyle/>
          <a:p>
            <a:r>
              <a:rPr lang="en-FR"/>
              <a:t>13/02/2023</a:t>
            </a:r>
          </a:p>
        </p:txBody>
      </p:sp>
      <p:pic>
        <p:nvPicPr>
          <p:cNvPr id="4" name="Picture 3">
            <a:extLst>
              <a:ext uri="{FF2B5EF4-FFF2-40B4-BE49-F238E27FC236}">
                <a16:creationId xmlns:a16="http://schemas.microsoft.com/office/drawing/2014/main" id="{1BF8045B-B016-48D8-6C80-7EA60F4E9860}"/>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209799" y="2072113"/>
            <a:ext cx="7772400" cy="929501"/>
          </a:xfrm>
          <a:prstGeom prst="rect">
            <a:avLst/>
          </a:prstGeom>
        </p:spPr>
      </p:pic>
      <p:pic>
        <p:nvPicPr>
          <p:cNvPr id="6" name="Picture 5" descr="Text, letter&#10;&#10;Description automatically generated">
            <a:extLst>
              <a:ext uri="{FF2B5EF4-FFF2-40B4-BE49-F238E27FC236}">
                <a16:creationId xmlns:a16="http://schemas.microsoft.com/office/drawing/2014/main" id="{C84B6CEC-6EF1-E4D7-4B5B-684FB91152E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049301" y="4275611"/>
            <a:ext cx="6093397" cy="929501"/>
          </a:xfrm>
          <a:prstGeom prst="rect">
            <a:avLst/>
          </a:prstGeom>
        </p:spPr>
      </p:pic>
      <mc:AlternateContent xmlns:mc="http://schemas.openxmlformats.org/markup-compatibility/2006" xmlns:a14="http://schemas.microsoft.com/office/drawing/2010/main">
        <mc:Choice Requires="a14">
          <p:sp>
            <p:nvSpPr>
              <p:cNvPr id="7" name="Content Placeholder 4">
                <a:extLst>
                  <a:ext uri="{FF2B5EF4-FFF2-40B4-BE49-F238E27FC236}">
                    <a16:creationId xmlns:a16="http://schemas.microsoft.com/office/drawing/2014/main" id="{EECC433A-4C08-5B4E-2053-219219C5C6A9}"/>
                  </a:ext>
                </a:extLst>
              </p:cNvPr>
              <p:cNvSpPr>
                <a:spLocks noGrp="1"/>
              </p:cNvSpPr>
              <p:nvPr>
                <p:ph idx="1"/>
              </p:nvPr>
            </p:nvSpPr>
            <p:spPr>
              <a:xfrm>
                <a:off x="838200" y="3103313"/>
                <a:ext cx="10515600" cy="1142116"/>
              </a:xfrm>
            </p:spPr>
            <p:txBody>
              <a:bodyPr>
                <a:noAutofit/>
              </a:bodyPr>
              <a:lstStyle/>
              <a:p>
                <a:pPr marL="0" indent="0" algn="just">
                  <a:buNone/>
                </a:pPr>
                <a:r>
                  <a:rPr lang="en-FR" sz="2200" dirty="0"/>
                  <a:t>Where </a:t>
                </a:r>
                <a14:m>
                  <m:oMath xmlns:m="http://schemas.openxmlformats.org/officeDocument/2006/math">
                    <m:r>
                      <a:rPr lang="en-GB" sz="2200" i="1" dirty="0" smtClean="0">
                        <a:latin typeface="Cambria Math" panose="02040503050406030204" pitchFamily="18" charset="0"/>
                      </a:rPr>
                      <m:t>𝑖</m:t>
                    </m:r>
                    <m:r>
                      <a:rPr lang="en-GB" sz="2200" i="1" dirty="0" smtClean="0">
                        <a:latin typeface="Cambria Math" panose="02040503050406030204" pitchFamily="18" charset="0"/>
                      </a:rPr>
                      <m:t>,</m:t>
                    </m:r>
                    <m:r>
                      <a:rPr lang="en-GB" sz="2200" i="1" dirty="0" smtClean="0">
                        <a:latin typeface="Cambria Math" panose="02040503050406030204" pitchFamily="18" charset="0"/>
                      </a:rPr>
                      <m:t>𝑗</m:t>
                    </m:r>
                  </m:oMath>
                </a14:m>
                <a:r>
                  <a:rPr lang="en-GB" sz="2200" dirty="0"/>
                  <a:t> are final state hadrons and </a:t>
                </a:r>
                <a14:m>
                  <m:oMath xmlns:m="http://schemas.openxmlformats.org/officeDocument/2006/math">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𝜎</m:t>
                        </m:r>
                      </m:e>
                      <m:sub>
                        <m:r>
                          <a:rPr lang="en-GB" sz="2200" b="0" i="1" smtClean="0">
                            <a:latin typeface="Cambria Math" panose="02040503050406030204" pitchFamily="18" charset="0"/>
                          </a:rPr>
                          <m:t>𝑖𝑗</m:t>
                        </m:r>
                      </m:sub>
                    </m:sSub>
                  </m:oMath>
                </a14:m>
                <a:r>
                  <a:rPr lang="en-FR" sz="2200" dirty="0"/>
                  <a:t> is the inclusive cross section to produce </a:t>
                </a:r>
                <a14:m>
                  <m:oMath xmlns:m="http://schemas.openxmlformats.org/officeDocument/2006/math">
                    <m:r>
                      <a:rPr lang="en-GB" sz="2200" b="0" i="1" dirty="0" smtClean="0">
                        <a:latin typeface="Cambria Math" panose="02040503050406030204" pitchFamily="18" charset="0"/>
                      </a:rPr>
                      <m:t>𝑖</m:t>
                    </m:r>
                    <m:r>
                      <a:rPr lang="en-FR" sz="2200" i="1" dirty="0" smtClean="0">
                        <a:latin typeface="Cambria Math" panose="02040503050406030204" pitchFamily="18" charset="0"/>
                      </a:rPr>
                      <m:t>,</m:t>
                    </m:r>
                    <m:r>
                      <a:rPr lang="en-FR" sz="2200" i="1" dirty="0" smtClean="0">
                        <a:latin typeface="Cambria Math" panose="02040503050406030204" pitchFamily="18" charset="0"/>
                      </a:rPr>
                      <m:t>𝑗</m:t>
                    </m:r>
                  </m:oMath>
                </a14:m>
                <a:r>
                  <a:rPr lang="en-FR" sz="2200" dirty="0"/>
                  <a:t> with a hard scale </a:t>
                </a:r>
                <a14:m>
                  <m:oMath xmlns:m="http://schemas.openxmlformats.org/officeDocument/2006/math">
                    <m:r>
                      <a:rPr lang="en-GB" sz="2200" b="0" i="1" smtClean="0">
                        <a:latin typeface="Cambria Math" panose="02040503050406030204" pitchFamily="18" charset="0"/>
                      </a:rPr>
                      <m:t>𝑄</m:t>
                    </m:r>
                  </m:oMath>
                </a14:m>
                <a:r>
                  <a:rPr lang="en-FR" sz="2200" dirty="0"/>
                  <a:t>.</a:t>
                </a:r>
              </a:p>
              <a:p>
                <a:pPr marL="0" indent="0" algn="just">
                  <a:buNone/>
                </a:pPr>
                <a:r>
                  <a:rPr lang="en-FR" sz="2200" dirty="0"/>
                  <a:t>We integrate out the global </a:t>
                </a:r>
                <a14:m>
                  <m:oMath xmlns:m="http://schemas.openxmlformats.org/officeDocument/2006/math">
                    <m:r>
                      <a:rPr lang="en-GB" sz="2200" b="0" i="1" smtClean="0">
                        <a:latin typeface="Cambria Math" panose="02040503050406030204" pitchFamily="18" charset="0"/>
                      </a:rPr>
                      <m:t>𝑂</m:t>
                    </m:r>
                    <m:r>
                      <a:rPr lang="en-GB" sz="2200" b="0" i="1" smtClean="0">
                        <a:latin typeface="Cambria Math" panose="02040503050406030204" pitchFamily="18" charset="0"/>
                      </a:rPr>
                      <m:t>(3)</m:t>
                    </m:r>
                  </m:oMath>
                </a14:m>
                <a:r>
                  <a:rPr lang="en-FR" sz="2200" dirty="0"/>
                  <a:t> symmetry due to find the distribution we’re interested in.</a:t>
                </a:r>
              </a:p>
              <a:p>
                <a:pPr marL="0" indent="0" algn="just">
                  <a:buNone/>
                </a:pPr>
                <a:endParaRPr lang="en-FR" sz="2200" dirty="0"/>
              </a:p>
            </p:txBody>
          </p:sp>
        </mc:Choice>
        <mc:Fallback xmlns="">
          <p:sp>
            <p:nvSpPr>
              <p:cNvPr id="7" name="Content Placeholder 4">
                <a:extLst>
                  <a:ext uri="{FF2B5EF4-FFF2-40B4-BE49-F238E27FC236}">
                    <a16:creationId xmlns:a16="http://schemas.microsoft.com/office/drawing/2014/main" id="{EECC433A-4C08-5B4E-2053-219219C5C6A9}"/>
                  </a:ext>
                </a:extLst>
              </p:cNvPr>
              <p:cNvSpPr>
                <a:spLocks noGrp="1" noRot="1" noChangeAspect="1" noMove="1" noResize="1" noEditPoints="1" noAdjustHandles="1" noChangeArrowheads="1" noChangeShapeType="1" noTextEdit="1"/>
              </p:cNvSpPr>
              <p:nvPr>
                <p:ph idx="1"/>
              </p:nvPr>
            </p:nvSpPr>
            <p:spPr>
              <a:xfrm>
                <a:off x="838200" y="3103313"/>
                <a:ext cx="10515600" cy="1142116"/>
              </a:xfrm>
              <a:blipFill>
                <a:blip r:embed="rId6"/>
                <a:stretch>
                  <a:fillRect l="-724" t="-5495" r="-724" b="-10989"/>
                </a:stretch>
              </a:blipFill>
            </p:spPr>
            <p:txBody>
              <a:bodyPr/>
              <a:lstStyle/>
              <a:p>
                <a:r>
                  <a:rPr lang="en-GB">
                    <a:noFill/>
                  </a:rPr>
                  <a:t> </a:t>
                </a:r>
              </a:p>
            </p:txBody>
          </p:sp>
        </mc:Fallback>
      </mc:AlternateContent>
      <p:sp>
        <p:nvSpPr>
          <p:cNvPr id="10" name="Content Placeholder 4">
            <a:extLst>
              <a:ext uri="{FF2B5EF4-FFF2-40B4-BE49-F238E27FC236}">
                <a16:creationId xmlns:a16="http://schemas.microsoft.com/office/drawing/2014/main" id="{3F429D58-D4C0-7AF3-52F2-C2DF074590B3}"/>
              </a:ext>
            </a:extLst>
          </p:cNvPr>
          <p:cNvSpPr txBox="1">
            <a:spLocks/>
          </p:cNvSpPr>
          <p:nvPr/>
        </p:nvSpPr>
        <p:spPr>
          <a:xfrm>
            <a:off x="838200" y="5277881"/>
            <a:ext cx="10515600" cy="9295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GB" sz="2200" dirty="0"/>
              <a:t>Let me now set up the perturbative calculation we perform.</a:t>
            </a:r>
            <a:endParaRPr lang="en-FR" sz="2200" dirty="0"/>
          </a:p>
          <a:p>
            <a:pPr marL="0" indent="0" algn="just">
              <a:buFont typeface="Arial" panose="020B0604020202020204" pitchFamily="34" charset="0"/>
              <a:buNone/>
            </a:pPr>
            <a:endParaRPr lang="en-FR" sz="2400" dirty="0"/>
          </a:p>
        </p:txBody>
      </p:sp>
    </p:spTree>
    <p:extLst>
      <p:ext uri="{BB962C8B-B14F-4D97-AF65-F5344CB8AC3E}">
        <p14:creationId xmlns:p14="http://schemas.microsoft.com/office/powerpoint/2010/main" val="2899228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normAutofit fontScale="90000"/>
              </a:bodyPr>
              <a:lstStyle/>
              <a:p>
                <a:r>
                  <a:rPr lang="en-GB" dirty="0">
                    <a:latin typeface="Futura Medium" panose="020B0602020204020303" pitchFamily="34" charset="-79"/>
                    <a:cs typeface="Futura Medium" panose="020B0602020204020303" pitchFamily="34" charset="-79"/>
                  </a:rPr>
                  <a:t>Computing Correlation Functions of </a:t>
                </a:r>
                <a14:m>
                  <m:oMath xmlns:m="http://schemas.openxmlformats.org/officeDocument/2006/math">
                    <m:r>
                      <a:rPr lang="en-GB" i="1">
                        <a:latin typeface="Cambria Math" panose="02040503050406030204" pitchFamily="18" charset="0"/>
                        <a:ea typeface="Cambria Math" panose="02040503050406030204" pitchFamily="18" charset="0"/>
                        <a:cs typeface="Futura Medium" panose="020B0602020204020303" pitchFamily="34" charset="-79"/>
                      </a:rPr>
                      <m:t>ℰ</m:t>
                    </m:r>
                    <m:r>
                      <a:rPr lang="en-GB" i="1">
                        <a:latin typeface="Cambria Math" panose="02040503050406030204" pitchFamily="18" charset="0"/>
                        <a:ea typeface="Cambria Math" panose="02040503050406030204" pitchFamily="18" charset="0"/>
                        <a:cs typeface="Futura Medium" panose="020B0602020204020303" pitchFamily="34" charset="-79"/>
                      </a:rPr>
                      <m:t>(</m:t>
                    </m:r>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r>
                      <a:rPr lang="en-GB" i="1">
                        <a:latin typeface="Cambria Math" panose="02040503050406030204" pitchFamily="18" charset="0"/>
                        <a:ea typeface="Cambria Math" panose="02040503050406030204" pitchFamily="18" charset="0"/>
                        <a:cs typeface="Futura Medium" panose="020B0602020204020303" pitchFamily="34" charset="-79"/>
                      </a:rPr>
                      <m:t>)</m:t>
                    </m:r>
                  </m:oMath>
                </a14:m>
                <a:r>
                  <a:rPr lang="en-GB" dirty="0">
                    <a:latin typeface="Futura Medium" panose="020B0602020204020303" pitchFamily="34" charset="-79"/>
                    <a:cs typeface="Futura Medium" panose="020B0602020204020303" pitchFamily="34" charset="-79"/>
                  </a:rPr>
                  <a:t> </a:t>
                </a:r>
                <a:endParaRPr lang="en-FR" dirty="0">
                  <a:latin typeface="Futura Medium" panose="020B0602020204020303" pitchFamily="34" charset="-79"/>
                  <a:cs typeface="Futura Medium" panose="020B0602020204020303" pitchFamily="34" charset="-79"/>
                </a:endParaRPr>
              </a:p>
            </p:txBody>
          </p:sp>
        </mc:Choice>
        <mc:Fallback xmlns="">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171"/>
                </a:stretch>
              </a:blipFill>
            </p:spPr>
            <p:txBody>
              <a:bodyPr/>
              <a:lstStyle/>
              <a:p>
                <a:r>
                  <a:rPr lang="en-GB">
                    <a:noFill/>
                  </a:rPr>
                  <a:t> </a:t>
                </a:r>
              </a:p>
            </p:txBody>
          </p:sp>
        </mc:Fallback>
      </mc:AlternateContent>
      <p:sp>
        <p:nvSpPr>
          <p:cNvPr id="9" name="Footer Placeholder 8">
            <a:extLst>
              <a:ext uri="{FF2B5EF4-FFF2-40B4-BE49-F238E27FC236}">
                <a16:creationId xmlns:a16="http://schemas.microsoft.com/office/drawing/2014/main" id="{43841AAF-30BA-B14E-B834-842B43996B87}"/>
              </a:ext>
            </a:extLst>
          </p:cNvPr>
          <p:cNvSpPr>
            <a:spLocks noGrp="1"/>
          </p:cNvSpPr>
          <p:nvPr>
            <p:ph type="ftr" sz="quarter" idx="11"/>
          </p:nvPr>
        </p:nvSpPr>
        <p:spPr/>
        <p:txBody>
          <a:bodyPr/>
          <a:lstStyle/>
          <a:p>
            <a:r>
              <a:rPr lang="en-FR"/>
              <a:t>13/02/2023</a:t>
            </a:r>
          </a:p>
        </p:txBody>
      </p:sp>
      <mc:AlternateContent xmlns:mc="http://schemas.openxmlformats.org/markup-compatibility/2006" xmlns:a14="http://schemas.microsoft.com/office/drawing/2010/main">
        <mc:Choice Requires="a14">
          <p:sp>
            <p:nvSpPr>
              <p:cNvPr id="7" name="Content Placeholder 4">
                <a:extLst>
                  <a:ext uri="{FF2B5EF4-FFF2-40B4-BE49-F238E27FC236}">
                    <a16:creationId xmlns:a16="http://schemas.microsoft.com/office/drawing/2014/main" id="{EECC433A-4C08-5B4E-2053-219219C5C6A9}"/>
                  </a:ext>
                </a:extLst>
              </p:cNvPr>
              <p:cNvSpPr>
                <a:spLocks noGrp="1"/>
              </p:cNvSpPr>
              <p:nvPr>
                <p:ph idx="1"/>
              </p:nvPr>
            </p:nvSpPr>
            <p:spPr>
              <a:xfrm>
                <a:off x="838200" y="1751738"/>
                <a:ext cx="10515600" cy="929501"/>
              </a:xfrm>
            </p:spPr>
            <p:txBody>
              <a:bodyPr>
                <a:noAutofit/>
              </a:bodyPr>
              <a:lstStyle/>
              <a:p>
                <a:pPr marL="0" indent="0" algn="just">
                  <a:buNone/>
                </a:pPr>
                <a:r>
                  <a:rPr lang="en-GB" sz="2200" dirty="0"/>
                  <a:t>The average momentum exchange between the two correlator points goes as </a:t>
                </a:r>
                <a14:m>
                  <m:oMath xmlns:m="http://schemas.openxmlformats.org/officeDocument/2006/math">
                    <m:r>
                      <a:rPr lang="en-GB" sz="2200" i="1" dirty="0" smtClean="0">
                        <a:latin typeface="Cambria Math" panose="02040503050406030204" pitchFamily="18" charset="0"/>
                      </a:rPr>
                      <m:t>∼</m:t>
                    </m:r>
                    <m:r>
                      <a:rPr lang="en-GB" sz="2200" i="1" dirty="0" smtClean="0">
                        <a:latin typeface="Cambria Math" panose="02040503050406030204" pitchFamily="18" charset="0"/>
                      </a:rPr>
                      <m:t>𝜃</m:t>
                    </m:r>
                    <m:r>
                      <a:rPr lang="en-GB" sz="2200" i="1" dirty="0" smtClean="0">
                        <a:latin typeface="Cambria Math" panose="02040503050406030204" pitchFamily="18" charset="0"/>
                      </a:rPr>
                      <m:t>𝑄</m:t>
                    </m:r>
                  </m:oMath>
                </a14:m>
                <a:r>
                  <a:rPr lang="en-GB" sz="2200" dirty="0"/>
                  <a:t>, the wide angle region where </a:t>
                </a:r>
                <a14:m>
                  <m:oMath xmlns:m="http://schemas.openxmlformats.org/officeDocument/2006/math">
                    <m:r>
                      <a:rPr lang="en-GB" sz="2200" i="1" dirty="0" smtClean="0">
                        <a:latin typeface="Cambria Math" panose="02040503050406030204" pitchFamily="18" charset="0"/>
                      </a:rPr>
                      <m:t>𝜃</m:t>
                    </m:r>
                    <m:r>
                      <a:rPr lang="en-GB" sz="2200" i="1" dirty="0" smtClean="0">
                        <a:latin typeface="Cambria Math" panose="02040503050406030204" pitchFamily="18" charset="0"/>
                      </a:rPr>
                      <m:t>𝑄</m:t>
                    </m:r>
                    <m:r>
                      <a:rPr lang="en-GB" sz="2200" i="1" dirty="0" smtClean="0">
                        <a:latin typeface="Cambria Math" panose="02040503050406030204" pitchFamily="18" charset="0"/>
                      </a:rPr>
                      <m:t>≫</m:t>
                    </m:r>
                    <m:sSub>
                      <m:sSubPr>
                        <m:ctrlPr>
                          <a:rPr lang="en-GB" sz="2200" i="1" dirty="0" smtClean="0">
                            <a:latin typeface="Cambria Math" panose="02040503050406030204" pitchFamily="18" charset="0"/>
                          </a:rPr>
                        </m:ctrlPr>
                      </m:sSubPr>
                      <m:e>
                        <m:r>
                          <m:rPr>
                            <m:sty m:val="p"/>
                          </m:rPr>
                          <a:rPr lang="en-GB" sz="2200" i="0" dirty="0" smtClean="0">
                            <a:latin typeface="Cambria Math" panose="02040503050406030204" pitchFamily="18" charset="0"/>
                          </a:rPr>
                          <m:t>Λ</m:t>
                        </m:r>
                      </m:e>
                      <m:sub>
                        <m:r>
                          <m:rPr>
                            <m:sty m:val="p"/>
                          </m:rPr>
                          <a:rPr lang="en-GB" sz="2200" i="0" dirty="0" smtClean="0">
                            <a:latin typeface="Cambria Math" panose="02040503050406030204" pitchFamily="18" charset="0"/>
                          </a:rPr>
                          <m:t>QCD</m:t>
                        </m:r>
                      </m:sub>
                    </m:sSub>
                    <m:r>
                      <a:rPr lang="en-GB" sz="2200" i="1" dirty="0" smtClean="0">
                        <a:latin typeface="Cambria Math" panose="02040503050406030204" pitchFamily="18" charset="0"/>
                      </a:rPr>
                      <m:t> </m:t>
                    </m:r>
                  </m:oMath>
                </a14:m>
                <a:r>
                  <a:rPr lang="en-GB" sz="2200" dirty="0"/>
                  <a:t>is largely determined by perturbative physics. We therefore write the observable as a sum over inclusive partonic cross-sections:</a:t>
                </a:r>
                <a:endParaRPr lang="en-FR" sz="2200" dirty="0"/>
              </a:p>
            </p:txBody>
          </p:sp>
        </mc:Choice>
        <mc:Fallback xmlns="">
          <p:sp>
            <p:nvSpPr>
              <p:cNvPr id="7" name="Content Placeholder 4">
                <a:extLst>
                  <a:ext uri="{FF2B5EF4-FFF2-40B4-BE49-F238E27FC236}">
                    <a16:creationId xmlns:a16="http://schemas.microsoft.com/office/drawing/2014/main" id="{EECC433A-4C08-5B4E-2053-219219C5C6A9}"/>
                  </a:ext>
                </a:extLst>
              </p:cNvPr>
              <p:cNvSpPr>
                <a:spLocks noGrp="1" noRot="1" noChangeAspect="1" noMove="1" noResize="1" noEditPoints="1" noAdjustHandles="1" noChangeArrowheads="1" noChangeShapeType="1" noTextEdit="1"/>
              </p:cNvSpPr>
              <p:nvPr>
                <p:ph idx="1"/>
              </p:nvPr>
            </p:nvSpPr>
            <p:spPr>
              <a:xfrm>
                <a:off x="838200" y="1751738"/>
                <a:ext cx="10515600" cy="929501"/>
              </a:xfrm>
              <a:blipFill>
                <a:blip r:embed="rId4"/>
                <a:stretch>
                  <a:fillRect l="-724" t="-6667" r="-724" b="-22667"/>
                </a:stretch>
              </a:blipFill>
            </p:spPr>
            <p:txBody>
              <a:bodyPr/>
              <a:lstStyle/>
              <a:p>
                <a:r>
                  <a:rPr lang="en-GB">
                    <a:noFill/>
                  </a:rPr>
                  <a:t> </a:t>
                </a:r>
              </a:p>
            </p:txBody>
          </p:sp>
        </mc:Fallback>
      </mc:AlternateContent>
      <p:pic>
        <p:nvPicPr>
          <p:cNvPr id="5" name="Picture 4" descr="Text&#10;&#10;Description automatically generated">
            <a:extLst>
              <a:ext uri="{FF2B5EF4-FFF2-40B4-BE49-F238E27FC236}">
                <a16:creationId xmlns:a16="http://schemas.microsoft.com/office/drawing/2014/main" id="{A07EC2F0-73E5-FB42-4EA2-2A6C49DEE282}"/>
              </a:ext>
            </a:extLst>
          </p:cNvPr>
          <p:cNvPicPr>
            <a:picLocks noChangeAspect="1"/>
          </p:cNvPicPr>
          <p:nvPr/>
        </p:nvPicPr>
        <p:blipFill rotWithShape="1">
          <a:blip r:embed="rId5">
            <a:clrChange>
              <a:clrFrom>
                <a:srgbClr val="FFFFFF"/>
              </a:clrFrom>
              <a:clrTo>
                <a:srgbClr val="FFFFFF">
                  <a:alpha val="0"/>
                </a:srgbClr>
              </a:clrTo>
            </a:clrChange>
          </a:blip>
          <a:srcRect/>
          <a:stretch/>
        </p:blipFill>
        <p:spPr>
          <a:xfrm>
            <a:off x="1621822" y="2862029"/>
            <a:ext cx="8948356" cy="1708919"/>
          </a:xfrm>
          <a:prstGeom prst="rect">
            <a:avLst/>
          </a:prstGeom>
        </p:spPr>
      </p:pic>
      <mc:AlternateContent xmlns:mc="http://schemas.openxmlformats.org/markup-compatibility/2006" xmlns:a14="http://schemas.microsoft.com/office/drawing/2010/main">
        <mc:Choice Requires="a14">
          <p:sp>
            <p:nvSpPr>
              <p:cNvPr id="8" name="Content Placeholder 4">
                <a:extLst>
                  <a:ext uri="{FF2B5EF4-FFF2-40B4-BE49-F238E27FC236}">
                    <a16:creationId xmlns:a16="http://schemas.microsoft.com/office/drawing/2014/main" id="{E5734B92-5A9F-B6AC-C072-2F65ED605E3E}"/>
                  </a:ext>
                </a:extLst>
              </p:cNvPr>
              <p:cNvSpPr txBox="1">
                <a:spLocks/>
              </p:cNvSpPr>
              <p:nvPr/>
            </p:nvSpPr>
            <p:spPr>
              <a:xfrm>
                <a:off x="838200" y="4750824"/>
                <a:ext cx="10515600" cy="150256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2200" dirty="0"/>
                  <a:t>In </a:t>
                </a:r>
                <a14:m>
                  <m:oMath xmlns:m="http://schemas.openxmlformats.org/officeDocument/2006/math">
                    <m:r>
                      <a:rPr lang="en-GB" sz="2200" b="0" i="1" smtClean="0">
                        <a:latin typeface="Cambria Math" panose="02040503050406030204" pitchFamily="18" charset="0"/>
                      </a:rPr>
                      <m:t>𝑝𝑝</m:t>
                    </m:r>
                  </m:oMath>
                </a14:m>
                <a:r>
                  <a:rPr lang="en-FR" sz="2200" dirty="0"/>
                  <a:t> collisions this is a simple application of CSS inclusive factorisation and can be convoluted with fragmentation or track functions. We must assume this also holds in </a:t>
                </a:r>
                <a14:m>
                  <m:oMath xmlns:m="http://schemas.openxmlformats.org/officeDocument/2006/math">
                    <m:r>
                      <a:rPr lang="en-GB" sz="2200" b="0" i="1" smtClean="0">
                        <a:latin typeface="Cambria Math" panose="02040503050406030204" pitchFamily="18" charset="0"/>
                      </a:rPr>
                      <m:t>𝐴𝐴</m:t>
                    </m:r>
                  </m:oMath>
                </a14:m>
                <a:r>
                  <a:rPr lang="en-FR" sz="2200" dirty="0"/>
                  <a:t> collisions.</a:t>
                </a:r>
              </a:p>
              <a:p>
                <a:pPr marL="0" indent="0" algn="just">
                  <a:buNone/>
                </a:pPr>
                <a:r>
                  <a:rPr lang="en-FR" sz="2200" dirty="0"/>
                  <a:t>Note the finite number of terms in the sum over partonic cross sections!</a:t>
                </a:r>
              </a:p>
            </p:txBody>
          </p:sp>
        </mc:Choice>
        <mc:Fallback xmlns="">
          <p:sp>
            <p:nvSpPr>
              <p:cNvPr id="8" name="Content Placeholder 4">
                <a:extLst>
                  <a:ext uri="{FF2B5EF4-FFF2-40B4-BE49-F238E27FC236}">
                    <a16:creationId xmlns:a16="http://schemas.microsoft.com/office/drawing/2014/main" id="{E5734B92-5A9F-B6AC-C072-2F65ED605E3E}"/>
                  </a:ext>
                </a:extLst>
              </p:cNvPr>
              <p:cNvSpPr txBox="1">
                <a:spLocks noRot="1" noChangeAspect="1" noMove="1" noResize="1" noEditPoints="1" noAdjustHandles="1" noChangeArrowheads="1" noChangeShapeType="1" noTextEdit="1"/>
              </p:cNvSpPr>
              <p:nvPr/>
            </p:nvSpPr>
            <p:spPr>
              <a:xfrm>
                <a:off x="838200" y="4750824"/>
                <a:ext cx="10515600" cy="1502565"/>
              </a:xfrm>
              <a:prstGeom prst="rect">
                <a:avLst/>
              </a:prstGeom>
              <a:blipFill>
                <a:blip r:embed="rId6"/>
                <a:stretch>
                  <a:fillRect l="-724" t="-4167" r="-724" b="-2500"/>
                </a:stretch>
              </a:blipFill>
            </p:spPr>
            <p:txBody>
              <a:bodyPr/>
              <a:lstStyle/>
              <a:p>
                <a:r>
                  <a:rPr lang="en-GB">
                    <a:noFill/>
                  </a:rPr>
                  <a:t> </a:t>
                </a:r>
              </a:p>
            </p:txBody>
          </p:sp>
        </mc:Fallback>
      </mc:AlternateContent>
    </p:spTree>
    <p:extLst>
      <p:ext uri="{BB962C8B-B14F-4D97-AF65-F5344CB8AC3E}">
        <p14:creationId xmlns:p14="http://schemas.microsoft.com/office/powerpoint/2010/main" val="3328504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normAutofit fontScale="90000"/>
              </a:bodyPr>
              <a:lstStyle/>
              <a:p>
                <a:r>
                  <a:rPr lang="en-GB" dirty="0">
                    <a:latin typeface="Futura Medium" panose="020B0602020204020303" pitchFamily="34" charset="-79"/>
                    <a:cs typeface="Futura Medium" panose="020B0602020204020303" pitchFamily="34" charset="-79"/>
                  </a:rPr>
                  <a:t>Computing Correlation Functions of </a:t>
                </a:r>
                <a14:m>
                  <m:oMath xmlns:m="http://schemas.openxmlformats.org/officeDocument/2006/math">
                    <m:r>
                      <a:rPr lang="en-GB" i="1">
                        <a:latin typeface="Cambria Math" panose="02040503050406030204" pitchFamily="18" charset="0"/>
                        <a:ea typeface="Cambria Math" panose="02040503050406030204" pitchFamily="18" charset="0"/>
                        <a:cs typeface="Futura Medium" panose="020B0602020204020303" pitchFamily="34" charset="-79"/>
                      </a:rPr>
                      <m:t>ℰ</m:t>
                    </m:r>
                    <m:r>
                      <a:rPr lang="en-GB" i="1">
                        <a:latin typeface="Cambria Math" panose="02040503050406030204" pitchFamily="18" charset="0"/>
                        <a:ea typeface="Cambria Math" panose="02040503050406030204" pitchFamily="18" charset="0"/>
                        <a:cs typeface="Futura Medium" panose="020B0602020204020303" pitchFamily="34" charset="-79"/>
                      </a:rPr>
                      <m:t>(</m:t>
                    </m:r>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r>
                      <a:rPr lang="en-GB" i="1">
                        <a:latin typeface="Cambria Math" panose="02040503050406030204" pitchFamily="18" charset="0"/>
                        <a:ea typeface="Cambria Math" panose="02040503050406030204" pitchFamily="18" charset="0"/>
                        <a:cs typeface="Futura Medium" panose="020B0602020204020303" pitchFamily="34" charset="-79"/>
                      </a:rPr>
                      <m:t>)</m:t>
                    </m:r>
                  </m:oMath>
                </a14:m>
                <a:r>
                  <a:rPr lang="en-GB" dirty="0">
                    <a:latin typeface="Futura Medium" panose="020B0602020204020303" pitchFamily="34" charset="-79"/>
                    <a:cs typeface="Futura Medium" panose="020B0602020204020303" pitchFamily="34" charset="-79"/>
                  </a:rPr>
                  <a:t> </a:t>
                </a:r>
                <a:endParaRPr lang="en-FR" dirty="0">
                  <a:latin typeface="Futura Medium" panose="020B0602020204020303" pitchFamily="34" charset="-79"/>
                  <a:cs typeface="Futura Medium" panose="020B0602020204020303" pitchFamily="34" charset="-79"/>
                </a:endParaRPr>
              </a:p>
            </p:txBody>
          </p:sp>
        </mc:Choice>
        <mc:Fallback xmlns="">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171"/>
                </a:stretch>
              </a:blipFill>
            </p:spPr>
            <p:txBody>
              <a:bodyPr/>
              <a:lstStyle/>
              <a:p>
                <a:r>
                  <a:rPr lang="en-GB">
                    <a:noFill/>
                  </a:rPr>
                  <a:t> </a:t>
                </a:r>
              </a:p>
            </p:txBody>
          </p:sp>
        </mc:Fallback>
      </mc:AlternateContent>
      <p:sp>
        <p:nvSpPr>
          <p:cNvPr id="9" name="Footer Placeholder 8">
            <a:extLst>
              <a:ext uri="{FF2B5EF4-FFF2-40B4-BE49-F238E27FC236}">
                <a16:creationId xmlns:a16="http://schemas.microsoft.com/office/drawing/2014/main" id="{43841AAF-30BA-B14E-B834-842B43996B87}"/>
              </a:ext>
            </a:extLst>
          </p:cNvPr>
          <p:cNvSpPr>
            <a:spLocks noGrp="1"/>
          </p:cNvSpPr>
          <p:nvPr>
            <p:ph type="ftr" sz="quarter" idx="11"/>
          </p:nvPr>
        </p:nvSpPr>
        <p:spPr/>
        <p:txBody>
          <a:bodyPr/>
          <a:lstStyle/>
          <a:p>
            <a:r>
              <a:rPr lang="en-FR"/>
              <a:t>13/02/2023</a:t>
            </a:r>
          </a:p>
        </p:txBody>
      </p:sp>
      <mc:AlternateContent xmlns:mc="http://schemas.openxmlformats.org/markup-compatibility/2006" xmlns:a14="http://schemas.microsoft.com/office/drawing/2010/main">
        <mc:Choice Requires="a14">
          <p:sp>
            <p:nvSpPr>
              <p:cNvPr id="7" name="Content Placeholder 4">
                <a:extLst>
                  <a:ext uri="{FF2B5EF4-FFF2-40B4-BE49-F238E27FC236}">
                    <a16:creationId xmlns:a16="http://schemas.microsoft.com/office/drawing/2014/main" id="{EECC433A-4C08-5B4E-2053-219219C5C6A9}"/>
                  </a:ext>
                </a:extLst>
              </p:cNvPr>
              <p:cNvSpPr>
                <a:spLocks noGrp="1"/>
              </p:cNvSpPr>
              <p:nvPr>
                <p:ph idx="1"/>
              </p:nvPr>
            </p:nvSpPr>
            <p:spPr>
              <a:xfrm>
                <a:off x="838200" y="1991224"/>
                <a:ext cx="10515600" cy="4501651"/>
              </a:xfrm>
            </p:spPr>
            <p:txBody>
              <a:bodyPr>
                <a:noAutofit/>
              </a:bodyPr>
              <a:lstStyle/>
              <a:p>
                <a:pPr marL="0" indent="0" algn="just">
                  <a:buNone/>
                </a:pPr>
                <a:r>
                  <a:rPr lang="en-GB" sz="2200" dirty="0"/>
                  <a:t>We now re-parameterise the medium contribution to each partonic cross section. Note this is not a factorisation, just a parameterisation.</a:t>
                </a:r>
              </a:p>
              <a:p>
                <a:pPr marL="0" indent="0" algn="just">
                  <a:buNone/>
                </a:pPr>
                <a:endParaRPr lang="en-GB" sz="2200" dirty="0"/>
              </a:p>
              <a:p>
                <a:pPr marL="0" indent="0" algn="just">
                  <a:buNone/>
                </a:pPr>
                <a:endParaRPr lang="en-GB" sz="2200" dirty="0"/>
              </a:p>
              <a:p>
                <a:pPr marL="0" indent="0" algn="just">
                  <a:buNone/>
                </a:pPr>
                <a:endParaRPr lang="en-GB" sz="2200" dirty="0"/>
              </a:p>
              <a:p>
                <a:pPr marL="0" indent="0" algn="just">
                  <a:buNone/>
                </a:pPr>
                <a:r>
                  <a:rPr lang="en-GB" sz="2200" dirty="0"/>
                  <a:t>And using this parameterisation we can now compute terms not dependent on </a:t>
                </a:r>
                <a14:m>
                  <m:oMath xmlns:m="http://schemas.openxmlformats.org/officeDocument/2006/math">
                    <m:sSubSup>
                      <m:sSubSupPr>
                        <m:ctrlPr>
                          <a:rPr lang="en-GB" sz="2200" b="0" i="1" smtClean="0">
                            <a:latin typeface="Cambria Math" panose="02040503050406030204" pitchFamily="18" charset="0"/>
                          </a:rPr>
                        </m:ctrlPr>
                      </m:sSubSupPr>
                      <m:e>
                        <m:r>
                          <a:rPr lang="en-GB" sz="2200" b="0" i="1" smtClean="0">
                            <a:latin typeface="Cambria Math" panose="02040503050406030204" pitchFamily="18" charset="0"/>
                          </a:rPr>
                          <m:t>𝐹</m:t>
                        </m:r>
                      </m:e>
                      <m:sub>
                        <m:r>
                          <a:rPr lang="en-GB" sz="2200" b="0" i="1" smtClean="0">
                            <a:latin typeface="Cambria Math" panose="02040503050406030204" pitchFamily="18" charset="0"/>
                          </a:rPr>
                          <m:t>𝑚𝑒𝑑</m:t>
                        </m:r>
                      </m:sub>
                      <m:sup>
                        <m:r>
                          <a:rPr lang="en-GB" sz="2200" b="0" i="1" smtClean="0">
                            <a:latin typeface="Cambria Math" panose="02040503050406030204" pitchFamily="18" charset="0"/>
                          </a:rPr>
                          <m:t>(</m:t>
                        </m:r>
                        <m:r>
                          <a:rPr lang="en-GB" sz="2200" b="0" i="1" smtClean="0">
                            <a:latin typeface="Cambria Math" panose="02040503050406030204" pitchFamily="18" charset="0"/>
                          </a:rPr>
                          <m:t>𝑖𝑗</m:t>
                        </m:r>
                        <m:r>
                          <a:rPr lang="en-GB" sz="2200" b="0" i="1" smtClean="0">
                            <a:latin typeface="Cambria Math" panose="02040503050406030204" pitchFamily="18" charset="0"/>
                          </a:rPr>
                          <m:t>)</m:t>
                        </m:r>
                      </m:sup>
                    </m:sSubSup>
                  </m:oMath>
                </a14:m>
                <a:r>
                  <a:rPr lang="en-FR" sz="2200" dirty="0"/>
                  <a:t> using the well developed frameworks from </a:t>
                </a:r>
                <a14:m>
                  <m:oMath xmlns:m="http://schemas.openxmlformats.org/officeDocument/2006/math">
                    <m:r>
                      <a:rPr lang="en-FR" sz="2200" i="1" dirty="0" smtClean="0">
                        <a:latin typeface="Cambria Math" panose="02040503050406030204" pitchFamily="18" charset="0"/>
                      </a:rPr>
                      <m:t>𝑝𝑝</m:t>
                    </m:r>
                  </m:oMath>
                </a14:m>
                <a:r>
                  <a:rPr lang="en-FR" sz="2200" dirty="0"/>
                  <a:t> physics (pick your favourite between the celestial OPE, SCET, or jet calculus). </a:t>
                </a:r>
              </a:p>
              <a:p>
                <a:pPr marL="0" indent="0" algn="just">
                  <a:buNone/>
                </a:pPr>
                <a:r>
                  <a:rPr lang="en-FR" sz="2200" dirty="0"/>
                  <a:t>I’ll show results at LO+NLL for the </a:t>
                </a:r>
                <a14:m>
                  <m:oMath xmlns:m="http://schemas.openxmlformats.org/officeDocument/2006/math">
                    <m:r>
                      <a:rPr lang="en-FR" sz="2200" i="1" dirty="0" smtClean="0">
                        <a:latin typeface="Cambria Math" panose="02040503050406030204" pitchFamily="18" charset="0"/>
                      </a:rPr>
                      <m:t>𝑝𝑝</m:t>
                    </m:r>
                  </m:oMath>
                </a14:m>
                <a:r>
                  <a:rPr lang="en-FR" sz="2200" dirty="0"/>
                  <a:t>-like terms later on. NLO+NNLL is available in the literature. This part is well understood and not the focus of my talk.</a:t>
                </a:r>
              </a:p>
            </p:txBody>
          </p:sp>
        </mc:Choice>
        <mc:Fallback xmlns="">
          <p:sp>
            <p:nvSpPr>
              <p:cNvPr id="7" name="Content Placeholder 4">
                <a:extLst>
                  <a:ext uri="{FF2B5EF4-FFF2-40B4-BE49-F238E27FC236}">
                    <a16:creationId xmlns:a16="http://schemas.microsoft.com/office/drawing/2014/main" id="{EECC433A-4C08-5B4E-2053-219219C5C6A9}"/>
                  </a:ext>
                </a:extLst>
              </p:cNvPr>
              <p:cNvSpPr>
                <a:spLocks noGrp="1" noRot="1" noChangeAspect="1" noMove="1" noResize="1" noEditPoints="1" noAdjustHandles="1" noChangeArrowheads="1" noChangeShapeType="1" noTextEdit="1"/>
              </p:cNvSpPr>
              <p:nvPr>
                <p:ph idx="1"/>
              </p:nvPr>
            </p:nvSpPr>
            <p:spPr>
              <a:xfrm>
                <a:off x="838200" y="1991224"/>
                <a:ext cx="10515600" cy="4501651"/>
              </a:xfrm>
              <a:blipFill>
                <a:blip r:embed="rId4"/>
                <a:stretch>
                  <a:fillRect l="-724" t="-1685" r="-724"/>
                </a:stretch>
              </a:blipFill>
            </p:spPr>
            <p:txBody>
              <a:bodyPr/>
              <a:lstStyle/>
              <a:p>
                <a:r>
                  <a:rPr lang="en-GB">
                    <a:noFill/>
                  </a:rPr>
                  <a:t> </a:t>
                </a:r>
              </a:p>
            </p:txBody>
          </p:sp>
        </mc:Fallback>
      </mc:AlternateContent>
      <p:pic>
        <p:nvPicPr>
          <p:cNvPr id="10" name="Picture 9" descr="Logo&#10;&#10;Description automatically generated with medium confidence">
            <a:extLst>
              <a:ext uri="{FF2B5EF4-FFF2-40B4-BE49-F238E27FC236}">
                <a16:creationId xmlns:a16="http://schemas.microsoft.com/office/drawing/2014/main" id="{A79C5775-F31D-612F-D1CD-1B3C59242D6D}"/>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053443" y="2795536"/>
            <a:ext cx="6085114" cy="918834"/>
          </a:xfrm>
          <a:prstGeom prst="rect">
            <a:avLst/>
          </a:prstGeom>
        </p:spPr>
      </p:pic>
    </p:spTree>
    <p:extLst>
      <p:ext uri="{BB962C8B-B14F-4D97-AF65-F5344CB8AC3E}">
        <p14:creationId xmlns:p14="http://schemas.microsoft.com/office/powerpoint/2010/main" val="820649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normAutofit fontScale="90000"/>
              </a:bodyPr>
              <a:lstStyle/>
              <a:p>
                <a:r>
                  <a:rPr lang="en-GB" dirty="0">
                    <a:latin typeface="Futura Medium" panose="020B0602020204020303" pitchFamily="34" charset="-79"/>
                    <a:cs typeface="Futura Medium" panose="020B0602020204020303" pitchFamily="34" charset="-79"/>
                  </a:rPr>
                  <a:t>Computing Correlation Functions of </a:t>
                </a:r>
                <a14:m>
                  <m:oMath xmlns:m="http://schemas.openxmlformats.org/officeDocument/2006/math">
                    <m:r>
                      <a:rPr lang="en-GB" i="1">
                        <a:latin typeface="Cambria Math" panose="02040503050406030204" pitchFamily="18" charset="0"/>
                        <a:ea typeface="Cambria Math" panose="02040503050406030204" pitchFamily="18" charset="0"/>
                        <a:cs typeface="Futura Medium" panose="020B0602020204020303" pitchFamily="34" charset="-79"/>
                      </a:rPr>
                      <m:t>ℰ</m:t>
                    </m:r>
                    <m:r>
                      <a:rPr lang="en-GB" i="1">
                        <a:latin typeface="Cambria Math" panose="02040503050406030204" pitchFamily="18" charset="0"/>
                        <a:ea typeface="Cambria Math" panose="02040503050406030204" pitchFamily="18" charset="0"/>
                        <a:cs typeface="Futura Medium" panose="020B0602020204020303" pitchFamily="34" charset="-79"/>
                      </a:rPr>
                      <m:t>(</m:t>
                    </m:r>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r>
                      <a:rPr lang="en-GB" i="1">
                        <a:latin typeface="Cambria Math" panose="02040503050406030204" pitchFamily="18" charset="0"/>
                        <a:ea typeface="Cambria Math" panose="02040503050406030204" pitchFamily="18" charset="0"/>
                        <a:cs typeface="Futura Medium" panose="020B0602020204020303" pitchFamily="34" charset="-79"/>
                      </a:rPr>
                      <m:t>)</m:t>
                    </m:r>
                  </m:oMath>
                </a14:m>
                <a:r>
                  <a:rPr lang="en-GB" dirty="0">
                    <a:latin typeface="Futura Medium" panose="020B0602020204020303" pitchFamily="34" charset="-79"/>
                    <a:cs typeface="Futura Medium" panose="020B0602020204020303" pitchFamily="34" charset="-79"/>
                  </a:rPr>
                  <a:t> </a:t>
                </a:r>
                <a:endParaRPr lang="en-FR" dirty="0">
                  <a:latin typeface="Futura Medium" panose="020B0602020204020303" pitchFamily="34" charset="-79"/>
                  <a:cs typeface="Futura Medium" panose="020B0602020204020303" pitchFamily="34" charset="-79"/>
                </a:endParaRPr>
              </a:p>
            </p:txBody>
          </p:sp>
        </mc:Choice>
        <mc:Fallback xmlns="">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171"/>
                </a:stretch>
              </a:blipFill>
            </p:spPr>
            <p:txBody>
              <a:bodyPr/>
              <a:lstStyle/>
              <a:p>
                <a:r>
                  <a:rPr lang="en-GB">
                    <a:noFill/>
                  </a:rPr>
                  <a:t> </a:t>
                </a:r>
              </a:p>
            </p:txBody>
          </p:sp>
        </mc:Fallback>
      </mc:AlternateContent>
      <p:sp>
        <p:nvSpPr>
          <p:cNvPr id="9" name="Footer Placeholder 8">
            <a:extLst>
              <a:ext uri="{FF2B5EF4-FFF2-40B4-BE49-F238E27FC236}">
                <a16:creationId xmlns:a16="http://schemas.microsoft.com/office/drawing/2014/main" id="{43841AAF-30BA-B14E-B834-842B43996B87}"/>
              </a:ext>
            </a:extLst>
          </p:cNvPr>
          <p:cNvSpPr>
            <a:spLocks noGrp="1"/>
          </p:cNvSpPr>
          <p:nvPr>
            <p:ph type="ftr" sz="quarter" idx="11"/>
          </p:nvPr>
        </p:nvSpPr>
        <p:spPr/>
        <p:txBody>
          <a:bodyPr/>
          <a:lstStyle/>
          <a:p>
            <a:r>
              <a:rPr lang="en-FR"/>
              <a:t>13/02/2023</a:t>
            </a:r>
          </a:p>
        </p:txBody>
      </p:sp>
      <mc:AlternateContent xmlns:mc="http://schemas.openxmlformats.org/markup-compatibility/2006">
        <mc:Choice xmlns:a14="http://schemas.microsoft.com/office/drawing/2010/main" Requires="a14">
          <p:sp>
            <p:nvSpPr>
              <p:cNvPr id="7" name="Content Placeholder 4">
                <a:extLst>
                  <a:ext uri="{FF2B5EF4-FFF2-40B4-BE49-F238E27FC236}">
                    <a16:creationId xmlns:a16="http://schemas.microsoft.com/office/drawing/2014/main" id="{EECC433A-4C08-5B4E-2053-219219C5C6A9}"/>
                  </a:ext>
                </a:extLst>
              </p:cNvPr>
              <p:cNvSpPr>
                <a:spLocks noGrp="1"/>
              </p:cNvSpPr>
              <p:nvPr>
                <p:ph idx="1"/>
              </p:nvPr>
            </p:nvSpPr>
            <p:spPr>
              <a:xfrm>
                <a:off x="838200" y="1697310"/>
                <a:ext cx="10515600" cy="4501651"/>
              </a:xfrm>
            </p:spPr>
            <p:txBody>
              <a:bodyPr>
                <a:noAutofit/>
              </a:bodyPr>
              <a:lstStyle/>
              <a:p>
                <a:pPr marL="0" indent="0" algn="just">
                  <a:buNone/>
                </a:pPr>
                <a:r>
                  <a:rPr lang="en-GB" sz="2200" dirty="0"/>
                  <a:t>Now we must focus on the ‘medium’ terms that contain the physics intrinsic to HI collisions. So far we’ve not approximated anything other than assuming perturbative factorisation. Let’s introduce some new helpful variables:</a:t>
                </a:r>
              </a:p>
              <a:p>
                <a:pPr marL="0" indent="0" algn="just">
                  <a:buNone/>
                </a:pPr>
                <a:endParaRPr lang="en-GB" sz="2200" dirty="0"/>
              </a:p>
              <a:p>
                <a:pPr marL="0" indent="0" algn="just">
                  <a:buNone/>
                </a:pPr>
                <a:endParaRPr lang="en-GB" sz="2200" dirty="0"/>
              </a:p>
              <a:p>
                <a:pPr marL="0" indent="0" algn="just">
                  <a:buNone/>
                </a:pPr>
                <a:r>
                  <a:rPr lang="en-GB" sz="2200" dirty="0"/>
                  <a:t>where </a:t>
                </a:r>
                <a14:m>
                  <m:oMath xmlns:m="http://schemas.openxmlformats.org/officeDocument/2006/math">
                    <m:r>
                      <a:rPr lang="en-GB" sz="2200" b="0" i="1" smtClean="0">
                        <a:latin typeface="Cambria Math" panose="02040503050406030204" pitchFamily="18" charset="0"/>
                      </a:rPr>
                      <m:t>𝑧</m:t>
                    </m:r>
                    <m:r>
                      <a:rPr lang="en-GB" sz="2200" b="0" i="1" smtClean="0">
                        <a:latin typeface="Cambria Math" panose="02040503050406030204" pitchFamily="18" charset="0"/>
                      </a:rPr>
                      <m:t>=</m:t>
                    </m:r>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𝐸</m:t>
                        </m:r>
                      </m:e>
                      <m:sub>
                        <m:r>
                          <a:rPr lang="en-GB" sz="2200" b="0" i="1" smtClean="0">
                            <a:latin typeface="Cambria Math" panose="02040503050406030204" pitchFamily="18" charset="0"/>
                          </a:rPr>
                          <m:t>𝑞</m:t>
                        </m:r>
                      </m:sub>
                    </m:sSub>
                    <m:r>
                      <a:rPr lang="en-GB" sz="2200" b="0" i="1" smtClean="0">
                        <a:latin typeface="Cambria Math" panose="02040503050406030204" pitchFamily="18" charset="0"/>
                      </a:rPr>
                      <m:t>/</m:t>
                    </m:r>
                    <m:r>
                      <a:rPr lang="en-GB" sz="2200" b="0" i="1" smtClean="0">
                        <a:latin typeface="Cambria Math" panose="02040503050406030204" pitchFamily="18" charset="0"/>
                      </a:rPr>
                      <m:t>𝑄</m:t>
                    </m:r>
                  </m:oMath>
                </a14:m>
                <a:r>
                  <a:rPr lang="en-GB" sz="2200" dirty="0"/>
                  <a:t> and </a:t>
                </a:r>
                <a14:m>
                  <m:oMath xmlns:m="http://schemas.openxmlformats.org/officeDocument/2006/math">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𝜇</m:t>
                        </m:r>
                      </m:e>
                      <m:sub>
                        <m:r>
                          <a:rPr lang="en-GB" sz="2200" b="0" i="1" smtClean="0">
                            <a:latin typeface="Cambria Math" panose="02040503050406030204" pitchFamily="18" charset="0"/>
                          </a:rPr>
                          <m:t>𝑠</m:t>
                        </m:r>
                      </m:sub>
                    </m:sSub>
                    <m:r>
                      <a:rPr lang="en-GB" sz="2200" i="1">
                        <a:latin typeface="Cambria Math" panose="02040503050406030204" pitchFamily="18" charset="0"/>
                      </a:rPr>
                      <m:t>=</m:t>
                    </m:r>
                    <m:r>
                      <a:rPr lang="en-GB" sz="2200" b="0" i="1" smtClean="0">
                        <a:latin typeface="Cambria Math" panose="02040503050406030204" pitchFamily="18" charset="0"/>
                      </a:rPr>
                      <m:t>𝑄</m:t>
                    </m:r>
                    <m:r>
                      <a:rPr lang="en-GB" sz="2200" b="0" i="1" smtClean="0">
                        <a:latin typeface="Cambria Math" panose="02040503050406030204" pitchFamily="18" charset="0"/>
                      </a:rPr>
                      <m:t>−</m:t>
                    </m:r>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𝐸</m:t>
                        </m:r>
                      </m:e>
                      <m:sub>
                        <m:r>
                          <a:rPr lang="en-GB" sz="2200" b="0" i="1" smtClean="0">
                            <a:latin typeface="Cambria Math" panose="02040503050406030204" pitchFamily="18" charset="0"/>
                          </a:rPr>
                          <m:t>𝑞</m:t>
                        </m:r>
                      </m:sub>
                    </m:sSub>
                    <m:r>
                      <a:rPr lang="en-GB" sz="2200" b="0" i="1" smtClean="0">
                        <a:latin typeface="Cambria Math" panose="02040503050406030204" pitchFamily="18" charset="0"/>
                      </a:rPr>
                      <m:t>−</m:t>
                    </m:r>
                    <m:sSub>
                      <m:sSubPr>
                        <m:ctrlPr>
                          <a:rPr lang="en-GB" sz="2200" i="1">
                            <a:latin typeface="Cambria Math" panose="02040503050406030204" pitchFamily="18" charset="0"/>
                          </a:rPr>
                        </m:ctrlPr>
                      </m:sSubPr>
                      <m:e>
                        <m:r>
                          <a:rPr lang="en-GB" sz="2200" i="1">
                            <a:latin typeface="Cambria Math" panose="02040503050406030204" pitchFamily="18" charset="0"/>
                          </a:rPr>
                          <m:t>𝐸</m:t>
                        </m:r>
                      </m:e>
                      <m:sub>
                        <m:r>
                          <a:rPr lang="en-GB" sz="2200" b="0" i="1" smtClean="0">
                            <a:latin typeface="Cambria Math" panose="02040503050406030204" pitchFamily="18" charset="0"/>
                          </a:rPr>
                          <m:t>𝑔</m:t>
                        </m:r>
                      </m:sub>
                    </m:sSub>
                    <m:r>
                      <a:rPr lang="en-GB" sz="2200" b="0" i="1" smtClean="0">
                        <a:latin typeface="Cambria Math" panose="02040503050406030204" pitchFamily="18" charset="0"/>
                      </a:rPr>
                      <m:t>&gt;0</m:t>
                    </m:r>
                  </m:oMath>
                </a14:m>
                <a:r>
                  <a:rPr lang="en-GB" sz="2200" dirty="0"/>
                  <a:t> is the energy scale of the radiation over which the perturbative cross sections are inclusive.</a:t>
                </a:r>
              </a:p>
              <a:p>
                <a:pPr marL="0" indent="0" algn="just">
                  <a:buNone/>
                </a:pPr>
                <a:r>
                  <a:rPr lang="en-GB" sz="2200" dirty="0"/>
                  <a:t>With this parameterisation and assuming we are measuring quark jets:</a:t>
                </a:r>
              </a:p>
            </p:txBody>
          </p:sp>
        </mc:Choice>
        <mc:Fallback>
          <p:sp>
            <p:nvSpPr>
              <p:cNvPr id="7" name="Content Placeholder 4">
                <a:extLst>
                  <a:ext uri="{FF2B5EF4-FFF2-40B4-BE49-F238E27FC236}">
                    <a16:creationId xmlns:a16="http://schemas.microsoft.com/office/drawing/2014/main" id="{EECC433A-4C08-5B4E-2053-219219C5C6A9}"/>
                  </a:ext>
                </a:extLst>
              </p:cNvPr>
              <p:cNvSpPr>
                <a:spLocks noGrp="1" noRot="1" noChangeAspect="1" noMove="1" noResize="1" noEditPoints="1" noAdjustHandles="1" noChangeArrowheads="1" noChangeShapeType="1" noTextEdit="1"/>
              </p:cNvSpPr>
              <p:nvPr>
                <p:ph idx="1"/>
              </p:nvPr>
            </p:nvSpPr>
            <p:spPr>
              <a:xfrm>
                <a:off x="838200" y="1697310"/>
                <a:ext cx="10515600" cy="4501651"/>
              </a:xfrm>
              <a:blipFill>
                <a:blip r:embed="rId4"/>
                <a:stretch>
                  <a:fillRect l="-724" t="-1685" r="-724"/>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D8FF6010-9760-31D9-1101-173AB88F3DB2}"/>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209800" y="2696053"/>
            <a:ext cx="7772400" cy="865113"/>
          </a:xfrm>
          <a:prstGeom prst="rect">
            <a:avLst/>
          </a:prstGeom>
        </p:spPr>
      </p:pic>
      <p:pic>
        <p:nvPicPr>
          <p:cNvPr id="6" name="Picture 5" descr="Text, letter&#10;&#10;Description automatically generated">
            <a:extLst>
              <a:ext uri="{FF2B5EF4-FFF2-40B4-BE49-F238E27FC236}">
                <a16:creationId xmlns:a16="http://schemas.microsoft.com/office/drawing/2014/main" id="{55036854-B309-B5D4-41CF-70D9D7DD332F}"/>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209800" y="4732143"/>
            <a:ext cx="7772400" cy="1575677"/>
          </a:xfrm>
          <a:prstGeom prst="rect">
            <a:avLst/>
          </a:prstGeom>
        </p:spPr>
      </p:pic>
      <p:cxnSp>
        <p:nvCxnSpPr>
          <p:cNvPr id="13" name="Straight Arrow Connector 12">
            <a:extLst>
              <a:ext uri="{FF2B5EF4-FFF2-40B4-BE49-F238E27FC236}">
                <a16:creationId xmlns:a16="http://schemas.microsoft.com/office/drawing/2014/main" id="{B16B1278-832A-BE7F-2367-921DF982387B}"/>
              </a:ext>
            </a:extLst>
          </p:cNvPr>
          <p:cNvCxnSpPr>
            <a:cxnSpLocks/>
          </p:cNvCxnSpPr>
          <p:nvPr/>
        </p:nvCxnSpPr>
        <p:spPr>
          <a:xfrm flipH="1">
            <a:off x="7141029" y="5160690"/>
            <a:ext cx="859971" cy="5107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pic>
        <p:nvPicPr>
          <p:cNvPr id="17" name="Picture 16" descr="Shape&#10;&#10;Description automatically generated">
            <a:extLst>
              <a:ext uri="{FF2B5EF4-FFF2-40B4-BE49-F238E27FC236}">
                <a16:creationId xmlns:a16="http://schemas.microsoft.com/office/drawing/2014/main" id="{F102F999-3E44-C5E1-338E-C66DC6AB11FA}"/>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8001000" y="4839848"/>
            <a:ext cx="1981200" cy="320842"/>
          </a:xfrm>
          <a:prstGeom prst="rect">
            <a:avLst/>
          </a:prstGeom>
        </p:spPr>
      </p:pic>
    </p:spTree>
    <p:extLst>
      <p:ext uri="{BB962C8B-B14F-4D97-AF65-F5344CB8AC3E}">
        <p14:creationId xmlns:p14="http://schemas.microsoft.com/office/powerpoint/2010/main" val="688814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normAutofit fontScale="90000"/>
              </a:bodyPr>
              <a:lstStyle/>
              <a:p>
                <a:r>
                  <a:rPr lang="en-GB" dirty="0">
                    <a:latin typeface="Futura Medium" panose="020B0602020204020303" pitchFamily="34" charset="-79"/>
                    <a:cs typeface="Futura Medium" panose="020B0602020204020303" pitchFamily="34" charset="-79"/>
                  </a:rPr>
                  <a:t>Computing Correlation Functions of </a:t>
                </a:r>
                <a14:m>
                  <m:oMath xmlns:m="http://schemas.openxmlformats.org/officeDocument/2006/math">
                    <m:r>
                      <a:rPr lang="en-GB" i="1">
                        <a:latin typeface="Cambria Math" panose="02040503050406030204" pitchFamily="18" charset="0"/>
                        <a:ea typeface="Cambria Math" panose="02040503050406030204" pitchFamily="18" charset="0"/>
                        <a:cs typeface="Futura Medium" panose="020B0602020204020303" pitchFamily="34" charset="-79"/>
                      </a:rPr>
                      <m:t>ℰ</m:t>
                    </m:r>
                    <m:r>
                      <a:rPr lang="en-GB" i="1">
                        <a:latin typeface="Cambria Math" panose="02040503050406030204" pitchFamily="18" charset="0"/>
                        <a:ea typeface="Cambria Math" panose="02040503050406030204" pitchFamily="18" charset="0"/>
                        <a:cs typeface="Futura Medium" panose="020B0602020204020303" pitchFamily="34" charset="-79"/>
                      </a:rPr>
                      <m:t>(</m:t>
                    </m:r>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r>
                      <a:rPr lang="en-GB" i="1">
                        <a:latin typeface="Cambria Math" panose="02040503050406030204" pitchFamily="18" charset="0"/>
                        <a:ea typeface="Cambria Math" panose="02040503050406030204" pitchFamily="18" charset="0"/>
                        <a:cs typeface="Futura Medium" panose="020B0602020204020303" pitchFamily="34" charset="-79"/>
                      </a:rPr>
                      <m:t>)</m:t>
                    </m:r>
                  </m:oMath>
                </a14:m>
                <a:r>
                  <a:rPr lang="en-GB" dirty="0">
                    <a:latin typeface="Futura Medium" panose="020B0602020204020303" pitchFamily="34" charset="-79"/>
                    <a:cs typeface="Futura Medium" panose="020B0602020204020303" pitchFamily="34" charset="-79"/>
                  </a:rPr>
                  <a:t> </a:t>
                </a:r>
                <a:endParaRPr lang="en-FR" dirty="0">
                  <a:latin typeface="Futura Medium" panose="020B0602020204020303" pitchFamily="34" charset="-79"/>
                  <a:cs typeface="Futura Medium" panose="020B0602020204020303" pitchFamily="34" charset="-79"/>
                </a:endParaRPr>
              </a:p>
            </p:txBody>
          </p:sp>
        </mc:Choice>
        <mc:Fallback xmlns="">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171"/>
                </a:stretch>
              </a:blipFill>
            </p:spPr>
            <p:txBody>
              <a:bodyPr/>
              <a:lstStyle/>
              <a:p>
                <a:r>
                  <a:rPr lang="en-GB">
                    <a:noFill/>
                  </a:rPr>
                  <a:t> </a:t>
                </a:r>
              </a:p>
            </p:txBody>
          </p:sp>
        </mc:Fallback>
      </mc:AlternateContent>
      <p:sp>
        <p:nvSpPr>
          <p:cNvPr id="9" name="Footer Placeholder 8">
            <a:extLst>
              <a:ext uri="{FF2B5EF4-FFF2-40B4-BE49-F238E27FC236}">
                <a16:creationId xmlns:a16="http://schemas.microsoft.com/office/drawing/2014/main" id="{43841AAF-30BA-B14E-B834-842B43996B87}"/>
              </a:ext>
            </a:extLst>
          </p:cNvPr>
          <p:cNvSpPr>
            <a:spLocks noGrp="1"/>
          </p:cNvSpPr>
          <p:nvPr>
            <p:ph type="ftr" sz="quarter" idx="11"/>
          </p:nvPr>
        </p:nvSpPr>
        <p:spPr/>
        <p:txBody>
          <a:bodyPr/>
          <a:lstStyle/>
          <a:p>
            <a:r>
              <a:rPr lang="en-FR"/>
              <a:t>13/02/2023</a:t>
            </a:r>
          </a:p>
        </p:txBody>
      </p:sp>
      <mc:AlternateContent xmlns:mc="http://schemas.openxmlformats.org/markup-compatibility/2006" xmlns:a14="http://schemas.microsoft.com/office/drawing/2010/main">
        <mc:Choice Requires="a14">
          <p:sp>
            <p:nvSpPr>
              <p:cNvPr id="7" name="Content Placeholder 4">
                <a:extLst>
                  <a:ext uri="{FF2B5EF4-FFF2-40B4-BE49-F238E27FC236}">
                    <a16:creationId xmlns:a16="http://schemas.microsoft.com/office/drawing/2014/main" id="{EECC433A-4C08-5B4E-2053-219219C5C6A9}"/>
                  </a:ext>
                </a:extLst>
              </p:cNvPr>
              <p:cNvSpPr>
                <a:spLocks noGrp="1"/>
              </p:cNvSpPr>
              <p:nvPr>
                <p:ph idx="1"/>
              </p:nvPr>
            </p:nvSpPr>
            <p:spPr>
              <a:xfrm>
                <a:off x="838200" y="1697310"/>
                <a:ext cx="10515600" cy="4501651"/>
              </a:xfrm>
            </p:spPr>
            <p:txBody>
              <a:bodyPr>
                <a:noAutofit/>
              </a:bodyPr>
              <a:lstStyle/>
              <a:p>
                <a:pPr marL="0" indent="0" algn="just">
                  <a:buNone/>
                </a:pPr>
                <a:r>
                  <a:rPr lang="en-GB" sz="2200" dirty="0"/>
                  <a:t>Thus we will compute our observable from the master formula:</a:t>
                </a:r>
              </a:p>
              <a:p>
                <a:pPr marL="0" indent="0" algn="just">
                  <a:buNone/>
                </a:pPr>
                <a:endParaRPr lang="en-GB" sz="2200" dirty="0"/>
              </a:p>
              <a:p>
                <a:pPr marL="0" indent="0" algn="just">
                  <a:buNone/>
                </a:pPr>
                <a:endParaRPr lang="en-GB" sz="2200" dirty="0"/>
              </a:p>
              <a:p>
                <a:pPr marL="0" indent="0" algn="just">
                  <a:buNone/>
                </a:pPr>
                <a:r>
                  <a:rPr lang="en-GB" sz="2200" dirty="0"/>
                  <a:t>As promised, the </a:t>
                </a:r>
                <a14:m>
                  <m:oMath xmlns:m="http://schemas.openxmlformats.org/officeDocument/2006/math">
                    <m:r>
                      <a:rPr lang="en-GB" sz="2200" b="0" i="1" smtClean="0">
                        <a:latin typeface="Cambria Math" panose="02040503050406030204" pitchFamily="18" charset="0"/>
                      </a:rPr>
                      <m:t>𝑝𝑝</m:t>
                    </m:r>
                  </m:oMath>
                </a14:m>
                <a:r>
                  <a:rPr lang="en-GB" sz="2200" dirty="0"/>
                  <a:t>-like part at LO+NLL:</a:t>
                </a:r>
              </a:p>
              <a:p>
                <a:pPr marL="0" indent="0" algn="just">
                  <a:buNone/>
                </a:pPr>
                <a:endParaRPr lang="en-GB" sz="2200" dirty="0"/>
              </a:p>
              <a:p>
                <a:pPr marL="0" indent="0" algn="just">
                  <a:buNone/>
                </a:pPr>
                <a:endParaRPr lang="en-GB" sz="2200" dirty="0"/>
              </a:p>
              <a:p>
                <a:pPr marL="0" indent="0" algn="just">
                  <a:buNone/>
                </a:pPr>
                <a:endParaRPr lang="en-GB" sz="2200" dirty="0"/>
              </a:p>
              <a:p>
                <a:pPr marL="0" indent="0" algn="just">
                  <a:buNone/>
                </a:pPr>
                <a:endParaRPr lang="en-GB" sz="2200" dirty="0"/>
              </a:p>
              <a:p>
                <a:pPr marL="0" indent="0" algn="just">
                  <a:buNone/>
                </a:pPr>
                <a:endParaRPr lang="en-GB" sz="2200" dirty="0"/>
              </a:p>
              <a:p>
                <a:pPr marL="0" indent="0" algn="just">
                  <a:buNone/>
                </a:pPr>
                <a:endParaRPr lang="en-GB" sz="2200" dirty="0"/>
              </a:p>
              <a:p>
                <a:pPr marL="0" indent="0" algn="just">
                  <a:buNone/>
                </a:pPr>
                <a:r>
                  <a:rPr lang="en-GB" sz="2200" dirty="0"/>
                  <a:t>where 				      is the spin-</a:t>
                </a:r>
                <a14:m>
                  <m:oMath xmlns:m="http://schemas.openxmlformats.org/officeDocument/2006/math">
                    <m:r>
                      <a:rPr lang="en-GB" sz="2200" i="1" dirty="0" smtClean="0">
                        <a:latin typeface="Cambria Math" panose="02040503050406030204" pitchFamily="18" charset="0"/>
                      </a:rPr>
                      <m:t>𝐽</m:t>
                    </m:r>
                  </m:oMath>
                </a14:m>
                <a:r>
                  <a:rPr lang="en-GB" sz="2200" dirty="0"/>
                  <a:t> twist-2 QCD anomalous dimension matrix.</a:t>
                </a:r>
              </a:p>
              <a:p>
                <a:pPr marL="0" indent="0" algn="just">
                  <a:buNone/>
                </a:pPr>
                <a:endParaRPr lang="en-GB" sz="2200" dirty="0"/>
              </a:p>
              <a:p>
                <a:pPr marL="0" indent="0" algn="just">
                  <a:buNone/>
                </a:pPr>
                <a:endParaRPr lang="en-GB" sz="2200" dirty="0"/>
              </a:p>
            </p:txBody>
          </p:sp>
        </mc:Choice>
        <mc:Fallback xmlns="">
          <p:sp>
            <p:nvSpPr>
              <p:cNvPr id="7" name="Content Placeholder 4">
                <a:extLst>
                  <a:ext uri="{FF2B5EF4-FFF2-40B4-BE49-F238E27FC236}">
                    <a16:creationId xmlns:a16="http://schemas.microsoft.com/office/drawing/2014/main" id="{EECC433A-4C08-5B4E-2053-219219C5C6A9}"/>
                  </a:ext>
                </a:extLst>
              </p:cNvPr>
              <p:cNvSpPr>
                <a:spLocks noGrp="1" noRot="1" noChangeAspect="1" noMove="1" noResize="1" noEditPoints="1" noAdjustHandles="1" noChangeArrowheads="1" noChangeShapeType="1" noTextEdit="1"/>
              </p:cNvSpPr>
              <p:nvPr>
                <p:ph idx="1"/>
              </p:nvPr>
            </p:nvSpPr>
            <p:spPr>
              <a:xfrm>
                <a:off x="838200" y="1697310"/>
                <a:ext cx="10515600" cy="4501651"/>
              </a:xfrm>
              <a:blipFill>
                <a:blip r:embed="rId4"/>
                <a:stretch>
                  <a:fillRect l="-724" t="-1685" b="-6742"/>
                </a:stretch>
              </a:blipFill>
            </p:spPr>
            <p:txBody>
              <a:bodyPr/>
              <a:lstStyle/>
              <a:p>
                <a:r>
                  <a:rPr lang="en-GB">
                    <a:noFill/>
                  </a:rPr>
                  <a:t> </a:t>
                </a:r>
              </a:p>
            </p:txBody>
          </p:sp>
        </mc:Fallback>
      </mc:AlternateContent>
      <p:pic>
        <p:nvPicPr>
          <p:cNvPr id="5" name="Picture 4">
            <a:extLst>
              <a:ext uri="{FF2B5EF4-FFF2-40B4-BE49-F238E27FC236}">
                <a16:creationId xmlns:a16="http://schemas.microsoft.com/office/drawing/2014/main" id="{FDDD57CE-1319-1637-3F8D-98EDF487313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718730" y="2069811"/>
            <a:ext cx="8754540" cy="716932"/>
          </a:xfrm>
          <a:prstGeom prst="rect">
            <a:avLst/>
          </a:prstGeom>
        </p:spPr>
      </p:pic>
      <p:pic>
        <p:nvPicPr>
          <p:cNvPr id="10" name="Picture 9" descr="Diagram&#10;&#10;Description automatically generated">
            <a:extLst>
              <a:ext uri="{FF2B5EF4-FFF2-40B4-BE49-F238E27FC236}">
                <a16:creationId xmlns:a16="http://schemas.microsoft.com/office/drawing/2014/main" id="{81AED78C-C759-3266-955A-AF483EB34E8B}"/>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3581400" y="3429000"/>
            <a:ext cx="5029200" cy="820738"/>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0983EF4F-5C4D-653A-B347-0D3127A16995}"/>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2792185" y="4407127"/>
            <a:ext cx="6607629" cy="1106022"/>
          </a:xfrm>
          <a:prstGeom prst="rect">
            <a:avLst/>
          </a:prstGeom>
        </p:spPr>
      </p:pic>
      <p:pic>
        <p:nvPicPr>
          <p:cNvPr id="14" name="Picture 13" descr="Text, letter&#10;&#10;Description automatically generated">
            <a:extLst>
              <a:ext uri="{FF2B5EF4-FFF2-40B4-BE49-F238E27FC236}">
                <a16:creationId xmlns:a16="http://schemas.microsoft.com/office/drawing/2014/main" id="{CB737185-6591-23D3-4A82-E99641CD9D08}"/>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1718730" y="5769407"/>
            <a:ext cx="3201307" cy="802055"/>
          </a:xfrm>
          <a:prstGeom prst="rect">
            <a:avLst/>
          </a:prstGeom>
        </p:spPr>
      </p:pic>
    </p:spTree>
    <p:extLst>
      <p:ext uri="{BB962C8B-B14F-4D97-AF65-F5344CB8AC3E}">
        <p14:creationId xmlns:p14="http://schemas.microsoft.com/office/powerpoint/2010/main" val="3538197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normAutofit/>
              </a:bodyPr>
              <a:lstStyle/>
              <a:p>
                <a:r>
                  <a:rPr lang="en-GB" dirty="0">
                    <a:latin typeface="Futura Medium" panose="020B0602020204020303" pitchFamily="34" charset="-79"/>
                    <a:cs typeface="Futura Medium" panose="020B0602020204020303" pitchFamily="34" charset="-79"/>
                  </a:rPr>
                  <a:t>Computing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GB">
                    <a:noFill/>
                  </a:rPr>
                  <a:t> </a:t>
                </a:r>
              </a:p>
            </p:txBody>
          </p:sp>
        </mc:Fallback>
      </mc:AlternateContent>
      <p:sp>
        <p:nvSpPr>
          <p:cNvPr id="9" name="Footer Placeholder 8">
            <a:extLst>
              <a:ext uri="{FF2B5EF4-FFF2-40B4-BE49-F238E27FC236}">
                <a16:creationId xmlns:a16="http://schemas.microsoft.com/office/drawing/2014/main" id="{43841AAF-30BA-B14E-B834-842B43996B87}"/>
              </a:ext>
            </a:extLst>
          </p:cNvPr>
          <p:cNvSpPr>
            <a:spLocks noGrp="1"/>
          </p:cNvSpPr>
          <p:nvPr>
            <p:ph type="ftr" sz="quarter" idx="11"/>
          </p:nvPr>
        </p:nvSpPr>
        <p:spPr/>
        <p:txBody>
          <a:bodyPr/>
          <a:lstStyle/>
          <a:p>
            <a:r>
              <a:rPr lang="en-FR"/>
              <a:t>13/02/2023</a:t>
            </a:r>
          </a:p>
        </p:txBody>
      </p:sp>
      <mc:AlternateContent xmlns:mc="http://schemas.openxmlformats.org/markup-compatibility/2006" xmlns:a14="http://schemas.microsoft.com/office/drawing/2010/main">
        <mc:Choice Requires="a14">
          <p:sp>
            <p:nvSpPr>
              <p:cNvPr id="7" name="Content Placeholder 4">
                <a:extLst>
                  <a:ext uri="{FF2B5EF4-FFF2-40B4-BE49-F238E27FC236}">
                    <a16:creationId xmlns:a16="http://schemas.microsoft.com/office/drawing/2014/main" id="{EECC433A-4C08-5B4E-2053-219219C5C6A9}"/>
                  </a:ext>
                </a:extLst>
              </p:cNvPr>
              <p:cNvSpPr>
                <a:spLocks noGrp="1"/>
              </p:cNvSpPr>
              <p:nvPr>
                <p:ph idx="1"/>
              </p:nvPr>
            </p:nvSpPr>
            <p:spPr>
              <a:xfrm>
                <a:off x="838200" y="1697310"/>
                <a:ext cx="10515600" cy="4501651"/>
              </a:xfrm>
            </p:spPr>
            <p:txBody>
              <a:bodyPr>
                <a:noAutofit/>
              </a:bodyPr>
              <a:lstStyle/>
              <a:p>
                <a:pPr marL="0" indent="0" algn="just">
                  <a:buNone/>
                </a:pPr>
                <a:r>
                  <a:rPr lang="en-GB" sz="2200" dirty="0"/>
                  <a:t>This is what we’re interested in. To progress further we will have to input models for the interaction between a jet and a medium. We will rely on the BDMPS-Z approach and use various approximations to solve for </a:t>
                </a:r>
                <a14:m>
                  <m:oMath xmlns:m="http://schemas.openxmlformats.org/officeDocument/2006/math">
                    <m:sSubSup>
                      <m:sSubSupPr>
                        <m:ctrlPr>
                          <a:rPr lang="en-GB" sz="2200" b="0" i="1" smtClean="0">
                            <a:latin typeface="Cambria Math" panose="02040503050406030204" pitchFamily="18" charset="0"/>
                            <a:ea typeface="Cambria Math" panose="02040503050406030204" pitchFamily="18" charset="0"/>
                            <a:cs typeface="Futura Medium" panose="020B0602020204020303" pitchFamily="34" charset="-79"/>
                          </a:rPr>
                        </m:ctrlPr>
                      </m:sSubSupPr>
                      <m:e>
                        <m:r>
                          <m:rPr>
                            <m:sty m:val="p"/>
                          </m:rPr>
                          <a:rPr lang="en-GB" sz="2200" i="1">
                            <a:latin typeface="Cambria Math" panose="02040503050406030204" pitchFamily="18" charset="0"/>
                            <a:ea typeface="Cambria Math" panose="02040503050406030204" pitchFamily="18" charset="0"/>
                            <a:cs typeface="Futura Medium" panose="020B0602020204020303" pitchFamily="34" charset="-79"/>
                          </a:rPr>
                          <m:t>F</m:t>
                        </m:r>
                      </m:e>
                      <m:sub>
                        <m:r>
                          <m:rPr>
                            <m:sty m:val="p"/>
                          </m:rPr>
                          <a:rPr lang="en-GB" sz="2200" b="0" i="0" smtClean="0">
                            <a:latin typeface="Cambria Math" panose="02040503050406030204" pitchFamily="18" charset="0"/>
                            <a:ea typeface="Cambria Math" panose="02040503050406030204" pitchFamily="18" charset="0"/>
                            <a:cs typeface="Futura Medium" panose="020B0602020204020303" pitchFamily="34" charset="-79"/>
                          </a:rPr>
                          <m:t>med</m:t>
                        </m:r>
                      </m:sub>
                      <m:sup>
                        <m:r>
                          <a:rPr lang="en-GB" sz="2200" b="0" i="1" smtClean="0">
                            <a:latin typeface="Cambria Math" panose="02040503050406030204" pitchFamily="18" charset="0"/>
                            <a:ea typeface="Cambria Math" panose="02040503050406030204" pitchFamily="18" charset="0"/>
                            <a:cs typeface="Futura Medium" panose="020B0602020204020303" pitchFamily="34" charset="-79"/>
                          </a:rPr>
                          <m:t>(</m:t>
                        </m:r>
                        <m:r>
                          <a:rPr lang="en-GB" sz="2200" b="0" i="1" smtClean="0">
                            <a:latin typeface="Cambria Math" panose="02040503050406030204" pitchFamily="18" charset="0"/>
                            <a:ea typeface="Cambria Math" panose="02040503050406030204" pitchFamily="18" charset="0"/>
                            <a:cs typeface="Futura Medium" panose="020B0602020204020303" pitchFamily="34" charset="-79"/>
                          </a:rPr>
                          <m:t>𝑖𝑗</m:t>
                        </m:r>
                        <m:r>
                          <a:rPr lang="en-GB" sz="2200" b="0" i="1" smtClean="0">
                            <a:latin typeface="Cambria Math" panose="02040503050406030204" pitchFamily="18" charset="0"/>
                            <a:ea typeface="Cambria Math" panose="02040503050406030204" pitchFamily="18" charset="0"/>
                            <a:cs typeface="Futura Medium" panose="020B0602020204020303" pitchFamily="34" charset="-79"/>
                          </a:rPr>
                          <m:t>)</m:t>
                        </m:r>
                      </m:sup>
                    </m:sSubSup>
                  </m:oMath>
                </a14:m>
                <a:r>
                  <a:rPr lang="en-GB" sz="2200" dirty="0"/>
                  <a:t>.</a:t>
                </a:r>
              </a:p>
              <a:p>
                <a:pPr marL="0" indent="0" algn="just">
                  <a:buNone/>
                </a:pPr>
                <a:endParaRPr lang="en-GB" sz="2200" dirty="0"/>
              </a:p>
              <a:p>
                <a:pPr marL="0" indent="0" algn="just">
                  <a:buNone/>
                </a:pPr>
                <a:endParaRPr lang="en-GB" sz="2200" dirty="0"/>
              </a:p>
            </p:txBody>
          </p:sp>
        </mc:Choice>
        <mc:Fallback xmlns="">
          <p:sp>
            <p:nvSpPr>
              <p:cNvPr id="7" name="Content Placeholder 4">
                <a:extLst>
                  <a:ext uri="{FF2B5EF4-FFF2-40B4-BE49-F238E27FC236}">
                    <a16:creationId xmlns:a16="http://schemas.microsoft.com/office/drawing/2014/main" id="{EECC433A-4C08-5B4E-2053-219219C5C6A9}"/>
                  </a:ext>
                </a:extLst>
              </p:cNvPr>
              <p:cNvSpPr>
                <a:spLocks noGrp="1" noRot="1" noChangeAspect="1" noMove="1" noResize="1" noEditPoints="1" noAdjustHandles="1" noChangeArrowheads="1" noChangeShapeType="1" noTextEdit="1"/>
              </p:cNvSpPr>
              <p:nvPr>
                <p:ph idx="1"/>
              </p:nvPr>
            </p:nvSpPr>
            <p:spPr>
              <a:xfrm>
                <a:off x="838200" y="1697310"/>
                <a:ext cx="10515600" cy="4501651"/>
              </a:xfrm>
              <a:blipFill>
                <a:blip r:embed="rId4"/>
                <a:stretch>
                  <a:fillRect l="-724" t="-1685" r="-7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B4E580A-8EBF-2A64-7EC5-BEFCA1B6CA81}"/>
                  </a:ext>
                </a:extLst>
              </p:cNvPr>
              <p:cNvSpPr txBox="1"/>
              <p:nvPr/>
            </p:nvSpPr>
            <p:spPr>
              <a:xfrm>
                <a:off x="838200" y="2909252"/>
                <a:ext cx="10515600" cy="3447098"/>
              </a:xfrm>
              <a:prstGeom prst="rect">
                <a:avLst/>
              </a:prstGeom>
              <a:noFill/>
            </p:spPr>
            <p:txBody>
              <a:bodyPr wrap="square">
                <a:spAutoFit/>
              </a:bodyPr>
              <a:lstStyle/>
              <a:p>
                <a:r>
                  <a:rPr lang="en-GB" sz="2200" dirty="0"/>
                  <a:t>Jet modification in HIC key points which we must consider:</a:t>
                </a:r>
              </a:p>
              <a:p>
                <a:endParaRPr lang="en-GB" sz="2200" dirty="0"/>
              </a:p>
              <a:p>
                <a:r>
                  <a:rPr lang="en-GB" sz="2200" dirty="0"/>
                  <a:t>Energy loss through medium-induced radiation</a:t>
                </a:r>
              </a:p>
              <a:p>
                <a:pPr marL="342900" indent="-342900">
                  <a:buFont typeface="Arial" panose="020B0604020202020204" pitchFamily="34" charset="0"/>
                  <a:buChar char="•"/>
                </a:pPr>
                <a:r>
                  <a:rPr lang="en-GB" dirty="0"/>
                  <a:t>Widely studied in terms of suppression of jets and high-</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𝑇</m:t>
                        </m:r>
                      </m:sub>
                    </m:sSub>
                  </m:oMath>
                </a14:m>
                <a:r>
                  <a:rPr lang="en-GB" dirty="0"/>
                  <a:t> hadrons.</a:t>
                </a:r>
              </a:p>
              <a:p>
                <a:pPr marL="342900" indent="-342900">
                  <a:buFont typeface="Arial" panose="020B0604020202020204" pitchFamily="34" charset="0"/>
                  <a:buChar char="•"/>
                </a:pPr>
                <a:endParaRPr lang="en-GB" dirty="0"/>
              </a:p>
              <a:p>
                <a:r>
                  <a:rPr lang="en-GB" sz="2200" dirty="0"/>
                  <a:t>Colour coherence effects – what we want to study!</a:t>
                </a:r>
              </a:p>
              <a:p>
                <a:pPr marL="342900" indent="-342900">
                  <a:buFont typeface="Arial" panose="020B0604020202020204" pitchFamily="34" charset="0"/>
                  <a:buChar char="•"/>
                </a:pPr>
                <a:r>
                  <a:rPr lang="en-GB" dirty="0"/>
                  <a:t>Breaking of angular ordering.</a:t>
                </a:r>
              </a:p>
              <a:p>
                <a:pPr marL="342900" indent="-342900">
                  <a:buFont typeface="Arial" panose="020B0604020202020204" pitchFamily="34" charset="0"/>
                  <a:buChar char="•"/>
                </a:pPr>
                <a:r>
                  <a:rPr lang="en-GB" dirty="0"/>
                  <a:t>Expected to modify jet inner structure.</a:t>
                </a:r>
              </a:p>
              <a:p>
                <a:pPr marL="342900" indent="-342900">
                  <a:buFont typeface="Arial" panose="020B0604020202020204" pitchFamily="34" charset="0"/>
                  <a:buChar char="•"/>
                </a:pPr>
                <a:r>
                  <a:rPr lang="en-GB" dirty="0"/>
                  <a:t>Often understood in terms of simplified calculations, but not yet unequivocally seen in observables.</a:t>
                </a:r>
              </a:p>
              <a:p>
                <a:pPr marL="342900" indent="-342900">
                  <a:buFont typeface="Arial" panose="020B0604020202020204" pitchFamily="34" charset="0"/>
                  <a:buChar char="•"/>
                </a:pPr>
                <a:endParaRPr lang="en-GB" dirty="0"/>
              </a:p>
              <a:p>
                <a:r>
                  <a:rPr lang="en-GB" sz="2200" dirty="0"/>
                  <a:t>We wont yet consider medium response – this will likely need Monte Carlo. </a:t>
                </a:r>
              </a:p>
            </p:txBody>
          </p:sp>
        </mc:Choice>
        <mc:Fallback xmlns="">
          <p:sp>
            <p:nvSpPr>
              <p:cNvPr id="3" name="TextBox 2">
                <a:extLst>
                  <a:ext uri="{FF2B5EF4-FFF2-40B4-BE49-F238E27FC236}">
                    <a16:creationId xmlns:a16="http://schemas.microsoft.com/office/drawing/2014/main" id="{6B4E580A-8EBF-2A64-7EC5-BEFCA1B6CA81}"/>
                  </a:ext>
                </a:extLst>
              </p:cNvPr>
              <p:cNvSpPr txBox="1">
                <a:spLocks noRot="1" noChangeAspect="1" noMove="1" noResize="1" noEditPoints="1" noAdjustHandles="1" noChangeArrowheads="1" noChangeShapeType="1" noTextEdit="1"/>
              </p:cNvSpPr>
              <p:nvPr/>
            </p:nvSpPr>
            <p:spPr>
              <a:xfrm>
                <a:off x="838200" y="2909252"/>
                <a:ext cx="10515600" cy="3447098"/>
              </a:xfrm>
              <a:prstGeom prst="rect">
                <a:avLst/>
              </a:prstGeom>
              <a:blipFill>
                <a:blip r:embed="rId5"/>
                <a:stretch>
                  <a:fillRect l="-724" t="-733" b="-2564"/>
                </a:stretch>
              </a:blipFill>
            </p:spPr>
            <p:txBody>
              <a:bodyPr/>
              <a:lstStyle/>
              <a:p>
                <a:r>
                  <a:rPr lang="en-GB">
                    <a:noFill/>
                  </a:rPr>
                  <a:t> </a:t>
                </a:r>
              </a:p>
            </p:txBody>
          </p:sp>
        </mc:Fallback>
      </mc:AlternateContent>
      <p:pic>
        <p:nvPicPr>
          <p:cNvPr id="4" name="Picture 3" descr="Chart, histogram&#10;&#10;Description automatically generated">
            <a:extLst>
              <a:ext uri="{FF2B5EF4-FFF2-40B4-BE49-F238E27FC236}">
                <a16:creationId xmlns:a16="http://schemas.microsoft.com/office/drawing/2014/main" id="{C413C257-6EED-2AF9-4AA5-3531ED34114C}"/>
              </a:ext>
            </a:extLst>
          </p:cNvPr>
          <p:cNvPicPr>
            <a:picLocks noChangeAspect="1"/>
          </p:cNvPicPr>
          <p:nvPr/>
        </p:nvPicPr>
        <p:blipFill rotWithShape="1">
          <a:blip r:embed="rId6">
            <a:clrChange>
              <a:clrFrom>
                <a:srgbClr val="FFFFFF"/>
              </a:clrFrom>
              <a:clrTo>
                <a:srgbClr val="FFFFFF">
                  <a:alpha val="0"/>
                </a:srgbClr>
              </a:clrTo>
            </a:clrChange>
          </a:blip>
          <a:srcRect l="38279"/>
          <a:stretch/>
        </p:blipFill>
        <p:spPr>
          <a:xfrm>
            <a:off x="8153400" y="2662155"/>
            <a:ext cx="2828582" cy="2617416"/>
          </a:xfrm>
          <a:prstGeom prst="rect">
            <a:avLst/>
          </a:prstGeom>
        </p:spPr>
      </p:pic>
      <p:sp>
        <p:nvSpPr>
          <p:cNvPr id="6" name="TextBox 5">
            <a:extLst>
              <a:ext uri="{FF2B5EF4-FFF2-40B4-BE49-F238E27FC236}">
                <a16:creationId xmlns:a16="http://schemas.microsoft.com/office/drawing/2014/main" id="{6B4341C8-2917-EA9A-FAC1-55CB6A030855}"/>
              </a:ext>
            </a:extLst>
          </p:cNvPr>
          <p:cNvSpPr txBox="1"/>
          <p:nvPr/>
        </p:nvSpPr>
        <p:spPr>
          <a:xfrm>
            <a:off x="5758543" y="5629149"/>
            <a:ext cx="6742974" cy="307777"/>
          </a:xfrm>
          <a:prstGeom prst="rect">
            <a:avLst/>
          </a:prstGeom>
          <a:noFill/>
        </p:spPr>
        <p:txBody>
          <a:bodyPr wrap="square">
            <a:spAutoFit/>
          </a:bodyPr>
          <a:lstStyle/>
          <a:p>
            <a:r>
              <a:rPr lang="en-FR" sz="1400" dirty="0">
                <a:solidFill>
                  <a:srgbClr val="40A9FF"/>
                </a:solidFill>
                <a:latin typeface="-apple-system"/>
                <a:hlinkClick r:id="rId7"/>
              </a:rPr>
              <a:t>arXiv:</a:t>
            </a:r>
            <a:r>
              <a:rPr lang="en-FR" sz="1400" b="0" i="0" u="none" strike="noStrike" dirty="0">
                <a:solidFill>
                  <a:srgbClr val="40A9FF"/>
                </a:solidFill>
                <a:effectLst/>
                <a:latin typeface="-apple-system"/>
                <a:hlinkClick r:id="rId7"/>
              </a:rPr>
              <a:t>1512.08107</a:t>
            </a:r>
            <a:r>
              <a:rPr lang="en-FR" sz="1400" b="0" i="0" u="none" strike="noStrike" dirty="0">
                <a:effectLst/>
              </a:rPr>
              <a:t>,</a:t>
            </a:r>
            <a:r>
              <a:rPr lang="en-FR" sz="1400" b="0" i="0" u="none" strike="noStrike" dirty="0">
                <a:solidFill>
                  <a:srgbClr val="40A9FF"/>
                </a:solidFill>
                <a:effectLst/>
                <a:latin typeface="-apple-system"/>
              </a:rPr>
              <a:t> </a:t>
            </a:r>
            <a:r>
              <a:rPr lang="en-FR" sz="1400" dirty="0">
                <a:hlinkClick r:id="rId8"/>
              </a:rPr>
              <a:t>1710.03237</a:t>
            </a:r>
            <a:r>
              <a:rPr lang="en-FR" sz="1400" dirty="0"/>
              <a:t>, </a:t>
            </a:r>
            <a:r>
              <a:rPr lang="en-FR" sz="1400" dirty="0">
                <a:hlinkClick r:id="rId9"/>
              </a:rPr>
              <a:t>1812.05111</a:t>
            </a:r>
            <a:r>
              <a:rPr lang="en-FR" sz="1400" dirty="0"/>
              <a:t>, </a:t>
            </a:r>
            <a:r>
              <a:rPr lang="en-FR" sz="1400" dirty="0">
                <a:hlinkClick r:id="rId10"/>
              </a:rPr>
              <a:t>2010.00028</a:t>
            </a:r>
            <a:r>
              <a:rPr lang="en-FR" sz="1400" dirty="0"/>
              <a:t>, </a:t>
            </a:r>
            <a:r>
              <a:rPr lang="en-FR" sz="1400" b="0" i="0" u="none" strike="noStrike" dirty="0">
                <a:solidFill>
                  <a:srgbClr val="40A9FF"/>
                </a:solidFill>
                <a:effectLst/>
                <a:latin typeface="-apple-system"/>
                <a:hlinkClick r:id="rId11"/>
              </a:rPr>
              <a:t>2210.07901</a:t>
            </a:r>
            <a:r>
              <a:rPr lang="en-FR" sz="1400" b="0" i="0" u="none" strike="noStrike" dirty="0">
                <a:solidFill>
                  <a:srgbClr val="40A9FF"/>
                </a:solidFill>
                <a:effectLst/>
                <a:latin typeface="-apple-system"/>
              </a:rPr>
              <a:t> </a:t>
            </a:r>
            <a:r>
              <a:rPr lang="en-FR" sz="1400" dirty="0"/>
              <a:t>and more</a:t>
            </a:r>
            <a:endParaRPr lang="en-GB" sz="1400" dirty="0"/>
          </a:p>
        </p:txBody>
      </p:sp>
    </p:spTree>
    <p:extLst>
      <p:ext uri="{BB962C8B-B14F-4D97-AF65-F5344CB8AC3E}">
        <p14:creationId xmlns:p14="http://schemas.microsoft.com/office/powerpoint/2010/main" val="3455111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A242195-EEF8-182F-5704-B6B4D73B80B4}"/>
                  </a:ext>
                </a:extLst>
              </p:cNvPr>
              <p:cNvSpPr txBox="1"/>
              <p:nvPr/>
            </p:nvSpPr>
            <p:spPr>
              <a:xfrm>
                <a:off x="1008361" y="1690688"/>
                <a:ext cx="7384526" cy="4893647"/>
              </a:xfrm>
              <a:prstGeom prst="rect">
                <a:avLst/>
              </a:prstGeom>
              <a:noFill/>
            </p:spPr>
            <p:txBody>
              <a:bodyPr wrap="square">
                <a:spAutoFit/>
              </a:bodyPr>
              <a:lstStyle/>
              <a:p>
                <a:r>
                  <a:rPr lang="en-GB" sz="2400" dirty="0"/>
                  <a:t>From energy loss to energy correlator jet substructure:</a:t>
                </a:r>
              </a:p>
              <a:p>
                <a:endParaRPr lang="en-GB" sz="2400" dirty="0"/>
              </a:p>
              <a:p>
                <a:pPr marL="342900" indent="-342900">
                  <a:buFont typeface="Arial" panose="020B0604020202020204" pitchFamily="34" charset="0"/>
                  <a:buChar char="•"/>
                </a:pPr>
                <a:r>
                  <a:rPr lang="en-GB" sz="2400" dirty="0"/>
                  <a:t>For typical energy loss calculation we only need the </a:t>
                </a:r>
              </a:p>
              <a:p>
                <a:pPr marL="800100" lvl="1" indent="-342900">
                  <a:buFont typeface="Arial" panose="020B0604020202020204" pitchFamily="34" charset="0"/>
                  <a:buChar char="•"/>
                </a:pPr>
                <a:r>
                  <a:rPr lang="en-GB" sz="2400" dirty="0"/>
                  <a:t>soft limit </a:t>
                </a:r>
                <a14:m>
                  <m:oMath xmlns:m="http://schemas.openxmlformats.org/officeDocument/2006/math">
                    <m:r>
                      <a:rPr lang="en-GB" sz="2400" b="0" i="1" smtClean="0">
                        <a:latin typeface="Cambria Math" panose="02040503050406030204" pitchFamily="18" charset="0"/>
                      </a:rPr>
                      <m:t>𝑧</m:t>
                    </m:r>
                    <m:r>
                      <a:rPr lang="en-GB" sz="2400" b="0" i="1" smtClean="0">
                        <a:latin typeface="Cambria Math" panose="02040503050406030204" pitchFamily="18" charset="0"/>
                      </a:rPr>
                      <m:t>≪1</m:t>
                    </m:r>
                  </m:oMath>
                </a14:m>
                <a:r>
                  <a:rPr lang="en-GB" sz="2400" dirty="0"/>
                  <a:t> </a:t>
                </a:r>
              </a:p>
              <a:p>
                <a:pPr marL="800100" lvl="1" indent="-342900">
                  <a:buFont typeface="Arial" panose="020B0604020202020204" pitchFamily="34" charset="0"/>
                  <a:buChar char="•"/>
                </a:pPr>
                <a:r>
                  <a:rPr lang="en-GB" sz="2400" dirty="0"/>
                  <a:t>Soft divergence of the vacuum vertex</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For energy correlator jet substructure with colour coherence</a:t>
                </a:r>
              </a:p>
              <a:p>
                <a:pPr marL="800100" lvl="1" indent="-342900">
                  <a:buFont typeface="Arial" panose="020B0604020202020204" pitchFamily="34" charset="0"/>
                  <a:buChar char="•"/>
                </a:pPr>
                <a:r>
                  <a:rPr lang="en-GB" sz="2400" dirty="0"/>
                  <a:t>Interplay of emissions from multiple sources or multiple scatters </a:t>
                </a:r>
              </a:p>
              <a:p>
                <a:pPr marL="800100" lvl="1" indent="-342900">
                  <a:buFont typeface="Arial" panose="020B0604020202020204" pitchFamily="34" charset="0"/>
                  <a:buChar char="•"/>
                </a:pPr>
                <a:r>
                  <a:rPr lang="en-GB" sz="2400" dirty="0"/>
                  <a:t>Harder vertices – the energy weight removes the essential soft divergence. Phase space volume matters more.</a:t>
                </a:r>
              </a:p>
            </p:txBody>
          </p:sp>
        </mc:Choice>
        <mc:Fallback xmlns="">
          <p:sp>
            <p:nvSpPr>
              <p:cNvPr id="5" name="TextBox 4">
                <a:extLst>
                  <a:ext uri="{FF2B5EF4-FFF2-40B4-BE49-F238E27FC236}">
                    <a16:creationId xmlns:a16="http://schemas.microsoft.com/office/drawing/2014/main" id="{2A242195-EEF8-182F-5704-B6B4D73B80B4}"/>
                  </a:ext>
                </a:extLst>
              </p:cNvPr>
              <p:cNvSpPr txBox="1">
                <a:spLocks noRot="1" noChangeAspect="1" noMove="1" noResize="1" noEditPoints="1" noAdjustHandles="1" noChangeArrowheads="1" noChangeShapeType="1" noTextEdit="1"/>
              </p:cNvSpPr>
              <p:nvPr/>
            </p:nvSpPr>
            <p:spPr>
              <a:xfrm>
                <a:off x="1008361" y="1690688"/>
                <a:ext cx="7384526" cy="4893647"/>
              </a:xfrm>
              <a:prstGeom prst="rect">
                <a:avLst/>
              </a:prstGeom>
              <a:blipFill>
                <a:blip r:embed="rId2"/>
                <a:stretch>
                  <a:fillRect l="-1203" t="-775" b="-1809"/>
                </a:stretch>
              </a:blipFill>
            </p:spPr>
            <p:txBody>
              <a:bodyPr/>
              <a:lstStyle/>
              <a:p>
                <a:r>
                  <a:rPr lang="en-GB">
                    <a:noFill/>
                  </a:rPr>
                  <a:t> </a:t>
                </a:r>
              </a:p>
            </p:txBody>
          </p:sp>
        </mc:Fallback>
      </mc:AlternateContent>
      <p:pic>
        <p:nvPicPr>
          <p:cNvPr id="8" name="Picture 7">
            <a:extLst>
              <a:ext uri="{FF2B5EF4-FFF2-40B4-BE49-F238E27FC236}">
                <a16:creationId xmlns:a16="http://schemas.microsoft.com/office/drawing/2014/main" id="{BD9B2442-C4D2-9F23-2BB5-180F33B45E43}"/>
              </a:ext>
            </a:extLst>
          </p:cNvPr>
          <p:cNvPicPr>
            <a:picLocks noChangeAspect="1"/>
          </p:cNvPicPr>
          <p:nvPr/>
        </p:nvPicPr>
        <p:blipFill rotWithShape="1">
          <a:blip r:embed="rId3">
            <a:clrChange>
              <a:clrFrom>
                <a:srgbClr val="FFFFFF"/>
              </a:clrFrom>
              <a:clrTo>
                <a:srgbClr val="FFFFFF">
                  <a:alpha val="0"/>
                </a:srgbClr>
              </a:clrTo>
            </a:clrChange>
          </a:blip>
          <a:srcRect b="5220"/>
          <a:stretch/>
        </p:blipFill>
        <p:spPr>
          <a:xfrm>
            <a:off x="8065612" y="3727015"/>
            <a:ext cx="3036400" cy="2480784"/>
          </a:xfrm>
          <a:prstGeom prst="rect">
            <a:avLst/>
          </a:prstGeom>
        </p:spPr>
      </p:pic>
      <mc:AlternateContent xmlns:mc="http://schemas.openxmlformats.org/markup-compatibility/2006">
        <mc:Choice xmlns:a14="http://schemas.microsoft.com/office/drawing/2010/main" Requires="a14">
          <p:sp>
            <p:nvSpPr>
              <p:cNvPr id="9" name="Title 1">
                <a:extLst>
                  <a:ext uri="{FF2B5EF4-FFF2-40B4-BE49-F238E27FC236}">
                    <a16:creationId xmlns:a16="http://schemas.microsoft.com/office/drawing/2014/main" id="{8BB9CCB5-2D57-311F-62C3-664ADD8107DC}"/>
                  </a:ext>
                </a:extLst>
              </p:cNvPr>
              <p:cNvSpPr>
                <a:spLocks noGrp="1"/>
              </p:cNvSpPr>
              <p:nvPr>
                <p:ph type="title"/>
              </p:nvPr>
            </p:nvSpPr>
            <p:spPr>
              <a:xfrm>
                <a:off x="838200" y="365125"/>
                <a:ext cx="10515600" cy="1325563"/>
              </a:xfrm>
            </p:spPr>
            <p:txBody>
              <a:bodyPr/>
              <a:lstStyle/>
              <a:p>
                <a:r>
                  <a:rPr lang="en-GB" dirty="0">
                    <a:latin typeface="Futura Medium" panose="020B0602020204020303" pitchFamily="34" charset="-79"/>
                    <a:cs typeface="Futura Medium" panose="020B0602020204020303" pitchFamily="34" charset="-79"/>
                  </a:rPr>
                  <a:t>Computing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9" name="Title 1">
                <a:extLst>
                  <a:ext uri="{FF2B5EF4-FFF2-40B4-BE49-F238E27FC236}">
                    <a16:creationId xmlns:a16="http://schemas.microsoft.com/office/drawing/2014/main" id="{8BB9CCB5-2D57-311F-62C3-664ADD8107DC}"/>
                  </a:ext>
                </a:extLst>
              </p:cNvPr>
              <p:cNvSpPr>
                <a:spLocks noGrp="1" noRot="1" noChangeAspect="1" noMove="1" noResize="1" noEditPoints="1" noAdjustHandles="1" noChangeArrowheads="1" noChangeShapeType="1" noTextEdit="1"/>
              </p:cNvSpPr>
              <p:nvPr>
                <p:ph type="title"/>
              </p:nvPr>
            </p:nvSpPr>
            <p:spPr>
              <a:xfrm>
                <a:off x="838200" y="365125"/>
                <a:ext cx="10515600" cy="1325563"/>
              </a:xfrm>
              <a:blipFill>
                <a:blip r:embed="rId4"/>
                <a:stretch>
                  <a:fillRect l="-2413"/>
                </a:stretch>
              </a:blipFill>
            </p:spPr>
            <p:txBody>
              <a:bodyPr/>
              <a:lstStyle/>
              <a:p>
                <a:r>
                  <a:rPr lang="en-GB">
                    <a:noFill/>
                  </a:rPr>
                  <a:t> </a:t>
                </a:r>
              </a:p>
            </p:txBody>
          </p:sp>
        </mc:Fallback>
      </mc:AlternateContent>
      <p:sp>
        <p:nvSpPr>
          <p:cNvPr id="10" name="Footer Placeholder 9">
            <a:extLst>
              <a:ext uri="{FF2B5EF4-FFF2-40B4-BE49-F238E27FC236}">
                <a16:creationId xmlns:a16="http://schemas.microsoft.com/office/drawing/2014/main" id="{628A3EB0-83A3-A9BC-5AD0-C0EE6640329A}"/>
              </a:ext>
            </a:extLst>
          </p:cNvPr>
          <p:cNvSpPr>
            <a:spLocks noGrp="1"/>
          </p:cNvSpPr>
          <p:nvPr>
            <p:ph type="ftr" sz="quarter" idx="11"/>
          </p:nvPr>
        </p:nvSpPr>
        <p:spPr/>
        <p:txBody>
          <a:bodyPr/>
          <a:lstStyle/>
          <a:p>
            <a:r>
              <a:rPr lang="en-FR"/>
              <a:t>13/02/2023</a:t>
            </a:r>
          </a:p>
        </p:txBody>
      </p:sp>
      <p:pic>
        <p:nvPicPr>
          <p:cNvPr id="2" name="Picture 1" descr="Chart, histogram&#10;&#10;Description automatically generated">
            <a:extLst>
              <a:ext uri="{FF2B5EF4-FFF2-40B4-BE49-F238E27FC236}">
                <a16:creationId xmlns:a16="http://schemas.microsoft.com/office/drawing/2014/main" id="{6C256013-236D-7E18-207C-708FA97C5CA3}"/>
              </a:ext>
            </a:extLst>
          </p:cNvPr>
          <p:cNvPicPr>
            <a:picLocks noChangeAspect="1"/>
          </p:cNvPicPr>
          <p:nvPr/>
        </p:nvPicPr>
        <p:blipFill rotWithShape="1">
          <a:blip r:embed="rId5">
            <a:clrChange>
              <a:clrFrom>
                <a:srgbClr val="FFFFFF"/>
              </a:clrFrom>
              <a:clrTo>
                <a:srgbClr val="FFFFFF">
                  <a:alpha val="0"/>
                </a:srgbClr>
              </a:clrTo>
            </a:clrChange>
          </a:blip>
          <a:srcRect l="38279"/>
          <a:stretch/>
        </p:blipFill>
        <p:spPr>
          <a:xfrm>
            <a:off x="8122160" y="449999"/>
            <a:ext cx="3219339" cy="2979001"/>
          </a:xfrm>
          <a:prstGeom prst="rect">
            <a:avLst/>
          </a:prstGeom>
        </p:spPr>
      </p:pic>
    </p:spTree>
    <p:extLst>
      <p:ext uri="{BB962C8B-B14F-4D97-AF65-F5344CB8AC3E}">
        <p14:creationId xmlns:p14="http://schemas.microsoft.com/office/powerpoint/2010/main" val="4189953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Computing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GB">
                    <a:noFill/>
                  </a:rPr>
                  <a:t> </a:t>
                </a:r>
              </a:p>
            </p:txBody>
          </p:sp>
        </mc:Fallback>
      </mc:AlternateContent>
      <p:sp>
        <p:nvSpPr>
          <p:cNvPr id="5" name="Content Placeholder 4">
            <a:extLst>
              <a:ext uri="{FF2B5EF4-FFF2-40B4-BE49-F238E27FC236}">
                <a16:creationId xmlns:a16="http://schemas.microsoft.com/office/drawing/2014/main" id="{D9E72FD9-630C-8246-8E1E-DAF592EB5B32}"/>
              </a:ext>
            </a:extLst>
          </p:cNvPr>
          <p:cNvSpPr>
            <a:spLocks noGrp="1"/>
          </p:cNvSpPr>
          <p:nvPr>
            <p:ph idx="1"/>
          </p:nvPr>
        </p:nvSpPr>
        <p:spPr>
          <a:xfrm>
            <a:off x="838200" y="1825625"/>
            <a:ext cx="10515600" cy="4895850"/>
          </a:xfrm>
        </p:spPr>
        <p:txBody>
          <a:bodyPr>
            <a:normAutofit/>
          </a:bodyPr>
          <a:lstStyle/>
          <a:p>
            <a:endParaRPr lang="en-FR" sz="2400" dirty="0"/>
          </a:p>
          <a:p>
            <a:pPr marL="0" indent="0">
              <a:buNone/>
            </a:pPr>
            <a:r>
              <a:rPr lang="en-FR" sz="2400" dirty="0"/>
              <a:t>Leading structure to study is a (quark) jet fragmenting into a jet and a subjet in the presence of a medium.</a:t>
            </a:r>
          </a:p>
        </p:txBody>
      </p:sp>
      <p:sp>
        <p:nvSpPr>
          <p:cNvPr id="7" name="Footer Placeholder 6">
            <a:extLst>
              <a:ext uri="{FF2B5EF4-FFF2-40B4-BE49-F238E27FC236}">
                <a16:creationId xmlns:a16="http://schemas.microsoft.com/office/drawing/2014/main" id="{0F9F768B-C309-2D43-B10C-374CACCAD840}"/>
              </a:ext>
            </a:extLst>
          </p:cNvPr>
          <p:cNvSpPr>
            <a:spLocks noGrp="1"/>
          </p:cNvSpPr>
          <p:nvPr>
            <p:ph type="ftr" sz="quarter" idx="11"/>
          </p:nvPr>
        </p:nvSpPr>
        <p:spPr/>
        <p:txBody>
          <a:bodyPr/>
          <a:lstStyle/>
          <a:p>
            <a:r>
              <a:rPr lang="en-FR"/>
              <a:t>13/02/2023</a:t>
            </a:r>
            <a:endParaRPr lang="en-FR" dirty="0"/>
          </a:p>
        </p:txBody>
      </p:sp>
      <p:pic>
        <p:nvPicPr>
          <p:cNvPr id="3" name="Picture 2">
            <a:extLst>
              <a:ext uri="{FF2B5EF4-FFF2-40B4-BE49-F238E27FC236}">
                <a16:creationId xmlns:a16="http://schemas.microsoft.com/office/drawing/2014/main" id="{9B69E981-E4D3-D468-53C7-D5FD236B8D80}"/>
              </a:ext>
            </a:extLst>
          </p:cNvPr>
          <p:cNvPicPr>
            <a:picLocks noChangeAspect="1"/>
          </p:cNvPicPr>
          <p:nvPr/>
        </p:nvPicPr>
        <p:blipFill>
          <a:blip r:embed="rId4">
            <a:clrChange>
              <a:clrFrom>
                <a:srgbClr val="000000">
                  <a:alpha val="0"/>
                </a:srgbClr>
              </a:clrFrom>
              <a:clrTo>
                <a:srgbClr val="000000">
                  <a:alpha val="0"/>
                </a:srgbClr>
              </a:clrTo>
            </a:clrChange>
          </a:blip>
          <a:stretch>
            <a:fillRect/>
          </a:stretch>
        </p:blipFill>
        <p:spPr>
          <a:xfrm>
            <a:off x="960254" y="3382456"/>
            <a:ext cx="4955841" cy="1918800"/>
          </a:xfrm>
          <a:prstGeom prst="rect">
            <a:avLst/>
          </a:prstGeom>
        </p:spPr>
      </p:pic>
      <p:pic>
        <p:nvPicPr>
          <p:cNvPr id="4" name="Picture 3">
            <a:extLst>
              <a:ext uri="{FF2B5EF4-FFF2-40B4-BE49-F238E27FC236}">
                <a16:creationId xmlns:a16="http://schemas.microsoft.com/office/drawing/2014/main" id="{4A1B24ED-7C1D-59BD-A6A8-6817DB918F49}"/>
              </a:ext>
            </a:extLst>
          </p:cNvPr>
          <p:cNvPicPr>
            <a:picLocks noChangeAspect="1"/>
          </p:cNvPicPr>
          <p:nvPr/>
        </p:nvPicPr>
        <p:blipFill>
          <a:blip r:embed="rId5"/>
          <a:stretch>
            <a:fillRect/>
          </a:stretch>
        </p:blipFill>
        <p:spPr>
          <a:xfrm>
            <a:off x="6275906" y="4246162"/>
            <a:ext cx="5139202" cy="2188411"/>
          </a:xfrm>
          <a:prstGeom prst="rect">
            <a:avLst/>
          </a:prstGeom>
        </p:spPr>
      </p:pic>
    </p:spTree>
    <p:extLst>
      <p:ext uri="{BB962C8B-B14F-4D97-AF65-F5344CB8AC3E}">
        <p14:creationId xmlns:p14="http://schemas.microsoft.com/office/powerpoint/2010/main" val="3700302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C36AC73-9D8B-5005-F958-4684E3FBA457}"/>
              </a:ext>
            </a:extLst>
          </p:cNvPr>
          <p:cNvSpPr txBox="1"/>
          <p:nvPr/>
        </p:nvSpPr>
        <p:spPr>
          <a:xfrm>
            <a:off x="838200" y="1559078"/>
            <a:ext cx="10732168" cy="4524315"/>
          </a:xfrm>
          <a:prstGeom prst="rect">
            <a:avLst/>
          </a:prstGeom>
          <a:noFill/>
        </p:spPr>
        <p:txBody>
          <a:bodyPr wrap="square">
            <a:spAutoFit/>
          </a:bodyPr>
          <a:lstStyle/>
          <a:p>
            <a:r>
              <a:rPr lang="en-GB" dirty="0"/>
              <a:t>The formalism we use, based in BDMPS-Z:</a:t>
            </a:r>
          </a:p>
          <a:p>
            <a:pPr marL="285750" indent="-285750">
              <a:buFont typeface="Arial" panose="020B0604020202020204" pitchFamily="34" charset="0"/>
              <a:buChar char="•"/>
            </a:pPr>
            <a:r>
              <a:rPr lang="en-GB" dirty="0"/>
              <a:t>All particles have a large longitudinal momentum compared to their transverse momenta and therefore there is a decoupling between transverse and longitudinal dynamics</a:t>
            </a:r>
          </a:p>
          <a:p>
            <a:pPr marL="285750" indent="-285750">
              <a:buFont typeface="Arial" panose="020B0604020202020204" pitchFamily="34" charset="0"/>
              <a:buChar char="•"/>
            </a:pPr>
            <a:r>
              <a:rPr lang="en-GB" dirty="0"/>
              <a:t>We work in a mixed representation  with momentum coordinates in the transverse direction and “time” (+ coordinate) in the longitudinal direction.</a:t>
            </a:r>
          </a:p>
          <a:p>
            <a:pPr marL="285750" indent="-285750">
              <a:buFont typeface="Arial" panose="020B0604020202020204" pitchFamily="34" charset="0"/>
              <a:buChar char="•"/>
            </a:pPr>
            <a:r>
              <a:rPr lang="en-GB" dirty="0"/>
              <a:t>Multiple scatterings resumed through propagators in a background field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Vacuum vertices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Background field averaged at the level of the cross section</a:t>
            </a:r>
          </a:p>
        </p:txBody>
      </p:sp>
      <p:pic>
        <p:nvPicPr>
          <p:cNvPr id="10" name="Picture 9">
            <a:extLst>
              <a:ext uri="{FF2B5EF4-FFF2-40B4-BE49-F238E27FC236}">
                <a16:creationId xmlns:a16="http://schemas.microsoft.com/office/drawing/2014/main" id="{2E9F596B-C47D-6A14-D211-D8AB41FDA596}"/>
              </a:ext>
            </a:extLst>
          </p:cNvPr>
          <p:cNvPicPr>
            <a:picLocks noChangeAspect="1"/>
          </p:cNvPicPr>
          <p:nvPr/>
        </p:nvPicPr>
        <p:blipFill>
          <a:blip r:embed="rId2"/>
          <a:stretch>
            <a:fillRect/>
          </a:stretch>
        </p:blipFill>
        <p:spPr>
          <a:xfrm>
            <a:off x="2209800" y="6083393"/>
            <a:ext cx="7772400" cy="404557"/>
          </a:xfrm>
          <a:prstGeom prst="rect">
            <a:avLst/>
          </a:prstGeom>
        </p:spPr>
      </p:pic>
      <p:pic>
        <p:nvPicPr>
          <p:cNvPr id="12" name="Picture 11">
            <a:extLst>
              <a:ext uri="{FF2B5EF4-FFF2-40B4-BE49-F238E27FC236}">
                <a16:creationId xmlns:a16="http://schemas.microsoft.com/office/drawing/2014/main" id="{BFAF2824-76A4-1295-FBE9-8EAD35A5B968}"/>
              </a:ext>
            </a:extLst>
          </p:cNvPr>
          <p:cNvPicPr>
            <a:picLocks noChangeAspect="1"/>
          </p:cNvPicPr>
          <p:nvPr/>
        </p:nvPicPr>
        <p:blipFill>
          <a:blip r:embed="rId3"/>
          <a:stretch>
            <a:fillRect/>
          </a:stretch>
        </p:blipFill>
        <p:spPr>
          <a:xfrm>
            <a:off x="3046853" y="4354184"/>
            <a:ext cx="6521690" cy="1069891"/>
          </a:xfrm>
          <a:prstGeom prst="rect">
            <a:avLst/>
          </a:prstGeom>
        </p:spPr>
      </p:pic>
      <p:pic>
        <p:nvPicPr>
          <p:cNvPr id="14" name="Picture 13">
            <a:extLst>
              <a:ext uri="{FF2B5EF4-FFF2-40B4-BE49-F238E27FC236}">
                <a16:creationId xmlns:a16="http://schemas.microsoft.com/office/drawing/2014/main" id="{561CC684-76A5-8553-98D9-13A5C701CB1D}"/>
              </a:ext>
            </a:extLst>
          </p:cNvPr>
          <p:cNvPicPr>
            <a:picLocks noChangeAspect="1"/>
          </p:cNvPicPr>
          <p:nvPr/>
        </p:nvPicPr>
        <p:blipFill>
          <a:blip r:embed="rId4"/>
          <a:stretch>
            <a:fillRect/>
          </a:stretch>
        </p:blipFill>
        <p:spPr>
          <a:xfrm>
            <a:off x="3655953" y="3261842"/>
            <a:ext cx="4880094" cy="1066687"/>
          </a:xfrm>
          <a:prstGeom prst="rect">
            <a:avLst/>
          </a:prstGeom>
        </p:spPr>
      </p:pic>
      <mc:AlternateContent xmlns:mc="http://schemas.openxmlformats.org/markup-compatibility/2006">
        <mc:Choice xmlns:a14="http://schemas.microsoft.com/office/drawing/2010/main" Requires="a14">
          <p:sp>
            <p:nvSpPr>
              <p:cNvPr id="15" name="Title 1">
                <a:extLst>
                  <a:ext uri="{FF2B5EF4-FFF2-40B4-BE49-F238E27FC236}">
                    <a16:creationId xmlns:a16="http://schemas.microsoft.com/office/drawing/2014/main" id="{C5D3DB20-345A-717B-2946-3473CECFF98F}"/>
                  </a:ext>
                </a:extLst>
              </p:cNvPr>
              <p:cNvSpPr>
                <a:spLocks noGrp="1"/>
              </p:cNvSpPr>
              <p:nvPr>
                <p:ph type="title"/>
              </p:nvPr>
            </p:nvSpPr>
            <p:spPr>
              <a:xfrm>
                <a:off x="838200" y="365125"/>
                <a:ext cx="10515600" cy="1325563"/>
              </a:xfrm>
            </p:spPr>
            <p:txBody>
              <a:bodyPr/>
              <a:lstStyle/>
              <a:p>
                <a:r>
                  <a:rPr lang="en-GB" dirty="0">
                    <a:latin typeface="Futura Medium" panose="020B0602020204020303" pitchFamily="34" charset="-79"/>
                    <a:cs typeface="Futura Medium" panose="020B0602020204020303" pitchFamily="34" charset="-79"/>
                  </a:rPr>
                  <a:t>Computing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15" name="Title 1">
                <a:extLst>
                  <a:ext uri="{FF2B5EF4-FFF2-40B4-BE49-F238E27FC236}">
                    <a16:creationId xmlns:a16="http://schemas.microsoft.com/office/drawing/2014/main" id="{C5D3DB20-345A-717B-2946-3473CECFF98F}"/>
                  </a:ext>
                </a:extLst>
              </p:cNvPr>
              <p:cNvSpPr>
                <a:spLocks noGrp="1" noRot="1" noChangeAspect="1" noMove="1" noResize="1" noEditPoints="1" noAdjustHandles="1" noChangeArrowheads="1" noChangeShapeType="1" noTextEdit="1"/>
              </p:cNvSpPr>
              <p:nvPr>
                <p:ph type="title"/>
              </p:nvPr>
            </p:nvSpPr>
            <p:spPr>
              <a:xfrm>
                <a:off x="838200" y="365125"/>
                <a:ext cx="10515600" cy="1325563"/>
              </a:xfrm>
              <a:blipFill>
                <a:blip r:embed="rId5"/>
                <a:stretch>
                  <a:fillRect l="-2413"/>
                </a:stretch>
              </a:blipFill>
            </p:spPr>
            <p:txBody>
              <a:bodyPr/>
              <a:lstStyle/>
              <a:p>
                <a:r>
                  <a:rPr lang="en-GB">
                    <a:noFill/>
                  </a:rPr>
                  <a:t> </a:t>
                </a:r>
              </a:p>
            </p:txBody>
          </p:sp>
        </mc:Fallback>
      </mc:AlternateContent>
      <p:sp>
        <p:nvSpPr>
          <p:cNvPr id="16" name="Footer Placeholder 15">
            <a:extLst>
              <a:ext uri="{FF2B5EF4-FFF2-40B4-BE49-F238E27FC236}">
                <a16:creationId xmlns:a16="http://schemas.microsoft.com/office/drawing/2014/main" id="{DA4F4E4A-9E82-636C-BC40-1E11AA82E050}"/>
              </a:ext>
            </a:extLst>
          </p:cNvPr>
          <p:cNvSpPr>
            <a:spLocks noGrp="1"/>
          </p:cNvSpPr>
          <p:nvPr>
            <p:ph type="ftr" sz="quarter" idx="11"/>
          </p:nvPr>
        </p:nvSpPr>
        <p:spPr/>
        <p:txBody>
          <a:bodyPr/>
          <a:lstStyle/>
          <a:p>
            <a:r>
              <a:rPr lang="en-FR"/>
              <a:t>13/02/2023</a:t>
            </a:r>
          </a:p>
        </p:txBody>
      </p:sp>
    </p:spTree>
    <p:extLst>
      <p:ext uri="{BB962C8B-B14F-4D97-AF65-F5344CB8AC3E}">
        <p14:creationId xmlns:p14="http://schemas.microsoft.com/office/powerpoint/2010/main" val="3580459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Introduction</a:t>
            </a:r>
            <a:endParaRPr lang="en-FR" dirty="0">
              <a:latin typeface="Futura Medium" panose="020B0602020204020303" pitchFamily="34" charset="-79"/>
              <a:cs typeface="Futura Medium" panose="020B0602020204020303" pitchFamily="34" charset="-79"/>
            </a:endParaRPr>
          </a:p>
        </p:txBody>
      </p:sp>
      <p:sp>
        <p:nvSpPr>
          <p:cNvPr id="4" name="Footer Placeholder 3">
            <a:extLst>
              <a:ext uri="{FF2B5EF4-FFF2-40B4-BE49-F238E27FC236}">
                <a16:creationId xmlns:a16="http://schemas.microsoft.com/office/drawing/2014/main" id="{290E986D-2D1D-044A-A90E-787691164890}"/>
              </a:ext>
            </a:extLst>
          </p:cNvPr>
          <p:cNvSpPr>
            <a:spLocks noGrp="1"/>
          </p:cNvSpPr>
          <p:nvPr>
            <p:ph type="ftr" sz="quarter" idx="11"/>
          </p:nvPr>
        </p:nvSpPr>
        <p:spPr/>
        <p:txBody>
          <a:bodyPr/>
          <a:lstStyle/>
          <a:p>
            <a:r>
              <a:rPr lang="en-FR"/>
              <a:t>13/02/2023</a:t>
            </a:r>
          </a:p>
        </p:txBody>
      </p:sp>
      <p:sp>
        <p:nvSpPr>
          <p:cNvPr id="3" name="Content Placeholder 4">
            <a:extLst>
              <a:ext uri="{FF2B5EF4-FFF2-40B4-BE49-F238E27FC236}">
                <a16:creationId xmlns:a16="http://schemas.microsoft.com/office/drawing/2014/main" id="{9E16F211-CD1C-3FB5-21EB-5056E167E8EB}"/>
              </a:ext>
            </a:extLst>
          </p:cNvPr>
          <p:cNvSpPr>
            <a:spLocks noGrp="1"/>
          </p:cNvSpPr>
          <p:nvPr>
            <p:ph idx="1"/>
          </p:nvPr>
        </p:nvSpPr>
        <p:spPr>
          <a:xfrm>
            <a:off x="838200" y="1825625"/>
            <a:ext cx="10515600" cy="1603375"/>
          </a:xfrm>
        </p:spPr>
        <p:txBody>
          <a:bodyPr>
            <a:normAutofit lnSpcReduction="10000"/>
          </a:bodyPr>
          <a:lstStyle/>
          <a:p>
            <a:pPr marL="0" indent="0">
              <a:buNone/>
            </a:pPr>
            <a:r>
              <a:rPr lang="en-FR" dirty="0"/>
              <a:t>Context:</a:t>
            </a:r>
          </a:p>
          <a:p>
            <a:pPr algn="just"/>
            <a:r>
              <a:rPr lang="en-FR" dirty="0"/>
              <a:t>There has been an exceptionally successful program of studying QCD in vacuum and medium with event shape observables and algorithmic substructure. </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9067976-3BF5-50D4-52B7-2CE367D3658B}"/>
                  </a:ext>
                </a:extLst>
              </p:cNvPr>
              <p:cNvSpPr txBox="1"/>
              <p:nvPr/>
            </p:nvSpPr>
            <p:spPr>
              <a:xfrm>
                <a:off x="2445641" y="3278272"/>
                <a:ext cx="7260449" cy="7264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m:rPr>
                              <m:sty m:val="p"/>
                            </m:rPr>
                            <a:rPr lang="en-GB" b="0" i="0" smtClean="0">
                              <a:latin typeface="Cambria Math" panose="02040503050406030204" pitchFamily="18" charset="0"/>
                            </a:rPr>
                            <m:t>d</m:t>
                          </m:r>
                          <m:r>
                            <a:rPr lang="en-GB" b="0" i="1" smtClean="0">
                              <a:latin typeface="Cambria Math" panose="02040503050406030204" pitchFamily="18" charset="0"/>
                            </a:rPr>
                            <m:t>𝜎</m:t>
                          </m:r>
                        </m:num>
                        <m:den>
                          <m:r>
                            <m:rPr>
                              <m:sty m:val="p"/>
                            </m:rPr>
                            <a:rPr lang="en-GB" b="0" i="0" smtClean="0">
                              <a:latin typeface="Cambria Math" panose="02040503050406030204" pitchFamily="18" charset="0"/>
                            </a:rPr>
                            <m:t>d</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𝑒</m:t>
                              </m:r>
                            </m:e>
                            <m:sub>
                              <m:r>
                                <a:rPr lang="en-GB" b="0" i="1" smtClean="0">
                                  <a:latin typeface="Cambria Math" panose="02040503050406030204" pitchFamily="18" charset="0"/>
                                </a:rPr>
                                <m:t>1</m:t>
                              </m:r>
                            </m:sub>
                          </m:sSub>
                          <m:r>
                            <a:rPr lang="en-GB" b="0" i="1" smtClean="0">
                              <a:latin typeface="Cambria Math" panose="02040503050406030204" pitchFamily="18" charset="0"/>
                            </a:rPr>
                            <m:t>…</m:t>
                          </m:r>
                          <m:r>
                            <m:rPr>
                              <m:sty m:val="p"/>
                            </m:rPr>
                            <a:rPr lang="en-GB" b="0" i="0" smtClean="0">
                              <a:latin typeface="Cambria Math" panose="02040503050406030204" pitchFamily="18" charset="0"/>
                            </a:rPr>
                            <m:t>d</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𝑒</m:t>
                              </m:r>
                            </m:e>
                            <m:sub>
                              <m:r>
                                <a:rPr lang="en-GB" b="0" i="1" smtClean="0">
                                  <a:latin typeface="Cambria Math" panose="02040503050406030204" pitchFamily="18" charset="0"/>
                                </a:rPr>
                                <m:t>𝑛</m:t>
                              </m:r>
                            </m:sub>
                          </m:sSub>
                        </m:den>
                      </m:f>
                      <m:r>
                        <a:rPr lang="en-GB" b="0" i="1" smtClean="0">
                          <a:latin typeface="Cambria Math" panose="02040503050406030204" pitchFamily="18" charset="0"/>
                        </a:rPr>
                        <m:t>=</m:t>
                      </m:r>
                      <m:nary>
                        <m:naryPr>
                          <m:chr m:val="∑"/>
                          <m:supHide m:val="on"/>
                          <m:ctrlPr>
                            <a:rPr lang="en-GB" b="0" i="1" smtClean="0">
                              <a:latin typeface="Cambria Math" panose="02040503050406030204" pitchFamily="18" charset="0"/>
                            </a:rPr>
                          </m:ctrlPr>
                        </m:naryPr>
                        <m:sub>
                          <m:r>
                            <m:rPr>
                              <m:brk m:alnAt="7"/>
                            </m:rPr>
                            <a:rPr lang="en-GB" b="0" i="1" smtClean="0">
                              <a:latin typeface="Cambria Math" panose="02040503050406030204" pitchFamily="18" charset="0"/>
                            </a:rPr>
                            <m:t>𝑁</m:t>
                          </m:r>
                        </m:sub>
                        <m:sup/>
                        <m:e>
                          <m:nary>
                            <m:naryPr>
                              <m:limLoc m:val="undOvr"/>
                              <m:subHide m:val="on"/>
                              <m:supHide m:val="on"/>
                              <m:ctrlPr>
                                <a:rPr lang="en-GB" b="0" i="1" smtClean="0">
                                  <a:latin typeface="Cambria Math" panose="02040503050406030204" pitchFamily="18" charset="0"/>
                                </a:rPr>
                              </m:ctrlPr>
                            </m:naryPr>
                            <m:sub/>
                            <m:sup/>
                            <m:e>
                              <m:r>
                                <m:rPr>
                                  <m:sty m:val="p"/>
                                </m:rPr>
                                <a:rPr lang="en-GB">
                                  <a:latin typeface="Cambria Math" panose="02040503050406030204" pitchFamily="18" charset="0"/>
                                </a:rPr>
                                <m:t>d</m:t>
                              </m:r>
                            </m:e>
                          </m:nary>
                          <m:sSub>
                            <m:sSubPr>
                              <m:ctrlPr>
                                <a:rPr lang="en-GB" i="1">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𝑁</m:t>
                              </m:r>
                            </m:sub>
                          </m:sSub>
                          <m:r>
                            <a:rPr lang="en-GB" i="1">
                              <a:latin typeface="Cambria Math" panose="02040503050406030204" pitchFamily="18" charset="0"/>
                            </a:rPr>
                            <m:t> </m:t>
                          </m:r>
                          <m:r>
                            <a:rPr lang="en-GB" i="1">
                              <a:latin typeface="Cambria Math" panose="02040503050406030204" pitchFamily="18" charset="0"/>
                            </a:rPr>
                            <m:t>𝛿</m:t>
                          </m:r>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𝑓</m:t>
                                  </m:r>
                                </m:e>
                                <m:sub>
                                  <m:r>
                                    <a:rPr lang="en-GB" i="1">
                                      <a:latin typeface="Cambria Math" panose="02040503050406030204" pitchFamily="18" charset="0"/>
                                    </a:rPr>
                                    <m:t>1</m:t>
                                  </m:r>
                                </m:sub>
                              </m:sSub>
                              <m:d>
                                <m:dPr>
                                  <m:ctrlPr>
                                    <a:rPr lang="en-GB" i="1">
                                      <a:latin typeface="Cambria Math" panose="02040503050406030204" pitchFamily="18" charset="0"/>
                                    </a:rPr>
                                  </m:ctrlPr>
                                </m:dPr>
                                <m:e>
                                  <m:r>
                                    <a:rPr lang="en-GB" i="1">
                                      <a:latin typeface="Cambria Math" panose="02040503050406030204" pitchFamily="18" charset="0"/>
                                    </a:rPr>
                                    <m:t>𝑁</m:t>
                                  </m:r>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𝑒</m:t>
                                      </m:r>
                                    </m:e>
                                    <m:sub>
                                      <m:r>
                                        <a:rPr lang="en-GB" i="1">
                                          <a:latin typeface="Cambria Math" panose="02040503050406030204" pitchFamily="18" charset="0"/>
                                        </a:rPr>
                                        <m:t>1</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𝑒</m:t>
                                      </m:r>
                                    </m:e>
                                    <m:sub>
                                      <m:r>
                                        <a:rPr lang="en-GB" i="1">
                                          <a:latin typeface="Cambria Math" panose="02040503050406030204" pitchFamily="18" charset="0"/>
                                        </a:rPr>
                                        <m:t>𝑛</m:t>
                                      </m:r>
                                    </m:sub>
                                  </m:sSub>
                                </m:e>
                              </m:d>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𝑒</m:t>
                                  </m:r>
                                </m:e>
                                <m:sub>
                                  <m:r>
                                    <a:rPr lang="en-GB" i="1">
                                      <a:latin typeface="Cambria Math" panose="02040503050406030204" pitchFamily="18" charset="0"/>
                                    </a:rPr>
                                    <m:t>1</m:t>
                                  </m:r>
                                </m:sub>
                              </m:sSub>
                            </m:e>
                          </m:d>
                          <m:r>
                            <a:rPr lang="en-GB" i="1">
                              <a:latin typeface="Cambria Math" panose="02040503050406030204" pitchFamily="18" charset="0"/>
                            </a:rPr>
                            <m:t>…</m:t>
                          </m:r>
                          <m:r>
                            <a:rPr lang="en-GB" i="1">
                              <a:latin typeface="Cambria Math" panose="02040503050406030204" pitchFamily="18" charset="0"/>
                            </a:rPr>
                            <m:t>𝛿</m:t>
                          </m:r>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𝑓</m:t>
                              </m:r>
                            </m:e>
                            <m:sub>
                              <m:r>
                                <a:rPr lang="en-GB" i="1">
                                  <a:latin typeface="Cambria Math" panose="02040503050406030204" pitchFamily="18" charset="0"/>
                                </a:rPr>
                                <m:t>𝑛</m:t>
                              </m:r>
                            </m:sub>
                          </m:sSub>
                          <m:d>
                            <m:dPr>
                              <m:ctrlPr>
                                <a:rPr lang="en-GB" i="1">
                                  <a:latin typeface="Cambria Math" panose="02040503050406030204" pitchFamily="18" charset="0"/>
                                </a:rPr>
                              </m:ctrlPr>
                            </m:dPr>
                            <m:e>
                              <m:r>
                                <a:rPr lang="en-GB" i="1">
                                  <a:latin typeface="Cambria Math" panose="02040503050406030204" pitchFamily="18" charset="0"/>
                                </a:rPr>
                                <m:t>𝑁</m:t>
                              </m:r>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𝑒</m:t>
                                  </m:r>
                                </m:e>
                                <m:sub>
                                  <m:r>
                                    <a:rPr lang="en-GB" i="1">
                                      <a:latin typeface="Cambria Math" panose="02040503050406030204" pitchFamily="18" charset="0"/>
                                    </a:rPr>
                                    <m:t>1</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𝑒</m:t>
                                  </m:r>
                                </m:e>
                                <m:sub>
                                  <m:r>
                                    <a:rPr lang="en-GB" i="1">
                                      <a:latin typeface="Cambria Math" panose="02040503050406030204" pitchFamily="18" charset="0"/>
                                    </a:rPr>
                                    <m:t>𝑛</m:t>
                                  </m:r>
                                </m:sub>
                              </m:sSub>
                            </m:e>
                          </m:d>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𝑒</m:t>
                              </m:r>
                            </m:e>
                            <m:sub>
                              <m:r>
                                <a:rPr lang="en-GB" i="1">
                                  <a:latin typeface="Cambria Math" panose="02040503050406030204" pitchFamily="18" charset="0"/>
                                </a:rPr>
                                <m:t>𝑛</m:t>
                              </m:r>
                            </m:sub>
                          </m:sSub>
                          <m:r>
                            <a:rPr lang="en-GB" i="1">
                              <a:latin typeface="Cambria Math" panose="02040503050406030204" pitchFamily="18" charset="0"/>
                            </a:rPr>
                            <m:t>)</m:t>
                          </m:r>
                        </m:e>
                      </m:nary>
                    </m:oMath>
                  </m:oMathPara>
                </a14:m>
                <a:endParaRPr lang="en-GB" dirty="0"/>
              </a:p>
            </p:txBody>
          </p:sp>
        </mc:Choice>
        <mc:Fallback xmlns="">
          <p:sp>
            <p:nvSpPr>
              <p:cNvPr id="5" name="TextBox 4">
                <a:extLst>
                  <a:ext uri="{FF2B5EF4-FFF2-40B4-BE49-F238E27FC236}">
                    <a16:creationId xmlns:a16="http://schemas.microsoft.com/office/drawing/2014/main" id="{79067976-3BF5-50D4-52B7-2CE367D3658B}"/>
                  </a:ext>
                </a:extLst>
              </p:cNvPr>
              <p:cNvSpPr txBox="1">
                <a:spLocks noRot="1" noChangeAspect="1" noMove="1" noResize="1" noEditPoints="1" noAdjustHandles="1" noChangeArrowheads="1" noChangeShapeType="1" noTextEdit="1"/>
              </p:cNvSpPr>
              <p:nvPr/>
            </p:nvSpPr>
            <p:spPr>
              <a:xfrm>
                <a:off x="2445641" y="3278272"/>
                <a:ext cx="7260449" cy="726481"/>
              </a:xfrm>
              <a:prstGeom prst="rect">
                <a:avLst/>
              </a:prstGeom>
              <a:blipFill>
                <a:blip r:embed="rId2"/>
                <a:stretch>
                  <a:fillRect t="-155172" r="-175" b="-218966"/>
                </a:stretch>
              </a:blipFill>
            </p:spPr>
            <p:txBody>
              <a:bodyPr/>
              <a:lstStyle/>
              <a:p>
                <a:r>
                  <a:rPr lang="en-GB">
                    <a:noFill/>
                  </a:rPr>
                  <a:t> </a:t>
                </a:r>
              </a:p>
            </p:txBody>
          </p:sp>
        </mc:Fallback>
      </mc:AlternateContent>
      <p:pic>
        <p:nvPicPr>
          <p:cNvPr id="1026" name="Picture 2" descr="ATLAS event | ILC Newsline">
            <a:extLst>
              <a:ext uri="{FF2B5EF4-FFF2-40B4-BE49-F238E27FC236}">
                <a16:creationId xmlns:a16="http://schemas.microsoft.com/office/drawing/2014/main" id="{E7D4FFCF-019D-4FE2-79A9-35A32BEC52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9179" y="4116976"/>
            <a:ext cx="3053511" cy="2481409"/>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a:extLst>
              <a:ext uri="{FF2B5EF4-FFF2-40B4-BE49-F238E27FC236}">
                <a16:creationId xmlns:a16="http://schemas.microsoft.com/office/drawing/2014/main" id="{693FDFA0-164E-3787-2F1A-574ABAAC5A3C}"/>
              </a:ext>
            </a:extLst>
          </p:cNvPr>
          <p:cNvSpPr/>
          <p:nvPr/>
        </p:nvSpPr>
        <p:spPr>
          <a:xfrm>
            <a:off x="5630006" y="5155457"/>
            <a:ext cx="931985" cy="404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A111B79-E33F-9E2A-BF8F-CFB8DCD210D4}"/>
                  </a:ext>
                </a:extLst>
              </p:cNvPr>
              <p:cNvSpPr txBox="1"/>
              <p:nvPr/>
            </p:nvSpPr>
            <p:spPr>
              <a:xfrm>
                <a:off x="7209307" y="5173014"/>
                <a:ext cx="180004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m:t>
                      </m:r>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𝑒</m:t>
                          </m:r>
                        </m:e>
                        <m:sub>
                          <m:r>
                            <a:rPr lang="en-GB" sz="2400" b="0" i="1" smtClean="0">
                              <a:latin typeface="Cambria Math" panose="02040503050406030204" pitchFamily="18" charset="0"/>
                            </a:rPr>
                            <m:t>1</m:t>
                          </m:r>
                        </m:sub>
                      </m:sSub>
                      <m:r>
                        <a:rPr lang="en-GB" sz="2400" b="0" i="1" smtClean="0">
                          <a:latin typeface="Cambria Math" panose="02040503050406030204" pitchFamily="18" charset="0"/>
                        </a:rPr>
                        <m:t>,</m:t>
                      </m:r>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𝑒</m:t>
                          </m:r>
                        </m:e>
                        <m:sub>
                          <m:r>
                            <a:rPr lang="en-GB" sz="2400" b="0" i="1" smtClean="0">
                              <a:latin typeface="Cambria Math" panose="02040503050406030204" pitchFamily="18" charset="0"/>
                            </a:rPr>
                            <m:t>2</m:t>
                          </m:r>
                        </m:sub>
                      </m:sSub>
                      <m:r>
                        <a:rPr lang="en-GB" sz="2400" b="0" i="1" smtClean="0">
                          <a:latin typeface="Cambria Math" panose="02040503050406030204" pitchFamily="18" charset="0"/>
                        </a:rPr>
                        <m:t>,…,</m:t>
                      </m:r>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𝑒</m:t>
                          </m:r>
                        </m:e>
                        <m:sub>
                          <m:r>
                            <a:rPr lang="en-GB" sz="2400" b="0" i="1" smtClean="0">
                              <a:latin typeface="Cambria Math" panose="02040503050406030204" pitchFamily="18" charset="0"/>
                            </a:rPr>
                            <m:t>𝑛</m:t>
                          </m:r>
                        </m:sub>
                      </m:sSub>
                      <m:r>
                        <a:rPr lang="en-GB" sz="2400" b="0" i="1" smtClean="0">
                          <a:latin typeface="Cambria Math" panose="02040503050406030204" pitchFamily="18" charset="0"/>
                        </a:rPr>
                        <m:t>}</m:t>
                      </m:r>
                    </m:oMath>
                  </m:oMathPara>
                </a14:m>
                <a:endParaRPr lang="en-GB" sz="2400" dirty="0"/>
              </a:p>
            </p:txBody>
          </p:sp>
        </mc:Choice>
        <mc:Fallback xmlns="">
          <p:sp>
            <p:nvSpPr>
              <p:cNvPr id="7" name="TextBox 6">
                <a:extLst>
                  <a:ext uri="{FF2B5EF4-FFF2-40B4-BE49-F238E27FC236}">
                    <a16:creationId xmlns:a16="http://schemas.microsoft.com/office/drawing/2014/main" id="{AA111B79-E33F-9E2A-BF8F-CFB8DCD210D4}"/>
                  </a:ext>
                </a:extLst>
              </p:cNvPr>
              <p:cNvSpPr txBox="1">
                <a:spLocks noRot="1" noChangeAspect="1" noMove="1" noResize="1" noEditPoints="1" noAdjustHandles="1" noChangeArrowheads="1" noChangeShapeType="1" noTextEdit="1"/>
              </p:cNvSpPr>
              <p:nvPr/>
            </p:nvSpPr>
            <p:spPr>
              <a:xfrm>
                <a:off x="7209307" y="5173014"/>
                <a:ext cx="1800045" cy="369332"/>
              </a:xfrm>
              <a:prstGeom prst="rect">
                <a:avLst/>
              </a:prstGeom>
              <a:blipFill>
                <a:blip r:embed="rId4"/>
                <a:stretch>
                  <a:fillRect l="-5594" r="-5594" b="-33333"/>
                </a:stretch>
              </a:blipFill>
            </p:spPr>
            <p:txBody>
              <a:bodyPr/>
              <a:lstStyle/>
              <a:p>
                <a:r>
                  <a:rPr lang="en-GB">
                    <a:noFill/>
                  </a:rPr>
                  <a:t> </a:t>
                </a:r>
              </a:p>
            </p:txBody>
          </p:sp>
        </mc:Fallback>
      </mc:AlternateContent>
    </p:spTree>
    <p:extLst>
      <p:ext uri="{BB962C8B-B14F-4D97-AF65-F5344CB8AC3E}">
        <p14:creationId xmlns:p14="http://schemas.microsoft.com/office/powerpoint/2010/main" val="42946181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D172495-DDAC-F0FE-4228-0CAD7835ABDF}"/>
                  </a:ext>
                </a:extLst>
              </p:cNvPr>
              <p:cNvSpPr txBox="1"/>
              <p:nvPr/>
            </p:nvSpPr>
            <p:spPr>
              <a:xfrm>
                <a:off x="968542" y="1690688"/>
                <a:ext cx="10385257" cy="4154984"/>
              </a:xfrm>
              <a:prstGeom prst="rect">
                <a:avLst/>
              </a:prstGeom>
              <a:noFill/>
            </p:spPr>
            <p:txBody>
              <a:bodyPr wrap="square">
                <a:spAutoFit/>
              </a:bodyPr>
              <a:lstStyle/>
              <a:p>
                <a:r>
                  <a:rPr lang="en-GB" sz="2200" dirty="0"/>
                  <a:t>Full evaluation keeping </a:t>
                </a:r>
                <a14:m>
                  <m:oMath xmlns:m="http://schemas.openxmlformats.org/officeDocument/2006/math">
                    <m:r>
                      <a:rPr lang="en-GB" sz="2200" b="0" i="1" smtClean="0">
                        <a:latin typeface="Cambria Math" panose="02040503050406030204" pitchFamily="18" charset="0"/>
                      </a:rPr>
                      <m:t>𝑧</m:t>
                    </m:r>
                  </m:oMath>
                </a14:m>
                <a:r>
                  <a:rPr lang="en-GB" sz="2200" dirty="0"/>
                  <a:t> and </a:t>
                </a:r>
                <a14:m>
                  <m:oMath xmlns:m="http://schemas.openxmlformats.org/officeDocument/2006/math">
                    <m:r>
                      <a:rPr lang="en-GB" sz="2200" b="0" i="1" smtClean="0">
                        <a:latin typeface="Cambria Math" panose="02040503050406030204" pitchFamily="18" charset="0"/>
                      </a:rPr>
                      <m:t>𝜃</m:t>
                    </m:r>
                  </m:oMath>
                </a14:m>
                <a:r>
                  <a:rPr lang="en-GB" sz="2200" dirty="0"/>
                  <a:t> not yet achieved.</a:t>
                </a:r>
              </a:p>
              <a:p>
                <a:pPr marL="342900" indent="-342900">
                  <a:buFont typeface="Arial" panose="020B0604020202020204" pitchFamily="34" charset="0"/>
                  <a:buChar char="•"/>
                </a:pPr>
                <a:endParaRPr lang="en-GB" sz="2200" dirty="0"/>
              </a:p>
              <a:p>
                <a:r>
                  <a:rPr lang="en-GB" sz="2200" dirty="0"/>
                  <a:t>Two available approximations:</a:t>
                </a:r>
              </a:p>
              <a:p>
                <a:pPr marL="342900" indent="-342900">
                  <a:buFont typeface="Arial" panose="020B0604020202020204" pitchFamily="34" charset="0"/>
                  <a:buChar char="•"/>
                </a:pPr>
                <a:r>
                  <a:rPr lang="en-GB" sz="2200" dirty="0"/>
                  <a:t>Opacity expansion (</a:t>
                </a:r>
                <a14:m>
                  <m:oMath xmlns:m="http://schemas.openxmlformats.org/officeDocument/2006/math">
                    <m:r>
                      <a:rPr lang="en-GB" sz="2200" b="0" i="1" smtClean="0">
                        <a:latin typeface="Cambria Math" panose="02040503050406030204" pitchFamily="18" charset="0"/>
                      </a:rPr>
                      <m:t>𝑁</m:t>
                    </m:r>
                    <m:r>
                      <a:rPr lang="en-GB" sz="2200" b="0" i="1" smtClean="0">
                        <a:latin typeface="Cambria Math" panose="02040503050406030204" pitchFamily="18" charset="0"/>
                      </a:rPr>
                      <m:t>=1</m:t>
                    </m:r>
                  </m:oMath>
                </a14:m>
                <a:r>
                  <a:rPr lang="en-GB" sz="2200" dirty="0"/>
                  <a:t>)</a:t>
                </a:r>
              </a:p>
              <a:p>
                <a:pPr marL="800100" lvl="1" indent="-342900">
                  <a:buFont typeface="Arial" panose="020B0604020202020204" pitchFamily="34" charset="0"/>
                  <a:buChar char="•"/>
                </a:pPr>
                <a:r>
                  <a:rPr lang="en-GB" sz="2200" dirty="0"/>
                  <a:t>Unitarity problems can lead to negative cross sections.</a:t>
                </a:r>
              </a:p>
              <a:p>
                <a:pPr marL="800100" lvl="1" indent="-342900">
                  <a:buFont typeface="Arial" panose="020B0604020202020204" pitchFamily="34" charset="0"/>
                  <a:buChar char="•"/>
                </a:pPr>
                <a:r>
                  <a:rPr lang="en-GB" sz="2200" dirty="0"/>
                  <a:t>Recursive formulas to generate all orders (not yet implemented numerically).</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en-GB" sz="2200" dirty="0"/>
                  <a:t>“Tilted” Wilson lines</a:t>
                </a:r>
              </a:p>
              <a:p>
                <a:pPr marL="800100" lvl="1" indent="-342900">
                  <a:buFont typeface="Arial" panose="020B0604020202020204" pitchFamily="34" charset="0"/>
                  <a:buChar char="•"/>
                </a:pPr>
                <a:r>
                  <a:rPr lang="en-GB" sz="2200" dirty="0" err="1"/>
                  <a:t>Resums</a:t>
                </a:r>
                <a:r>
                  <a:rPr lang="en-GB" sz="2200" dirty="0"/>
                  <a:t> multiple scatterings in the </a:t>
                </a:r>
                <a:r>
                  <a:rPr lang="en-GB" sz="2200" dirty="0" err="1"/>
                  <a:t>eikonal</a:t>
                </a:r>
                <a:r>
                  <a:rPr lang="en-GB" sz="2200" dirty="0"/>
                  <a:t> approximation.</a:t>
                </a:r>
              </a:p>
              <a:p>
                <a:pPr marL="800100" lvl="1" indent="-342900">
                  <a:buFont typeface="Arial" panose="020B0604020202020204" pitchFamily="34" charset="0"/>
                  <a:buChar char="•"/>
                </a:pPr>
                <a:r>
                  <a:rPr lang="en-GB" sz="2200" dirty="0"/>
                  <a:t>Assumes semi-hard </a:t>
                </a:r>
                <a:r>
                  <a:rPr lang="en-GB" sz="2200" dirty="0" err="1"/>
                  <a:t>splittings</a:t>
                </a:r>
                <a:r>
                  <a:rPr lang="en-GB" sz="2200" dirty="0"/>
                  <a:t> (</a:t>
                </a:r>
                <a14:m>
                  <m:oMath xmlns:m="http://schemas.openxmlformats.org/officeDocument/2006/math">
                    <m:r>
                      <a:rPr lang="en-GB" sz="2200" b="0" i="1" smtClean="0">
                        <a:latin typeface="Cambria Math" panose="02040503050406030204" pitchFamily="18" charset="0"/>
                      </a:rPr>
                      <m:t>𝑧</m:t>
                    </m:r>
                  </m:oMath>
                </a14:m>
                <a:r>
                  <a:rPr lang="en-GB" sz="2200" dirty="0"/>
                  <a:t> not too small).</a:t>
                </a:r>
              </a:p>
              <a:p>
                <a:pPr marL="800100" lvl="1" indent="-342900">
                  <a:buFont typeface="Arial" panose="020B0604020202020204" pitchFamily="34" charset="0"/>
                  <a:buChar char="•"/>
                </a:pPr>
                <a:r>
                  <a:rPr lang="en-GB" sz="2200" dirty="0"/>
                  <a:t>We implement this using both a Yukawa and HO potential for medium scatterings and for now using the leading colour limit.</a:t>
                </a:r>
              </a:p>
            </p:txBody>
          </p:sp>
        </mc:Choice>
        <mc:Fallback xmlns="">
          <p:sp>
            <p:nvSpPr>
              <p:cNvPr id="3" name="TextBox 2">
                <a:extLst>
                  <a:ext uri="{FF2B5EF4-FFF2-40B4-BE49-F238E27FC236}">
                    <a16:creationId xmlns:a16="http://schemas.microsoft.com/office/drawing/2014/main" id="{CD172495-DDAC-F0FE-4228-0CAD7835ABDF}"/>
                  </a:ext>
                </a:extLst>
              </p:cNvPr>
              <p:cNvSpPr txBox="1">
                <a:spLocks noRot="1" noChangeAspect="1" noMove="1" noResize="1" noEditPoints="1" noAdjustHandles="1" noChangeArrowheads="1" noChangeShapeType="1" noTextEdit="1"/>
              </p:cNvSpPr>
              <p:nvPr/>
            </p:nvSpPr>
            <p:spPr>
              <a:xfrm>
                <a:off x="968542" y="1690688"/>
                <a:ext cx="10385257" cy="4154984"/>
              </a:xfrm>
              <a:prstGeom prst="rect">
                <a:avLst/>
              </a:prstGeom>
              <a:blipFill>
                <a:blip r:embed="rId2"/>
                <a:stretch>
                  <a:fillRect l="-733" t="-608" b="-2128"/>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B7304B5B-029F-B54E-2A86-F09347F4BDB0}"/>
              </a:ext>
            </a:extLst>
          </p:cNvPr>
          <p:cNvSpPr txBox="1"/>
          <p:nvPr/>
        </p:nvSpPr>
        <p:spPr>
          <a:xfrm>
            <a:off x="4700050" y="2751436"/>
            <a:ext cx="6100010" cy="307777"/>
          </a:xfrm>
          <a:prstGeom prst="rect">
            <a:avLst/>
          </a:prstGeom>
          <a:noFill/>
        </p:spPr>
        <p:txBody>
          <a:bodyPr wrap="square">
            <a:spAutoFit/>
          </a:bodyPr>
          <a:lstStyle/>
          <a:p>
            <a:r>
              <a:rPr lang="en-GB" sz="1400" dirty="0">
                <a:hlinkClick r:id="rId3"/>
              </a:rPr>
              <a:t>arXiv:1807.03799</a:t>
            </a:r>
            <a:endParaRPr lang="en-GB" sz="1400" dirty="0"/>
          </a:p>
        </p:txBody>
      </p:sp>
      <p:sp>
        <p:nvSpPr>
          <p:cNvPr id="8" name="TextBox 7">
            <a:extLst>
              <a:ext uri="{FF2B5EF4-FFF2-40B4-BE49-F238E27FC236}">
                <a16:creationId xmlns:a16="http://schemas.microsoft.com/office/drawing/2014/main" id="{B63D11FB-A7B3-A2B0-316F-2188AD319F43}"/>
              </a:ext>
            </a:extLst>
          </p:cNvPr>
          <p:cNvSpPr txBox="1"/>
          <p:nvPr/>
        </p:nvSpPr>
        <p:spPr>
          <a:xfrm>
            <a:off x="9045455" y="4341813"/>
            <a:ext cx="3842657" cy="307777"/>
          </a:xfrm>
          <a:prstGeom prst="rect">
            <a:avLst/>
          </a:prstGeom>
          <a:noFill/>
        </p:spPr>
        <p:txBody>
          <a:bodyPr wrap="square">
            <a:spAutoFit/>
          </a:bodyPr>
          <a:lstStyle/>
          <a:p>
            <a:r>
              <a:rPr lang="en-GB" sz="1400" dirty="0">
                <a:hlinkClick r:id="rId4"/>
              </a:rPr>
              <a:t>arXiv:1907.03653 </a:t>
            </a:r>
            <a:endParaRPr lang="en-GB" sz="1400" dirty="0"/>
          </a:p>
        </p:txBody>
      </p:sp>
      <p:sp>
        <p:nvSpPr>
          <p:cNvPr id="10" name="TextBox 9">
            <a:extLst>
              <a:ext uri="{FF2B5EF4-FFF2-40B4-BE49-F238E27FC236}">
                <a16:creationId xmlns:a16="http://schemas.microsoft.com/office/drawing/2014/main" id="{4D123498-FBFE-C846-51F5-8EACA9847AD7}"/>
              </a:ext>
            </a:extLst>
          </p:cNvPr>
          <p:cNvSpPr txBox="1"/>
          <p:nvPr/>
        </p:nvSpPr>
        <p:spPr>
          <a:xfrm>
            <a:off x="9045455" y="4649590"/>
            <a:ext cx="3160437" cy="307777"/>
          </a:xfrm>
          <a:prstGeom prst="rect">
            <a:avLst/>
          </a:prstGeom>
          <a:noFill/>
        </p:spPr>
        <p:txBody>
          <a:bodyPr wrap="square">
            <a:spAutoFit/>
          </a:bodyPr>
          <a:lstStyle/>
          <a:p>
            <a:r>
              <a:rPr lang="en-GB" sz="1400" dirty="0">
                <a:hlinkClick r:id="rId5"/>
              </a:rPr>
              <a:t>arXiv:2107.02542</a:t>
            </a:r>
            <a:endParaRPr lang="en-GB" sz="1400" dirty="0"/>
          </a:p>
        </p:txBody>
      </p:sp>
      <mc:AlternateContent xmlns:mc="http://schemas.openxmlformats.org/markup-compatibility/2006">
        <mc:Choice xmlns:a14="http://schemas.microsoft.com/office/drawing/2010/main" Requires="a14">
          <p:sp>
            <p:nvSpPr>
              <p:cNvPr id="11" name="Title 1">
                <a:extLst>
                  <a:ext uri="{FF2B5EF4-FFF2-40B4-BE49-F238E27FC236}">
                    <a16:creationId xmlns:a16="http://schemas.microsoft.com/office/drawing/2014/main" id="{7A80E30C-20C8-04B5-80A0-0653E4907903}"/>
                  </a:ext>
                </a:extLst>
              </p:cNvPr>
              <p:cNvSpPr>
                <a:spLocks noGrp="1"/>
              </p:cNvSpPr>
              <p:nvPr>
                <p:ph type="title"/>
              </p:nvPr>
            </p:nvSpPr>
            <p:spPr>
              <a:xfrm>
                <a:off x="838200" y="365125"/>
                <a:ext cx="10515600" cy="1325563"/>
              </a:xfrm>
            </p:spPr>
            <p:txBody>
              <a:bodyPr/>
              <a:lstStyle/>
              <a:p>
                <a:r>
                  <a:rPr lang="en-GB" dirty="0">
                    <a:latin typeface="Futura Medium" panose="020B0602020204020303" pitchFamily="34" charset="-79"/>
                    <a:cs typeface="Futura Medium" panose="020B0602020204020303" pitchFamily="34" charset="-79"/>
                  </a:rPr>
                  <a:t>Computing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11" name="Title 1">
                <a:extLst>
                  <a:ext uri="{FF2B5EF4-FFF2-40B4-BE49-F238E27FC236}">
                    <a16:creationId xmlns:a16="http://schemas.microsoft.com/office/drawing/2014/main" id="{7A80E30C-20C8-04B5-80A0-0653E4907903}"/>
                  </a:ext>
                </a:extLst>
              </p:cNvPr>
              <p:cNvSpPr>
                <a:spLocks noGrp="1" noRot="1" noChangeAspect="1" noMove="1" noResize="1" noEditPoints="1" noAdjustHandles="1" noChangeArrowheads="1" noChangeShapeType="1" noTextEdit="1"/>
              </p:cNvSpPr>
              <p:nvPr>
                <p:ph type="title"/>
              </p:nvPr>
            </p:nvSpPr>
            <p:spPr>
              <a:xfrm>
                <a:off x="838200" y="365125"/>
                <a:ext cx="10515600" cy="1325563"/>
              </a:xfrm>
              <a:blipFill>
                <a:blip r:embed="rId6"/>
                <a:stretch>
                  <a:fillRect l="-2413"/>
                </a:stretch>
              </a:blipFill>
            </p:spPr>
            <p:txBody>
              <a:bodyPr/>
              <a:lstStyle/>
              <a:p>
                <a:r>
                  <a:rPr lang="en-GB">
                    <a:noFill/>
                  </a:rPr>
                  <a:t> </a:t>
                </a:r>
              </a:p>
            </p:txBody>
          </p:sp>
        </mc:Fallback>
      </mc:AlternateContent>
      <p:sp>
        <p:nvSpPr>
          <p:cNvPr id="12" name="Footer Placeholder 11">
            <a:extLst>
              <a:ext uri="{FF2B5EF4-FFF2-40B4-BE49-F238E27FC236}">
                <a16:creationId xmlns:a16="http://schemas.microsoft.com/office/drawing/2014/main" id="{05B13982-D970-2868-8392-3ED9A8C422CF}"/>
              </a:ext>
            </a:extLst>
          </p:cNvPr>
          <p:cNvSpPr>
            <a:spLocks noGrp="1"/>
          </p:cNvSpPr>
          <p:nvPr>
            <p:ph type="ftr" sz="quarter" idx="11"/>
          </p:nvPr>
        </p:nvSpPr>
        <p:spPr/>
        <p:txBody>
          <a:bodyPr/>
          <a:lstStyle/>
          <a:p>
            <a:r>
              <a:rPr lang="en-FR"/>
              <a:t>13/02/2023</a:t>
            </a:r>
            <a:endParaRPr lang="en-FR" dirty="0"/>
          </a:p>
        </p:txBody>
      </p:sp>
    </p:spTree>
    <p:extLst>
      <p:ext uri="{BB962C8B-B14F-4D97-AF65-F5344CB8AC3E}">
        <p14:creationId xmlns:p14="http://schemas.microsoft.com/office/powerpoint/2010/main" val="1401433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550A566-6459-0FF6-6A81-231F8757D2C2}"/>
              </a:ext>
            </a:extLst>
          </p:cNvPr>
          <p:cNvSpPr txBox="1"/>
          <p:nvPr/>
        </p:nvSpPr>
        <p:spPr>
          <a:xfrm>
            <a:off x="838200" y="1824596"/>
            <a:ext cx="10267615" cy="2616101"/>
          </a:xfrm>
          <a:prstGeom prst="rect">
            <a:avLst/>
          </a:prstGeom>
          <a:noFill/>
        </p:spPr>
        <p:txBody>
          <a:bodyPr wrap="square">
            <a:spAutoFit/>
          </a:bodyPr>
          <a:lstStyle/>
          <a:p>
            <a:r>
              <a:rPr lang="en-GB" sz="2400" dirty="0"/>
              <a:t>For intuition, focus on HO for a bit.</a:t>
            </a:r>
          </a:p>
          <a:p>
            <a:pPr marL="285750" indent="-285750">
              <a:buFont typeface="Arial" panose="020B0604020202020204" pitchFamily="34" charset="0"/>
              <a:buChar char="•"/>
            </a:pPr>
            <a:r>
              <a:rPr lang="en-GB" sz="2000" dirty="0"/>
              <a:t>For a static medium of length  within the harmonic approximation one can read off the relevant scales directly from the formulas</a:t>
            </a:r>
          </a:p>
          <a:p>
            <a:pPr marL="742950" lvl="1" indent="-285750">
              <a:buFont typeface="Arial" panose="020B0604020202020204" pitchFamily="34" charset="0"/>
              <a:buChar char="•"/>
            </a:pPr>
            <a:r>
              <a:rPr lang="en-GB" sz="2000" dirty="0"/>
              <a:t>(Vacuum) formation time:</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endParaRPr lang="en-GB" sz="2000" dirty="0"/>
          </a:p>
          <a:p>
            <a:pPr marL="742950" lvl="1" indent="-285750">
              <a:buFont typeface="Arial" panose="020B0604020202020204" pitchFamily="34" charset="0"/>
              <a:buChar char="•"/>
            </a:pPr>
            <a:r>
              <a:rPr lang="en-GB" sz="2000" dirty="0"/>
              <a:t>Decoherence time:</a:t>
            </a:r>
          </a:p>
        </p:txBody>
      </p:sp>
      <p:pic>
        <p:nvPicPr>
          <p:cNvPr id="4" name="Picture 3">
            <a:extLst>
              <a:ext uri="{FF2B5EF4-FFF2-40B4-BE49-F238E27FC236}">
                <a16:creationId xmlns:a16="http://schemas.microsoft.com/office/drawing/2014/main" id="{1C87C0A4-F44C-3EF5-C6E3-D92CDD75D2A4}"/>
              </a:ext>
            </a:extLst>
          </p:cNvPr>
          <p:cNvPicPr>
            <a:picLocks noChangeAspect="1"/>
          </p:cNvPicPr>
          <p:nvPr/>
        </p:nvPicPr>
        <p:blipFill>
          <a:blip r:embed="rId2"/>
          <a:stretch>
            <a:fillRect/>
          </a:stretch>
        </p:blipFill>
        <p:spPr>
          <a:xfrm>
            <a:off x="1607254" y="4581300"/>
            <a:ext cx="3708400" cy="469900"/>
          </a:xfrm>
          <a:prstGeom prst="rect">
            <a:avLst/>
          </a:prstGeom>
        </p:spPr>
      </p:pic>
      <p:pic>
        <p:nvPicPr>
          <p:cNvPr id="5" name="Picture 4">
            <a:extLst>
              <a:ext uri="{FF2B5EF4-FFF2-40B4-BE49-F238E27FC236}">
                <a16:creationId xmlns:a16="http://schemas.microsoft.com/office/drawing/2014/main" id="{43F32F5A-2B5F-7C9A-D303-E7D7186B7FA3}"/>
              </a:ext>
            </a:extLst>
          </p:cNvPr>
          <p:cNvPicPr>
            <a:picLocks noChangeAspect="1"/>
          </p:cNvPicPr>
          <p:nvPr/>
        </p:nvPicPr>
        <p:blipFill>
          <a:blip r:embed="rId3"/>
          <a:stretch>
            <a:fillRect/>
          </a:stretch>
        </p:blipFill>
        <p:spPr>
          <a:xfrm>
            <a:off x="1541940" y="5248998"/>
            <a:ext cx="2235200" cy="431800"/>
          </a:xfrm>
          <a:prstGeom prst="rect">
            <a:avLst/>
          </a:prstGeom>
        </p:spPr>
      </p:pic>
      <p:pic>
        <p:nvPicPr>
          <p:cNvPr id="6" name="Picture 5">
            <a:extLst>
              <a:ext uri="{FF2B5EF4-FFF2-40B4-BE49-F238E27FC236}">
                <a16:creationId xmlns:a16="http://schemas.microsoft.com/office/drawing/2014/main" id="{1E7FB04C-391A-EF47-95D4-0E32EAC99A25}"/>
              </a:ext>
            </a:extLst>
          </p:cNvPr>
          <p:cNvPicPr>
            <a:picLocks noChangeAspect="1"/>
          </p:cNvPicPr>
          <p:nvPr/>
        </p:nvPicPr>
        <p:blipFill>
          <a:blip r:embed="rId4"/>
          <a:stretch>
            <a:fillRect/>
          </a:stretch>
        </p:blipFill>
        <p:spPr>
          <a:xfrm>
            <a:off x="4165861" y="5258769"/>
            <a:ext cx="2299586" cy="431800"/>
          </a:xfrm>
          <a:prstGeom prst="rect">
            <a:avLst/>
          </a:prstGeom>
        </p:spPr>
      </p:pic>
      <p:pic>
        <p:nvPicPr>
          <p:cNvPr id="9" name="Picture 8">
            <a:extLst>
              <a:ext uri="{FF2B5EF4-FFF2-40B4-BE49-F238E27FC236}">
                <a16:creationId xmlns:a16="http://schemas.microsoft.com/office/drawing/2014/main" id="{5EDB9DBD-39D0-DC75-B857-EB9BED06D248}"/>
              </a:ext>
            </a:extLst>
          </p:cNvPr>
          <p:cNvPicPr>
            <a:picLocks noChangeAspect="1"/>
          </p:cNvPicPr>
          <p:nvPr/>
        </p:nvPicPr>
        <p:blipFill rotWithShape="1">
          <a:blip r:embed="rId5"/>
          <a:srcRect l="35319" t="60949"/>
          <a:stretch/>
        </p:blipFill>
        <p:spPr>
          <a:xfrm>
            <a:off x="838200" y="5764726"/>
            <a:ext cx="5413266" cy="615246"/>
          </a:xfrm>
          <a:prstGeom prst="rect">
            <a:avLst/>
          </a:prstGeom>
        </p:spPr>
      </p:pic>
      <mc:AlternateContent xmlns:mc="http://schemas.openxmlformats.org/markup-compatibility/2006">
        <mc:Choice xmlns:a14="http://schemas.microsoft.com/office/drawing/2010/main" Requires="a14">
          <p:sp>
            <p:nvSpPr>
              <p:cNvPr id="12" name="Title 1">
                <a:extLst>
                  <a:ext uri="{FF2B5EF4-FFF2-40B4-BE49-F238E27FC236}">
                    <a16:creationId xmlns:a16="http://schemas.microsoft.com/office/drawing/2014/main" id="{4146CA7E-8A86-821F-113C-9E1AF2254D6A}"/>
                  </a:ext>
                </a:extLst>
              </p:cNvPr>
              <p:cNvSpPr>
                <a:spLocks noGrp="1"/>
              </p:cNvSpPr>
              <p:nvPr>
                <p:ph type="title"/>
              </p:nvPr>
            </p:nvSpPr>
            <p:spPr>
              <a:xfrm>
                <a:off x="838200" y="365125"/>
                <a:ext cx="10515600" cy="1325563"/>
              </a:xfrm>
            </p:spPr>
            <p:txBody>
              <a:bodyPr/>
              <a:lstStyle/>
              <a:p>
                <a:r>
                  <a:rPr lang="en-GB" dirty="0">
                    <a:latin typeface="Futura Medium" panose="020B0602020204020303" pitchFamily="34" charset="-79"/>
                    <a:cs typeface="Futura Medium" panose="020B0602020204020303" pitchFamily="34" charset="-79"/>
                  </a:rPr>
                  <a:t>Computing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12" name="Title 1">
                <a:extLst>
                  <a:ext uri="{FF2B5EF4-FFF2-40B4-BE49-F238E27FC236}">
                    <a16:creationId xmlns:a16="http://schemas.microsoft.com/office/drawing/2014/main" id="{4146CA7E-8A86-821F-113C-9E1AF2254D6A}"/>
                  </a:ext>
                </a:extLst>
              </p:cNvPr>
              <p:cNvSpPr>
                <a:spLocks noGrp="1" noRot="1" noChangeAspect="1" noMove="1" noResize="1" noEditPoints="1" noAdjustHandles="1" noChangeArrowheads="1" noChangeShapeType="1" noTextEdit="1"/>
              </p:cNvSpPr>
              <p:nvPr>
                <p:ph type="title"/>
              </p:nvPr>
            </p:nvSpPr>
            <p:spPr>
              <a:xfrm>
                <a:off x="838200" y="365125"/>
                <a:ext cx="10515600" cy="1325563"/>
              </a:xfrm>
              <a:blipFill>
                <a:blip r:embed="rId6"/>
                <a:stretch>
                  <a:fillRect l="-2413"/>
                </a:stretch>
              </a:blipFill>
            </p:spPr>
            <p:txBody>
              <a:bodyPr/>
              <a:lstStyle/>
              <a:p>
                <a:r>
                  <a:rPr lang="en-GB">
                    <a:noFill/>
                  </a:rPr>
                  <a:t> </a:t>
                </a:r>
              </a:p>
            </p:txBody>
          </p:sp>
        </mc:Fallback>
      </mc:AlternateContent>
      <p:sp>
        <p:nvSpPr>
          <p:cNvPr id="13" name="Footer Placeholder 12">
            <a:extLst>
              <a:ext uri="{FF2B5EF4-FFF2-40B4-BE49-F238E27FC236}">
                <a16:creationId xmlns:a16="http://schemas.microsoft.com/office/drawing/2014/main" id="{DF71A177-09CF-208C-6A16-A1A66FD6FC46}"/>
              </a:ext>
            </a:extLst>
          </p:cNvPr>
          <p:cNvSpPr>
            <a:spLocks noGrp="1"/>
          </p:cNvSpPr>
          <p:nvPr>
            <p:ph type="ftr" sz="quarter" idx="11"/>
          </p:nvPr>
        </p:nvSpPr>
        <p:spPr/>
        <p:txBody>
          <a:bodyPr/>
          <a:lstStyle/>
          <a:p>
            <a:r>
              <a:rPr lang="en-FR"/>
              <a:t>13/02/2023</a:t>
            </a:r>
          </a:p>
        </p:txBody>
      </p:sp>
      <p:pic>
        <p:nvPicPr>
          <p:cNvPr id="14" name="Picture 13">
            <a:extLst>
              <a:ext uri="{FF2B5EF4-FFF2-40B4-BE49-F238E27FC236}">
                <a16:creationId xmlns:a16="http://schemas.microsoft.com/office/drawing/2014/main" id="{588C305B-6D65-FA26-EBE8-36168797760A}"/>
              </a:ext>
            </a:extLst>
          </p:cNvPr>
          <p:cNvPicPr>
            <a:picLocks noChangeAspect="1"/>
          </p:cNvPicPr>
          <p:nvPr/>
        </p:nvPicPr>
        <p:blipFill>
          <a:blip r:embed="rId7"/>
          <a:stretch>
            <a:fillRect/>
          </a:stretch>
        </p:blipFill>
        <p:spPr>
          <a:xfrm>
            <a:off x="1575061" y="3166240"/>
            <a:ext cx="2590800" cy="787400"/>
          </a:xfrm>
          <a:prstGeom prst="rect">
            <a:avLst/>
          </a:prstGeom>
        </p:spPr>
      </p:pic>
      <p:pic>
        <p:nvPicPr>
          <p:cNvPr id="15" name="Picture 14">
            <a:extLst>
              <a:ext uri="{FF2B5EF4-FFF2-40B4-BE49-F238E27FC236}">
                <a16:creationId xmlns:a16="http://schemas.microsoft.com/office/drawing/2014/main" id="{8DC4F28C-0B29-72A6-4209-603132D8006B}"/>
              </a:ext>
            </a:extLst>
          </p:cNvPr>
          <p:cNvPicPr>
            <a:picLocks noChangeAspect="1"/>
          </p:cNvPicPr>
          <p:nvPr/>
        </p:nvPicPr>
        <p:blipFill>
          <a:blip r:embed="rId8"/>
          <a:stretch>
            <a:fillRect/>
          </a:stretch>
        </p:blipFill>
        <p:spPr>
          <a:xfrm>
            <a:off x="4689021" y="3372620"/>
            <a:ext cx="2336800" cy="431800"/>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AF0CF7A-FBB6-9442-C9BB-76F18D200AE2}"/>
                  </a:ext>
                </a:extLst>
              </p:cNvPr>
              <p:cNvSpPr txBox="1"/>
              <p:nvPr/>
            </p:nvSpPr>
            <p:spPr>
              <a:xfrm>
                <a:off x="6811539" y="4825379"/>
                <a:ext cx="4823065" cy="1554593"/>
              </a:xfrm>
              <a:prstGeom prst="rect">
                <a:avLst/>
              </a:prstGeom>
              <a:noFill/>
            </p:spPr>
            <p:txBody>
              <a:bodyPr wrap="square">
                <a:spAutoFit/>
              </a:bodyPr>
              <a:lstStyle/>
              <a:p>
                <a:pPr algn="just"/>
                <a:r>
                  <a:rPr lang="en-GB" dirty="0"/>
                  <a:t>Below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m:rPr>
                            <m:sty m:val="p"/>
                          </m:rPr>
                          <a:rPr lang="en-GB" b="0" i="0" smtClean="0">
                            <a:latin typeface="Cambria Math" panose="02040503050406030204" pitchFamily="18" charset="0"/>
                          </a:rPr>
                          <m:t>c</m:t>
                        </m:r>
                      </m:sub>
                    </m:sSub>
                  </m:oMath>
                </a14:m>
                <a:r>
                  <a:rPr lang="en-GB" dirty="0"/>
                  <a:t> emissions do not colour decohere and the medium does not independently resolve them. This emerges as an exponential suppression in the </a:t>
                </a:r>
                <a:r>
                  <a:rPr lang="en-GB" dirty="0" err="1"/>
                  <a:t>factorisable</a:t>
                </a:r>
                <a:r>
                  <a:rPr lang="en-GB" dirty="0"/>
                  <a:t> dipole terms within </a:t>
                </a:r>
                <a14:m>
                  <m:oMath xmlns:m="http://schemas.openxmlformats.org/officeDocument/2006/math">
                    <m:sSubSup>
                      <m:sSubSupPr>
                        <m:ctrlPr>
                          <a:rPr lang="en-GB" i="1">
                            <a:latin typeface="Cambria Math" panose="02040503050406030204" pitchFamily="18" charset="0"/>
                            <a:ea typeface="Cambria Math" panose="02040503050406030204" pitchFamily="18" charset="0"/>
                            <a:cs typeface="Futura Medium" panose="020B0602020204020303" pitchFamily="34" charset="-79"/>
                          </a:rPr>
                        </m:ctrlPr>
                      </m:sSubSupPr>
                      <m:e>
                        <m:r>
                          <m:rPr>
                            <m:sty m:val="p"/>
                          </m:rPr>
                          <a:rPr lang="en-GB" i="1">
                            <a:latin typeface="Cambria Math" panose="02040503050406030204" pitchFamily="18" charset="0"/>
                            <a:ea typeface="Cambria Math" panose="02040503050406030204" pitchFamily="18" charset="0"/>
                            <a:cs typeface="Futura Medium" panose="020B0602020204020303" pitchFamily="34" charset="-79"/>
                          </a:rPr>
                          <m:t>F</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up>
                        <m:r>
                          <a:rPr lang="en-GB" i="1">
                            <a:latin typeface="Cambria Math" panose="02040503050406030204" pitchFamily="18" charset="0"/>
                            <a:ea typeface="Cambria Math" panose="02040503050406030204" pitchFamily="18" charset="0"/>
                            <a:cs typeface="Futura Medium" panose="020B0602020204020303" pitchFamily="34" charset="-79"/>
                          </a:rPr>
                          <m:t>(</m:t>
                        </m:r>
                        <m:r>
                          <a:rPr lang="en-GB" i="1">
                            <a:latin typeface="Cambria Math" panose="02040503050406030204" pitchFamily="18" charset="0"/>
                            <a:ea typeface="Cambria Math" panose="02040503050406030204" pitchFamily="18" charset="0"/>
                            <a:cs typeface="Futura Medium" panose="020B0602020204020303" pitchFamily="34" charset="-79"/>
                          </a:rPr>
                          <m:t>𝑖𝑗</m:t>
                        </m:r>
                        <m:r>
                          <a:rPr lang="en-GB" i="1">
                            <a:latin typeface="Cambria Math" panose="02040503050406030204" pitchFamily="18" charset="0"/>
                            <a:ea typeface="Cambria Math" panose="02040503050406030204" pitchFamily="18" charset="0"/>
                            <a:cs typeface="Futura Medium" panose="020B0602020204020303" pitchFamily="34" charset="-79"/>
                          </a:rPr>
                          <m:t>)</m:t>
                        </m:r>
                      </m:sup>
                    </m:sSubSup>
                  </m:oMath>
                </a14:m>
                <a:r>
                  <a:rPr lang="en-GB" dirty="0"/>
                  <a:t> forcing it to become small below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b="0" i="1" smtClean="0">
                            <a:latin typeface="Cambria Math" panose="02040503050406030204" pitchFamily="18" charset="0"/>
                          </a:rPr>
                          <m:t>𝑐</m:t>
                        </m:r>
                      </m:sub>
                    </m:sSub>
                  </m:oMath>
                </a14:m>
                <a:r>
                  <a:rPr lang="en-GB" dirty="0"/>
                  <a:t>.</a:t>
                </a:r>
              </a:p>
            </p:txBody>
          </p:sp>
        </mc:Choice>
        <mc:Fallback xmlns="">
          <p:sp>
            <p:nvSpPr>
              <p:cNvPr id="17" name="TextBox 16">
                <a:extLst>
                  <a:ext uri="{FF2B5EF4-FFF2-40B4-BE49-F238E27FC236}">
                    <a16:creationId xmlns:a16="http://schemas.microsoft.com/office/drawing/2014/main" id="{4AF0CF7A-FBB6-9442-C9BB-76F18D200AE2}"/>
                  </a:ext>
                </a:extLst>
              </p:cNvPr>
              <p:cNvSpPr txBox="1">
                <a:spLocks noRot="1" noChangeAspect="1" noMove="1" noResize="1" noEditPoints="1" noAdjustHandles="1" noChangeArrowheads="1" noChangeShapeType="1" noTextEdit="1"/>
              </p:cNvSpPr>
              <p:nvPr/>
            </p:nvSpPr>
            <p:spPr>
              <a:xfrm>
                <a:off x="6811539" y="4825379"/>
                <a:ext cx="4823065" cy="1554593"/>
              </a:xfrm>
              <a:prstGeom prst="rect">
                <a:avLst/>
              </a:prstGeom>
              <a:blipFill>
                <a:blip r:embed="rId9"/>
                <a:stretch>
                  <a:fillRect l="-1050" t="-2439" r="-1050" b="-40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5526427-C1C8-0436-48A7-B65BC0BDD7B5}"/>
                  </a:ext>
                </a:extLst>
              </p:cNvPr>
              <p:cNvSpPr txBox="1"/>
              <p:nvPr/>
            </p:nvSpPr>
            <p:spPr>
              <a:xfrm>
                <a:off x="7127420" y="3166240"/>
                <a:ext cx="4501555" cy="1554593"/>
              </a:xfrm>
              <a:prstGeom prst="rect">
                <a:avLst/>
              </a:prstGeom>
              <a:noFill/>
            </p:spPr>
            <p:txBody>
              <a:bodyPr wrap="square">
                <a:spAutoFit/>
              </a:bodyPr>
              <a:lstStyle/>
              <a:p>
                <a:pPr algn="just"/>
                <a:r>
                  <a:rPr lang="en-GB" dirty="0"/>
                  <a:t>Below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𝐿</m:t>
                        </m:r>
                      </m:sub>
                    </m:sSub>
                  </m:oMath>
                </a14:m>
                <a:r>
                  <a:rPr lang="en-GB" dirty="0"/>
                  <a:t> all emissions have a formation time larger than </a:t>
                </a:r>
                <a14:m>
                  <m:oMath xmlns:m="http://schemas.openxmlformats.org/officeDocument/2006/math">
                    <m:r>
                      <a:rPr lang="en-GB" b="0" i="1" smtClean="0">
                        <a:latin typeface="Cambria Math" panose="02040503050406030204" pitchFamily="18" charset="0"/>
                      </a:rPr>
                      <m:t>𝐿</m:t>
                    </m:r>
                  </m:oMath>
                </a14:m>
                <a:r>
                  <a:rPr lang="en-GB" dirty="0"/>
                  <a:t>. This emerges as complete cancellations between dipole and quadrapole (in-out and in-in) terms in </a:t>
                </a:r>
                <a14:m>
                  <m:oMath xmlns:m="http://schemas.openxmlformats.org/officeDocument/2006/math">
                    <m:sSubSup>
                      <m:sSubSupPr>
                        <m:ctrlPr>
                          <a:rPr lang="en-GB" i="1">
                            <a:latin typeface="Cambria Math" panose="02040503050406030204" pitchFamily="18" charset="0"/>
                            <a:ea typeface="Cambria Math" panose="02040503050406030204" pitchFamily="18" charset="0"/>
                            <a:cs typeface="Futura Medium" panose="020B0602020204020303" pitchFamily="34" charset="-79"/>
                          </a:rPr>
                        </m:ctrlPr>
                      </m:sSubSupPr>
                      <m:e>
                        <m:r>
                          <m:rPr>
                            <m:sty m:val="p"/>
                          </m:rPr>
                          <a:rPr lang="en-GB" i="1">
                            <a:latin typeface="Cambria Math" panose="02040503050406030204" pitchFamily="18" charset="0"/>
                            <a:ea typeface="Cambria Math" panose="02040503050406030204" pitchFamily="18" charset="0"/>
                            <a:cs typeface="Futura Medium" panose="020B0602020204020303" pitchFamily="34" charset="-79"/>
                          </a:rPr>
                          <m:t>F</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up>
                        <m:r>
                          <a:rPr lang="en-GB" i="1">
                            <a:latin typeface="Cambria Math" panose="02040503050406030204" pitchFamily="18" charset="0"/>
                            <a:ea typeface="Cambria Math" panose="02040503050406030204" pitchFamily="18" charset="0"/>
                            <a:cs typeface="Futura Medium" panose="020B0602020204020303" pitchFamily="34" charset="-79"/>
                          </a:rPr>
                          <m:t>(</m:t>
                        </m:r>
                        <m:r>
                          <a:rPr lang="en-GB" i="1">
                            <a:latin typeface="Cambria Math" panose="02040503050406030204" pitchFamily="18" charset="0"/>
                            <a:ea typeface="Cambria Math" panose="02040503050406030204" pitchFamily="18" charset="0"/>
                            <a:cs typeface="Futura Medium" panose="020B0602020204020303" pitchFamily="34" charset="-79"/>
                          </a:rPr>
                          <m:t>𝑖𝑗</m:t>
                        </m:r>
                        <m:r>
                          <a:rPr lang="en-GB" i="1">
                            <a:latin typeface="Cambria Math" panose="02040503050406030204" pitchFamily="18" charset="0"/>
                            <a:ea typeface="Cambria Math" panose="02040503050406030204" pitchFamily="18" charset="0"/>
                            <a:cs typeface="Futura Medium" panose="020B0602020204020303" pitchFamily="34" charset="-79"/>
                          </a:rPr>
                          <m:t>)</m:t>
                        </m:r>
                      </m:sup>
                    </m:sSubSup>
                  </m:oMath>
                </a14:m>
                <a:r>
                  <a:rPr lang="en-GB" dirty="0"/>
                  <a:t> driving it rapidly to zero below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i="1">
                            <a:latin typeface="Cambria Math" panose="02040503050406030204" pitchFamily="18" charset="0"/>
                          </a:rPr>
                          <m:t>𝐿</m:t>
                        </m:r>
                      </m:sub>
                    </m:sSub>
                  </m:oMath>
                </a14:m>
                <a:r>
                  <a:rPr lang="en-GB" dirty="0"/>
                  <a:t>. </a:t>
                </a:r>
              </a:p>
            </p:txBody>
          </p:sp>
        </mc:Choice>
        <mc:Fallback xmlns="">
          <p:sp>
            <p:nvSpPr>
              <p:cNvPr id="19" name="TextBox 18">
                <a:extLst>
                  <a:ext uri="{FF2B5EF4-FFF2-40B4-BE49-F238E27FC236}">
                    <a16:creationId xmlns:a16="http://schemas.microsoft.com/office/drawing/2014/main" id="{C5526427-C1C8-0436-48A7-B65BC0BDD7B5}"/>
                  </a:ext>
                </a:extLst>
              </p:cNvPr>
              <p:cNvSpPr txBox="1">
                <a:spLocks noRot="1" noChangeAspect="1" noMove="1" noResize="1" noEditPoints="1" noAdjustHandles="1" noChangeArrowheads="1" noChangeShapeType="1" noTextEdit="1"/>
              </p:cNvSpPr>
              <p:nvPr/>
            </p:nvSpPr>
            <p:spPr>
              <a:xfrm>
                <a:off x="7127420" y="3166240"/>
                <a:ext cx="4501555" cy="1554593"/>
              </a:xfrm>
              <a:prstGeom prst="rect">
                <a:avLst/>
              </a:prstGeom>
              <a:blipFill>
                <a:blip r:embed="rId10"/>
                <a:stretch>
                  <a:fillRect l="-1127" t="-1626" r="-1127" b="-5691"/>
                </a:stretch>
              </a:blipFill>
            </p:spPr>
            <p:txBody>
              <a:bodyPr/>
              <a:lstStyle/>
              <a:p>
                <a:r>
                  <a:rPr lang="en-GB">
                    <a:noFill/>
                  </a:rPr>
                  <a:t> </a:t>
                </a:r>
              </a:p>
            </p:txBody>
          </p:sp>
        </mc:Fallback>
      </mc:AlternateContent>
      <p:sp>
        <p:nvSpPr>
          <p:cNvPr id="2" name="TextBox 1">
            <a:extLst>
              <a:ext uri="{FF2B5EF4-FFF2-40B4-BE49-F238E27FC236}">
                <a16:creationId xmlns:a16="http://schemas.microsoft.com/office/drawing/2014/main" id="{15ABB00F-51C8-3371-EA75-E95674436378}"/>
              </a:ext>
            </a:extLst>
          </p:cNvPr>
          <p:cNvSpPr txBox="1"/>
          <p:nvPr/>
        </p:nvSpPr>
        <p:spPr>
          <a:xfrm>
            <a:off x="8775700" y="2447444"/>
            <a:ext cx="3842657" cy="307777"/>
          </a:xfrm>
          <a:prstGeom prst="rect">
            <a:avLst/>
          </a:prstGeom>
          <a:noFill/>
        </p:spPr>
        <p:txBody>
          <a:bodyPr wrap="square">
            <a:spAutoFit/>
          </a:bodyPr>
          <a:lstStyle/>
          <a:p>
            <a:r>
              <a:rPr lang="en-GB" sz="1400" dirty="0">
                <a:hlinkClick r:id="rId11"/>
              </a:rPr>
              <a:t>arXiv:1907.03653 </a:t>
            </a:r>
            <a:endParaRPr lang="en-GB" sz="1400" dirty="0"/>
          </a:p>
        </p:txBody>
      </p:sp>
      <p:pic>
        <p:nvPicPr>
          <p:cNvPr id="7" name="Picture 6">
            <a:extLst>
              <a:ext uri="{FF2B5EF4-FFF2-40B4-BE49-F238E27FC236}">
                <a16:creationId xmlns:a16="http://schemas.microsoft.com/office/drawing/2014/main" id="{C1EFBE91-0D6E-95F8-9BC6-3A2B81C5A0D0}"/>
              </a:ext>
            </a:extLst>
          </p:cNvPr>
          <p:cNvPicPr>
            <a:picLocks noChangeAspect="1"/>
          </p:cNvPicPr>
          <p:nvPr/>
        </p:nvPicPr>
        <p:blipFill rotWithShape="1">
          <a:blip r:embed="rId5"/>
          <a:srcRect r="65167"/>
          <a:stretch/>
        </p:blipFill>
        <p:spPr>
          <a:xfrm>
            <a:off x="7996689" y="769389"/>
            <a:ext cx="2452767" cy="1325562"/>
          </a:xfrm>
          <a:prstGeom prst="rect">
            <a:avLst/>
          </a:prstGeom>
        </p:spPr>
      </p:pic>
    </p:spTree>
    <p:extLst>
      <p:ext uri="{BB962C8B-B14F-4D97-AF65-F5344CB8AC3E}">
        <p14:creationId xmlns:p14="http://schemas.microsoft.com/office/powerpoint/2010/main" val="389902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Interpretation for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GB">
                    <a:noFill/>
                  </a:rPr>
                  <a:t> </a:t>
                </a:r>
              </a:p>
            </p:txBody>
          </p:sp>
        </mc:Fallback>
      </mc:AlternateContent>
      <p:sp>
        <p:nvSpPr>
          <p:cNvPr id="3" name="Slide Number Placeholder 12">
            <a:extLst>
              <a:ext uri="{FF2B5EF4-FFF2-40B4-BE49-F238E27FC236}">
                <a16:creationId xmlns:a16="http://schemas.microsoft.com/office/drawing/2014/main" id="{0859F743-BE22-796F-9939-8502236DB8B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75A7C9-371C-8C4A-8F1D-B38818513B78}" type="slidenum">
              <a:rPr lang="en-FR" smtClean="0"/>
              <a:pPr/>
              <a:t>22</a:t>
            </a:fld>
            <a:endParaRPr lang="en-FR"/>
          </a:p>
        </p:txBody>
      </p:sp>
      <p:pic>
        <p:nvPicPr>
          <p:cNvPr id="19" name="Picture 18" descr="Icon&#10;&#10;Description automatically generated">
            <a:extLst>
              <a:ext uri="{FF2B5EF4-FFF2-40B4-BE49-F238E27FC236}">
                <a16:creationId xmlns:a16="http://schemas.microsoft.com/office/drawing/2014/main" id="{E02A0D45-F67D-C1D1-B56A-CB21A7705EFD}"/>
              </a:ext>
            </a:extLst>
          </p:cNvPr>
          <p:cNvPicPr>
            <a:picLocks noChangeAspect="1"/>
          </p:cNvPicPr>
          <p:nvPr/>
        </p:nvPicPr>
        <p:blipFill>
          <a:blip r:embed="rId4">
            <a:clrChange>
              <a:clrFrom>
                <a:srgbClr val="FFFFFE"/>
              </a:clrFrom>
              <a:clrTo>
                <a:srgbClr val="FFFFFE">
                  <a:alpha val="0"/>
                </a:srgbClr>
              </a:clrTo>
            </a:clrChange>
          </a:blip>
          <a:stretch>
            <a:fillRect/>
          </a:stretch>
        </p:blipFill>
        <p:spPr>
          <a:xfrm>
            <a:off x="2413891" y="1552984"/>
            <a:ext cx="1470789" cy="486000"/>
          </a:xfrm>
          <a:prstGeom prst="rect">
            <a:avLst/>
          </a:prstGeom>
        </p:spPr>
      </p:pic>
      <p:pic>
        <p:nvPicPr>
          <p:cNvPr id="20" name="Picture 19" descr="Icon&#10;&#10;Description automatically generated">
            <a:extLst>
              <a:ext uri="{FF2B5EF4-FFF2-40B4-BE49-F238E27FC236}">
                <a16:creationId xmlns:a16="http://schemas.microsoft.com/office/drawing/2014/main" id="{DBD0758D-C7D6-92DE-5855-14670A05FA5E}"/>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8745014" y="1530984"/>
            <a:ext cx="1524000" cy="508000"/>
          </a:xfrm>
          <a:prstGeom prst="rect">
            <a:avLst/>
          </a:prstGeom>
        </p:spPr>
      </p:pic>
      <p:grpSp>
        <p:nvGrpSpPr>
          <p:cNvPr id="99" name="Group 98">
            <a:extLst>
              <a:ext uri="{FF2B5EF4-FFF2-40B4-BE49-F238E27FC236}">
                <a16:creationId xmlns:a16="http://schemas.microsoft.com/office/drawing/2014/main" id="{C1C31409-65E6-8E4F-4F54-D2B5C6B3963D}"/>
              </a:ext>
            </a:extLst>
          </p:cNvPr>
          <p:cNvGrpSpPr/>
          <p:nvPr/>
        </p:nvGrpSpPr>
        <p:grpSpPr>
          <a:xfrm>
            <a:off x="448650" y="2513093"/>
            <a:ext cx="4089400" cy="3020852"/>
            <a:chOff x="448650" y="2513093"/>
            <a:chExt cx="4089400" cy="3020852"/>
          </a:xfrm>
        </p:grpSpPr>
        <p:sp>
          <p:nvSpPr>
            <p:cNvPr id="7" name="Rounded Rectangle 6">
              <a:extLst>
                <a:ext uri="{FF2B5EF4-FFF2-40B4-BE49-F238E27FC236}">
                  <a16:creationId xmlns:a16="http://schemas.microsoft.com/office/drawing/2014/main" id="{B54D1BEB-4A1A-0C6D-0488-9F860EE0A1D2}"/>
                </a:ext>
              </a:extLst>
            </p:cNvPr>
            <p:cNvSpPr/>
            <p:nvPr/>
          </p:nvSpPr>
          <p:spPr>
            <a:xfrm>
              <a:off x="2410697" y="2513093"/>
              <a:ext cx="1549400" cy="3020852"/>
            </a:xfrm>
            <a:prstGeom prst="roundRect">
              <a:avLst/>
            </a:prstGeom>
            <a:solidFill>
              <a:srgbClr val="31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4" name="Freeform 93">
              <a:extLst>
                <a:ext uri="{FF2B5EF4-FFF2-40B4-BE49-F238E27FC236}">
                  <a16:creationId xmlns:a16="http://schemas.microsoft.com/office/drawing/2014/main" id="{D040A940-C7D2-D902-F91D-3990BF689C16}"/>
                </a:ext>
              </a:extLst>
            </p:cNvPr>
            <p:cNvSpPr/>
            <p:nvPr/>
          </p:nvSpPr>
          <p:spPr>
            <a:xfrm>
              <a:off x="3585614" y="2972714"/>
              <a:ext cx="241630" cy="1072107"/>
            </a:xfrm>
            <a:custGeom>
              <a:avLst/>
              <a:gdLst>
                <a:gd name="connsiteX0" fmla="*/ 20774 w 237637"/>
                <a:gd name="connsiteY0" fmla="*/ 0 h 1473200"/>
                <a:gd name="connsiteX1" fmla="*/ 20774 w 237637"/>
                <a:gd name="connsiteY1" fmla="*/ 482600 h 1473200"/>
                <a:gd name="connsiteX2" fmla="*/ 236674 w 237637"/>
                <a:gd name="connsiteY2" fmla="*/ 469900 h 1473200"/>
                <a:gd name="connsiteX3" fmla="*/ 96974 w 237637"/>
                <a:gd name="connsiteY3" fmla="*/ 355600 h 1473200"/>
                <a:gd name="connsiteX4" fmla="*/ 20774 w 237637"/>
                <a:gd name="connsiteY4" fmla="*/ 558800 h 1473200"/>
                <a:gd name="connsiteX5" fmla="*/ 20774 w 237637"/>
                <a:gd name="connsiteY5" fmla="*/ 927100 h 1473200"/>
                <a:gd name="connsiteX6" fmla="*/ 223974 w 237637"/>
                <a:gd name="connsiteY6" fmla="*/ 914400 h 1473200"/>
                <a:gd name="connsiteX7" fmla="*/ 109674 w 237637"/>
                <a:gd name="connsiteY7" fmla="*/ 787400 h 1473200"/>
                <a:gd name="connsiteX8" fmla="*/ 20774 w 237637"/>
                <a:gd name="connsiteY8" fmla="*/ 1003300 h 1473200"/>
                <a:gd name="connsiteX9" fmla="*/ 20774 w 237637"/>
                <a:gd name="connsiteY9" fmla="*/ 1473200 h 147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637" h="1473200">
                  <a:moveTo>
                    <a:pt x="20774" y="0"/>
                  </a:moveTo>
                  <a:cubicBezTo>
                    <a:pt x="2782" y="202141"/>
                    <a:pt x="-15209" y="404283"/>
                    <a:pt x="20774" y="482600"/>
                  </a:cubicBezTo>
                  <a:cubicBezTo>
                    <a:pt x="56757" y="560917"/>
                    <a:pt x="223974" y="491067"/>
                    <a:pt x="236674" y="469900"/>
                  </a:cubicBezTo>
                  <a:cubicBezTo>
                    <a:pt x="249374" y="448733"/>
                    <a:pt x="132957" y="340783"/>
                    <a:pt x="96974" y="355600"/>
                  </a:cubicBezTo>
                  <a:cubicBezTo>
                    <a:pt x="60991" y="370417"/>
                    <a:pt x="33474" y="463550"/>
                    <a:pt x="20774" y="558800"/>
                  </a:cubicBezTo>
                  <a:cubicBezTo>
                    <a:pt x="8074" y="654050"/>
                    <a:pt x="-13093" y="867833"/>
                    <a:pt x="20774" y="927100"/>
                  </a:cubicBezTo>
                  <a:cubicBezTo>
                    <a:pt x="54641" y="986367"/>
                    <a:pt x="209157" y="937683"/>
                    <a:pt x="223974" y="914400"/>
                  </a:cubicBezTo>
                  <a:cubicBezTo>
                    <a:pt x="238791" y="891117"/>
                    <a:pt x="143541" y="772583"/>
                    <a:pt x="109674" y="787400"/>
                  </a:cubicBezTo>
                  <a:cubicBezTo>
                    <a:pt x="75807" y="802217"/>
                    <a:pt x="35591" y="889000"/>
                    <a:pt x="20774" y="1003300"/>
                  </a:cubicBezTo>
                  <a:cubicBezTo>
                    <a:pt x="5957" y="1117600"/>
                    <a:pt x="13365" y="1295400"/>
                    <a:pt x="20774" y="1473200"/>
                  </a:cubicBezTo>
                </a:path>
              </a:pathLst>
            </a:cu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95" name="Freeform 94">
              <a:extLst>
                <a:ext uri="{FF2B5EF4-FFF2-40B4-BE49-F238E27FC236}">
                  <a16:creationId xmlns:a16="http://schemas.microsoft.com/office/drawing/2014/main" id="{A63A72C2-4E3D-1D43-ACFA-CE2B89D970FD}"/>
                </a:ext>
              </a:extLst>
            </p:cNvPr>
            <p:cNvSpPr/>
            <p:nvPr/>
          </p:nvSpPr>
          <p:spPr>
            <a:xfrm>
              <a:off x="2900515" y="4554550"/>
              <a:ext cx="215282" cy="448353"/>
            </a:xfrm>
            <a:custGeom>
              <a:avLst/>
              <a:gdLst>
                <a:gd name="connsiteX0" fmla="*/ 20774 w 237637"/>
                <a:gd name="connsiteY0" fmla="*/ 0 h 1473200"/>
                <a:gd name="connsiteX1" fmla="*/ 20774 w 237637"/>
                <a:gd name="connsiteY1" fmla="*/ 482600 h 1473200"/>
                <a:gd name="connsiteX2" fmla="*/ 236674 w 237637"/>
                <a:gd name="connsiteY2" fmla="*/ 469900 h 1473200"/>
                <a:gd name="connsiteX3" fmla="*/ 96974 w 237637"/>
                <a:gd name="connsiteY3" fmla="*/ 355600 h 1473200"/>
                <a:gd name="connsiteX4" fmla="*/ 20774 w 237637"/>
                <a:gd name="connsiteY4" fmla="*/ 558800 h 1473200"/>
                <a:gd name="connsiteX5" fmla="*/ 20774 w 237637"/>
                <a:gd name="connsiteY5" fmla="*/ 927100 h 1473200"/>
                <a:gd name="connsiteX6" fmla="*/ 223974 w 237637"/>
                <a:gd name="connsiteY6" fmla="*/ 914400 h 1473200"/>
                <a:gd name="connsiteX7" fmla="*/ 109674 w 237637"/>
                <a:gd name="connsiteY7" fmla="*/ 787400 h 1473200"/>
                <a:gd name="connsiteX8" fmla="*/ 20774 w 237637"/>
                <a:gd name="connsiteY8" fmla="*/ 1003300 h 1473200"/>
                <a:gd name="connsiteX9" fmla="*/ 20774 w 237637"/>
                <a:gd name="connsiteY9" fmla="*/ 1473200 h 147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637" h="1473200">
                  <a:moveTo>
                    <a:pt x="20774" y="0"/>
                  </a:moveTo>
                  <a:cubicBezTo>
                    <a:pt x="2782" y="202141"/>
                    <a:pt x="-15209" y="404283"/>
                    <a:pt x="20774" y="482600"/>
                  </a:cubicBezTo>
                  <a:cubicBezTo>
                    <a:pt x="56757" y="560917"/>
                    <a:pt x="223974" y="491067"/>
                    <a:pt x="236674" y="469900"/>
                  </a:cubicBezTo>
                  <a:cubicBezTo>
                    <a:pt x="249374" y="448733"/>
                    <a:pt x="132957" y="340783"/>
                    <a:pt x="96974" y="355600"/>
                  </a:cubicBezTo>
                  <a:cubicBezTo>
                    <a:pt x="60991" y="370417"/>
                    <a:pt x="33474" y="463550"/>
                    <a:pt x="20774" y="558800"/>
                  </a:cubicBezTo>
                  <a:cubicBezTo>
                    <a:pt x="8074" y="654050"/>
                    <a:pt x="-13093" y="867833"/>
                    <a:pt x="20774" y="927100"/>
                  </a:cubicBezTo>
                  <a:cubicBezTo>
                    <a:pt x="54641" y="986367"/>
                    <a:pt x="209157" y="937683"/>
                    <a:pt x="223974" y="914400"/>
                  </a:cubicBezTo>
                  <a:cubicBezTo>
                    <a:pt x="238791" y="891117"/>
                    <a:pt x="143541" y="772583"/>
                    <a:pt x="109674" y="787400"/>
                  </a:cubicBezTo>
                  <a:cubicBezTo>
                    <a:pt x="75807" y="802217"/>
                    <a:pt x="35591" y="889000"/>
                    <a:pt x="20774" y="1003300"/>
                  </a:cubicBezTo>
                  <a:cubicBezTo>
                    <a:pt x="5957" y="1117600"/>
                    <a:pt x="13365" y="1295400"/>
                    <a:pt x="20774" y="1473200"/>
                  </a:cubicBezTo>
                </a:path>
              </a:pathLst>
            </a:cu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dirty="0"/>
            </a:p>
          </p:txBody>
        </p:sp>
        <p:cxnSp>
          <p:nvCxnSpPr>
            <p:cNvPr id="44" name="Straight Connector 43">
              <a:extLst>
                <a:ext uri="{FF2B5EF4-FFF2-40B4-BE49-F238E27FC236}">
                  <a16:creationId xmlns:a16="http://schemas.microsoft.com/office/drawing/2014/main" id="{7F152AF7-BB66-1063-0983-910DD42D627B}"/>
                </a:ext>
              </a:extLst>
            </p:cNvPr>
            <p:cNvCxnSpPr/>
            <p:nvPr/>
          </p:nvCxnSpPr>
          <p:spPr>
            <a:xfrm>
              <a:off x="448650" y="4232195"/>
              <a:ext cx="520700" cy="0"/>
            </a:xfrm>
            <a:prstGeom prst="line">
              <a:avLst/>
            </a:prstGeom>
            <a:ln w="28575"/>
          </p:spPr>
          <p:style>
            <a:lnRef idx="1">
              <a:schemeClr val="dk1"/>
            </a:lnRef>
            <a:fillRef idx="0">
              <a:schemeClr val="dk1"/>
            </a:fillRef>
            <a:effectRef idx="0">
              <a:schemeClr val="dk1"/>
            </a:effectRef>
            <a:fontRef idx="minor">
              <a:schemeClr val="tx1"/>
            </a:fontRef>
          </p:style>
        </p:cxnSp>
        <p:sp>
          <p:nvSpPr>
            <p:cNvPr id="45" name="Oval 44">
              <a:extLst>
                <a:ext uri="{FF2B5EF4-FFF2-40B4-BE49-F238E27FC236}">
                  <a16:creationId xmlns:a16="http://schemas.microsoft.com/office/drawing/2014/main" id="{82D0F8F7-4514-9233-7C7D-AD04ABD7CCE5}"/>
                </a:ext>
              </a:extLst>
            </p:cNvPr>
            <p:cNvSpPr/>
            <p:nvPr/>
          </p:nvSpPr>
          <p:spPr>
            <a:xfrm>
              <a:off x="969350" y="3872195"/>
              <a:ext cx="720000" cy="720000"/>
            </a:xfrm>
            <a:prstGeom prst="ellipse">
              <a:avLst/>
            </a:prstGeom>
            <a:no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46" name="Straight Connector 45">
              <a:extLst>
                <a:ext uri="{FF2B5EF4-FFF2-40B4-BE49-F238E27FC236}">
                  <a16:creationId xmlns:a16="http://schemas.microsoft.com/office/drawing/2014/main" id="{8CA33489-4A23-D62D-CC8F-E1BEBB3EC6B1}"/>
                </a:ext>
              </a:extLst>
            </p:cNvPr>
            <p:cNvCxnSpPr>
              <a:cxnSpLocks/>
              <a:stCxn id="45" idx="0"/>
            </p:cNvCxnSpPr>
            <p:nvPr/>
          </p:nvCxnSpPr>
          <p:spPr>
            <a:xfrm>
              <a:off x="1329350" y="3872195"/>
              <a:ext cx="3208700"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4098714E-D233-2640-3225-85FEE3F9B60A}"/>
                </a:ext>
              </a:extLst>
            </p:cNvPr>
            <p:cNvCxnSpPr>
              <a:cxnSpLocks/>
            </p:cNvCxnSpPr>
            <p:nvPr/>
          </p:nvCxnSpPr>
          <p:spPr>
            <a:xfrm>
              <a:off x="1689350" y="4232195"/>
              <a:ext cx="2848700"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444CA60A-F4C2-A632-C44E-F0B24E5CDEFA}"/>
                </a:ext>
              </a:extLst>
            </p:cNvPr>
            <p:cNvCxnSpPr>
              <a:cxnSpLocks/>
            </p:cNvCxnSpPr>
            <p:nvPr/>
          </p:nvCxnSpPr>
          <p:spPr>
            <a:xfrm>
              <a:off x="1382776" y="4582670"/>
              <a:ext cx="3155274" cy="0"/>
            </a:xfrm>
            <a:prstGeom prst="line">
              <a:avLst/>
            </a:prstGeom>
            <a:ln w="28575"/>
          </p:spPr>
          <p:style>
            <a:lnRef idx="1">
              <a:schemeClr val="dk1"/>
            </a:lnRef>
            <a:fillRef idx="0">
              <a:schemeClr val="dk1"/>
            </a:fillRef>
            <a:effectRef idx="0">
              <a:schemeClr val="dk1"/>
            </a:effectRef>
            <a:fontRef idx="minor">
              <a:schemeClr val="tx1"/>
            </a:fontRef>
          </p:style>
        </p:cxnSp>
        <p:sp>
          <p:nvSpPr>
            <p:cNvPr id="59" name="Summing Junction 58">
              <a:extLst>
                <a:ext uri="{FF2B5EF4-FFF2-40B4-BE49-F238E27FC236}">
                  <a16:creationId xmlns:a16="http://schemas.microsoft.com/office/drawing/2014/main" id="{5197AE4E-04DA-A988-22B8-59FBFB222DA2}"/>
                </a:ext>
              </a:extLst>
            </p:cNvPr>
            <p:cNvSpPr/>
            <p:nvPr/>
          </p:nvSpPr>
          <p:spPr>
            <a:xfrm>
              <a:off x="2787322" y="4995719"/>
              <a:ext cx="294300" cy="292100"/>
            </a:xfrm>
            <a:prstGeom prst="flowChartSummingJunction">
              <a:avLst/>
            </a:prstGeom>
            <a:solidFill>
              <a:srgbClr val="31CCFF"/>
            </a:solid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61" name="Summing Junction 60">
              <a:extLst>
                <a:ext uri="{FF2B5EF4-FFF2-40B4-BE49-F238E27FC236}">
                  <a16:creationId xmlns:a16="http://schemas.microsoft.com/office/drawing/2014/main" id="{F352272A-6AC5-81C8-5AC6-674D721C6F0C}"/>
                </a:ext>
              </a:extLst>
            </p:cNvPr>
            <p:cNvSpPr/>
            <p:nvPr/>
          </p:nvSpPr>
          <p:spPr>
            <a:xfrm>
              <a:off x="3471825" y="2670255"/>
              <a:ext cx="294300" cy="292100"/>
            </a:xfrm>
            <a:prstGeom prst="flowChartSummingJunction">
              <a:avLst/>
            </a:prstGeom>
            <a:solidFill>
              <a:srgbClr val="31CCFF"/>
            </a:solid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66" name="Explosion 1 65">
              <a:extLst>
                <a:ext uri="{FF2B5EF4-FFF2-40B4-BE49-F238E27FC236}">
                  <a16:creationId xmlns:a16="http://schemas.microsoft.com/office/drawing/2014/main" id="{F2EBDA69-AE4C-148D-9390-ED47F3FFF326}"/>
                </a:ext>
              </a:extLst>
            </p:cNvPr>
            <p:cNvSpPr/>
            <p:nvPr/>
          </p:nvSpPr>
          <p:spPr>
            <a:xfrm>
              <a:off x="2680233" y="3675492"/>
              <a:ext cx="440564" cy="1140678"/>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Explosion 1 66">
              <a:extLst>
                <a:ext uri="{FF2B5EF4-FFF2-40B4-BE49-F238E27FC236}">
                  <a16:creationId xmlns:a16="http://schemas.microsoft.com/office/drawing/2014/main" id="{86AFFC00-CD66-4685-0157-E88479471BB2}"/>
                </a:ext>
              </a:extLst>
            </p:cNvPr>
            <p:cNvSpPr/>
            <p:nvPr/>
          </p:nvSpPr>
          <p:spPr>
            <a:xfrm>
              <a:off x="3390333" y="3581690"/>
              <a:ext cx="494347" cy="1332498"/>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0" name="Group 99">
            <a:extLst>
              <a:ext uri="{FF2B5EF4-FFF2-40B4-BE49-F238E27FC236}">
                <a16:creationId xmlns:a16="http://schemas.microsoft.com/office/drawing/2014/main" id="{2F68082F-F72C-8E10-4075-E4081CCEC2CF}"/>
              </a:ext>
            </a:extLst>
          </p:cNvPr>
          <p:cNvGrpSpPr/>
          <p:nvPr/>
        </p:nvGrpSpPr>
        <p:grpSpPr>
          <a:xfrm>
            <a:off x="6761083" y="2540954"/>
            <a:ext cx="4089400" cy="3020852"/>
            <a:chOff x="6761083" y="2540954"/>
            <a:chExt cx="4089400" cy="3020852"/>
          </a:xfrm>
        </p:grpSpPr>
        <p:sp>
          <p:nvSpPr>
            <p:cNvPr id="69" name="Rounded Rectangle 68">
              <a:extLst>
                <a:ext uri="{FF2B5EF4-FFF2-40B4-BE49-F238E27FC236}">
                  <a16:creationId xmlns:a16="http://schemas.microsoft.com/office/drawing/2014/main" id="{D25FDC92-F683-05B5-5971-A8E51A6054A1}"/>
                </a:ext>
              </a:extLst>
            </p:cNvPr>
            <p:cNvSpPr/>
            <p:nvPr/>
          </p:nvSpPr>
          <p:spPr>
            <a:xfrm>
              <a:off x="8708230" y="2540954"/>
              <a:ext cx="1549400" cy="3020852"/>
            </a:xfrm>
            <a:prstGeom prst="roundRect">
              <a:avLst/>
            </a:prstGeom>
            <a:solidFill>
              <a:srgbClr val="31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Freeform 95">
              <a:extLst>
                <a:ext uri="{FF2B5EF4-FFF2-40B4-BE49-F238E27FC236}">
                  <a16:creationId xmlns:a16="http://schemas.microsoft.com/office/drawing/2014/main" id="{7AF53430-14CF-DC19-FE8C-14EDED8BECAB}"/>
                </a:ext>
              </a:extLst>
            </p:cNvPr>
            <p:cNvSpPr/>
            <p:nvPr/>
          </p:nvSpPr>
          <p:spPr>
            <a:xfrm>
              <a:off x="9126373" y="4645044"/>
              <a:ext cx="215282" cy="448353"/>
            </a:xfrm>
            <a:custGeom>
              <a:avLst/>
              <a:gdLst>
                <a:gd name="connsiteX0" fmla="*/ 20774 w 237637"/>
                <a:gd name="connsiteY0" fmla="*/ 0 h 1473200"/>
                <a:gd name="connsiteX1" fmla="*/ 20774 w 237637"/>
                <a:gd name="connsiteY1" fmla="*/ 482600 h 1473200"/>
                <a:gd name="connsiteX2" fmla="*/ 236674 w 237637"/>
                <a:gd name="connsiteY2" fmla="*/ 469900 h 1473200"/>
                <a:gd name="connsiteX3" fmla="*/ 96974 w 237637"/>
                <a:gd name="connsiteY3" fmla="*/ 355600 h 1473200"/>
                <a:gd name="connsiteX4" fmla="*/ 20774 w 237637"/>
                <a:gd name="connsiteY4" fmla="*/ 558800 h 1473200"/>
                <a:gd name="connsiteX5" fmla="*/ 20774 w 237637"/>
                <a:gd name="connsiteY5" fmla="*/ 927100 h 1473200"/>
                <a:gd name="connsiteX6" fmla="*/ 223974 w 237637"/>
                <a:gd name="connsiteY6" fmla="*/ 914400 h 1473200"/>
                <a:gd name="connsiteX7" fmla="*/ 109674 w 237637"/>
                <a:gd name="connsiteY7" fmla="*/ 787400 h 1473200"/>
                <a:gd name="connsiteX8" fmla="*/ 20774 w 237637"/>
                <a:gd name="connsiteY8" fmla="*/ 1003300 h 1473200"/>
                <a:gd name="connsiteX9" fmla="*/ 20774 w 237637"/>
                <a:gd name="connsiteY9" fmla="*/ 1473200 h 147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637" h="1473200">
                  <a:moveTo>
                    <a:pt x="20774" y="0"/>
                  </a:moveTo>
                  <a:cubicBezTo>
                    <a:pt x="2782" y="202141"/>
                    <a:pt x="-15209" y="404283"/>
                    <a:pt x="20774" y="482600"/>
                  </a:cubicBezTo>
                  <a:cubicBezTo>
                    <a:pt x="56757" y="560917"/>
                    <a:pt x="223974" y="491067"/>
                    <a:pt x="236674" y="469900"/>
                  </a:cubicBezTo>
                  <a:cubicBezTo>
                    <a:pt x="249374" y="448733"/>
                    <a:pt x="132957" y="340783"/>
                    <a:pt x="96974" y="355600"/>
                  </a:cubicBezTo>
                  <a:cubicBezTo>
                    <a:pt x="60991" y="370417"/>
                    <a:pt x="33474" y="463550"/>
                    <a:pt x="20774" y="558800"/>
                  </a:cubicBezTo>
                  <a:cubicBezTo>
                    <a:pt x="8074" y="654050"/>
                    <a:pt x="-13093" y="867833"/>
                    <a:pt x="20774" y="927100"/>
                  </a:cubicBezTo>
                  <a:cubicBezTo>
                    <a:pt x="54641" y="986367"/>
                    <a:pt x="209157" y="937683"/>
                    <a:pt x="223974" y="914400"/>
                  </a:cubicBezTo>
                  <a:cubicBezTo>
                    <a:pt x="238791" y="891117"/>
                    <a:pt x="143541" y="772583"/>
                    <a:pt x="109674" y="787400"/>
                  </a:cubicBezTo>
                  <a:cubicBezTo>
                    <a:pt x="75807" y="802217"/>
                    <a:pt x="35591" y="889000"/>
                    <a:pt x="20774" y="1003300"/>
                  </a:cubicBezTo>
                  <a:cubicBezTo>
                    <a:pt x="5957" y="1117600"/>
                    <a:pt x="13365" y="1295400"/>
                    <a:pt x="20774" y="1473200"/>
                  </a:cubicBezTo>
                </a:path>
              </a:pathLst>
            </a:cu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dirty="0"/>
            </a:p>
          </p:txBody>
        </p:sp>
        <p:sp>
          <p:nvSpPr>
            <p:cNvPr id="97" name="Freeform 96">
              <a:extLst>
                <a:ext uri="{FF2B5EF4-FFF2-40B4-BE49-F238E27FC236}">
                  <a16:creationId xmlns:a16="http://schemas.microsoft.com/office/drawing/2014/main" id="{7ED562E3-5C3C-47CC-B046-FE5FB9C9A065}"/>
                </a:ext>
              </a:extLst>
            </p:cNvPr>
            <p:cNvSpPr/>
            <p:nvPr/>
          </p:nvSpPr>
          <p:spPr>
            <a:xfrm>
              <a:off x="9716982" y="4643923"/>
              <a:ext cx="215282" cy="448353"/>
            </a:xfrm>
            <a:custGeom>
              <a:avLst/>
              <a:gdLst>
                <a:gd name="connsiteX0" fmla="*/ 20774 w 237637"/>
                <a:gd name="connsiteY0" fmla="*/ 0 h 1473200"/>
                <a:gd name="connsiteX1" fmla="*/ 20774 w 237637"/>
                <a:gd name="connsiteY1" fmla="*/ 482600 h 1473200"/>
                <a:gd name="connsiteX2" fmla="*/ 236674 w 237637"/>
                <a:gd name="connsiteY2" fmla="*/ 469900 h 1473200"/>
                <a:gd name="connsiteX3" fmla="*/ 96974 w 237637"/>
                <a:gd name="connsiteY3" fmla="*/ 355600 h 1473200"/>
                <a:gd name="connsiteX4" fmla="*/ 20774 w 237637"/>
                <a:gd name="connsiteY4" fmla="*/ 558800 h 1473200"/>
                <a:gd name="connsiteX5" fmla="*/ 20774 w 237637"/>
                <a:gd name="connsiteY5" fmla="*/ 927100 h 1473200"/>
                <a:gd name="connsiteX6" fmla="*/ 223974 w 237637"/>
                <a:gd name="connsiteY6" fmla="*/ 914400 h 1473200"/>
                <a:gd name="connsiteX7" fmla="*/ 109674 w 237637"/>
                <a:gd name="connsiteY7" fmla="*/ 787400 h 1473200"/>
                <a:gd name="connsiteX8" fmla="*/ 20774 w 237637"/>
                <a:gd name="connsiteY8" fmla="*/ 1003300 h 1473200"/>
                <a:gd name="connsiteX9" fmla="*/ 20774 w 237637"/>
                <a:gd name="connsiteY9" fmla="*/ 1473200 h 147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637" h="1473200">
                  <a:moveTo>
                    <a:pt x="20774" y="0"/>
                  </a:moveTo>
                  <a:cubicBezTo>
                    <a:pt x="2782" y="202141"/>
                    <a:pt x="-15209" y="404283"/>
                    <a:pt x="20774" y="482600"/>
                  </a:cubicBezTo>
                  <a:cubicBezTo>
                    <a:pt x="56757" y="560917"/>
                    <a:pt x="223974" y="491067"/>
                    <a:pt x="236674" y="469900"/>
                  </a:cubicBezTo>
                  <a:cubicBezTo>
                    <a:pt x="249374" y="448733"/>
                    <a:pt x="132957" y="340783"/>
                    <a:pt x="96974" y="355600"/>
                  </a:cubicBezTo>
                  <a:cubicBezTo>
                    <a:pt x="60991" y="370417"/>
                    <a:pt x="33474" y="463550"/>
                    <a:pt x="20774" y="558800"/>
                  </a:cubicBezTo>
                  <a:cubicBezTo>
                    <a:pt x="8074" y="654050"/>
                    <a:pt x="-13093" y="867833"/>
                    <a:pt x="20774" y="927100"/>
                  </a:cubicBezTo>
                  <a:cubicBezTo>
                    <a:pt x="54641" y="986367"/>
                    <a:pt x="209157" y="937683"/>
                    <a:pt x="223974" y="914400"/>
                  </a:cubicBezTo>
                  <a:cubicBezTo>
                    <a:pt x="238791" y="891117"/>
                    <a:pt x="143541" y="772583"/>
                    <a:pt x="109674" y="787400"/>
                  </a:cubicBezTo>
                  <a:cubicBezTo>
                    <a:pt x="75807" y="802217"/>
                    <a:pt x="35591" y="889000"/>
                    <a:pt x="20774" y="1003300"/>
                  </a:cubicBezTo>
                  <a:cubicBezTo>
                    <a:pt x="5957" y="1117600"/>
                    <a:pt x="13365" y="1295400"/>
                    <a:pt x="20774" y="1473200"/>
                  </a:cubicBezTo>
                </a:path>
              </a:pathLst>
            </a:cu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dirty="0"/>
            </a:p>
          </p:txBody>
        </p:sp>
        <p:sp>
          <p:nvSpPr>
            <p:cNvPr id="98" name="Freeform 97">
              <a:extLst>
                <a:ext uri="{FF2B5EF4-FFF2-40B4-BE49-F238E27FC236}">
                  <a16:creationId xmlns:a16="http://schemas.microsoft.com/office/drawing/2014/main" id="{4F8E345A-8425-5CE7-5B63-611033EEDA7A}"/>
                </a:ext>
              </a:extLst>
            </p:cNvPr>
            <p:cNvSpPr/>
            <p:nvPr/>
          </p:nvSpPr>
          <p:spPr>
            <a:xfrm>
              <a:off x="9816522" y="2991263"/>
              <a:ext cx="273964" cy="617661"/>
            </a:xfrm>
            <a:custGeom>
              <a:avLst/>
              <a:gdLst>
                <a:gd name="connsiteX0" fmla="*/ 20774 w 237637"/>
                <a:gd name="connsiteY0" fmla="*/ 0 h 1473200"/>
                <a:gd name="connsiteX1" fmla="*/ 20774 w 237637"/>
                <a:gd name="connsiteY1" fmla="*/ 482600 h 1473200"/>
                <a:gd name="connsiteX2" fmla="*/ 236674 w 237637"/>
                <a:gd name="connsiteY2" fmla="*/ 469900 h 1473200"/>
                <a:gd name="connsiteX3" fmla="*/ 96974 w 237637"/>
                <a:gd name="connsiteY3" fmla="*/ 355600 h 1473200"/>
                <a:gd name="connsiteX4" fmla="*/ 20774 w 237637"/>
                <a:gd name="connsiteY4" fmla="*/ 558800 h 1473200"/>
                <a:gd name="connsiteX5" fmla="*/ 20774 w 237637"/>
                <a:gd name="connsiteY5" fmla="*/ 927100 h 1473200"/>
                <a:gd name="connsiteX6" fmla="*/ 223974 w 237637"/>
                <a:gd name="connsiteY6" fmla="*/ 914400 h 1473200"/>
                <a:gd name="connsiteX7" fmla="*/ 109674 w 237637"/>
                <a:gd name="connsiteY7" fmla="*/ 787400 h 1473200"/>
                <a:gd name="connsiteX8" fmla="*/ 20774 w 237637"/>
                <a:gd name="connsiteY8" fmla="*/ 1003300 h 1473200"/>
                <a:gd name="connsiteX9" fmla="*/ 20774 w 237637"/>
                <a:gd name="connsiteY9" fmla="*/ 1473200 h 147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637" h="1473200">
                  <a:moveTo>
                    <a:pt x="20774" y="0"/>
                  </a:moveTo>
                  <a:cubicBezTo>
                    <a:pt x="2782" y="202141"/>
                    <a:pt x="-15209" y="404283"/>
                    <a:pt x="20774" y="482600"/>
                  </a:cubicBezTo>
                  <a:cubicBezTo>
                    <a:pt x="56757" y="560917"/>
                    <a:pt x="223974" y="491067"/>
                    <a:pt x="236674" y="469900"/>
                  </a:cubicBezTo>
                  <a:cubicBezTo>
                    <a:pt x="249374" y="448733"/>
                    <a:pt x="132957" y="340783"/>
                    <a:pt x="96974" y="355600"/>
                  </a:cubicBezTo>
                  <a:cubicBezTo>
                    <a:pt x="60991" y="370417"/>
                    <a:pt x="33474" y="463550"/>
                    <a:pt x="20774" y="558800"/>
                  </a:cubicBezTo>
                  <a:cubicBezTo>
                    <a:pt x="8074" y="654050"/>
                    <a:pt x="-13093" y="867833"/>
                    <a:pt x="20774" y="927100"/>
                  </a:cubicBezTo>
                  <a:cubicBezTo>
                    <a:pt x="54641" y="986367"/>
                    <a:pt x="209157" y="937683"/>
                    <a:pt x="223974" y="914400"/>
                  </a:cubicBezTo>
                  <a:cubicBezTo>
                    <a:pt x="238791" y="891117"/>
                    <a:pt x="143541" y="772583"/>
                    <a:pt x="109674" y="787400"/>
                  </a:cubicBezTo>
                  <a:cubicBezTo>
                    <a:pt x="75807" y="802217"/>
                    <a:pt x="35591" y="889000"/>
                    <a:pt x="20774" y="1003300"/>
                  </a:cubicBezTo>
                  <a:cubicBezTo>
                    <a:pt x="5957" y="1117600"/>
                    <a:pt x="13365" y="1295400"/>
                    <a:pt x="20774" y="1473200"/>
                  </a:cubicBezTo>
                </a:path>
              </a:pathLst>
            </a:cu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dirty="0"/>
            </a:p>
          </p:txBody>
        </p:sp>
        <p:cxnSp>
          <p:nvCxnSpPr>
            <p:cNvPr id="70" name="Straight Connector 69">
              <a:extLst>
                <a:ext uri="{FF2B5EF4-FFF2-40B4-BE49-F238E27FC236}">
                  <a16:creationId xmlns:a16="http://schemas.microsoft.com/office/drawing/2014/main" id="{99C46B49-2738-B457-F46F-EB3635CDFA5D}"/>
                </a:ext>
              </a:extLst>
            </p:cNvPr>
            <p:cNvCxnSpPr/>
            <p:nvPr/>
          </p:nvCxnSpPr>
          <p:spPr>
            <a:xfrm>
              <a:off x="6761083" y="4258624"/>
              <a:ext cx="520700" cy="0"/>
            </a:xfrm>
            <a:prstGeom prst="line">
              <a:avLst/>
            </a:prstGeom>
            <a:ln w="28575"/>
          </p:spPr>
          <p:style>
            <a:lnRef idx="1">
              <a:schemeClr val="dk1"/>
            </a:lnRef>
            <a:fillRef idx="0">
              <a:schemeClr val="dk1"/>
            </a:fillRef>
            <a:effectRef idx="0">
              <a:schemeClr val="dk1"/>
            </a:effectRef>
            <a:fontRef idx="minor">
              <a:schemeClr val="tx1"/>
            </a:fontRef>
          </p:style>
        </p:cxnSp>
        <p:sp>
          <p:nvSpPr>
            <p:cNvPr id="71" name="Oval 70">
              <a:extLst>
                <a:ext uri="{FF2B5EF4-FFF2-40B4-BE49-F238E27FC236}">
                  <a16:creationId xmlns:a16="http://schemas.microsoft.com/office/drawing/2014/main" id="{D093A87C-A6A9-FB35-FACA-40850C4B0EC0}"/>
                </a:ext>
              </a:extLst>
            </p:cNvPr>
            <p:cNvSpPr/>
            <p:nvPr/>
          </p:nvSpPr>
          <p:spPr>
            <a:xfrm>
              <a:off x="7281783" y="3898624"/>
              <a:ext cx="720000" cy="720000"/>
            </a:xfrm>
            <a:prstGeom prst="ellipse">
              <a:avLst/>
            </a:prstGeom>
            <a:no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72" name="Straight Connector 71">
              <a:extLst>
                <a:ext uri="{FF2B5EF4-FFF2-40B4-BE49-F238E27FC236}">
                  <a16:creationId xmlns:a16="http://schemas.microsoft.com/office/drawing/2014/main" id="{0662F918-FC72-6F49-1CB2-2812DFA1A0EC}"/>
                </a:ext>
              </a:extLst>
            </p:cNvPr>
            <p:cNvCxnSpPr>
              <a:cxnSpLocks/>
              <a:stCxn id="71" idx="0"/>
            </p:cNvCxnSpPr>
            <p:nvPr/>
          </p:nvCxnSpPr>
          <p:spPr>
            <a:xfrm flipV="1">
              <a:off x="7641783" y="3620449"/>
              <a:ext cx="1494200" cy="278175"/>
            </a:xfrm>
            <a:prstGeom prst="line">
              <a:avLst/>
            </a:prstGeom>
            <a:ln w="28575"/>
          </p:spPr>
          <p:style>
            <a:lnRef idx="1">
              <a:schemeClr val="dk1"/>
            </a:lnRef>
            <a:fillRef idx="0">
              <a:schemeClr val="dk1"/>
            </a:fillRef>
            <a:effectRef idx="0">
              <a:schemeClr val="dk1"/>
            </a:effectRef>
            <a:fontRef idx="minor">
              <a:schemeClr val="tx1"/>
            </a:fontRef>
          </p:style>
        </p:cxnSp>
        <p:grpSp>
          <p:nvGrpSpPr>
            <p:cNvPr id="73" name="Group 72">
              <a:extLst>
                <a:ext uri="{FF2B5EF4-FFF2-40B4-BE49-F238E27FC236}">
                  <a16:creationId xmlns:a16="http://schemas.microsoft.com/office/drawing/2014/main" id="{5863D988-9C6B-6310-91DE-11EE8943888D}"/>
                </a:ext>
              </a:extLst>
            </p:cNvPr>
            <p:cNvGrpSpPr/>
            <p:nvPr/>
          </p:nvGrpSpPr>
          <p:grpSpPr>
            <a:xfrm>
              <a:off x="9135983" y="3528000"/>
              <a:ext cx="1714500" cy="180965"/>
              <a:chOff x="2794000" y="3523522"/>
              <a:chExt cx="1714500" cy="180965"/>
            </a:xfrm>
          </p:grpSpPr>
          <p:sp>
            <p:nvSpPr>
              <p:cNvPr id="74" name="Oval 73">
                <a:extLst>
                  <a:ext uri="{FF2B5EF4-FFF2-40B4-BE49-F238E27FC236}">
                    <a16:creationId xmlns:a16="http://schemas.microsoft.com/office/drawing/2014/main" id="{2745EF3C-131D-381A-AAD0-B594FC8D4582}"/>
                  </a:ext>
                </a:extLst>
              </p:cNvPr>
              <p:cNvSpPr/>
              <p:nvPr/>
            </p:nvSpPr>
            <p:spPr>
              <a:xfrm>
                <a:off x="2794000" y="3523522"/>
                <a:ext cx="180000" cy="180000"/>
              </a:xfrm>
              <a:prstGeom prst="ellipse">
                <a:avLst/>
              </a:prstGeom>
              <a:no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75" name="Straight Connector 74">
                <a:extLst>
                  <a:ext uri="{FF2B5EF4-FFF2-40B4-BE49-F238E27FC236}">
                    <a16:creationId xmlns:a16="http://schemas.microsoft.com/office/drawing/2014/main" id="{5A1DFB9E-6F2D-7887-D474-4065DAEA4CB1}"/>
                  </a:ext>
                </a:extLst>
              </p:cNvPr>
              <p:cNvCxnSpPr>
                <a:cxnSpLocks/>
              </p:cNvCxnSpPr>
              <p:nvPr/>
            </p:nvCxnSpPr>
            <p:spPr>
              <a:xfrm>
                <a:off x="2884000" y="3523522"/>
                <a:ext cx="1624500"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55892DB7-68A6-510B-C820-CA14FF802B1C}"/>
                  </a:ext>
                </a:extLst>
              </p:cNvPr>
              <p:cNvCxnSpPr>
                <a:cxnSpLocks/>
              </p:cNvCxnSpPr>
              <p:nvPr/>
            </p:nvCxnSpPr>
            <p:spPr>
              <a:xfrm>
                <a:off x="2884000" y="3704487"/>
                <a:ext cx="1624500"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77" name="Straight Connector 76">
              <a:extLst>
                <a:ext uri="{FF2B5EF4-FFF2-40B4-BE49-F238E27FC236}">
                  <a16:creationId xmlns:a16="http://schemas.microsoft.com/office/drawing/2014/main" id="{FB1F7AEC-5BC2-0FEF-BC6E-DEF3F9A30E8F}"/>
                </a:ext>
              </a:extLst>
            </p:cNvPr>
            <p:cNvCxnSpPr>
              <a:cxnSpLocks/>
            </p:cNvCxnSpPr>
            <p:nvPr/>
          </p:nvCxnSpPr>
          <p:spPr>
            <a:xfrm>
              <a:off x="8001783" y="4258624"/>
              <a:ext cx="2848700"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866CB9C5-59CE-B229-D4E5-37CB186B822B}"/>
                </a:ext>
              </a:extLst>
            </p:cNvPr>
            <p:cNvCxnSpPr>
              <a:cxnSpLocks/>
            </p:cNvCxnSpPr>
            <p:nvPr/>
          </p:nvCxnSpPr>
          <p:spPr>
            <a:xfrm>
              <a:off x="7695209" y="4609099"/>
              <a:ext cx="3155274" cy="0"/>
            </a:xfrm>
            <a:prstGeom prst="line">
              <a:avLst/>
            </a:prstGeom>
            <a:ln w="28575"/>
          </p:spPr>
          <p:style>
            <a:lnRef idx="1">
              <a:schemeClr val="dk1"/>
            </a:lnRef>
            <a:fillRef idx="0">
              <a:schemeClr val="dk1"/>
            </a:fillRef>
            <a:effectRef idx="0">
              <a:schemeClr val="dk1"/>
            </a:effectRef>
            <a:fontRef idx="minor">
              <a:schemeClr val="tx1"/>
            </a:fontRef>
          </p:style>
        </p:cxnSp>
        <p:sp>
          <p:nvSpPr>
            <p:cNvPr id="79" name="Summing Junction 78">
              <a:extLst>
                <a:ext uri="{FF2B5EF4-FFF2-40B4-BE49-F238E27FC236}">
                  <a16:creationId xmlns:a16="http://schemas.microsoft.com/office/drawing/2014/main" id="{B72CB754-9D19-C934-7AE1-2428DFABF6EB}"/>
                </a:ext>
              </a:extLst>
            </p:cNvPr>
            <p:cNvSpPr/>
            <p:nvPr/>
          </p:nvSpPr>
          <p:spPr>
            <a:xfrm>
              <a:off x="9021683" y="5030149"/>
              <a:ext cx="294300" cy="292100"/>
            </a:xfrm>
            <a:prstGeom prst="flowChartSummingJunction">
              <a:avLst/>
            </a:prstGeom>
            <a:solidFill>
              <a:srgbClr val="31CCFF"/>
            </a:solid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0" name="Summing Junction 79">
              <a:extLst>
                <a:ext uri="{FF2B5EF4-FFF2-40B4-BE49-F238E27FC236}">
                  <a16:creationId xmlns:a16="http://schemas.microsoft.com/office/drawing/2014/main" id="{79253954-AAD4-453F-E853-14533C3156F4}"/>
                </a:ext>
              </a:extLst>
            </p:cNvPr>
            <p:cNvSpPr/>
            <p:nvPr/>
          </p:nvSpPr>
          <p:spPr>
            <a:xfrm>
              <a:off x="9606236" y="5030149"/>
              <a:ext cx="294300" cy="292100"/>
            </a:xfrm>
            <a:prstGeom prst="flowChartSummingJunction">
              <a:avLst/>
            </a:prstGeom>
            <a:solidFill>
              <a:srgbClr val="31CCFF"/>
            </a:solid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1" name="Summing Junction 80">
              <a:extLst>
                <a:ext uri="{FF2B5EF4-FFF2-40B4-BE49-F238E27FC236}">
                  <a16:creationId xmlns:a16="http://schemas.microsoft.com/office/drawing/2014/main" id="{ACE9E61C-938C-AA64-16A4-39D610681D7A}"/>
                </a:ext>
              </a:extLst>
            </p:cNvPr>
            <p:cNvSpPr/>
            <p:nvPr/>
          </p:nvSpPr>
          <p:spPr>
            <a:xfrm>
              <a:off x="9706186" y="2704685"/>
              <a:ext cx="294300" cy="292100"/>
            </a:xfrm>
            <a:prstGeom prst="flowChartSummingJunction">
              <a:avLst/>
            </a:prstGeom>
            <a:solidFill>
              <a:srgbClr val="31CCFF"/>
            </a:solid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2" name="Explosion 1 81">
              <a:extLst>
                <a:ext uri="{FF2B5EF4-FFF2-40B4-BE49-F238E27FC236}">
                  <a16:creationId xmlns:a16="http://schemas.microsoft.com/office/drawing/2014/main" id="{F494A976-1AEC-642E-18FD-7F25798B4F8E}"/>
                </a:ext>
              </a:extLst>
            </p:cNvPr>
            <p:cNvSpPr/>
            <p:nvPr/>
          </p:nvSpPr>
          <p:spPr>
            <a:xfrm>
              <a:off x="9021683" y="4067612"/>
              <a:ext cx="294300" cy="797776"/>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Explosion 1 82">
              <a:extLst>
                <a:ext uri="{FF2B5EF4-FFF2-40B4-BE49-F238E27FC236}">
                  <a16:creationId xmlns:a16="http://schemas.microsoft.com/office/drawing/2014/main" id="{6F39A055-4DAC-E565-1F4C-7C0003676948}"/>
                </a:ext>
              </a:extLst>
            </p:cNvPr>
            <p:cNvSpPr/>
            <p:nvPr/>
          </p:nvSpPr>
          <p:spPr>
            <a:xfrm>
              <a:off x="9629863" y="4044823"/>
              <a:ext cx="294300" cy="797776"/>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Explosion 1 83">
              <a:extLst>
                <a:ext uri="{FF2B5EF4-FFF2-40B4-BE49-F238E27FC236}">
                  <a16:creationId xmlns:a16="http://schemas.microsoft.com/office/drawing/2014/main" id="{98FBB907-2601-C726-C597-F1E2926995CC}"/>
                </a:ext>
              </a:extLst>
            </p:cNvPr>
            <p:cNvSpPr/>
            <p:nvPr/>
          </p:nvSpPr>
          <p:spPr>
            <a:xfrm>
              <a:off x="9715393" y="3417834"/>
              <a:ext cx="254073" cy="414525"/>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C54CB039-55BD-99DD-0172-B04F45FED077}"/>
                  </a:ext>
                </a:extLst>
              </p:cNvPr>
              <p:cNvSpPr txBox="1"/>
              <p:nvPr/>
            </p:nvSpPr>
            <p:spPr>
              <a:xfrm>
                <a:off x="7281783" y="5551120"/>
                <a:ext cx="4114800" cy="923330"/>
              </a:xfrm>
              <a:prstGeom prst="rect">
                <a:avLst/>
              </a:prstGeom>
              <a:noFill/>
            </p:spPr>
            <p:txBody>
              <a:bodyPr wrap="square" rtlCol="0">
                <a:spAutoFit/>
              </a:bodyPr>
              <a:lstStyle/>
              <a:p>
                <a:r>
                  <a:rPr lang="en-GB" dirty="0"/>
                  <a:t>Initial splitting can be resolved by the medium when </a:t>
                </a:r>
                <a14:m>
                  <m:oMath xmlns:m="http://schemas.openxmlformats.org/officeDocument/2006/math">
                    <m:r>
                      <a:rPr lang="en-GB" i="1">
                        <a:latin typeface="Cambria Math" panose="02040503050406030204" pitchFamily="18" charset="0"/>
                      </a:rPr>
                      <m:t>𝜃</m:t>
                    </m:r>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𝜃</m:t>
                        </m:r>
                      </m:e>
                      <m:sub>
                        <m:r>
                          <m:rPr>
                            <m:sty m:val="p"/>
                          </m:rPr>
                          <a:rPr lang="en-GB">
                            <a:latin typeface="Cambria Math" panose="02040503050406030204" pitchFamily="18" charset="0"/>
                          </a:rPr>
                          <m:t>L</m:t>
                        </m:r>
                      </m:sub>
                    </m:sSub>
                  </m:oMath>
                </a14:m>
                <a:r>
                  <a:rPr lang="en-GB" dirty="0"/>
                  <a:t>. Broadening and energy loss occur.</a:t>
                </a:r>
              </a:p>
            </p:txBody>
          </p:sp>
        </mc:Choice>
        <mc:Fallback xmlns="">
          <p:sp>
            <p:nvSpPr>
              <p:cNvPr id="85" name="TextBox 84">
                <a:extLst>
                  <a:ext uri="{FF2B5EF4-FFF2-40B4-BE49-F238E27FC236}">
                    <a16:creationId xmlns:a16="http://schemas.microsoft.com/office/drawing/2014/main" id="{C54CB039-55BD-99DD-0172-B04F45FED077}"/>
                  </a:ext>
                </a:extLst>
              </p:cNvPr>
              <p:cNvSpPr txBox="1">
                <a:spLocks noRot="1" noChangeAspect="1" noMove="1" noResize="1" noEditPoints="1" noAdjustHandles="1" noChangeArrowheads="1" noChangeShapeType="1" noTextEdit="1"/>
              </p:cNvSpPr>
              <p:nvPr/>
            </p:nvSpPr>
            <p:spPr>
              <a:xfrm>
                <a:off x="7281783" y="5551120"/>
                <a:ext cx="4114800" cy="923330"/>
              </a:xfrm>
              <a:prstGeom prst="rect">
                <a:avLst/>
              </a:prstGeom>
              <a:blipFill>
                <a:blip r:embed="rId6"/>
                <a:stretch>
                  <a:fillRect l="-1231" t="-4110" b="-95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CEB38E0B-5B0A-8E71-6481-8BA869A2691F}"/>
                  </a:ext>
                </a:extLst>
              </p:cNvPr>
              <p:cNvSpPr txBox="1"/>
              <p:nvPr/>
            </p:nvSpPr>
            <p:spPr>
              <a:xfrm>
                <a:off x="969350" y="5547917"/>
                <a:ext cx="4510024" cy="923330"/>
              </a:xfrm>
              <a:prstGeom prst="rect">
                <a:avLst/>
              </a:prstGeom>
              <a:noFill/>
            </p:spPr>
            <p:txBody>
              <a:bodyPr wrap="square" rtlCol="0">
                <a:spAutoFit/>
              </a:bodyPr>
              <a:lstStyle/>
              <a:p>
                <a:r>
                  <a:rPr lang="en-GB" dirty="0"/>
                  <a:t>For angles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m:rPr>
                            <m:sty m:val="p"/>
                          </m:rPr>
                          <a:rPr lang="en-GB" b="0" i="0" smtClean="0">
                            <a:latin typeface="Cambria Math" panose="02040503050406030204" pitchFamily="18" charset="0"/>
                          </a:rPr>
                          <m:t>c</m:t>
                        </m:r>
                      </m:sub>
                    </m:sSub>
                    <m:r>
                      <a:rPr lang="en-GB" b="0" i="0" smtClean="0">
                        <a:latin typeface="Cambria Math" panose="02040503050406030204" pitchFamily="18" charset="0"/>
                      </a:rPr>
                      <m:t>≫</m:t>
                    </m:r>
                    <m:r>
                      <a:rPr lang="en-GB" b="0" i="1" smtClean="0">
                        <a:latin typeface="Cambria Math" panose="02040503050406030204" pitchFamily="18" charset="0"/>
                      </a:rPr>
                      <m:t>𝜃</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m:rPr>
                            <m:sty m:val="p"/>
                          </m:rPr>
                          <a:rPr lang="en-GB" b="0" i="0" smtClean="0">
                            <a:latin typeface="Cambria Math" panose="02040503050406030204" pitchFamily="18" charset="0"/>
                          </a:rPr>
                          <m:t>L</m:t>
                        </m:r>
                      </m:sub>
                    </m:sSub>
                  </m:oMath>
                </a14:m>
                <a:r>
                  <a:rPr lang="en-GB" dirty="0"/>
                  <a:t>, the quark jet undergoes some minimal energy loss but the substructure is not resolved.</a:t>
                </a:r>
              </a:p>
            </p:txBody>
          </p:sp>
        </mc:Choice>
        <mc:Fallback xmlns="">
          <p:sp>
            <p:nvSpPr>
              <p:cNvPr id="86" name="TextBox 85">
                <a:extLst>
                  <a:ext uri="{FF2B5EF4-FFF2-40B4-BE49-F238E27FC236}">
                    <a16:creationId xmlns:a16="http://schemas.microsoft.com/office/drawing/2014/main" id="{CEB38E0B-5B0A-8E71-6481-8BA869A2691F}"/>
                  </a:ext>
                </a:extLst>
              </p:cNvPr>
              <p:cNvSpPr txBox="1">
                <a:spLocks noRot="1" noChangeAspect="1" noMove="1" noResize="1" noEditPoints="1" noAdjustHandles="1" noChangeArrowheads="1" noChangeShapeType="1" noTextEdit="1"/>
              </p:cNvSpPr>
              <p:nvPr/>
            </p:nvSpPr>
            <p:spPr>
              <a:xfrm>
                <a:off x="969350" y="5547917"/>
                <a:ext cx="4510024" cy="923330"/>
              </a:xfrm>
              <a:prstGeom prst="rect">
                <a:avLst/>
              </a:prstGeom>
              <a:blipFill>
                <a:blip r:embed="rId7"/>
                <a:stretch>
                  <a:fillRect l="-1124" t="-2703" b="-94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id="{97204961-6669-716E-0779-CBB93A5E06B6}"/>
                  </a:ext>
                </a:extLst>
              </p:cNvPr>
              <p:cNvSpPr txBox="1"/>
              <p:nvPr/>
            </p:nvSpPr>
            <p:spPr>
              <a:xfrm>
                <a:off x="2715172" y="2132578"/>
                <a:ext cx="940450" cy="3107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𝐸</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𝑞</m:t>
                          </m:r>
                        </m:e>
                      </m:acc>
                      <m:sSup>
                        <m:sSupPr>
                          <m:ctrlPr>
                            <a:rPr lang="en-GB" b="0" i="1" smtClean="0">
                              <a:latin typeface="Cambria Math" panose="02040503050406030204" pitchFamily="18" charset="0"/>
                            </a:rPr>
                          </m:ctrlPr>
                        </m:sSupPr>
                        <m:e>
                          <m:r>
                            <a:rPr lang="en-GB" b="0" i="1" smtClean="0">
                              <a:latin typeface="Cambria Math" panose="02040503050406030204" pitchFamily="18" charset="0"/>
                            </a:rPr>
                            <m:t>𝐿</m:t>
                          </m:r>
                        </m:e>
                        <m:sup>
                          <m:r>
                            <a:rPr lang="en-GB" b="0" i="1" smtClean="0">
                              <a:latin typeface="Cambria Math" panose="02040503050406030204" pitchFamily="18" charset="0"/>
                            </a:rPr>
                            <m:t>2</m:t>
                          </m:r>
                        </m:sup>
                      </m:sSup>
                    </m:oMath>
                  </m:oMathPara>
                </a14:m>
                <a:endParaRPr lang="en-GB" dirty="0"/>
              </a:p>
            </p:txBody>
          </p:sp>
        </mc:Choice>
        <mc:Fallback xmlns="">
          <p:sp>
            <p:nvSpPr>
              <p:cNvPr id="89" name="TextBox 88">
                <a:extLst>
                  <a:ext uri="{FF2B5EF4-FFF2-40B4-BE49-F238E27FC236}">
                    <a16:creationId xmlns:a16="http://schemas.microsoft.com/office/drawing/2014/main" id="{97204961-6669-716E-0779-CBB93A5E06B6}"/>
                  </a:ext>
                </a:extLst>
              </p:cNvPr>
              <p:cNvSpPr txBox="1">
                <a:spLocks noRot="1" noChangeAspect="1" noMove="1" noResize="1" noEditPoints="1" noAdjustHandles="1" noChangeArrowheads="1" noChangeShapeType="1" noTextEdit="1"/>
              </p:cNvSpPr>
              <p:nvPr/>
            </p:nvSpPr>
            <p:spPr>
              <a:xfrm>
                <a:off x="2715172" y="2132578"/>
                <a:ext cx="940450" cy="310791"/>
              </a:xfrm>
              <a:prstGeom prst="rect">
                <a:avLst/>
              </a:prstGeom>
              <a:blipFill>
                <a:blip r:embed="rId8"/>
                <a:stretch>
                  <a:fillRect l="-5333" t="-16000" r="-2667" b="-24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0" name="TextBox 89">
                <a:extLst>
                  <a:ext uri="{FF2B5EF4-FFF2-40B4-BE49-F238E27FC236}">
                    <a16:creationId xmlns:a16="http://schemas.microsoft.com/office/drawing/2014/main" id="{9FA4DEF8-750D-F720-9749-B196702209A9}"/>
                  </a:ext>
                </a:extLst>
              </p:cNvPr>
              <p:cNvSpPr txBox="1"/>
              <p:nvPr/>
            </p:nvSpPr>
            <p:spPr>
              <a:xfrm>
                <a:off x="9036790" y="2106770"/>
                <a:ext cx="940449" cy="3107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𝐸</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𝑞</m:t>
                          </m:r>
                        </m:e>
                      </m:acc>
                      <m:sSup>
                        <m:sSupPr>
                          <m:ctrlPr>
                            <a:rPr lang="en-GB" b="0" i="1" smtClean="0">
                              <a:latin typeface="Cambria Math" panose="02040503050406030204" pitchFamily="18" charset="0"/>
                            </a:rPr>
                          </m:ctrlPr>
                        </m:sSupPr>
                        <m:e>
                          <m:r>
                            <a:rPr lang="en-GB" b="0" i="1" smtClean="0">
                              <a:latin typeface="Cambria Math" panose="02040503050406030204" pitchFamily="18" charset="0"/>
                            </a:rPr>
                            <m:t>𝐿</m:t>
                          </m:r>
                        </m:e>
                        <m:sup>
                          <m:r>
                            <a:rPr lang="en-GB" b="0" i="1" smtClean="0">
                              <a:latin typeface="Cambria Math" panose="02040503050406030204" pitchFamily="18" charset="0"/>
                            </a:rPr>
                            <m:t>2</m:t>
                          </m:r>
                        </m:sup>
                      </m:sSup>
                    </m:oMath>
                  </m:oMathPara>
                </a14:m>
                <a:endParaRPr lang="en-GB" dirty="0"/>
              </a:p>
            </p:txBody>
          </p:sp>
        </mc:Choice>
        <mc:Fallback xmlns="">
          <p:sp>
            <p:nvSpPr>
              <p:cNvPr id="90" name="TextBox 89">
                <a:extLst>
                  <a:ext uri="{FF2B5EF4-FFF2-40B4-BE49-F238E27FC236}">
                    <a16:creationId xmlns:a16="http://schemas.microsoft.com/office/drawing/2014/main" id="{9FA4DEF8-750D-F720-9749-B196702209A9}"/>
                  </a:ext>
                </a:extLst>
              </p:cNvPr>
              <p:cNvSpPr txBox="1">
                <a:spLocks noRot="1" noChangeAspect="1" noMove="1" noResize="1" noEditPoints="1" noAdjustHandles="1" noChangeArrowheads="1" noChangeShapeType="1" noTextEdit="1"/>
              </p:cNvSpPr>
              <p:nvPr/>
            </p:nvSpPr>
            <p:spPr>
              <a:xfrm>
                <a:off x="9036790" y="2106770"/>
                <a:ext cx="940449" cy="310791"/>
              </a:xfrm>
              <a:prstGeom prst="rect">
                <a:avLst/>
              </a:prstGeom>
              <a:blipFill>
                <a:blip r:embed="rId9"/>
                <a:stretch>
                  <a:fillRect l="-5333" t="-16000" r="-2667" b="-24000"/>
                </a:stretch>
              </a:blipFill>
            </p:spPr>
            <p:txBody>
              <a:bodyPr/>
              <a:lstStyle/>
              <a:p>
                <a:r>
                  <a:rPr lang="en-GB">
                    <a:noFill/>
                  </a:rPr>
                  <a:t> </a:t>
                </a:r>
              </a:p>
            </p:txBody>
          </p:sp>
        </mc:Fallback>
      </mc:AlternateContent>
      <p:sp>
        <p:nvSpPr>
          <p:cNvPr id="4" name="Footer Placeholder 4">
            <a:extLst>
              <a:ext uri="{FF2B5EF4-FFF2-40B4-BE49-F238E27FC236}">
                <a16:creationId xmlns:a16="http://schemas.microsoft.com/office/drawing/2014/main" id="{2073388E-2577-9769-71E4-0D29B5EC41FF}"/>
              </a:ext>
            </a:extLst>
          </p:cNvPr>
          <p:cNvSpPr>
            <a:spLocks noGrp="1"/>
          </p:cNvSpPr>
          <p:nvPr>
            <p:ph type="ftr" sz="quarter" idx="11"/>
          </p:nvPr>
        </p:nvSpPr>
        <p:spPr>
          <a:xfrm>
            <a:off x="4038600" y="6356350"/>
            <a:ext cx="4114800" cy="365125"/>
          </a:xfrm>
        </p:spPr>
        <p:txBody>
          <a:bodyPr/>
          <a:lstStyle/>
          <a:p>
            <a:r>
              <a:rPr lang="en-FR" dirty="0"/>
              <a:t>13/02/2023</a:t>
            </a:r>
          </a:p>
        </p:txBody>
      </p:sp>
    </p:spTree>
    <p:extLst>
      <p:ext uri="{BB962C8B-B14F-4D97-AF65-F5344CB8AC3E}">
        <p14:creationId xmlns:p14="http://schemas.microsoft.com/office/powerpoint/2010/main" val="5621935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Numerical evaluation of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D55FA24E-ACEF-EE46-8E32-A7D2F72600F1}"/>
              </a:ext>
            </a:extLst>
          </p:cNvPr>
          <p:cNvSpPr>
            <a:spLocks noGrp="1"/>
          </p:cNvSpPr>
          <p:nvPr>
            <p:ph type="ftr" sz="quarter" idx="11"/>
          </p:nvPr>
        </p:nvSpPr>
        <p:spPr/>
        <p:txBody>
          <a:bodyPr/>
          <a:lstStyle/>
          <a:p>
            <a:r>
              <a:rPr lang="en-FR" dirty="0"/>
              <a:t>13/02/2023</a:t>
            </a:r>
          </a:p>
        </p:txBody>
      </p:sp>
      <p:pic>
        <p:nvPicPr>
          <p:cNvPr id="8" name="Picture 7">
            <a:extLst>
              <a:ext uri="{FF2B5EF4-FFF2-40B4-BE49-F238E27FC236}">
                <a16:creationId xmlns:a16="http://schemas.microsoft.com/office/drawing/2014/main" id="{A7F5B092-1B8E-8930-87A5-E947E4CDB9C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552700" y="2751364"/>
            <a:ext cx="7086600" cy="571500"/>
          </a:xfrm>
          <a:prstGeom prst="rect">
            <a:avLst/>
          </a:prstGeom>
        </p:spPr>
      </p:pic>
      <p:pic>
        <p:nvPicPr>
          <p:cNvPr id="4098" name="Picture 2" descr="Crying Face Emoji - World of Better Learning | Cambridge University Press">
            <a:extLst>
              <a:ext uri="{FF2B5EF4-FFF2-40B4-BE49-F238E27FC236}">
                <a16:creationId xmlns:a16="http://schemas.microsoft.com/office/drawing/2014/main" id="{A671E35C-B1C1-7C14-C19C-8E6553D1BD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30078" y="3569608"/>
            <a:ext cx="1655535" cy="165553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Text&#10;&#10;Description automatically generated">
            <a:extLst>
              <a:ext uri="{FF2B5EF4-FFF2-40B4-BE49-F238E27FC236}">
                <a16:creationId xmlns:a16="http://schemas.microsoft.com/office/drawing/2014/main" id="{3603E3EE-15E2-177C-E6B9-445905184133}"/>
              </a:ext>
            </a:extLst>
          </p:cNvPr>
          <p:cNvPicPr>
            <a:picLocks noChangeAspect="1"/>
          </p:cNvPicPr>
          <p:nvPr/>
        </p:nvPicPr>
        <p:blipFill rotWithShape="1">
          <a:blip r:embed="rId6">
            <a:clrChange>
              <a:clrFrom>
                <a:srgbClr val="FFFFFF"/>
              </a:clrFrom>
              <a:clrTo>
                <a:srgbClr val="FFFFFF">
                  <a:alpha val="0"/>
                </a:srgbClr>
              </a:clrTo>
            </a:clrChange>
          </a:blip>
          <a:srcRect t="51930"/>
          <a:stretch/>
        </p:blipFill>
        <p:spPr>
          <a:xfrm>
            <a:off x="1218972" y="3600619"/>
            <a:ext cx="3548741" cy="311326"/>
          </a:xfrm>
          <a:prstGeom prst="rect">
            <a:avLst/>
          </a:prstGeom>
        </p:spPr>
      </p:pic>
      <p:pic>
        <p:nvPicPr>
          <p:cNvPr id="12" name="Picture 11" descr="Text, letter&#10;&#10;Description automatically generated">
            <a:extLst>
              <a:ext uri="{FF2B5EF4-FFF2-40B4-BE49-F238E27FC236}">
                <a16:creationId xmlns:a16="http://schemas.microsoft.com/office/drawing/2014/main" id="{DB56AA38-59F4-7DAD-CD36-E3734073BB57}"/>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218972" y="4073303"/>
            <a:ext cx="2548549" cy="628164"/>
          </a:xfrm>
          <a:prstGeom prst="rect">
            <a:avLst/>
          </a:prstGeom>
        </p:spPr>
      </p:pic>
      <p:pic>
        <p:nvPicPr>
          <p:cNvPr id="14" name="Picture 13" descr="Text&#10;&#10;Description automatically generated">
            <a:extLst>
              <a:ext uri="{FF2B5EF4-FFF2-40B4-BE49-F238E27FC236}">
                <a16:creationId xmlns:a16="http://schemas.microsoft.com/office/drawing/2014/main" id="{72DEFDAA-523E-B574-B61A-40FA4C841548}"/>
              </a:ext>
            </a:extLst>
          </p:cNvPr>
          <p:cNvPicPr>
            <a:picLocks noChangeAspect="1"/>
          </p:cNvPicPr>
          <p:nvPr/>
        </p:nvPicPr>
        <p:blipFill rotWithShape="1">
          <a:blip r:embed="rId6">
            <a:clrChange>
              <a:clrFrom>
                <a:srgbClr val="FFFFFF"/>
              </a:clrFrom>
              <a:clrTo>
                <a:srgbClr val="FFFFFF">
                  <a:alpha val="0"/>
                </a:srgbClr>
              </a:clrTo>
            </a:clrChange>
          </a:blip>
          <a:srcRect b="51930"/>
          <a:stretch/>
        </p:blipFill>
        <p:spPr>
          <a:xfrm>
            <a:off x="1218972" y="4862215"/>
            <a:ext cx="3548730" cy="311325"/>
          </a:xfrm>
          <a:prstGeom prst="rect">
            <a:avLst/>
          </a:prstGeom>
        </p:spPr>
      </p:pic>
      <p:pic>
        <p:nvPicPr>
          <p:cNvPr id="15" name="Picture 14" descr="Chart, text&#10;&#10;Description automatically generated">
            <a:extLst>
              <a:ext uri="{FF2B5EF4-FFF2-40B4-BE49-F238E27FC236}">
                <a16:creationId xmlns:a16="http://schemas.microsoft.com/office/drawing/2014/main" id="{0B0AE982-D1EE-1263-DA22-70AC14A3D629}"/>
              </a:ext>
            </a:extLst>
          </p:cNvPr>
          <p:cNvPicPr>
            <a:picLocks noChangeAspect="1"/>
          </p:cNvPicPr>
          <p:nvPr/>
        </p:nvPicPr>
        <p:blipFill>
          <a:blip r:embed="rId8">
            <a:clrChange>
              <a:clrFrom>
                <a:srgbClr val="FEFFFF"/>
              </a:clrFrom>
              <a:clrTo>
                <a:srgbClr val="FEFFFF">
                  <a:alpha val="0"/>
                </a:srgbClr>
              </a:clrTo>
            </a:clrChange>
          </a:blip>
          <a:stretch>
            <a:fillRect/>
          </a:stretch>
        </p:blipFill>
        <p:spPr>
          <a:xfrm>
            <a:off x="1973657" y="5276625"/>
            <a:ext cx="4410396" cy="721403"/>
          </a:xfrm>
          <a:prstGeom prst="rect">
            <a:avLst/>
          </a:prstGeom>
        </p:spPr>
      </p:pic>
      <p:sp>
        <p:nvSpPr>
          <p:cNvPr id="3" name="Rectangle 2">
            <a:extLst>
              <a:ext uri="{FF2B5EF4-FFF2-40B4-BE49-F238E27FC236}">
                <a16:creationId xmlns:a16="http://schemas.microsoft.com/office/drawing/2014/main" id="{23D1E4A7-95FE-E282-7EC4-CC5C453FC001}"/>
              </a:ext>
            </a:extLst>
          </p:cNvPr>
          <p:cNvSpPr/>
          <p:nvPr/>
        </p:nvSpPr>
        <p:spPr>
          <a:xfrm>
            <a:off x="1346656" y="2007481"/>
            <a:ext cx="6504216" cy="400110"/>
          </a:xfrm>
          <a:prstGeom prst="rect">
            <a:avLst/>
          </a:prstGeom>
        </p:spPr>
        <p:txBody>
          <a:bodyPr wrap="square">
            <a:spAutoFit/>
          </a:bodyPr>
          <a:lstStyle/>
          <a:p>
            <a:r>
              <a:rPr lang="en-GB" sz="2000" dirty="0"/>
              <a:t>Numerical integration is needed</a:t>
            </a:r>
            <a:endParaRPr lang="en-FR" sz="2000" dirty="0"/>
          </a:p>
        </p:txBody>
      </p:sp>
    </p:spTree>
    <p:extLst>
      <p:ext uri="{BB962C8B-B14F-4D97-AF65-F5344CB8AC3E}">
        <p14:creationId xmlns:p14="http://schemas.microsoft.com/office/powerpoint/2010/main" val="610638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Numerical evaluation of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D55FA24E-ACEF-EE46-8E32-A7D2F72600F1}"/>
              </a:ext>
            </a:extLst>
          </p:cNvPr>
          <p:cNvSpPr>
            <a:spLocks noGrp="1"/>
          </p:cNvSpPr>
          <p:nvPr>
            <p:ph type="ftr" sz="quarter" idx="11"/>
          </p:nvPr>
        </p:nvSpPr>
        <p:spPr/>
        <p:txBody>
          <a:bodyPr/>
          <a:lstStyle/>
          <a:p>
            <a:r>
              <a:rPr lang="en-FR"/>
              <a:t>13/02/2023</a:t>
            </a:r>
          </a:p>
        </p:txBody>
      </p:sp>
      <p:pic>
        <p:nvPicPr>
          <p:cNvPr id="8" name="Picture 7" descr="Chart, histogram&#10;&#10;Description automatically generated">
            <a:extLst>
              <a:ext uri="{FF2B5EF4-FFF2-40B4-BE49-F238E27FC236}">
                <a16:creationId xmlns:a16="http://schemas.microsoft.com/office/drawing/2014/main" id="{F57DDDAF-2562-50D3-7A6D-B1536949C123}"/>
              </a:ext>
            </a:extLst>
          </p:cNvPr>
          <p:cNvPicPr>
            <a:picLocks noChangeAspect="1"/>
          </p:cNvPicPr>
          <p:nvPr/>
        </p:nvPicPr>
        <p:blipFill>
          <a:blip r:embed="rId4"/>
          <a:stretch>
            <a:fillRect/>
          </a:stretch>
        </p:blipFill>
        <p:spPr>
          <a:xfrm>
            <a:off x="6445558" y="1870152"/>
            <a:ext cx="4513412" cy="3129300"/>
          </a:xfrm>
          <a:prstGeom prst="rect">
            <a:avLst/>
          </a:prstGeom>
        </p:spPr>
      </p:pic>
      <p:pic>
        <p:nvPicPr>
          <p:cNvPr id="10" name="Picture 9" descr="Chart, line chart&#10;&#10;Description automatically generated">
            <a:extLst>
              <a:ext uri="{FF2B5EF4-FFF2-40B4-BE49-F238E27FC236}">
                <a16:creationId xmlns:a16="http://schemas.microsoft.com/office/drawing/2014/main" id="{CD6E74F4-B8BB-94C6-4647-A3BD0AF346CE}"/>
              </a:ext>
            </a:extLst>
          </p:cNvPr>
          <p:cNvPicPr>
            <a:picLocks noChangeAspect="1"/>
          </p:cNvPicPr>
          <p:nvPr/>
        </p:nvPicPr>
        <p:blipFill>
          <a:blip r:embed="rId5"/>
          <a:stretch>
            <a:fillRect/>
          </a:stretch>
        </p:blipFill>
        <p:spPr>
          <a:xfrm>
            <a:off x="1356082" y="1870152"/>
            <a:ext cx="4390361" cy="3043984"/>
          </a:xfrm>
          <a:prstGeom prst="rect">
            <a:avLst/>
          </a:prstGeom>
        </p:spPr>
      </p:pic>
      <mc:AlternateContent xmlns:mc="http://schemas.openxmlformats.org/markup-compatibility/2006">
        <mc:Choice xmlns:a14="http://schemas.microsoft.com/office/drawing/2010/main" Requires="a14">
          <p:sp>
            <p:nvSpPr>
              <p:cNvPr id="11" name="Content Placeholder 4">
                <a:extLst>
                  <a:ext uri="{FF2B5EF4-FFF2-40B4-BE49-F238E27FC236}">
                    <a16:creationId xmlns:a16="http://schemas.microsoft.com/office/drawing/2014/main" id="{F4C2837B-795A-7EB7-1458-F7BD4C3BCE90}"/>
                  </a:ext>
                </a:extLst>
              </p:cNvPr>
              <p:cNvSpPr txBox="1">
                <a:spLocks/>
              </p:cNvSpPr>
              <p:nvPr/>
            </p:nvSpPr>
            <p:spPr>
              <a:xfrm>
                <a:off x="838200" y="4999452"/>
                <a:ext cx="10515600" cy="13255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2200" dirty="0"/>
                  <a:t>General features: an enhancement which begins above </a:t>
                </a:r>
                <a14:m>
                  <m:oMath xmlns:m="http://schemas.openxmlformats.org/officeDocument/2006/math">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𝜃</m:t>
                        </m:r>
                      </m:e>
                      <m:sub>
                        <m:r>
                          <a:rPr lang="en-GB" sz="2200" b="0" i="1" smtClean="0">
                            <a:latin typeface="Cambria Math" panose="02040503050406030204" pitchFamily="18" charset="0"/>
                          </a:rPr>
                          <m:t>𝐿</m:t>
                        </m:r>
                      </m:sub>
                    </m:sSub>
                  </m:oMath>
                </a14:m>
                <a:r>
                  <a:rPr lang="en-FR" sz="2200" dirty="0"/>
                  <a:t>, at </a:t>
                </a:r>
                <a14:m>
                  <m:oMath xmlns:m="http://schemas.openxmlformats.org/officeDocument/2006/math">
                    <m:r>
                      <a:rPr lang="en-GB" sz="2200" b="0" i="1" smtClean="0">
                        <a:latin typeface="Cambria Math" panose="02040503050406030204" pitchFamily="18" charset="0"/>
                      </a:rPr>
                      <m:t>𝜃</m:t>
                    </m:r>
                    <m:r>
                      <a:rPr lang="en-GB" sz="2200" b="0" i="0" smtClean="0">
                        <a:latin typeface="Cambria Math" panose="02040503050406030204" pitchFamily="18" charset="0"/>
                      </a:rPr>
                      <m:t>≫</m:t>
                    </m:r>
                    <m:sSub>
                      <m:sSubPr>
                        <m:ctrlPr>
                          <a:rPr lang="en-GB" sz="2200" i="1">
                            <a:latin typeface="Cambria Math" panose="02040503050406030204" pitchFamily="18" charset="0"/>
                          </a:rPr>
                        </m:ctrlPr>
                      </m:sSubPr>
                      <m:e>
                        <m:r>
                          <a:rPr lang="en-GB" sz="2200" i="1">
                            <a:latin typeface="Cambria Math" panose="02040503050406030204" pitchFamily="18" charset="0"/>
                          </a:rPr>
                          <m:t>𝜃</m:t>
                        </m:r>
                      </m:e>
                      <m:sub>
                        <m:r>
                          <a:rPr lang="en-GB" sz="2200" i="1">
                            <a:latin typeface="Cambria Math" panose="02040503050406030204" pitchFamily="18" charset="0"/>
                          </a:rPr>
                          <m:t>𝐿</m:t>
                        </m:r>
                      </m:sub>
                    </m:sSub>
                  </m:oMath>
                </a14:m>
                <a:r>
                  <a:rPr lang="en-FR" sz="2200" dirty="0"/>
                  <a:t> the enhancement peaks and then settles into a new medium dependent scaling law. </a:t>
                </a:r>
              </a:p>
              <a:p>
                <a:pPr marL="0" indent="0" algn="just">
                  <a:buFont typeface="Arial" panose="020B0604020202020204" pitchFamily="34" charset="0"/>
                  <a:buNone/>
                </a:pPr>
                <a:r>
                  <a:rPr lang="en-FR" sz="2200" dirty="0"/>
                  <a:t>Amplitudes appear model dependent.</a:t>
                </a:r>
              </a:p>
            </p:txBody>
          </p:sp>
        </mc:Choice>
        <mc:Fallback>
          <p:sp>
            <p:nvSpPr>
              <p:cNvPr id="11" name="Content Placeholder 4">
                <a:extLst>
                  <a:ext uri="{FF2B5EF4-FFF2-40B4-BE49-F238E27FC236}">
                    <a16:creationId xmlns:a16="http://schemas.microsoft.com/office/drawing/2014/main" id="{F4C2837B-795A-7EB7-1458-F7BD4C3BCE90}"/>
                  </a:ext>
                </a:extLst>
              </p:cNvPr>
              <p:cNvSpPr txBox="1">
                <a:spLocks noRot="1" noChangeAspect="1" noMove="1" noResize="1" noEditPoints="1" noAdjustHandles="1" noChangeArrowheads="1" noChangeShapeType="1" noTextEdit="1"/>
              </p:cNvSpPr>
              <p:nvPr/>
            </p:nvSpPr>
            <p:spPr>
              <a:xfrm>
                <a:off x="838200" y="4999452"/>
                <a:ext cx="10515600" cy="1325563"/>
              </a:xfrm>
              <a:prstGeom prst="rect">
                <a:avLst/>
              </a:prstGeom>
              <a:blipFill>
                <a:blip r:embed="rId6"/>
                <a:stretch>
                  <a:fillRect l="-724" t="-5660" r="-724"/>
                </a:stretch>
              </a:blipFill>
            </p:spPr>
            <p:txBody>
              <a:bodyPr/>
              <a:lstStyle/>
              <a:p>
                <a:r>
                  <a:rPr lang="en-GB">
                    <a:noFill/>
                  </a:rPr>
                  <a:t> </a:t>
                </a:r>
              </a:p>
            </p:txBody>
          </p:sp>
        </mc:Fallback>
      </mc:AlternateContent>
    </p:spTree>
    <p:extLst>
      <p:ext uri="{BB962C8B-B14F-4D97-AF65-F5344CB8AC3E}">
        <p14:creationId xmlns:p14="http://schemas.microsoft.com/office/powerpoint/2010/main" val="147215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Numerical evaluation of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D55FA24E-ACEF-EE46-8E32-A7D2F72600F1}"/>
              </a:ext>
            </a:extLst>
          </p:cNvPr>
          <p:cNvSpPr>
            <a:spLocks noGrp="1"/>
          </p:cNvSpPr>
          <p:nvPr>
            <p:ph type="ftr" sz="quarter" idx="11"/>
          </p:nvPr>
        </p:nvSpPr>
        <p:spPr/>
        <p:txBody>
          <a:bodyPr/>
          <a:lstStyle/>
          <a:p>
            <a:r>
              <a:rPr lang="en-FR"/>
              <a:t>13/02/2023</a:t>
            </a:r>
          </a:p>
        </p:txBody>
      </p:sp>
      <p:pic>
        <p:nvPicPr>
          <p:cNvPr id="4" name="Picture 3" descr="Chart, line chart&#10;&#10;Description automatically generated">
            <a:extLst>
              <a:ext uri="{FF2B5EF4-FFF2-40B4-BE49-F238E27FC236}">
                <a16:creationId xmlns:a16="http://schemas.microsoft.com/office/drawing/2014/main" id="{1D62C5E5-E737-BD17-D796-9C506085FAF0}"/>
              </a:ext>
            </a:extLst>
          </p:cNvPr>
          <p:cNvPicPr>
            <a:picLocks noChangeAspect="1"/>
          </p:cNvPicPr>
          <p:nvPr/>
        </p:nvPicPr>
        <p:blipFill>
          <a:blip r:embed="rId4"/>
          <a:stretch>
            <a:fillRect/>
          </a:stretch>
        </p:blipFill>
        <p:spPr>
          <a:xfrm>
            <a:off x="3674715" y="1834970"/>
            <a:ext cx="4842569" cy="3357515"/>
          </a:xfrm>
          <a:prstGeom prst="rect">
            <a:avLst/>
          </a:prstGeom>
        </p:spPr>
      </p:pic>
      <p:sp>
        <p:nvSpPr>
          <p:cNvPr id="6" name="Content Placeholder 4">
            <a:extLst>
              <a:ext uri="{FF2B5EF4-FFF2-40B4-BE49-F238E27FC236}">
                <a16:creationId xmlns:a16="http://schemas.microsoft.com/office/drawing/2014/main" id="{89B5467B-1B04-B0D2-24A1-41B44AD4E40B}"/>
              </a:ext>
            </a:extLst>
          </p:cNvPr>
          <p:cNvSpPr txBox="1">
            <a:spLocks/>
          </p:cNvSpPr>
          <p:nvPr/>
        </p:nvSpPr>
        <p:spPr>
          <a:xfrm>
            <a:off x="838200" y="5336767"/>
            <a:ext cx="10515600" cy="9882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2200" dirty="0"/>
              <a:t>Whilst amplitudes are very model dependent, the differences can be fairly well absorbed into variation of the model parameters (not so much the wide angle though).</a:t>
            </a:r>
            <a:endParaRPr lang="en-FR" sz="2200" dirty="0"/>
          </a:p>
        </p:txBody>
      </p:sp>
    </p:spTree>
    <p:extLst>
      <p:ext uri="{BB962C8B-B14F-4D97-AF65-F5344CB8AC3E}">
        <p14:creationId xmlns:p14="http://schemas.microsoft.com/office/powerpoint/2010/main" val="3888957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Numerical evaluation of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Futura Medium" panose="020B0602020204020303" pitchFamily="34" charset="-79"/>
                          </a:rPr>
                        </m:ctrlPr>
                      </m:sSubPr>
                      <m:e>
                        <m:r>
                          <a:rPr lang="en-GB" b="0" i="1" smtClean="0">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b="0" i="0" smtClean="0">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D55FA24E-ACEF-EE46-8E32-A7D2F72600F1}"/>
              </a:ext>
            </a:extLst>
          </p:cNvPr>
          <p:cNvSpPr>
            <a:spLocks noGrp="1"/>
          </p:cNvSpPr>
          <p:nvPr>
            <p:ph type="ftr" sz="quarter" idx="11"/>
          </p:nvPr>
        </p:nvSpPr>
        <p:spPr/>
        <p:txBody>
          <a:bodyPr/>
          <a:lstStyle/>
          <a:p>
            <a:r>
              <a:rPr lang="en-FR"/>
              <a:t>13/02/2023</a:t>
            </a:r>
          </a:p>
        </p:txBody>
      </p:sp>
      <p:pic>
        <p:nvPicPr>
          <p:cNvPr id="7" name="Picture 6" descr="Chart, diagram&#10;&#10;Description automatically generated">
            <a:extLst>
              <a:ext uri="{FF2B5EF4-FFF2-40B4-BE49-F238E27FC236}">
                <a16:creationId xmlns:a16="http://schemas.microsoft.com/office/drawing/2014/main" id="{F7D630B7-068B-557B-D483-71A4B5C6D859}"/>
              </a:ext>
            </a:extLst>
          </p:cNvPr>
          <p:cNvPicPr>
            <a:picLocks noChangeAspect="1"/>
          </p:cNvPicPr>
          <p:nvPr/>
        </p:nvPicPr>
        <p:blipFill>
          <a:blip r:embed="rId4"/>
          <a:stretch>
            <a:fillRect/>
          </a:stretch>
        </p:blipFill>
        <p:spPr>
          <a:xfrm>
            <a:off x="6304988" y="1648333"/>
            <a:ext cx="5048812" cy="4708017"/>
          </a:xfrm>
          <a:prstGeom prst="rect">
            <a:avLst/>
          </a:prstGeom>
        </p:spPr>
      </p:pic>
      <p:pic>
        <p:nvPicPr>
          <p:cNvPr id="9" name="Picture 8" descr="Chart, scatter chart&#10;&#10;Description automatically generated">
            <a:extLst>
              <a:ext uri="{FF2B5EF4-FFF2-40B4-BE49-F238E27FC236}">
                <a16:creationId xmlns:a16="http://schemas.microsoft.com/office/drawing/2014/main" id="{76A04A0C-B063-0863-6708-54D3F2A81BC0}"/>
              </a:ext>
            </a:extLst>
          </p:cNvPr>
          <p:cNvPicPr>
            <a:picLocks noChangeAspect="1"/>
          </p:cNvPicPr>
          <p:nvPr/>
        </p:nvPicPr>
        <p:blipFill>
          <a:blip r:embed="rId5"/>
          <a:stretch>
            <a:fillRect/>
          </a:stretch>
        </p:blipFill>
        <p:spPr>
          <a:xfrm>
            <a:off x="558963" y="2012213"/>
            <a:ext cx="5537037" cy="3709815"/>
          </a:xfrm>
          <a:prstGeom prst="rect">
            <a:avLst/>
          </a:prstGeom>
        </p:spPr>
      </p:pic>
    </p:spTree>
    <p:extLst>
      <p:ext uri="{BB962C8B-B14F-4D97-AF65-F5344CB8AC3E}">
        <p14:creationId xmlns:p14="http://schemas.microsoft.com/office/powerpoint/2010/main" val="1473609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Numerical evaluation of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Futura Medium" panose="020B0602020204020303" pitchFamily="34" charset="-79"/>
                          </a:rPr>
                        </m:ctrlPr>
                      </m:sSubPr>
                      <m:e>
                        <m:r>
                          <a:rPr lang="en-GB" b="0" i="1" smtClean="0">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b="0" i="0" smtClean="0">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D55FA24E-ACEF-EE46-8E32-A7D2F72600F1}"/>
              </a:ext>
            </a:extLst>
          </p:cNvPr>
          <p:cNvSpPr>
            <a:spLocks noGrp="1"/>
          </p:cNvSpPr>
          <p:nvPr>
            <p:ph type="ftr" sz="quarter" idx="11"/>
          </p:nvPr>
        </p:nvSpPr>
        <p:spPr/>
        <p:txBody>
          <a:bodyPr/>
          <a:lstStyle/>
          <a:p>
            <a:r>
              <a:rPr lang="en-FR"/>
              <a:t>13/02/2023</a:t>
            </a:r>
          </a:p>
        </p:txBody>
      </p:sp>
      <p:pic>
        <p:nvPicPr>
          <p:cNvPr id="4" name="Picture 3" descr="Diagram&#10;&#10;Description automatically generated">
            <a:extLst>
              <a:ext uri="{FF2B5EF4-FFF2-40B4-BE49-F238E27FC236}">
                <a16:creationId xmlns:a16="http://schemas.microsoft.com/office/drawing/2014/main" id="{2694BCD3-835E-DCA6-0CBA-34CDCCBA20EA}"/>
              </a:ext>
            </a:extLst>
          </p:cNvPr>
          <p:cNvPicPr>
            <a:picLocks noChangeAspect="1"/>
          </p:cNvPicPr>
          <p:nvPr/>
        </p:nvPicPr>
        <p:blipFill>
          <a:blip r:embed="rId4"/>
          <a:stretch>
            <a:fillRect/>
          </a:stretch>
        </p:blipFill>
        <p:spPr>
          <a:xfrm>
            <a:off x="838200" y="1648332"/>
            <a:ext cx="5089748" cy="4708017"/>
          </a:xfrm>
          <a:prstGeom prst="rect">
            <a:avLst/>
          </a:prstGeom>
        </p:spPr>
      </p:pic>
      <p:pic>
        <p:nvPicPr>
          <p:cNvPr id="8" name="Picture 7" descr="Chart&#10;&#10;Description automatically generated with low confidence">
            <a:extLst>
              <a:ext uri="{FF2B5EF4-FFF2-40B4-BE49-F238E27FC236}">
                <a16:creationId xmlns:a16="http://schemas.microsoft.com/office/drawing/2014/main" id="{76594F2F-9EEC-052C-7F49-C63BDAF3EB61}"/>
              </a:ext>
            </a:extLst>
          </p:cNvPr>
          <p:cNvPicPr>
            <a:picLocks noChangeAspect="1"/>
          </p:cNvPicPr>
          <p:nvPr/>
        </p:nvPicPr>
        <p:blipFill>
          <a:blip r:embed="rId5"/>
          <a:stretch>
            <a:fillRect/>
          </a:stretch>
        </p:blipFill>
        <p:spPr>
          <a:xfrm>
            <a:off x="6264054" y="1648331"/>
            <a:ext cx="5089748" cy="4708017"/>
          </a:xfrm>
          <a:prstGeom prst="rect">
            <a:avLst/>
          </a:prstGeom>
        </p:spPr>
      </p:pic>
    </p:spTree>
    <p:extLst>
      <p:ext uri="{BB962C8B-B14F-4D97-AF65-F5344CB8AC3E}">
        <p14:creationId xmlns:p14="http://schemas.microsoft.com/office/powerpoint/2010/main" val="1055624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Numerical evaluation of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r>
                          <a:rPr lang="en-GB" i="1">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a:latin typeface="Cambria Math" panose="02040503050406030204" pitchFamily="18" charset="0"/>
                            <a:ea typeface="Cambria Math" panose="02040503050406030204" pitchFamily="18" charset="0"/>
                            <a:cs typeface="Futura Medium" panose="020B0602020204020303" pitchFamily="34" charset="-79"/>
                          </a:rPr>
                          <m:t>med</m:t>
                        </m:r>
                      </m:sub>
                    </m:sSub>
                  </m:oMath>
                </a14:m>
                <a:endParaRPr lang="en-FR" dirty="0">
                  <a:latin typeface="Futura Medium" panose="020B0602020204020303" pitchFamily="34" charset="-79"/>
                  <a:cs typeface="Futura Medium" panose="020B0602020204020303" pitchFamily="34" charset="-79"/>
                </a:endParaRPr>
              </a:p>
            </p:txBody>
          </p:sp>
        </mc:Choice>
        <mc:Fallback>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3"/>
                <a:stretch>
                  <a:fillRect l="-2413"/>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D55FA24E-ACEF-EE46-8E32-A7D2F72600F1}"/>
              </a:ext>
            </a:extLst>
          </p:cNvPr>
          <p:cNvSpPr>
            <a:spLocks noGrp="1"/>
          </p:cNvSpPr>
          <p:nvPr>
            <p:ph type="ftr" sz="quarter" idx="11"/>
          </p:nvPr>
        </p:nvSpPr>
        <p:spPr/>
        <p:txBody>
          <a:bodyPr/>
          <a:lstStyle/>
          <a:p>
            <a:r>
              <a:rPr lang="en-FR" dirty="0"/>
              <a:t>13/02/2023</a:t>
            </a:r>
          </a:p>
        </p:txBody>
      </p:sp>
      <mc:AlternateContent xmlns:mc="http://schemas.openxmlformats.org/markup-compatibility/2006">
        <mc:Choice xmlns:a14="http://schemas.microsoft.com/office/drawing/2010/main" Requires="a14">
          <p:sp>
            <p:nvSpPr>
              <p:cNvPr id="11" name="Content Placeholder 4">
                <a:extLst>
                  <a:ext uri="{FF2B5EF4-FFF2-40B4-BE49-F238E27FC236}">
                    <a16:creationId xmlns:a16="http://schemas.microsoft.com/office/drawing/2014/main" id="{F4C2837B-795A-7EB7-1458-F7BD4C3BCE90}"/>
                  </a:ext>
                </a:extLst>
              </p:cNvPr>
              <p:cNvSpPr txBox="1">
                <a:spLocks/>
              </p:cNvSpPr>
              <p:nvPr/>
            </p:nvSpPr>
            <p:spPr>
              <a:xfrm>
                <a:off x="4093027" y="5654528"/>
                <a:ext cx="4005943" cy="73981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FR" dirty="0"/>
                  <a:t>Provided </a:t>
                </a:r>
                <a14:m>
                  <m:oMath xmlns:m="http://schemas.openxmlformats.org/officeDocument/2006/math">
                    <m:r>
                      <a:rPr lang="en-GB" b="0" i="1" smtClean="0">
                        <a:latin typeface="Cambria Math" panose="02040503050406030204" pitchFamily="18" charset="0"/>
                      </a:rPr>
                      <m:t>𝐸</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𝐸</m:t>
                        </m:r>
                      </m:e>
                      <m:sub>
                        <m:r>
                          <a:rPr lang="en-GB" b="0" i="1" smtClean="0">
                            <a:latin typeface="Cambria Math" panose="02040503050406030204" pitchFamily="18" charset="0"/>
                          </a:rPr>
                          <m:t>𝑐</m:t>
                        </m:r>
                      </m:sub>
                    </m:sSub>
                    <m:r>
                      <a:rPr lang="en-GB" b="0" i="1" smtClean="0">
                        <a:latin typeface="Cambria Math" panose="02040503050406030204" pitchFamily="18" charset="0"/>
                      </a:rPr>
                      <m:t>∼</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𝑞</m:t>
                        </m:r>
                      </m:e>
                    </m:acc>
                    <m:sSup>
                      <m:sSupPr>
                        <m:ctrlPr>
                          <a:rPr lang="en-GB" b="0" i="1" smtClean="0">
                            <a:latin typeface="Cambria Math" panose="02040503050406030204" pitchFamily="18" charset="0"/>
                          </a:rPr>
                        </m:ctrlPr>
                      </m:sSupPr>
                      <m:e>
                        <m:r>
                          <a:rPr lang="en-GB" b="0" i="1" smtClean="0">
                            <a:latin typeface="Cambria Math" panose="02040503050406030204" pitchFamily="18" charset="0"/>
                          </a:rPr>
                          <m:t>𝐿</m:t>
                        </m:r>
                      </m:e>
                      <m:sup>
                        <m:r>
                          <a:rPr lang="en-GB" b="0" i="1" smtClean="0">
                            <a:latin typeface="Cambria Math" panose="02040503050406030204" pitchFamily="18" charset="0"/>
                          </a:rPr>
                          <m:t>2</m:t>
                        </m:r>
                      </m:sup>
                    </m:sSup>
                  </m:oMath>
                </a14:m>
                <a:endParaRPr lang="en-FR" dirty="0"/>
              </a:p>
            </p:txBody>
          </p:sp>
        </mc:Choice>
        <mc:Fallback>
          <p:sp>
            <p:nvSpPr>
              <p:cNvPr id="11" name="Content Placeholder 4">
                <a:extLst>
                  <a:ext uri="{FF2B5EF4-FFF2-40B4-BE49-F238E27FC236}">
                    <a16:creationId xmlns:a16="http://schemas.microsoft.com/office/drawing/2014/main" id="{F4C2837B-795A-7EB7-1458-F7BD4C3BCE90}"/>
                  </a:ext>
                </a:extLst>
              </p:cNvPr>
              <p:cNvSpPr txBox="1">
                <a:spLocks noRot="1" noChangeAspect="1" noMove="1" noResize="1" noEditPoints="1" noAdjustHandles="1" noChangeArrowheads="1" noChangeShapeType="1" noTextEdit="1"/>
              </p:cNvSpPr>
              <p:nvPr/>
            </p:nvSpPr>
            <p:spPr>
              <a:xfrm>
                <a:off x="4093027" y="5654528"/>
                <a:ext cx="4005943" cy="739815"/>
              </a:xfrm>
              <a:prstGeom prst="rect">
                <a:avLst/>
              </a:prstGeom>
              <a:blipFill>
                <a:blip r:embed="rId4"/>
                <a:stretch>
                  <a:fillRect t="-13559"/>
                </a:stretch>
              </a:blipFill>
            </p:spPr>
            <p:txBody>
              <a:bodyPr/>
              <a:lstStyle/>
              <a:p>
                <a:r>
                  <a:rPr lang="en-GB">
                    <a:noFill/>
                  </a:rPr>
                  <a:t> </a:t>
                </a:r>
              </a:p>
            </p:txBody>
          </p:sp>
        </mc:Fallback>
      </mc:AlternateContent>
      <p:grpSp>
        <p:nvGrpSpPr>
          <p:cNvPr id="23" name="Group 22">
            <a:extLst>
              <a:ext uri="{FF2B5EF4-FFF2-40B4-BE49-F238E27FC236}">
                <a16:creationId xmlns:a16="http://schemas.microsoft.com/office/drawing/2014/main" id="{F298678B-002A-B83A-344E-9422C518322B}"/>
              </a:ext>
            </a:extLst>
          </p:cNvPr>
          <p:cNvGrpSpPr/>
          <p:nvPr/>
        </p:nvGrpSpPr>
        <p:grpSpPr>
          <a:xfrm>
            <a:off x="3283909" y="1690688"/>
            <a:ext cx="5624181" cy="3899433"/>
            <a:chOff x="3283909" y="1690688"/>
            <a:chExt cx="5624181" cy="3899433"/>
          </a:xfrm>
        </p:grpSpPr>
        <p:pic>
          <p:nvPicPr>
            <p:cNvPr id="10" name="Picture 9" descr="Chart, line chart&#10;&#10;Description automatically generated">
              <a:extLst>
                <a:ext uri="{FF2B5EF4-FFF2-40B4-BE49-F238E27FC236}">
                  <a16:creationId xmlns:a16="http://schemas.microsoft.com/office/drawing/2014/main" id="{CD6E74F4-B8BB-94C6-4647-A3BD0AF346CE}"/>
                </a:ext>
              </a:extLst>
            </p:cNvPr>
            <p:cNvPicPr>
              <a:picLocks noChangeAspect="1"/>
            </p:cNvPicPr>
            <p:nvPr/>
          </p:nvPicPr>
          <p:blipFill>
            <a:blip r:embed="rId5"/>
            <a:stretch>
              <a:fillRect/>
            </a:stretch>
          </p:blipFill>
          <p:spPr>
            <a:xfrm>
              <a:off x="3283909" y="1690688"/>
              <a:ext cx="5624181" cy="3899433"/>
            </a:xfrm>
            <a:prstGeom prst="rect">
              <a:avLst/>
            </a:prstGeom>
          </p:spPr>
        </p:pic>
        <p:sp>
          <p:nvSpPr>
            <p:cNvPr id="3" name="Rectangle 2">
              <a:extLst>
                <a:ext uri="{FF2B5EF4-FFF2-40B4-BE49-F238E27FC236}">
                  <a16:creationId xmlns:a16="http://schemas.microsoft.com/office/drawing/2014/main" id="{222807AB-53DA-D178-0643-6A8474E097F7}"/>
                </a:ext>
              </a:extLst>
            </p:cNvPr>
            <p:cNvSpPr/>
            <p:nvPr/>
          </p:nvSpPr>
          <p:spPr>
            <a:xfrm>
              <a:off x="6890656" y="2340429"/>
              <a:ext cx="1034143" cy="2664000"/>
            </a:xfrm>
            <a:prstGeom prst="rect">
              <a:avLst/>
            </a:prstGeom>
            <a:solidFill>
              <a:srgbClr val="4472C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538727D3-6E71-EB5A-71C1-B4220E027EEE}"/>
                </a:ext>
              </a:extLst>
            </p:cNvPr>
            <p:cNvSpPr/>
            <p:nvPr/>
          </p:nvSpPr>
          <p:spPr>
            <a:xfrm>
              <a:off x="4495800" y="2340429"/>
              <a:ext cx="2394857" cy="2664000"/>
            </a:xfrm>
            <a:prstGeom prst="rect">
              <a:avLst/>
            </a:prstGeom>
            <a:solidFill>
              <a:srgbClr val="FFFF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2" name="Straight Arrow Connector 11">
            <a:extLst>
              <a:ext uri="{FF2B5EF4-FFF2-40B4-BE49-F238E27FC236}">
                <a16:creationId xmlns:a16="http://schemas.microsoft.com/office/drawing/2014/main" id="{0475F854-4C5A-2D57-2EB9-CAE612526796}"/>
              </a:ext>
            </a:extLst>
          </p:cNvPr>
          <p:cNvCxnSpPr/>
          <p:nvPr/>
        </p:nvCxnSpPr>
        <p:spPr>
          <a:xfrm>
            <a:off x="2460171" y="2623457"/>
            <a:ext cx="2296886" cy="32657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F664393-7266-CFD3-92B6-9D777776F9A5}"/>
              </a:ext>
            </a:extLst>
          </p:cNvPr>
          <p:cNvCxnSpPr>
            <a:cxnSpLocks/>
          </p:cNvCxnSpPr>
          <p:nvPr/>
        </p:nvCxnSpPr>
        <p:spPr>
          <a:xfrm flipH="1">
            <a:off x="7413171" y="2623457"/>
            <a:ext cx="2100943" cy="41365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BDD23E2-B21E-5F1F-DD84-DAD8924551C3}"/>
              </a:ext>
            </a:extLst>
          </p:cNvPr>
          <p:cNvCxnSpPr>
            <a:cxnSpLocks/>
          </p:cNvCxnSpPr>
          <p:nvPr/>
        </p:nvCxnSpPr>
        <p:spPr>
          <a:xfrm flipH="1" flipV="1">
            <a:off x="8392886" y="3242143"/>
            <a:ext cx="1137477" cy="58726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9A054BA2-B0F4-A9ED-1FD8-599A280BCE48}"/>
                  </a:ext>
                </a:extLst>
              </p:cNvPr>
              <p:cNvSpPr txBox="1"/>
              <p:nvPr/>
            </p:nvSpPr>
            <p:spPr>
              <a:xfrm>
                <a:off x="807923" y="2277206"/>
                <a:ext cx="1725665" cy="369332"/>
              </a:xfrm>
              <a:prstGeom prst="rect">
                <a:avLst/>
              </a:prstGeom>
              <a:noFill/>
            </p:spPr>
            <p:txBody>
              <a:bodyPr wrap="none" rtlCol="0">
                <a:spAutoFit/>
              </a:bodyPr>
              <a:lstStyle/>
              <a:p>
                <a:r>
                  <a:rPr lang="en-GB" dirty="0"/>
                  <a:t>Controlled by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𝐿</m:t>
                        </m:r>
                      </m:sub>
                    </m:sSub>
                  </m:oMath>
                </a14:m>
                <a:endParaRPr lang="en-GB" dirty="0"/>
              </a:p>
            </p:txBody>
          </p:sp>
        </mc:Choice>
        <mc:Fallback>
          <p:sp>
            <p:nvSpPr>
              <p:cNvPr id="18" name="TextBox 17">
                <a:extLst>
                  <a:ext uri="{FF2B5EF4-FFF2-40B4-BE49-F238E27FC236}">
                    <a16:creationId xmlns:a16="http://schemas.microsoft.com/office/drawing/2014/main" id="{9A054BA2-B0F4-A9ED-1FD8-599A280BCE48}"/>
                  </a:ext>
                </a:extLst>
              </p:cNvPr>
              <p:cNvSpPr txBox="1">
                <a:spLocks noRot="1" noChangeAspect="1" noMove="1" noResize="1" noEditPoints="1" noAdjustHandles="1" noChangeArrowheads="1" noChangeShapeType="1" noTextEdit="1"/>
              </p:cNvSpPr>
              <p:nvPr/>
            </p:nvSpPr>
            <p:spPr>
              <a:xfrm>
                <a:off x="807923" y="2277206"/>
                <a:ext cx="1725665" cy="369332"/>
              </a:xfrm>
              <a:prstGeom prst="rect">
                <a:avLst/>
              </a:prstGeom>
              <a:blipFill>
                <a:blip r:embed="rId6"/>
                <a:stretch>
                  <a:fillRect l="-2920" t="-6667" b="-2666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D3EBE722-B026-D88D-09D1-1307140A2445}"/>
                  </a:ext>
                </a:extLst>
              </p:cNvPr>
              <p:cNvSpPr txBox="1"/>
              <p:nvPr/>
            </p:nvSpPr>
            <p:spPr>
              <a:xfrm>
                <a:off x="9508592" y="2327647"/>
                <a:ext cx="2409890" cy="369332"/>
              </a:xfrm>
              <a:prstGeom prst="rect">
                <a:avLst/>
              </a:prstGeom>
              <a:noFill/>
            </p:spPr>
            <p:txBody>
              <a:bodyPr wrap="none" rtlCol="0">
                <a:spAutoFit/>
              </a:bodyPr>
              <a:lstStyle/>
              <a:p>
                <a:r>
                  <a:rPr lang="en-GB" dirty="0"/>
                  <a:t>Controlled by </a:t>
                </a:r>
                <a14:m>
                  <m:oMath xmlns:m="http://schemas.openxmlformats.org/officeDocument/2006/math">
                    <m:r>
                      <a:rPr lang="en-GB" b="0" i="0"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𝑐</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𝐿</m:t>
                        </m:r>
                      </m:sub>
                    </m:sSub>
                    <m:r>
                      <a:rPr lang="en-GB" b="0" i="1" smtClean="0">
                        <a:latin typeface="Cambria Math" panose="02040503050406030204" pitchFamily="18" charset="0"/>
                      </a:rPr>
                      <m:t>)</m:t>
                    </m:r>
                  </m:oMath>
                </a14:m>
                <a:endParaRPr lang="en-GB" dirty="0"/>
              </a:p>
            </p:txBody>
          </p:sp>
        </mc:Choice>
        <mc:Fallback>
          <p:sp>
            <p:nvSpPr>
              <p:cNvPr id="19" name="TextBox 18">
                <a:extLst>
                  <a:ext uri="{FF2B5EF4-FFF2-40B4-BE49-F238E27FC236}">
                    <a16:creationId xmlns:a16="http://schemas.microsoft.com/office/drawing/2014/main" id="{D3EBE722-B026-D88D-09D1-1307140A2445}"/>
                  </a:ext>
                </a:extLst>
              </p:cNvPr>
              <p:cNvSpPr txBox="1">
                <a:spLocks noRot="1" noChangeAspect="1" noMove="1" noResize="1" noEditPoints="1" noAdjustHandles="1" noChangeArrowheads="1" noChangeShapeType="1" noTextEdit="1"/>
              </p:cNvSpPr>
              <p:nvPr/>
            </p:nvSpPr>
            <p:spPr>
              <a:xfrm>
                <a:off x="9508592" y="2327647"/>
                <a:ext cx="2409890" cy="369332"/>
              </a:xfrm>
              <a:prstGeom prst="rect">
                <a:avLst/>
              </a:prstGeom>
              <a:blipFill>
                <a:blip r:embed="rId7"/>
                <a:stretch>
                  <a:fillRect l="-2094" t="-10000" b="-26667"/>
                </a:stretch>
              </a:blipFill>
            </p:spPr>
            <p:txBody>
              <a:bodyPr/>
              <a:lstStyle/>
              <a:p>
                <a:r>
                  <a:rPr lang="en-GB">
                    <a:noFill/>
                  </a:rPr>
                  <a:t> </a:t>
                </a:r>
              </a:p>
            </p:txBody>
          </p:sp>
        </mc:Fallback>
      </mc:AlternateContent>
      <p:sp>
        <p:nvSpPr>
          <p:cNvPr id="20" name="TextBox 19">
            <a:extLst>
              <a:ext uri="{FF2B5EF4-FFF2-40B4-BE49-F238E27FC236}">
                <a16:creationId xmlns:a16="http://schemas.microsoft.com/office/drawing/2014/main" id="{2BE0D49B-36A3-151C-F29B-74E61E77B2B6}"/>
              </a:ext>
            </a:extLst>
          </p:cNvPr>
          <p:cNvSpPr txBox="1"/>
          <p:nvPr/>
        </p:nvSpPr>
        <p:spPr>
          <a:xfrm>
            <a:off x="9508592" y="3615857"/>
            <a:ext cx="2531008" cy="1477328"/>
          </a:xfrm>
          <a:prstGeom prst="rect">
            <a:avLst/>
          </a:prstGeom>
          <a:noFill/>
        </p:spPr>
        <p:txBody>
          <a:bodyPr wrap="square" rtlCol="0">
            <a:spAutoFit/>
          </a:bodyPr>
          <a:lstStyle/>
          <a:p>
            <a:r>
              <a:rPr lang="en-GB" dirty="0"/>
              <a:t>Controlled by number of  large scatters limit. Behaves as if medium is infinitely long and so always decoherent.</a:t>
            </a:r>
          </a:p>
        </p:txBody>
      </p:sp>
    </p:spTree>
    <p:extLst>
      <p:ext uri="{BB962C8B-B14F-4D97-AF65-F5344CB8AC3E}">
        <p14:creationId xmlns:p14="http://schemas.microsoft.com/office/powerpoint/2010/main" val="17563984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Questions and observations</a:t>
            </a:r>
            <a:endParaRPr lang="en-FR" dirty="0">
              <a:latin typeface="Futura Medium" panose="020B0602020204020303" pitchFamily="34" charset="-79"/>
              <a:cs typeface="Futura Medium" panose="020B0602020204020303" pitchFamily="34" charset="-79"/>
            </a:endParaRPr>
          </a:p>
        </p:txBody>
      </p:sp>
      <p:sp>
        <p:nvSpPr>
          <p:cNvPr id="5" name="Footer Placeholder 4">
            <a:extLst>
              <a:ext uri="{FF2B5EF4-FFF2-40B4-BE49-F238E27FC236}">
                <a16:creationId xmlns:a16="http://schemas.microsoft.com/office/drawing/2014/main" id="{D55FA24E-ACEF-EE46-8E32-A7D2F72600F1}"/>
              </a:ext>
            </a:extLst>
          </p:cNvPr>
          <p:cNvSpPr>
            <a:spLocks noGrp="1"/>
          </p:cNvSpPr>
          <p:nvPr>
            <p:ph type="ftr" sz="quarter" idx="11"/>
          </p:nvPr>
        </p:nvSpPr>
        <p:spPr/>
        <p:txBody>
          <a:bodyPr/>
          <a:lstStyle/>
          <a:p>
            <a:r>
              <a:rPr lang="en-FR"/>
              <a:t>13/02/2023</a:t>
            </a:r>
          </a:p>
        </p:txBody>
      </p:sp>
      <mc:AlternateContent xmlns:mc="http://schemas.openxmlformats.org/markup-compatibility/2006">
        <mc:Choice xmlns:a14="http://schemas.microsoft.com/office/drawing/2010/main" Requires="a14">
          <p:sp>
            <p:nvSpPr>
              <p:cNvPr id="3" name="Content Placeholder 4">
                <a:extLst>
                  <a:ext uri="{FF2B5EF4-FFF2-40B4-BE49-F238E27FC236}">
                    <a16:creationId xmlns:a16="http://schemas.microsoft.com/office/drawing/2014/main" id="{5DA59848-72AC-F0ED-0D99-18E4EAB0261E}"/>
                  </a:ext>
                </a:extLst>
              </p:cNvPr>
              <p:cNvSpPr>
                <a:spLocks noGrp="1"/>
              </p:cNvSpPr>
              <p:nvPr>
                <p:ph idx="1"/>
              </p:nvPr>
            </p:nvSpPr>
            <p:spPr>
              <a:xfrm>
                <a:off x="838200" y="1690687"/>
                <a:ext cx="10515600" cy="4486275"/>
              </a:xfrm>
            </p:spPr>
            <p:txBody>
              <a:bodyPr>
                <a:normAutofit fontScale="92500"/>
              </a:bodyPr>
              <a:lstStyle/>
              <a:p>
                <a:pPr marL="0" indent="0" algn="just">
                  <a:buNone/>
                </a:pPr>
                <a:r>
                  <a:rPr lang="en-GB" sz="2200" dirty="0"/>
                  <a:t>Coherence is a feature independent of the approach we take to evaluating the BDMPS-Z framework.</a:t>
                </a:r>
              </a:p>
              <a:p>
                <a:pPr marL="0" indent="0" algn="just">
                  <a:buNone/>
                </a:pPr>
                <a:endParaRPr lang="en-GB" sz="2200" dirty="0"/>
              </a:p>
              <a:p>
                <a:pPr marL="0" indent="0" algn="just">
                  <a:buNone/>
                </a:pPr>
                <a:r>
                  <a:rPr lang="en-GB" sz="2200" dirty="0"/>
                  <a:t>It doesn’t seem clearly associated with a particular crisp angle or energy. Analytically, harsh boundaries on the phase-space of radiation emerge from approximations of emission kernels and medium interactions. In more complete numerical evaluations these boundaries are fuzzy.</a:t>
                </a:r>
              </a:p>
              <a:p>
                <a:pPr marL="0" indent="0" algn="just">
                  <a:buNone/>
                </a:pPr>
                <a:endParaRPr lang="en-GB" sz="2200" dirty="0"/>
              </a:p>
              <a:p>
                <a:pPr marL="0" indent="0" algn="just">
                  <a:buNone/>
                </a:pPr>
                <a:r>
                  <a:rPr lang="en-GB" sz="2200" dirty="0"/>
                  <a:t>Energy correlators provide a nice window into coherence and general features of jet quenching. Other models can be readily input – if you can compute </a:t>
                </a:r>
                <a14:m>
                  <m:oMath xmlns:m="http://schemas.openxmlformats.org/officeDocument/2006/math">
                    <m:sSub>
                      <m:sSubPr>
                        <m:ctrlPr>
                          <a:rPr lang="en-GB" sz="2200" b="0" i="1" smtClean="0">
                            <a:latin typeface="Cambria Math" panose="02040503050406030204" pitchFamily="18" charset="0"/>
                            <a:ea typeface="Cambria Math" panose="02040503050406030204" pitchFamily="18" charset="0"/>
                            <a:cs typeface="Futura Medium" panose="020B0602020204020303" pitchFamily="34" charset="-79"/>
                          </a:rPr>
                        </m:ctrlPr>
                      </m:sSubPr>
                      <m:e>
                        <m:r>
                          <a:rPr lang="en-GB" sz="2200" b="0" i="1" smtClean="0">
                            <a:latin typeface="Cambria Math" panose="02040503050406030204" pitchFamily="18" charset="0"/>
                            <a:ea typeface="Cambria Math" panose="02040503050406030204" pitchFamily="18" charset="0"/>
                            <a:cs typeface="Futura Medium" panose="020B0602020204020303" pitchFamily="34" charset="-79"/>
                          </a:rPr>
                          <m:t>𝐹</m:t>
                        </m:r>
                      </m:e>
                      <m:sub>
                        <m:r>
                          <m:rPr>
                            <m:sty m:val="p"/>
                          </m:rPr>
                          <a:rPr lang="en-GB" sz="2200" b="0" i="0" smtClean="0">
                            <a:latin typeface="Cambria Math" panose="02040503050406030204" pitchFamily="18" charset="0"/>
                            <a:ea typeface="Cambria Math" panose="02040503050406030204" pitchFamily="18" charset="0"/>
                            <a:cs typeface="Futura Medium" panose="020B0602020204020303" pitchFamily="34" charset="-79"/>
                          </a:rPr>
                          <m:t>med</m:t>
                        </m:r>
                      </m:sub>
                    </m:sSub>
                  </m:oMath>
                </a14:m>
                <a:r>
                  <a:rPr lang="en-GB" sz="2200" dirty="0"/>
                  <a:t>, you can compute this observable.</a:t>
                </a:r>
              </a:p>
              <a:p>
                <a:pPr marL="0" indent="0" algn="just">
                  <a:buNone/>
                </a:pPr>
                <a:endParaRPr lang="en-GB" sz="2200" dirty="0"/>
              </a:p>
              <a:p>
                <a:pPr marL="0" indent="0" algn="just">
                  <a:buNone/>
                </a:pPr>
                <a:r>
                  <a:rPr lang="en-GB" sz="2200" dirty="0"/>
                  <a:t>How does the observable change with a more </a:t>
                </a:r>
                <a:r>
                  <a:rPr lang="en-GB" sz="2200"/>
                  <a:t>realistic medium?</a:t>
                </a:r>
                <a:endParaRPr lang="en-GB" sz="2200" dirty="0"/>
              </a:p>
              <a:p>
                <a:pPr marL="0" indent="0" algn="just">
                  <a:buNone/>
                </a:pPr>
                <a:endParaRPr lang="en-GB" sz="2200" dirty="0"/>
              </a:p>
              <a:p>
                <a:pPr marL="0" indent="0" algn="just">
                  <a:buNone/>
                </a:pPr>
                <a:r>
                  <a:rPr lang="en-GB" sz="2200" dirty="0"/>
                  <a:t>What other information can we extract? Can we access the 3-point correlator?</a:t>
                </a:r>
              </a:p>
            </p:txBody>
          </p:sp>
        </mc:Choice>
        <mc:Fallback>
          <p:sp>
            <p:nvSpPr>
              <p:cNvPr id="3" name="Content Placeholder 4">
                <a:extLst>
                  <a:ext uri="{FF2B5EF4-FFF2-40B4-BE49-F238E27FC236}">
                    <a16:creationId xmlns:a16="http://schemas.microsoft.com/office/drawing/2014/main" id="{5DA59848-72AC-F0ED-0D99-18E4EAB0261E}"/>
                  </a:ext>
                </a:extLst>
              </p:cNvPr>
              <p:cNvSpPr>
                <a:spLocks noGrp="1" noRot="1" noChangeAspect="1" noMove="1" noResize="1" noEditPoints="1" noAdjustHandles="1" noChangeArrowheads="1" noChangeShapeType="1" noTextEdit="1"/>
              </p:cNvSpPr>
              <p:nvPr>
                <p:ph idx="1"/>
              </p:nvPr>
            </p:nvSpPr>
            <p:spPr>
              <a:xfrm>
                <a:off x="838200" y="1690687"/>
                <a:ext cx="10515600" cy="4486275"/>
              </a:xfrm>
              <a:blipFill>
                <a:blip r:embed="rId3"/>
                <a:stretch>
                  <a:fillRect l="-724" t="-1408" r="-603" b="-563"/>
                </a:stretch>
              </a:blipFill>
            </p:spPr>
            <p:txBody>
              <a:bodyPr/>
              <a:lstStyle/>
              <a:p>
                <a:r>
                  <a:rPr lang="en-GB">
                    <a:noFill/>
                  </a:rPr>
                  <a:t> </a:t>
                </a:r>
              </a:p>
            </p:txBody>
          </p:sp>
        </mc:Fallback>
      </mc:AlternateContent>
    </p:spTree>
    <p:extLst>
      <p:ext uri="{BB962C8B-B14F-4D97-AF65-F5344CB8AC3E}">
        <p14:creationId xmlns:p14="http://schemas.microsoft.com/office/powerpoint/2010/main" val="3600617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Introduction</a:t>
            </a:r>
            <a:endParaRPr lang="en-FR" dirty="0">
              <a:latin typeface="Futura Medium" panose="020B0602020204020303" pitchFamily="34" charset="-79"/>
              <a:cs typeface="Futura Medium" panose="020B0602020204020303" pitchFamily="34" charset="-79"/>
            </a:endParaRPr>
          </a:p>
        </p:txBody>
      </p:sp>
      <p:sp>
        <p:nvSpPr>
          <p:cNvPr id="4" name="Footer Placeholder 3">
            <a:extLst>
              <a:ext uri="{FF2B5EF4-FFF2-40B4-BE49-F238E27FC236}">
                <a16:creationId xmlns:a16="http://schemas.microsoft.com/office/drawing/2014/main" id="{290E986D-2D1D-044A-A90E-787691164890}"/>
              </a:ext>
            </a:extLst>
          </p:cNvPr>
          <p:cNvSpPr>
            <a:spLocks noGrp="1"/>
          </p:cNvSpPr>
          <p:nvPr>
            <p:ph type="ftr" sz="quarter" idx="11"/>
          </p:nvPr>
        </p:nvSpPr>
        <p:spPr/>
        <p:txBody>
          <a:bodyPr/>
          <a:lstStyle/>
          <a:p>
            <a:r>
              <a:rPr lang="en-FR"/>
              <a:t>13/02/2023</a:t>
            </a:r>
          </a:p>
        </p:txBody>
      </p:sp>
      <p:sp>
        <p:nvSpPr>
          <p:cNvPr id="3" name="Content Placeholder 4">
            <a:extLst>
              <a:ext uri="{FF2B5EF4-FFF2-40B4-BE49-F238E27FC236}">
                <a16:creationId xmlns:a16="http://schemas.microsoft.com/office/drawing/2014/main" id="{9E16F211-CD1C-3FB5-21EB-5056E167E8EB}"/>
              </a:ext>
            </a:extLst>
          </p:cNvPr>
          <p:cNvSpPr>
            <a:spLocks noGrp="1"/>
          </p:cNvSpPr>
          <p:nvPr>
            <p:ph idx="1"/>
          </p:nvPr>
        </p:nvSpPr>
        <p:spPr>
          <a:xfrm>
            <a:off x="838200" y="1825625"/>
            <a:ext cx="3652426" cy="4351338"/>
          </a:xfrm>
        </p:spPr>
        <p:txBody>
          <a:bodyPr>
            <a:normAutofit/>
          </a:bodyPr>
          <a:lstStyle/>
          <a:p>
            <a:pPr marL="0" indent="0">
              <a:buNone/>
            </a:pPr>
            <a:r>
              <a:rPr lang="en-FR" dirty="0"/>
              <a:t>Context:</a:t>
            </a:r>
          </a:p>
          <a:p>
            <a:r>
              <a:rPr lang="en-FR" dirty="0"/>
              <a:t> However, there is an interesting disconnect between much of the developments in collider QCD phenomenology and formal theory.</a:t>
            </a:r>
          </a:p>
        </p:txBody>
      </p:sp>
      <p:pic>
        <p:nvPicPr>
          <p:cNvPr id="6" name="Picture 5" descr="Text, letter&#10;&#10;Description automatically generated">
            <a:extLst>
              <a:ext uri="{FF2B5EF4-FFF2-40B4-BE49-F238E27FC236}">
                <a16:creationId xmlns:a16="http://schemas.microsoft.com/office/drawing/2014/main" id="{01DE64DC-99A0-4FC2-1AF4-9C68BC0160E0}"/>
              </a:ext>
            </a:extLst>
          </p:cNvPr>
          <p:cNvPicPr>
            <a:picLocks noChangeAspect="1"/>
          </p:cNvPicPr>
          <p:nvPr/>
        </p:nvPicPr>
        <p:blipFill>
          <a:blip r:embed="rId2"/>
          <a:stretch>
            <a:fillRect/>
          </a:stretch>
        </p:blipFill>
        <p:spPr>
          <a:xfrm>
            <a:off x="4676118" y="200026"/>
            <a:ext cx="3292758" cy="2692400"/>
          </a:xfrm>
          <a:prstGeom prst="rect">
            <a:avLst/>
          </a:prstGeom>
        </p:spPr>
      </p:pic>
      <p:pic>
        <p:nvPicPr>
          <p:cNvPr id="12" name="Picture 11" descr="Graphical user interface, text&#10;&#10;Description automatically generated">
            <a:extLst>
              <a:ext uri="{FF2B5EF4-FFF2-40B4-BE49-F238E27FC236}">
                <a16:creationId xmlns:a16="http://schemas.microsoft.com/office/drawing/2014/main" id="{C0B406EC-09F6-633C-A0EA-D2BEE2F6723F}"/>
              </a:ext>
            </a:extLst>
          </p:cNvPr>
          <p:cNvPicPr>
            <a:picLocks noChangeAspect="1"/>
          </p:cNvPicPr>
          <p:nvPr/>
        </p:nvPicPr>
        <p:blipFill>
          <a:blip r:embed="rId3"/>
          <a:stretch>
            <a:fillRect/>
          </a:stretch>
        </p:blipFill>
        <p:spPr>
          <a:xfrm>
            <a:off x="8153400" y="200026"/>
            <a:ext cx="3003796" cy="2686051"/>
          </a:xfrm>
          <a:prstGeom prst="rect">
            <a:avLst/>
          </a:prstGeom>
        </p:spPr>
      </p:pic>
      <p:pic>
        <p:nvPicPr>
          <p:cNvPr id="10" name="Picture 9" descr="Text, letter&#10;&#10;Description automatically generated">
            <a:extLst>
              <a:ext uri="{FF2B5EF4-FFF2-40B4-BE49-F238E27FC236}">
                <a16:creationId xmlns:a16="http://schemas.microsoft.com/office/drawing/2014/main" id="{C6F2BCDA-B64E-A990-8718-8FAD9EF86454}"/>
              </a:ext>
            </a:extLst>
          </p:cNvPr>
          <p:cNvPicPr>
            <a:picLocks noChangeAspect="1"/>
          </p:cNvPicPr>
          <p:nvPr/>
        </p:nvPicPr>
        <p:blipFill>
          <a:blip r:embed="rId4"/>
          <a:stretch>
            <a:fillRect/>
          </a:stretch>
        </p:blipFill>
        <p:spPr>
          <a:xfrm>
            <a:off x="6799868" y="2222040"/>
            <a:ext cx="2970420" cy="2692400"/>
          </a:xfrm>
          <a:prstGeom prst="rect">
            <a:avLst/>
          </a:prstGeom>
        </p:spPr>
      </p:pic>
      <p:pic>
        <p:nvPicPr>
          <p:cNvPr id="14" name="Picture 13" descr="Graphical user interface, text, application, email&#10;&#10;Description automatically generated">
            <a:extLst>
              <a:ext uri="{FF2B5EF4-FFF2-40B4-BE49-F238E27FC236}">
                <a16:creationId xmlns:a16="http://schemas.microsoft.com/office/drawing/2014/main" id="{FB282B2A-D85C-7708-D7F7-3DE3C104C160}"/>
              </a:ext>
            </a:extLst>
          </p:cNvPr>
          <p:cNvPicPr>
            <a:picLocks noChangeAspect="1"/>
          </p:cNvPicPr>
          <p:nvPr/>
        </p:nvPicPr>
        <p:blipFill>
          <a:blip r:embed="rId5"/>
          <a:stretch>
            <a:fillRect/>
          </a:stretch>
        </p:blipFill>
        <p:spPr>
          <a:xfrm>
            <a:off x="9003997" y="1995183"/>
            <a:ext cx="3023371" cy="2705712"/>
          </a:xfrm>
          <a:prstGeom prst="rect">
            <a:avLst/>
          </a:prstGeom>
        </p:spPr>
      </p:pic>
      <p:pic>
        <p:nvPicPr>
          <p:cNvPr id="8" name="Picture 7" descr="Text&#10;&#10;Description automatically generated">
            <a:extLst>
              <a:ext uri="{FF2B5EF4-FFF2-40B4-BE49-F238E27FC236}">
                <a16:creationId xmlns:a16="http://schemas.microsoft.com/office/drawing/2014/main" id="{3F484E88-23D9-764F-5A68-994039706E51}"/>
              </a:ext>
            </a:extLst>
          </p:cNvPr>
          <p:cNvPicPr>
            <a:picLocks noChangeAspect="1"/>
          </p:cNvPicPr>
          <p:nvPr/>
        </p:nvPicPr>
        <p:blipFill>
          <a:blip r:embed="rId6"/>
          <a:stretch>
            <a:fillRect/>
          </a:stretch>
        </p:blipFill>
        <p:spPr>
          <a:xfrm>
            <a:off x="4701301" y="3636963"/>
            <a:ext cx="3023372" cy="2692400"/>
          </a:xfrm>
          <a:prstGeom prst="rect">
            <a:avLst/>
          </a:prstGeom>
        </p:spPr>
      </p:pic>
      <p:pic>
        <p:nvPicPr>
          <p:cNvPr id="16" name="Picture 15" descr="Graphical user interface, text, application&#10;&#10;Description automatically generated">
            <a:extLst>
              <a:ext uri="{FF2B5EF4-FFF2-40B4-BE49-F238E27FC236}">
                <a16:creationId xmlns:a16="http://schemas.microsoft.com/office/drawing/2014/main" id="{4E68DB83-9763-809A-C1B6-3D353A00C67B}"/>
              </a:ext>
            </a:extLst>
          </p:cNvPr>
          <p:cNvPicPr>
            <a:picLocks noChangeAspect="1"/>
          </p:cNvPicPr>
          <p:nvPr/>
        </p:nvPicPr>
        <p:blipFill>
          <a:blip r:embed="rId7"/>
          <a:stretch>
            <a:fillRect/>
          </a:stretch>
        </p:blipFill>
        <p:spPr>
          <a:xfrm>
            <a:off x="8417116" y="3927596"/>
            <a:ext cx="3023371" cy="2717679"/>
          </a:xfrm>
          <a:prstGeom prst="rect">
            <a:avLst/>
          </a:prstGeom>
        </p:spPr>
      </p:pic>
    </p:spTree>
    <p:extLst>
      <p:ext uri="{BB962C8B-B14F-4D97-AF65-F5344CB8AC3E}">
        <p14:creationId xmlns:p14="http://schemas.microsoft.com/office/powerpoint/2010/main" val="4171473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Conclusions</a:t>
            </a:r>
            <a:endParaRPr lang="en-FR" dirty="0">
              <a:latin typeface="Futura Medium" panose="020B0602020204020303" pitchFamily="34" charset="-79"/>
              <a:cs typeface="Futura Medium" panose="020B0602020204020303" pitchFamily="34" charset="-79"/>
            </a:endParaRPr>
          </a:p>
        </p:txBody>
      </p:sp>
      <p:sp>
        <p:nvSpPr>
          <p:cNvPr id="5" name="Footer Placeholder 4">
            <a:extLst>
              <a:ext uri="{FF2B5EF4-FFF2-40B4-BE49-F238E27FC236}">
                <a16:creationId xmlns:a16="http://schemas.microsoft.com/office/drawing/2014/main" id="{D55FA24E-ACEF-EE46-8E32-A7D2F72600F1}"/>
              </a:ext>
            </a:extLst>
          </p:cNvPr>
          <p:cNvSpPr>
            <a:spLocks noGrp="1"/>
          </p:cNvSpPr>
          <p:nvPr>
            <p:ph type="ftr" sz="quarter" idx="11"/>
          </p:nvPr>
        </p:nvSpPr>
        <p:spPr/>
        <p:txBody>
          <a:bodyPr/>
          <a:lstStyle/>
          <a:p>
            <a:r>
              <a:rPr lang="en-FR"/>
              <a:t>13/02/2023</a:t>
            </a:r>
          </a:p>
        </p:txBody>
      </p:sp>
      <p:sp>
        <p:nvSpPr>
          <p:cNvPr id="3" name="Content Placeholder 4">
            <a:extLst>
              <a:ext uri="{FF2B5EF4-FFF2-40B4-BE49-F238E27FC236}">
                <a16:creationId xmlns:a16="http://schemas.microsoft.com/office/drawing/2014/main" id="{5DA59848-72AC-F0ED-0D99-18E4EAB0261E}"/>
              </a:ext>
            </a:extLst>
          </p:cNvPr>
          <p:cNvSpPr>
            <a:spLocks noGrp="1"/>
          </p:cNvSpPr>
          <p:nvPr>
            <p:ph idx="1"/>
          </p:nvPr>
        </p:nvSpPr>
        <p:spPr>
          <a:xfrm>
            <a:off x="838200" y="1525587"/>
            <a:ext cx="10515600" cy="4967288"/>
          </a:xfrm>
        </p:spPr>
        <p:txBody>
          <a:bodyPr>
            <a:normAutofit/>
          </a:bodyPr>
          <a:lstStyle/>
          <a:p>
            <a:pPr marL="0" indent="0" algn="just">
              <a:buNone/>
            </a:pPr>
            <a:r>
              <a:rPr lang="en-GB" sz="2200" dirty="0"/>
              <a:t>Energy Correlators are cool and fun!</a:t>
            </a:r>
          </a:p>
          <a:p>
            <a:pPr marL="0" indent="0" algn="just">
              <a:buNone/>
            </a:pPr>
            <a:endParaRPr lang="en-GB" sz="2200" dirty="0"/>
          </a:p>
          <a:p>
            <a:pPr marL="0" indent="0" algn="just">
              <a:buNone/>
            </a:pPr>
            <a:r>
              <a:rPr lang="en-GB" sz="2200" dirty="0"/>
              <a:t>The simple and inclusive nature of energy correlators perhaps provides a window into degrees of theoretical control than can be very hard to otherwise achieve in jet substructure within HI physics.</a:t>
            </a:r>
          </a:p>
          <a:p>
            <a:pPr marL="0" indent="0" algn="just">
              <a:buNone/>
            </a:pPr>
            <a:endParaRPr lang="en-GB" sz="2200" dirty="0"/>
          </a:p>
          <a:p>
            <a:pPr marL="0" indent="0" algn="just">
              <a:buNone/>
            </a:pPr>
            <a:r>
              <a:rPr lang="en-GB" sz="2200" dirty="0"/>
              <a:t>We’ve shown that (within the BDMPS-Z) framework, coherence can be accessed in a model independent way through energy correlator spectra.</a:t>
            </a:r>
          </a:p>
          <a:p>
            <a:pPr marL="0" indent="0" algn="just">
              <a:buNone/>
            </a:pPr>
            <a:endParaRPr lang="en-GB" sz="2200" dirty="0"/>
          </a:p>
          <a:p>
            <a:pPr marL="0" indent="0" algn="just">
              <a:buNone/>
            </a:pPr>
            <a:r>
              <a:rPr lang="en-GB" sz="2200" dirty="0"/>
              <a:t>There are several steps that needed to be taken to produce less idealised predictions that can be compared with experiment. Also, the novelty of these observables possibly introduces several experimental challenges. However, they show great promise and so I think it is worth the effort!</a:t>
            </a:r>
          </a:p>
        </p:txBody>
      </p:sp>
      <p:pic>
        <p:nvPicPr>
          <p:cNvPr id="2050" name="Picture 2" descr="Happy Emoji [Download iPhone Emojis] | Emoji Island">
            <a:extLst>
              <a:ext uri="{FF2B5EF4-FFF2-40B4-BE49-F238E27FC236}">
                <a16:creationId xmlns:a16="http://schemas.microsoft.com/office/drawing/2014/main" id="{B565FEF3-3032-1F30-B871-FC4AF52FBA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2800" y="1509713"/>
            <a:ext cx="825500" cy="82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74952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Part N/A: Supplemental Material</a:t>
            </a:r>
            <a:endParaRPr lang="en-FR" dirty="0">
              <a:latin typeface="Futura Medium" panose="020B0602020204020303" pitchFamily="34" charset="-79"/>
              <a:cs typeface="Futura Medium" panose="020B0602020204020303" pitchFamily="34" charset="-79"/>
            </a:endParaRPr>
          </a:p>
        </p:txBody>
      </p:sp>
      <p:sp>
        <p:nvSpPr>
          <p:cNvPr id="3" name="Footer Placeholder 2">
            <a:extLst>
              <a:ext uri="{FF2B5EF4-FFF2-40B4-BE49-F238E27FC236}">
                <a16:creationId xmlns:a16="http://schemas.microsoft.com/office/drawing/2014/main" id="{B587BEE4-0555-8843-88E4-C9B1031F4165}"/>
              </a:ext>
            </a:extLst>
          </p:cNvPr>
          <p:cNvSpPr>
            <a:spLocks noGrp="1"/>
          </p:cNvSpPr>
          <p:nvPr>
            <p:ph type="ftr" sz="quarter" idx="11"/>
          </p:nvPr>
        </p:nvSpPr>
        <p:spPr/>
        <p:txBody>
          <a:bodyPr/>
          <a:lstStyle/>
          <a:p>
            <a:r>
              <a:rPr lang="en-FR"/>
              <a:t>13/02/2023</a:t>
            </a:r>
          </a:p>
        </p:txBody>
      </p:sp>
    </p:spTree>
    <p:extLst>
      <p:ext uri="{BB962C8B-B14F-4D97-AF65-F5344CB8AC3E}">
        <p14:creationId xmlns:p14="http://schemas.microsoft.com/office/powerpoint/2010/main" val="3670371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2B48EF8-B205-6D97-6FFB-8B142A7CC16F}"/>
              </a:ext>
            </a:extLst>
          </p:cNvPr>
          <p:cNvPicPr>
            <a:picLocks noChangeAspect="1"/>
          </p:cNvPicPr>
          <p:nvPr/>
        </p:nvPicPr>
        <p:blipFill>
          <a:blip r:embed="rId2"/>
          <a:stretch>
            <a:fillRect/>
          </a:stretch>
        </p:blipFill>
        <p:spPr>
          <a:xfrm>
            <a:off x="2472202" y="522637"/>
            <a:ext cx="7772400" cy="3309698"/>
          </a:xfrm>
          <a:prstGeom prst="rect">
            <a:avLst/>
          </a:prstGeom>
        </p:spPr>
      </p:pic>
      <p:sp>
        <p:nvSpPr>
          <p:cNvPr id="4" name="TextBox 3">
            <a:extLst>
              <a:ext uri="{FF2B5EF4-FFF2-40B4-BE49-F238E27FC236}">
                <a16:creationId xmlns:a16="http://schemas.microsoft.com/office/drawing/2014/main" id="{07BDC95A-B62D-90F4-8AB5-A31311A11F6C}"/>
              </a:ext>
            </a:extLst>
          </p:cNvPr>
          <p:cNvSpPr txBox="1"/>
          <p:nvPr/>
        </p:nvSpPr>
        <p:spPr>
          <a:xfrm>
            <a:off x="706712" y="4017001"/>
            <a:ext cx="6100010" cy="369332"/>
          </a:xfrm>
          <a:prstGeom prst="rect">
            <a:avLst/>
          </a:prstGeom>
          <a:noFill/>
        </p:spPr>
        <p:txBody>
          <a:bodyPr wrap="square">
            <a:spAutoFit/>
          </a:bodyPr>
          <a:lstStyle/>
          <a:p>
            <a:r>
              <a:rPr lang="en-GB" dirty="0"/>
              <a:t>Where each of the in-medium propagators is of the form:</a:t>
            </a:r>
          </a:p>
        </p:txBody>
      </p:sp>
      <p:pic>
        <p:nvPicPr>
          <p:cNvPr id="5" name="Picture 4">
            <a:extLst>
              <a:ext uri="{FF2B5EF4-FFF2-40B4-BE49-F238E27FC236}">
                <a16:creationId xmlns:a16="http://schemas.microsoft.com/office/drawing/2014/main" id="{17605DE5-5BA6-43C2-E751-154FD6D2BEA4}"/>
              </a:ext>
            </a:extLst>
          </p:cNvPr>
          <p:cNvPicPr>
            <a:picLocks noChangeAspect="1"/>
          </p:cNvPicPr>
          <p:nvPr/>
        </p:nvPicPr>
        <p:blipFill rotWithShape="1">
          <a:blip r:embed="rId3"/>
          <a:srcRect b="12410"/>
          <a:stretch/>
        </p:blipFill>
        <p:spPr>
          <a:xfrm>
            <a:off x="2235582" y="4386333"/>
            <a:ext cx="7772400" cy="1884455"/>
          </a:xfrm>
          <a:prstGeom prst="rect">
            <a:avLst/>
          </a:prstGeom>
        </p:spPr>
      </p:pic>
      <p:sp>
        <p:nvSpPr>
          <p:cNvPr id="6" name="Title 1">
            <a:extLst>
              <a:ext uri="{FF2B5EF4-FFF2-40B4-BE49-F238E27FC236}">
                <a16:creationId xmlns:a16="http://schemas.microsoft.com/office/drawing/2014/main" id="{6BE32017-F7AF-59C0-829F-D15228BC0C69}"/>
              </a:ext>
            </a:extLst>
          </p:cNvPr>
          <p:cNvSpPr>
            <a:spLocks noGrp="1"/>
          </p:cNvSpPr>
          <p:nvPr>
            <p:ph type="title"/>
          </p:nvPr>
        </p:nvSpPr>
        <p:spPr>
          <a:xfrm>
            <a:off x="838200" y="365125"/>
            <a:ext cx="10515600" cy="1325563"/>
          </a:xfrm>
        </p:spPr>
        <p:txBody>
          <a:bodyPr/>
          <a:lstStyle/>
          <a:p>
            <a:r>
              <a:rPr lang="en-GB" dirty="0">
                <a:latin typeface="Futura Medium" panose="020B0602020204020303" pitchFamily="34" charset="-79"/>
                <a:cs typeface="Futura Medium" panose="020B0602020204020303" pitchFamily="34" charset="-79"/>
              </a:rPr>
              <a:t>Jet Quenching</a:t>
            </a:r>
            <a:endParaRPr lang="en-FR" dirty="0">
              <a:latin typeface="Futura Medium" panose="020B0602020204020303" pitchFamily="34" charset="-79"/>
              <a:cs typeface="Futura Medium" panose="020B0602020204020303" pitchFamily="34" charset="-79"/>
            </a:endParaRPr>
          </a:p>
        </p:txBody>
      </p:sp>
      <p:sp>
        <p:nvSpPr>
          <p:cNvPr id="7" name="Footer Placeholder 6">
            <a:extLst>
              <a:ext uri="{FF2B5EF4-FFF2-40B4-BE49-F238E27FC236}">
                <a16:creationId xmlns:a16="http://schemas.microsoft.com/office/drawing/2014/main" id="{D1136147-81EE-A724-D22B-13EE4D064002}"/>
              </a:ext>
            </a:extLst>
          </p:cNvPr>
          <p:cNvSpPr>
            <a:spLocks noGrp="1"/>
          </p:cNvSpPr>
          <p:nvPr>
            <p:ph type="ftr" sz="quarter" idx="11"/>
          </p:nvPr>
        </p:nvSpPr>
        <p:spPr/>
        <p:txBody>
          <a:bodyPr/>
          <a:lstStyle/>
          <a:p>
            <a:r>
              <a:rPr lang="en-FR"/>
              <a:t>13/02/2023</a:t>
            </a:r>
          </a:p>
        </p:txBody>
      </p:sp>
    </p:spTree>
    <p:extLst>
      <p:ext uri="{BB962C8B-B14F-4D97-AF65-F5344CB8AC3E}">
        <p14:creationId xmlns:p14="http://schemas.microsoft.com/office/powerpoint/2010/main" val="24780040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769017-FE72-BCCD-2371-39F1FBD0BE27}"/>
              </a:ext>
            </a:extLst>
          </p:cNvPr>
          <p:cNvPicPr>
            <a:picLocks noChangeAspect="1"/>
          </p:cNvPicPr>
          <p:nvPr/>
        </p:nvPicPr>
        <p:blipFill>
          <a:blip r:embed="rId2"/>
          <a:stretch>
            <a:fillRect/>
          </a:stretch>
        </p:blipFill>
        <p:spPr>
          <a:xfrm>
            <a:off x="2209800" y="1027906"/>
            <a:ext cx="7772400" cy="4636326"/>
          </a:xfrm>
          <a:prstGeom prst="rect">
            <a:avLst/>
          </a:prstGeom>
        </p:spPr>
      </p:pic>
      <p:sp>
        <p:nvSpPr>
          <p:cNvPr id="5" name="Title 1">
            <a:extLst>
              <a:ext uri="{FF2B5EF4-FFF2-40B4-BE49-F238E27FC236}">
                <a16:creationId xmlns:a16="http://schemas.microsoft.com/office/drawing/2014/main" id="{B462B99E-2880-2825-A249-A2B9CFA5461A}"/>
              </a:ext>
            </a:extLst>
          </p:cNvPr>
          <p:cNvSpPr>
            <a:spLocks noGrp="1"/>
          </p:cNvSpPr>
          <p:nvPr>
            <p:ph type="title"/>
          </p:nvPr>
        </p:nvSpPr>
        <p:spPr>
          <a:xfrm>
            <a:off x="838200" y="365125"/>
            <a:ext cx="10515600" cy="1325563"/>
          </a:xfrm>
        </p:spPr>
        <p:txBody>
          <a:bodyPr/>
          <a:lstStyle/>
          <a:p>
            <a:r>
              <a:rPr lang="en-GB" dirty="0">
                <a:latin typeface="Futura Medium" panose="020B0602020204020303" pitchFamily="34" charset="-79"/>
                <a:cs typeface="Futura Medium" panose="020B0602020204020303" pitchFamily="34" charset="-79"/>
              </a:rPr>
              <a:t>Jet Quenching</a:t>
            </a:r>
            <a:endParaRPr lang="en-FR" dirty="0">
              <a:latin typeface="Futura Medium" panose="020B0602020204020303" pitchFamily="34" charset="-79"/>
              <a:cs typeface="Futura Medium" panose="020B0602020204020303" pitchFamily="34" charset="-79"/>
            </a:endParaRPr>
          </a:p>
        </p:txBody>
      </p:sp>
      <p:sp>
        <p:nvSpPr>
          <p:cNvPr id="6" name="Footer Placeholder 5">
            <a:extLst>
              <a:ext uri="{FF2B5EF4-FFF2-40B4-BE49-F238E27FC236}">
                <a16:creationId xmlns:a16="http://schemas.microsoft.com/office/drawing/2014/main" id="{5B00BA77-7ED1-7D3A-1B2E-500503BEE5FB}"/>
              </a:ext>
            </a:extLst>
          </p:cNvPr>
          <p:cNvSpPr>
            <a:spLocks noGrp="1"/>
          </p:cNvSpPr>
          <p:nvPr>
            <p:ph type="ftr" sz="quarter" idx="11"/>
          </p:nvPr>
        </p:nvSpPr>
        <p:spPr/>
        <p:txBody>
          <a:bodyPr/>
          <a:lstStyle/>
          <a:p>
            <a:r>
              <a:rPr lang="en-FR"/>
              <a:t>13/02/2023</a:t>
            </a:r>
          </a:p>
        </p:txBody>
      </p:sp>
    </p:spTree>
    <p:extLst>
      <p:ext uri="{BB962C8B-B14F-4D97-AF65-F5344CB8AC3E}">
        <p14:creationId xmlns:p14="http://schemas.microsoft.com/office/powerpoint/2010/main" val="3938258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0DE4EE7-049B-3FD5-C398-BCCEC4D4D48B}"/>
              </a:ext>
            </a:extLst>
          </p:cNvPr>
          <p:cNvPicPr>
            <a:picLocks noChangeAspect="1"/>
          </p:cNvPicPr>
          <p:nvPr/>
        </p:nvPicPr>
        <p:blipFill rotWithShape="1">
          <a:blip r:embed="rId2"/>
          <a:srcRect b="5790"/>
          <a:stretch/>
        </p:blipFill>
        <p:spPr>
          <a:xfrm>
            <a:off x="1513120" y="1031043"/>
            <a:ext cx="8469080" cy="5654092"/>
          </a:xfrm>
          <a:prstGeom prst="rect">
            <a:avLst/>
          </a:prstGeom>
        </p:spPr>
      </p:pic>
      <p:sp>
        <p:nvSpPr>
          <p:cNvPr id="3" name="Title 1">
            <a:extLst>
              <a:ext uri="{FF2B5EF4-FFF2-40B4-BE49-F238E27FC236}">
                <a16:creationId xmlns:a16="http://schemas.microsoft.com/office/drawing/2014/main" id="{E7B42242-4E2E-F3F7-CCE8-F43F4916575C}"/>
              </a:ext>
            </a:extLst>
          </p:cNvPr>
          <p:cNvSpPr>
            <a:spLocks noGrp="1"/>
          </p:cNvSpPr>
          <p:nvPr>
            <p:ph type="title"/>
          </p:nvPr>
        </p:nvSpPr>
        <p:spPr>
          <a:xfrm>
            <a:off x="838200" y="365125"/>
            <a:ext cx="10515600" cy="1325563"/>
          </a:xfrm>
        </p:spPr>
        <p:txBody>
          <a:bodyPr/>
          <a:lstStyle/>
          <a:p>
            <a:r>
              <a:rPr lang="en-GB" dirty="0">
                <a:latin typeface="Futura Medium" panose="020B0602020204020303" pitchFamily="34" charset="-79"/>
                <a:cs typeface="Futura Medium" panose="020B0602020204020303" pitchFamily="34" charset="-79"/>
              </a:rPr>
              <a:t>Jet Quenching</a:t>
            </a:r>
            <a:endParaRPr lang="en-FR" dirty="0">
              <a:latin typeface="Futura Medium" panose="020B0602020204020303" pitchFamily="34" charset="-79"/>
              <a:cs typeface="Futura Medium" panose="020B0602020204020303" pitchFamily="34" charset="-79"/>
            </a:endParaRPr>
          </a:p>
        </p:txBody>
      </p:sp>
      <p:sp>
        <p:nvSpPr>
          <p:cNvPr id="4" name="Footer Placeholder 3">
            <a:extLst>
              <a:ext uri="{FF2B5EF4-FFF2-40B4-BE49-F238E27FC236}">
                <a16:creationId xmlns:a16="http://schemas.microsoft.com/office/drawing/2014/main" id="{16CE8777-B29E-EA9E-3770-E7A478C92780}"/>
              </a:ext>
            </a:extLst>
          </p:cNvPr>
          <p:cNvSpPr>
            <a:spLocks noGrp="1"/>
          </p:cNvSpPr>
          <p:nvPr>
            <p:ph type="ftr" sz="quarter" idx="11"/>
          </p:nvPr>
        </p:nvSpPr>
        <p:spPr/>
        <p:txBody>
          <a:bodyPr/>
          <a:lstStyle/>
          <a:p>
            <a:r>
              <a:rPr lang="en-FR"/>
              <a:t>13/02/2023</a:t>
            </a:r>
          </a:p>
        </p:txBody>
      </p:sp>
      <p:sp>
        <p:nvSpPr>
          <p:cNvPr id="5" name="TextBox 4">
            <a:extLst>
              <a:ext uri="{FF2B5EF4-FFF2-40B4-BE49-F238E27FC236}">
                <a16:creationId xmlns:a16="http://schemas.microsoft.com/office/drawing/2014/main" id="{4A4DBCA1-4355-6421-4F06-19BA7B5539E6}"/>
              </a:ext>
            </a:extLst>
          </p:cNvPr>
          <p:cNvSpPr txBox="1"/>
          <p:nvPr/>
        </p:nvSpPr>
        <p:spPr>
          <a:xfrm>
            <a:off x="987687" y="1524192"/>
            <a:ext cx="1340688" cy="461665"/>
          </a:xfrm>
          <a:prstGeom prst="rect">
            <a:avLst/>
          </a:prstGeom>
          <a:noFill/>
        </p:spPr>
        <p:txBody>
          <a:bodyPr wrap="none" rtlCol="0">
            <a:spAutoFit/>
          </a:bodyPr>
          <a:lstStyle/>
          <a:p>
            <a:r>
              <a:rPr lang="en-GB" sz="2400" dirty="0"/>
              <a:t>BDMPS-Z</a:t>
            </a:r>
          </a:p>
        </p:txBody>
      </p:sp>
    </p:spTree>
    <p:extLst>
      <p:ext uri="{BB962C8B-B14F-4D97-AF65-F5344CB8AC3E}">
        <p14:creationId xmlns:p14="http://schemas.microsoft.com/office/powerpoint/2010/main" val="3389832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Part N/A: Supplemental Material</a:t>
            </a:r>
            <a:endParaRPr lang="en-FR" dirty="0">
              <a:latin typeface="Futura Medium" panose="020B0602020204020303" pitchFamily="34" charset="-79"/>
              <a:cs typeface="Futura Medium" panose="020B0602020204020303" pitchFamily="34" charset="-79"/>
            </a:endParaRPr>
          </a:p>
        </p:txBody>
      </p:sp>
      <p:pic>
        <p:nvPicPr>
          <p:cNvPr id="6" name="Picture 5" descr="A picture containing text&#10;&#10;Description automatically generated">
            <a:extLst>
              <a:ext uri="{FF2B5EF4-FFF2-40B4-BE49-F238E27FC236}">
                <a16:creationId xmlns:a16="http://schemas.microsoft.com/office/drawing/2014/main" id="{ED3889F3-D3EA-966D-A474-D0D41C9653B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199198" y="1714457"/>
            <a:ext cx="9563100" cy="1334386"/>
          </a:xfrm>
          <a:prstGeom prst="rect">
            <a:avLst/>
          </a:prstGeom>
        </p:spPr>
      </p:pic>
      <p:pic>
        <p:nvPicPr>
          <p:cNvPr id="11" name="Picture 10" descr="Text&#10;&#10;Description automatically generated">
            <a:extLst>
              <a:ext uri="{FF2B5EF4-FFF2-40B4-BE49-F238E27FC236}">
                <a16:creationId xmlns:a16="http://schemas.microsoft.com/office/drawing/2014/main" id="{38B05E49-9F36-78A6-5CE2-1F40C4C6857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17500" y="3195808"/>
            <a:ext cx="5427437" cy="804392"/>
          </a:xfrm>
          <a:prstGeom prst="rect">
            <a:avLst/>
          </a:prstGeom>
        </p:spPr>
      </p:pic>
      <p:pic>
        <p:nvPicPr>
          <p:cNvPr id="15" name="Picture 14" descr="Diagram&#10;&#10;Description automatically generated with medium confidence">
            <a:extLst>
              <a:ext uri="{FF2B5EF4-FFF2-40B4-BE49-F238E27FC236}">
                <a16:creationId xmlns:a16="http://schemas.microsoft.com/office/drawing/2014/main" id="{6C66C236-FA5D-4FA0-FBF5-1C93E8854E1A}"/>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585613" y="3643315"/>
            <a:ext cx="6603087" cy="1007700"/>
          </a:xfrm>
          <a:prstGeom prst="rect">
            <a:avLst/>
          </a:prstGeom>
        </p:spPr>
      </p:pic>
      <p:pic>
        <p:nvPicPr>
          <p:cNvPr id="17" name="Picture 16" descr="A picture containing text, gauge&#10;&#10;Description automatically generated">
            <a:extLst>
              <a:ext uri="{FF2B5EF4-FFF2-40B4-BE49-F238E27FC236}">
                <a16:creationId xmlns:a16="http://schemas.microsoft.com/office/drawing/2014/main" id="{61067BC2-E609-C259-B90C-72E5DD9C05B2}"/>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210300" y="4651015"/>
            <a:ext cx="4978400" cy="736009"/>
          </a:xfrm>
          <a:prstGeom prst="rect">
            <a:avLst/>
          </a:prstGeom>
        </p:spPr>
      </p:pic>
      <p:pic>
        <p:nvPicPr>
          <p:cNvPr id="19" name="Picture 18">
            <a:extLst>
              <a:ext uri="{FF2B5EF4-FFF2-40B4-BE49-F238E27FC236}">
                <a16:creationId xmlns:a16="http://schemas.microsoft.com/office/drawing/2014/main" id="{46DDC0E5-5031-B589-0B2B-0683AD1F273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314450" y="5437824"/>
            <a:ext cx="9563100" cy="963052"/>
          </a:xfrm>
          <a:prstGeom prst="rect">
            <a:avLst/>
          </a:prstGeom>
        </p:spPr>
      </p:pic>
      <p:sp>
        <p:nvSpPr>
          <p:cNvPr id="3" name="Footer Placeholder 2">
            <a:extLst>
              <a:ext uri="{FF2B5EF4-FFF2-40B4-BE49-F238E27FC236}">
                <a16:creationId xmlns:a16="http://schemas.microsoft.com/office/drawing/2014/main" id="{9BEB87DA-3FEC-1B32-564C-AA0FCDF6BD05}"/>
              </a:ext>
            </a:extLst>
          </p:cNvPr>
          <p:cNvSpPr>
            <a:spLocks noGrp="1"/>
          </p:cNvSpPr>
          <p:nvPr>
            <p:ph type="ftr" sz="quarter" idx="11"/>
          </p:nvPr>
        </p:nvSpPr>
        <p:spPr/>
        <p:txBody>
          <a:bodyPr/>
          <a:lstStyle/>
          <a:p>
            <a:r>
              <a:rPr lang="en-FR"/>
              <a:t>13/02/2023</a:t>
            </a:r>
          </a:p>
        </p:txBody>
      </p:sp>
    </p:spTree>
    <p:extLst>
      <p:ext uri="{BB962C8B-B14F-4D97-AF65-F5344CB8AC3E}">
        <p14:creationId xmlns:p14="http://schemas.microsoft.com/office/powerpoint/2010/main" val="1488471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Part N/A: Supplemental Material</a:t>
            </a:r>
            <a:endParaRPr lang="en-FR" dirty="0">
              <a:latin typeface="Futura Medium" panose="020B0602020204020303" pitchFamily="34" charset="-79"/>
              <a:cs typeface="Futura Medium" panose="020B0602020204020303" pitchFamily="34" charset="-79"/>
            </a:endParaRPr>
          </a:p>
        </p:txBody>
      </p:sp>
      <p:sp>
        <p:nvSpPr>
          <p:cNvPr id="5" name="Footer Placeholder 4">
            <a:extLst>
              <a:ext uri="{FF2B5EF4-FFF2-40B4-BE49-F238E27FC236}">
                <a16:creationId xmlns:a16="http://schemas.microsoft.com/office/drawing/2014/main" id="{D55FA24E-ACEF-EE46-8E32-A7D2F72600F1}"/>
              </a:ext>
            </a:extLst>
          </p:cNvPr>
          <p:cNvSpPr>
            <a:spLocks noGrp="1"/>
          </p:cNvSpPr>
          <p:nvPr>
            <p:ph type="ftr" sz="quarter" idx="11"/>
          </p:nvPr>
        </p:nvSpPr>
        <p:spPr/>
        <p:txBody>
          <a:bodyPr/>
          <a:lstStyle/>
          <a:p>
            <a:r>
              <a:rPr lang="en-FR"/>
              <a:t>13/02/2023</a:t>
            </a:r>
          </a:p>
        </p:txBody>
      </p:sp>
      <p:pic>
        <p:nvPicPr>
          <p:cNvPr id="4" name="Picture 3">
            <a:extLst>
              <a:ext uri="{FF2B5EF4-FFF2-40B4-BE49-F238E27FC236}">
                <a16:creationId xmlns:a16="http://schemas.microsoft.com/office/drawing/2014/main" id="{E8CF60A2-DBA9-0980-5818-535CC46BC8A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38200" y="2376488"/>
            <a:ext cx="7086600" cy="571500"/>
          </a:xfrm>
          <a:prstGeom prst="rect">
            <a:avLst/>
          </a:prstGeom>
        </p:spPr>
      </p:pic>
      <p:pic>
        <p:nvPicPr>
          <p:cNvPr id="7" name="Picture 6" descr="Text&#10;&#10;Description automatically generated">
            <a:extLst>
              <a:ext uri="{FF2B5EF4-FFF2-40B4-BE49-F238E27FC236}">
                <a16:creationId xmlns:a16="http://schemas.microsoft.com/office/drawing/2014/main" id="{5B694F90-A99A-4592-3E24-6B79241AB756}"/>
              </a:ext>
            </a:extLst>
          </p:cNvPr>
          <p:cNvPicPr>
            <a:picLocks noChangeAspect="1"/>
          </p:cNvPicPr>
          <p:nvPr/>
        </p:nvPicPr>
        <p:blipFill rotWithShape="1">
          <a:blip r:embed="rId4">
            <a:clrChange>
              <a:clrFrom>
                <a:srgbClr val="FFFFFF"/>
              </a:clrFrom>
              <a:clrTo>
                <a:srgbClr val="FFFFFF">
                  <a:alpha val="0"/>
                </a:srgbClr>
              </a:clrTo>
            </a:clrChange>
          </a:blip>
          <a:srcRect t="51930"/>
          <a:stretch/>
        </p:blipFill>
        <p:spPr>
          <a:xfrm>
            <a:off x="838199" y="3331369"/>
            <a:ext cx="5080000" cy="445662"/>
          </a:xfrm>
          <a:prstGeom prst="rect">
            <a:avLst/>
          </a:prstGeom>
        </p:spPr>
      </p:pic>
      <p:pic>
        <p:nvPicPr>
          <p:cNvPr id="9" name="Picture 8" descr="Text, letter&#10;&#10;Description automatically generated">
            <a:extLst>
              <a:ext uri="{FF2B5EF4-FFF2-40B4-BE49-F238E27FC236}">
                <a16:creationId xmlns:a16="http://schemas.microsoft.com/office/drawing/2014/main" id="{5124AC17-E476-6490-AF27-7F0ED923770D}"/>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273803" y="3282795"/>
            <a:ext cx="3606800" cy="889000"/>
          </a:xfrm>
          <a:prstGeom prst="rect">
            <a:avLst/>
          </a:prstGeom>
        </p:spPr>
      </p:pic>
      <p:pic>
        <p:nvPicPr>
          <p:cNvPr id="10" name="Picture 9" descr="Text&#10;&#10;Description automatically generated">
            <a:extLst>
              <a:ext uri="{FF2B5EF4-FFF2-40B4-BE49-F238E27FC236}">
                <a16:creationId xmlns:a16="http://schemas.microsoft.com/office/drawing/2014/main" id="{9D7263B5-F188-F0DD-E457-94FCFA21E83C}"/>
              </a:ext>
            </a:extLst>
          </p:cNvPr>
          <p:cNvPicPr>
            <a:picLocks noChangeAspect="1"/>
          </p:cNvPicPr>
          <p:nvPr/>
        </p:nvPicPr>
        <p:blipFill rotWithShape="1">
          <a:blip r:embed="rId4">
            <a:clrChange>
              <a:clrFrom>
                <a:srgbClr val="FFFFFF"/>
              </a:clrFrom>
              <a:clrTo>
                <a:srgbClr val="FFFFFF">
                  <a:alpha val="0"/>
                </a:srgbClr>
              </a:clrTo>
            </a:clrChange>
          </a:blip>
          <a:srcRect b="51930"/>
          <a:stretch/>
        </p:blipFill>
        <p:spPr>
          <a:xfrm>
            <a:off x="838200" y="4834334"/>
            <a:ext cx="5080000" cy="445662"/>
          </a:xfrm>
          <a:prstGeom prst="rect">
            <a:avLst/>
          </a:prstGeom>
        </p:spPr>
      </p:pic>
      <p:pic>
        <p:nvPicPr>
          <p:cNvPr id="12" name="Picture 11" descr="Chart, text&#10;&#10;Description automatically generated">
            <a:extLst>
              <a:ext uri="{FF2B5EF4-FFF2-40B4-BE49-F238E27FC236}">
                <a16:creationId xmlns:a16="http://schemas.microsoft.com/office/drawing/2014/main" id="{0B7FDE79-D59D-D205-8B98-A6EA797AA8F6}"/>
              </a:ext>
            </a:extLst>
          </p:cNvPr>
          <p:cNvPicPr>
            <a:picLocks noChangeAspect="1"/>
          </p:cNvPicPr>
          <p:nvPr/>
        </p:nvPicPr>
        <p:blipFill>
          <a:blip r:embed="rId6">
            <a:clrChange>
              <a:clrFrom>
                <a:srgbClr val="FEFFFF"/>
              </a:clrFrom>
              <a:clrTo>
                <a:srgbClr val="FEFFFF">
                  <a:alpha val="0"/>
                </a:srgbClr>
              </a:clrTo>
            </a:clrChange>
          </a:blip>
          <a:stretch>
            <a:fillRect/>
          </a:stretch>
        </p:blipFill>
        <p:spPr>
          <a:xfrm>
            <a:off x="2298700" y="5390243"/>
            <a:ext cx="6832600" cy="1117600"/>
          </a:xfrm>
          <a:prstGeom prst="rect">
            <a:avLst/>
          </a:prstGeom>
        </p:spPr>
      </p:pic>
      <p:pic>
        <p:nvPicPr>
          <p:cNvPr id="3" name="Picture 2" descr="Diagram, schematic&#10;&#10;Description automatically generated">
            <a:extLst>
              <a:ext uri="{FF2B5EF4-FFF2-40B4-BE49-F238E27FC236}">
                <a16:creationId xmlns:a16="http://schemas.microsoft.com/office/drawing/2014/main" id="{66F39DCF-E574-A00D-B2C8-DF7009C35EED}"/>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838199" y="1397202"/>
            <a:ext cx="4152901" cy="850356"/>
          </a:xfrm>
          <a:prstGeom prst="rect">
            <a:avLst/>
          </a:prstGeom>
        </p:spPr>
      </p:pic>
    </p:spTree>
    <p:extLst>
      <p:ext uri="{BB962C8B-B14F-4D97-AF65-F5344CB8AC3E}">
        <p14:creationId xmlns:p14="http://schemas.microsoft.com/office/powerpoint/2010/main" val="2244674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Introduction</a:t>
            </a:r>
            <a:endParaRPr lang="en-FR" dirty="0">
              <a:latin typeface="Futura Medium" panose="020B0602020204020303" pitchFamily="34" charset="-79"/>
              <a:cs typeface="Futura Medium" panose="020B0602020204020303" pitchFamily="34" charset="-79"/>
            </a:endParaRPr>
          </a:p>
        </p:txBody>
      </p:sp>
      <p:sp>
        <p:nvSpPr>
          <p:cNvPr id="4" name="Footer Placeholder 3">
            <a:extLst>
              <a:ext uri="{FF2B5EF4-FFF2-40B4-BE49-F238E27FC236}">
                <a16:creationId xmlns:a16="http://schemas.microsoft.com/office/drawing/2014/main" id="{290E986D-2D1D-044A-A90E-787691164890}"/>
              </a:ext>
            </a:extLst>
          </p:cNvPr>
          <p:cNvSpPr>
            <a:spLocks noGrp="1"/>
          </p:cNvSpPr>
          <p:nvPr>
            <p:ph type="ftr" sz="quarter" idx="11"/>
          </p:nvPr>
        </p:nvSpPr>
        <p:spPr/>
        <p:txBody>
          <a:bodyPr/>
          <a:lstStyle/>
          <a:p>
            <a:r>
              <a:rPr lang="en-FR"/>
              <a:t>13/02/2023</a:t>
            </a:r>
          </a:p>
        </p:txBody>
      </p:sp>
      <p:sp>
        <p:nvSpPr>
          <p:cNvPr id="3" name="Content Placeholder 4">
            <a:extLst>
              <a:ext uri="{FF2B5EF4-FFF2-40B4-BE49-F238E27FC236}">
                <a16:creationId xmlns:a16="http://schemas.microsoft.com/office/drawing/2014/main" id="{9E16F211-CD1C-3FB5-21EB-5056E167E8EB}"/>
              </a:ext>
            </a:extLst>
          </p:cNvPr>
          <p:cNvSpPr>
            <a:spLocks noGrp="1"/>
          </p:cNvSpPr>
          <p:nvPr>
            <p:ph idx="1"/>
          </p:nvPr>
        </p:nvSpPr>
        <p:spPr>
          <a:xfrm>
            <a:off x="838199" y="1825625"/>
            <a:ext cx="10515599" cy="4351338"/>
          </a:xfrm>
        </p:spPr>
        <p:txBody>
          <a:bodyPr>
            <a:normAutofit fontScale="92500" lnSpcReduction="10000"/>
          </a:bodyPr>
          <a:lstStyle/>
          <a:p>
            <a:pPr marL="0" indent="0" algn="just">
              <a:buNone/>
            </a:pPr>
            <a:r>
              <a:rPr lang="en-FR" dirty="0"/>
              <a:t>What’s the middle ground?</a:t>
            </a:r>
          </a:p>
          <a:p>
            <a:pPr marL="0" indent="0" algn="just">
              <a:buNone/>
            </a:pPr>
            <a:endParaRPr lang="en-FR" dirty="0"/>
          </a:p>
          <a:p>
            <a:pPr marL="0" indent="0" algn="just">
              <a:buNone/>
            </a:pPr>
            <a:endParaRPr lang="en-FR" dirty="0"/>
          </a:p>
          <a:p>
            <a:pPr marL="0" indent="0" algn="just">
              <a:buNone/>
            </a:pPr>
            <a:endParaRPr lang="en-FR" dirty="0"/>
          </a:p>
          <a:p>
            <a:pPr marL="0" indent="0" algn="just">
              <a:buNone/>
            </a:pPr>
            <a:r>
              <a:rPr lang="en-FR" dirty="0"/>
              <a:t>The energy flow operator is an ANEC operator, it can be computed directly in CFTs admitting many new computational techniques.</a:t>
            </a:r>
          </a:p>
          <a:p>
            <a:pPr marL="0" indent="0" algn="just">
              <a:buNone/>
            </a:pPr>
            <a:endParaRPr lang="en-FR" dirty="0"/>
          </a:p>
          <a:p>
            <a:pPr marL="0" indent="0" algn="just">
              <a:buNone/>
            </a:pPr>
            <a:r>
              <a:rPr lang="en-FR" dirty="0"/>
              <a:t>Its correlation functions are also directly collider observables – Energy Correlators. </a:t>
            </a:r>
          </a:p>
          <a:p>
            <a:pPr marL="0" indent="0" algn="just">
              <a:buNone/>
            </a:pPr>
            <a:r>
              <a:rPr lang="en-FR" dirty="0"/>
              <a:t>We want to apply these to HI collisions to study jet quenching.</a:t>
            </a:r>
          </a:p>
        </p:txBody>
      </p:sp>
      <p:pic>
        <p:nvPicPr>
          <p:cNvPr id="6" name="Picture 5" descr="Text, letter&#10;&#10;Description automatically generated">
            <a:extLst>
              <a:ext uri="{FF2B5EF4-FFF2-40B4-BE49-F238E27FC236}">
                <a16:creationId xmlns:a16="http://schemas.microsoft.com/office/drawing/2014/main" id="{01DE64DC-99A0-4FC2-1AF4-9C68BC0160E0}"/>
              </a:ext>
            </a:extLst>
          </p:cNvPr>
          <p:cNvPicPr>
            <a:picLocks noChangeAspect="1"/>
          </p:cNvPicPr>
          <p:nvPr/>
        </p:nvPicPr>
        <p:blipFill>
          <a:blip r:embed="rId2"/>
          <a:stretch>
            <a:fillRect/>
          </a:stretch>
        </p:blipFill>
        <p:spPr>
          <a:xfrm>
            <a:off x="7444718" y="736600"/>
            <a:ext cx="3292758" cy="2692400"/>
          </a:xfrm>
          <a:prstGeom prst="rect">
            <a:avLst/>
          </a:prstGeom>
        </p:spPr>
      </p:pic>
      <p:pic>
        <p:nvPicPr>
          <p:cNvPr id="5" name="Picture 4" descr="Diagram&#10;&#10;Description automatically generated with medium confidence">
            <a:extLst>
              <a:ext uri="{FF2B5EF4-FFF2-40B4-BE49-F238E27FC236}">
                <a16:creationId xmlns:a16="http://schemas.microsoft.com/office/drawing/2014/main" id="{63BE0356-EC47-CF9B-50F3-9CE6D2BF1698}"/>
              </a:ext>
            </a:extLst>
          </p:cNvPr>
          <p:cNvPicPr>
            <a:picLocks noChangeAspect="1"/>
          </p:cNvPicPr>
          <p:nvPr/>
        </p:nvPicPr>
        <p:blipFill rotWithShape="1">
          <a:blip r:embed="rId3">
            <a:clrChange>
              <a:clrFrom>
                <a:srgbClr val="FFFFFF"/>
              </a:clrFrom>
              <a:clrTo>
                <a:srgbClr val="FFFFFF">
                  <a:alpha val="0"/>
                </a:srgbClr>
              </a:clrTo>
            </a:clrChange>
          </a:blip>
          <a:srcRect l="3322"/>
          <a:stretch/>
        </p:blipFill>
        <p:spPr>
          <a:xfrm>
            <a:off x="1000579" y="2183376"/>
            <a:ext cx="5095421" cy="1447800"/>
          </a:xfrm>
          <a:prstGeom prst="rect">
            <a:avLst/>
          </a:prstGeom>
        </p:spPr>
      </p:pic>
    </p:spTree>
    <p:extLst>
      <p:ext uri="{BB962C8B-B14F-4D97-AF65-F5344CB8AC3E}">
        <p14:creationId xmlns:p14="http://schemas.microsoft.com/office/powerpoint/2010/main" val="4088209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Introduction</a:t>
            </a:r>
            <a:endParaRPr lang="en-FR" dirty="0">
              <a:latin typeface="Futura Medium" panose="020B0602020204020303" pitchFamily="34" charset="-79"/>
              <a:cs typeface="Futura Medium" panose="020B0602020204020303" pitchFamily="34" charset="-79"/>
            </a:endParaRPr>
          </a:p>
        </p:txBody>
      </p:sp>
      <p:sp>
        <p:nvSpPr>
          <p:cNvPr id="4" name="Footer Placeholder 3">
            <a:extLst>
              <a:ext uri="{FF2B5EF4-FFF2-40B4-BE49-F238E27FC236}">
                <a16:creationId xmlns:a16="http://schemas.microsoft.com/office/drawing/2014/main" id="{290E986D-2D1D-044A-A90E-787691164890}"/>
              </a:ext>
            </a:extLst>
          </p:cNvPr>
          <p:cNvSpPr>
            <a:spLocks noGrp="1"/>
          </p:cNvSpPr>
          <p:nvPr>
            <p:ph type="ftr" sz="quarter" idx="11"/>
          </p:nvPr>
        </p:nvSpPr>
        <p:spPr/>
        <p:txBody>
          <a:bodyPr/>
          <a:lstStyle/>
          <a:p>
            <a:r>
              <a:rPr lang="en-FR"/>
              <a:t>13/02/2023</a:t>
            </a:r>
          </a:p>
        </p:txBody>
      </p:sp>
      <mc:AlternateContent xmlns:mc="http://schemas.openxmlformats.org/markup-compatibility/2006" xmlns:a14="http://schemas.microsoft.com/office/drawing/2010/main">
        <mc:Choice Requires="a14">
          <p:sp>
            <p:nvSpPr>
              <p:cNvPr id="3" name="Content Placeholder 4">
                <a:extLst>
                  <a:ext uri="{FF2B5EF4-FFF2-40B4-BE49-F238E27FC236}">
                    <a16:creationId xmlns:a16="http://schemas.microsoft.com/office/drawing/2014/main" id="{9E16F211-CD1C-3FB5-21EB-5056E167E8EB}"/>
                  </a:ext>
                </a:extLst>
              </p:cNvPr>
              <p:cNvSpPr>
                <a:spLocks noGrp="1"/>
              </p:cNvSpPr>
              <p:nvPr>
                <p:ph idx="1"/>
              </p:nvPr>
            </p:nvSpPr>
            <p:spPr>
              <a:xfrm>
                <a:off x="838199" y="1825625"/>
                <a:ext cx="10515599" cy="4351338"/>
              </a:xfrm>
            </p:spPr>
            <p:txBody>
              <a:bodyPr>
                <a:normAutofit/>
              </a:bodyPr>
              <a:lstStyle/>
              <a:p>
                <a:pPr marL="0" indent="0" algn="just">
                  <a:buNone/>
                </a:pPr>
                <a:r>
                  <a:rPr lang="en-FR" dirty="0"/>
                  <a:t>Very quickly, what is </a:t>
                </a:r>
                <a14:m>
                  <m:oMath xmlns:m="http://schemas.openxmlformats.org/officeDocument/2006/math">
                    <m:r>
                      <a:rPr lang="en-FR" i="1" smtClean="0">
                        <a:latin typeface="Cambria Math" panose="02040503050406030204" pitchFamily="18" charset="0"/>
                        <a:ea typeface="Cambria Math" panose="02040503050406030204" pitchFamily="18" charset="0"/>
                      </a:rPr>
                      <m:t>ℇ</m:t>
                    </m:r>
                    <m:r>
                      <a:rPr lang="en-GB" b="0" i="1" smtClean="0">
                        <a:latin typeface="Cambria Math" panose="02040503050406030204" pitchFamily="18" charset="0"/>
                        <a:ea typeface="Cambria Math" panose="02040503050406030204" pitchFamily="18" charset="0"/>
                      </a:rPr>
                      <m:t>(</m:t>
                    </m:r>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𝑛</m:t>
                        </m:r>
                      </m:e>
                    </m:acc>
                    <m:r>
                      <a:rPr lang="en-GB" b="0" i="1" smtClean="0">
                        <a:latin typeface="Cambria Math" panose="02040503050406030204" pitchFamily="18" charset="0"/>
                        <a:ea typeface="Cambria Math" panose="02040503050406030204" pitchFamily="18" charset="0"/>
                      </a:rPr>
                      <m:t>)</m:t>
                    </m:r>
                  </m:oMath>
                </a14:m>
                <a:r>
                  <a:rPr lang="en-FR" dirty="0"/>
                  <a:t>?</a:t>
                </a:r>
              </a:p>
              <a:p>
                <a:pPr marL="0" indent="0" algn="just">
                  <a:buNone/>
                </a:pPr>
                <a:endParaRPr lang="en-FR" dirty="0"/>
              </a:p>
              <a:p>
                <a:pPr marL="0" indent="0" algn="just">
                  <a:buNone/>
                </a:pPr>
                <a:r>
                  <a:rPr lang="en-FR" dirty="0"/>
                  <a:t>		Idealised calorimeter output at a solid angle labelled by </a:t>
                </a:r>
                <a14:m>
                  <m:oMath xmlns:m="http://schemas.openxmlformats.org/officeDocument/2006/math">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𝑛</m:t>
                        </m:r>
                      </m:e>
                    </m:acc>
                  </m:oMath>
                </a14:m>
                <a:r>
                  <a:rPr lang="en-FR" dirty="0"/>
                  <a:t>.</a:t>
                </a:r>
              </a:p>
              <a:p>
                <a:pPr marL="0" indent="0" algn="just">
                  <a:buNone/>
                </a:pPr>
                <a:endParaRPr lang="en-FR" dirty="0"/>
              </a:p>
              <a:p>
                <a:pPr marL="0" indent="0" algn="just">
                  <a:buNone/>
                </a:pPr>
                <a:r>
                  <a:rPr lang="en-FR" dirty="0"/>
                  <a:t>Correlation functions of </a:t>
                </a:r>
                <a14:m>
                  <m:oMath xmlns:m="http://schemas.openxmlformats.org/officeDocument/2006/math">
                    <m:r>
                      <a:rPr lang="en-FR" i="1" smtClean="0">
                        <a:latin typeface="Cambria Math" panose="02040503050406030204" pitchFamily="18" charset="0"/>
                        <a:ea typeface="Cambria Math" panose="02040503050406030204" pitchFamily="18" charset="0"/>
                      </a:rPr>
                      <m:t>ℇ</m:t>
                    </m:r>
                    <m:r>
                      <a:rPr lang="en-GB" b="0" i="1" smtClean="0">
                        <a:latin typeface="Cambria Math" panose="02040503050406030204" pitchFamily="18" charset="0"/>
                        <a:ea typeface="Cambria Math" panose="02040503050406030204" pitchFamily="18" charset="0"/>
                      </a:rPr>
                      <m:t>(</m:t>
                    </m:r>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𝑛</m:t>
                        </m:r>
                      </m:e>
                    </m:acc>
                    <m:r>
                      <a:rPr lang="en-GB" b="0" i="1" smtClean="0">
                        <a:latin typeface="Cambria Math" panose="02040503050406030204" pitchFamily="18" charset="0"/>
                        <a:ea typeface="Cambria Math" panose="02040503050406030204" pitchFamily="18" charset="0"/>
                      </a:rPr>
                      <m:t>)</m:t>
                    </m:r>
                  </m:oMath>
                </a14:m>
                <a:r>
                  <a:rPr lang="en-FR" dirty="0"/>
                  <a:t> quantify the correlations between the average calorimeter outputs at different points across the celestial sphere from a particular process.</a:t>
                </a:r>
              </a:p>
              <a:p>
                <a:pPr marL="0" indent="0" algn="just">
                  <a:buNone/>
                </a:pPr>
                <a:endParaRPr lang="en-FR" dirty="0"/>
              </a:p>
              <a:p>
                <a:pPr marL="0" indent="0" algn="just">
                  <a:buNone/>
                </a:pPr>
                <a:r>
                  <a:rPr lang="en-FR" dirty="0"/>
                  <a:t>They are functions of the angles between the calorimeters.</a:t>
                </a:r>
              </a:p>
            </p:txBody>
          </p:sp>
        </mc:Choice>
        <mc:Fallback xmlns="">
          <p:sp>
            <p:nvSpPr>
              <p:cNvPr id="3" name="Content Placeholder 4">
                <a:extLst>
                  <a:ext uri="{FF2B5EF4-FFF2-40B4-BE49-F238E27FC236}">
                    <a16:creationId xmlns:a16="http://schemas.microsoft.com/office/drawing/2014/main" id="{9E16F211-CD1C-3FB5-21EB-5056E167E8EB}"/>
                  </a:ext>
                </a:extLst>
              </p:cNvPr>
              <p:cNvSpPr>
                <a:spLocks noGrp="1" noRot="1" noChangeAspect="1" noMove="1" noResize="1" noEditPoints="1" noAdjustHandles="1" noChangeArrowheads="1" noChangeShapeType="1" noTextEdit="1"/>
              </p:cNvSpPr>
              <p:nvPr>
                <p:ph idx="1"/>
              </p:nvPr>
            </p:nvSpPr>
            <p:spPr>
              <a:xfrm>
                <a:off x="838199" y="1825625"/>
                <a:ext cx="10515599" cy="4351338"/>
              </a:xfrm>
              <a:blipFill>
                <a:blip r:embed="rId2"/>
                <a:stretch>
                  <a:fillRect l="-1086" t="-2326" r="-1206" b="-2907"/>
                </a:stretch>
              </a:blipFill>
            </p:spPr>
            <p:txBody>
              <a:bodyPr/>
              <a:lstStyle/>
              <a:p>
                <a:r>
                  <a:rPr lang="en-GB">
                    <a:noFill/>
                  </a:rPr>
                  <a:t> </a:t>
                </a:r>
              </a:p>
            </p:txBody>
          </p:sp>
        </mc:Fallback>
      </mc:AlternateContent>
      <p:pic>
        <p:nvPicPr>
          <p:cNvPr id="5" name="Picture 4" descr="Diagram&#10;&#10;Description automatically generated with medium confidence">
            <a:extLst>
              <a:ext uri="{FF2B5EF4-FFF2-40B4-BE49-F238E27FC236}">
                <a16:creationId xmlns:a16="http://schemas.microsoft.com/office/drawing/2014/main" id="{63BE0356-EC47-CF9B-50F3-9CE6D2BF1698}"/>
              </a:ext>
            </a:extLst>
          </p:cNvPr>
          <p:cNvPicPr>
            <a:picLocks noChangeAspect="1"/>
          </p:cNvPicPr>
          <p:nvPr/>
        </p:nvPicPr>
        <p:blipFill rotWithShape="1">
          <a:blip r:embed="rId3">
            <a:clrChange>
              <a:clrFrom>
                <a:srgbClr val="FFFFFF"/>
              </a:clrFrom>
              <a:clrTo>
                <a:srgbClr val="FFFFFF">
                  <a:alpha val="0"/>
                </a:srgbClr>
              </a:clrTo>
            </a:clrChange>
          </a:blip>
          <a:srcRect l="3322" r="73624"/>
          <a:stretch/>
        </p:blipFill>
        <p:spPr>
          <a:xfrm>
            <a:off x="1352271" y="2356392"/>
            <a:ext cx="1215083" cy="1447800"/>
          </a:xfrm>
          <a:prstGeom prst="rect">
            <a:avLst/>
          </a:prstGeom>
        </p:spPr>
      </p:pic>
    </p:spTree>
    <p:extLst>
      <p:ext uri="{BB962C8B-B14F-4D97-AF65-F5344CB8AC3E}">
        <p14:creationId xmlns:p14="http://schemas.microsoft.com/office/powerpoint/2010/main" val="2804647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Introduction</a:t>
            </a:r>
            <a:endParaRPr lang="en-FR" dirty="0">
              <a:latin typeface="Futura Medium" panose="020B0602020204020303" pitchFamily="34" charset="-79"/>
              <a:cs typeface="Futura Medium" panose="020B0602020204020303" pitchFamily="34" charset="-79"/>
            </a:endParaRPr>
          </a:p>
        </p:txBody>
      </p:sp>
      <p:sp>
        <p:nvSpPr>
          <p:cNvPr id="4" name="Footer Placeholder 3">
            <a:extLst>
              <a:ext uri="{FF2B5EF4-FFF2-40B4-BE49-F238E27FC236}">
                <a16:creationId xmlns:a16="http://schemas.microsoft.com/office/drawing/2014/main" id="{290E986D-2D1D-044A-A90E-787691164890}"/>
              </a:ext>
            </a:extLst>
          </p:cNvPr>
          <p:cNvSpPr>
            <a:spLocks noGrp="1"/>
          </p:cNvSpPr>
          <p:nvPr>
            <p:ph type="ftr" sz="quarter" idx="11"/>
          </p:nvPr>
        </p:nvSpPr>
        <p:spPr/>
        <p:txBody>
          <a:bodyPr/>
          <a:lstStyle/>
          <a:p>
            <a:r>
              <a:rPr lang="en-FR"/>
              <a:t>13/02/2023</a:t>
            </a:r>
          </a:p>
        </p:txBody>
      </p:sp>
      <p:sp>
        <p:nvSpPr>
          <p:cNvPr id="3" name="Content Placeholder 4">
            <a:extLst>
              <a:ext uri="{FF2B5EF4-FFF2-40B4-BE49-F238E27FC236}">
                <a16:creationId xmlns:a16="http://schemas.microsoft.com/office/drawing/2014/main" id="{9E16F211-CD1C-3FB5-21EB-5056E167E8EB}"/>
              </a:ext>
            </a:extLst>
          </p:cNvPr>
          <p:cNvSpPr>
            <a:spLocks noGrp="1"/>
          </p:cNvSpPr>
          <p:nvPr>
            <p:ph idx="1"/>
          </p:nvPr>
        </p:nvSpPr>
        <p:spPr>
          <a:xfrm>
            <a:off x="838199" y="1825625"/>
            <a:ext cx="10515599" cy="4351338"/>
          </a:xfrm>
        </p:spPr>
        <p:txBody>
          <a:bodyPr>
            <a:normAutofit/>
          </a:bodyPr>
          <a:lstStyle/>
          <a:p>
            <a:pPr marL="0" indent="0" algn="just">
              <a:buNone/>
            </a:pPr>
            <a:r>
              <a:rPr lang="en-GB" dirty="0"/>
              <a:t>Important difference between correlators and more ‘typical’ observables.</a:t>
            </a:r>
            <a:endParaRPr lang="en-FR" dirty="0"/>
          </a:p>
          <a:p>
            <a:pPr marL="0" indent="0" algn="just">
              <a:buNone/>
            </a:pPr>
            <a:endParaRPr lang="en-FR" dirty="0"/>
          </a:p>
          <a:p>
            <a:pPr marL="0" indent="0" algn="just">
              <a:buNone/>
            </a:pPr>
            <a:endParaRPr lang="en-FR" dirty="0"/>
          </a:p>
        </p:txBody>
      </p:sp>
      <p:pic>
        <p:nvPicPr>
          <p:cNvPr id="6" name="Picture 2" descr="ATLAS event | ILC Newsline">
            <a:extLst>
              <a:ext uri="{FF2B5EF4-FFF2-40B4-BE49-F238E27FC236}">
                <a16:creationId xmlns:a16="http://schemas.microsoft.com/office/drawing/2014/main" id="{0D6E838E-F369-386B-8BEF-D5294F0AA4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9179" y="3420290"/>
            <a:ext cx="3053511" cy="2481409"/>
          </a:xfrm>
          <a:prstGeom prst="rect">
            <a:avLst/>
          </a:prstGeom>
          <a:noFill/>
          <a:extLst>
            <a:ext uri="{909E8E84-426E-40DD-AFC4-6F175D3DCCD1}">
              <a14:hiddenFill xmlns:a14="http://schemas.microsoft.com/office/drawing/2010/main">
                <a:solidFill>
                  <a:srgbClr val="FFFFFF"/>
                </a:solidFill>
              </a14:hiddenFill>
            </a:ext>
          </a:extLst>
        </p:spPr>
      </p:pic>
      <p:sp>
        <p:nvSpPr>
          <p:cNvPr id="7" name="Right Arrow 6">
            <a:extLst>
              <a:ext uri="{FF2B5EF4-FFF2-40B4-BE49-F238E27FC236}">
                <a16:creationId xmlns:a16="http://schemas.microsoft.com/office/drawing/2014/main" id="{B47EB09A-19C0-35FB-1FBD-CE30ACCC7D42}"/>
              </a:ext>
            </a:extLst>
          </p:cNvPr>
          <p:cNvSpPr/>
          <p:nvPr/>
        </p:nvSpPr>
        <p:spPr>
          <a:xfrm>
            <a:off x="5630006" y="4458771"/>
            <a:ext cx="931985" cy="404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a:extLst>
              <a:ext uri="{FF2B5EF4-FFF2-40B4-BE49-F238E27FC236}">
                <a16:creationId xmlns:a16="http://schemas.microsoft.com/office/drawing/2014/main" id="{7CBE2265-B9CD-FB86-7C30-86B6241AC81A}"/>
              </a:ext>
            </a:extLst>
          </p:cNvPr>
          <p:cNvGrpSpPr/>
          <p:nvPr/>
        </p:nvGrpSpPr>
        <p:grpSpPr>
          <a:xfrm>
            <a:off x="6978160" y="3107506"/>
            <a:ext cx="3959468" cy="2984500"/>
            <a:chOff x="6755423" y="3772187"/>
            <a:chExt cx="3959468" cy="2984500"/>
          </a:xfrm>
        </p:grpSpPr>
        <p:sp>
          <p:nvSpPr>
            <p:cNvPr id="9" name="Rectangle 8">
              <a:extLst>
                <a:ext uri="{FF2B5EF4-FFF2-40B4-BE49-F238E27FC236}">
                  <a16:creationId xmlns:a16="http://schemas.microsoft.com/office/drawing/2014/main" id="{AD0A41FA-798B-5B51-6982-2775B74FDE04}"/>
                </a:ext>
              </a:extLst>
            </p:cNvPr>
            <p:cNvSpPr/>
            <p:nvPr/>
          </p:nvSpPr>
          <p:spPr>
            <a:xfrm>
              <a:off x="6852138" y="3854793"/>
              <a:ext cx="3862753" cy="28666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Chart&#10;&#10;Description automatically generated">
              <a:extLst>
                <a:ext uri="{FF2B5EF4-FFF2-40B4-BE49-F238E27FC236}">
                  <a16:creationId xmlns:a16="http://schemas.microsoft.com/office/drawing/2014/main" id="{57D68B9A-50A2-B030-0B52-D9AA71E5228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755423" y="3772187"/>
              <a:ext cx="3924300" cy="2984500"/>
            </a:xfrm>
            <a:prstGeom prst="rect">
              <a:avLst/>
            </a:prstGeom>
          </p:spPr>
        </p:pic>
      </p:grpSp>
    </p:spTree>
    <p:extLst>
      <p:ext uri="{BB962C8B-B14F-4D97-AF65-F5344CB8AC3E}">
        <p14:creationId xmlns:p14="http://schemas.microsoft.com/office/powerpoint/2010/main" val="1598755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Introduction</a:t>
            </a:r>
            <a:endParaRPr lang="en-FR" dirty="0">
              <a:latin typeface="Futura Medium" panose="020B0602020204020303" pitchFamily="34" charset="-79"/>
              <a:cs typeface="Futura Medium" panose="020B0602020204020303" pitchFamily="34" charset="-79"/>
            </a:endParaRPr>
          </a:p>
        </p:txBody>
      </p:sp>
      <p:sp>
        <p:nvSpPr>
          <p:cNvPr id="4" name="Footer Placeholder 3">
            <a:extLst>
              <a:ext uri="{FF2B5EF4-FFF2-40B4-BE49-F238E27FC236}">
                <a16:creationId xmlns:a16="http://schemas.microsoft.com/office/drawing/2014/main" id="{290E986D-2D1D-044A-A90E-787691164890}"/>
              </a:ext>
            </a:extLst>
          </p:cNvPr>
          <p:cNvSpPr>
            <a:spLocks noGrp="1"/>
          </p:cNvSpPr>
          <p:nvPr>
            <p:ph type="ftr" sz="quarter" idx="11"/>
          </p:nvPr>
        </p:nvSpPr>
        <p:spPr/>
        <p:txBody>
          <a:bodyPr/>
          <a:lstStyle/>
          <a:p>
            <a:r>
              <a:rPr lang="en-FR"/>
              <a:t>13/02/2023</a:t>
            </a:r>
            <a:endParaRPr lang="en-FR" dirty="0"/>
          </a:p>
        </p:txBody>
      </p:sp>
      <p:sp>
        <p:nvSpPr>
          <p:cNvPr id="3" name="Content Placeholder 4">
            <a:extLst>
              <a:ext uri="{FF2B5EF4-FFF2-40B4-BE49-F238E27FC236}">
                <a16:creationId xmlns:a16="http://schemas.microsoft.com/office/drawing/2014/main" id="{9E16F211-CD1C-3FB5-21EB-5056E167E8EB}"/>
              </a:ext>
            </a:extLst>
          </p:cNvPr>
          <p:cNvSpPr>
            <a:spLocks noGrp="1"/>
          </p:cNvSpPr>
          <p:nvPr>
            <p:ph idx="1"/>
          </p:nvPr>
        </p:nvSpPr>
        <p:spPr>
          <a:xfrm>
            <a:off x="838200" y="1825625"/>
            <a:ext cx="10515600" cy="4351338"/>
          </a:xfrm>
        </p:spPr>
        <p:txBody>
          <a:bodyPr>
            <a:normAutofit/>
          </a:bodyPr>
          <a:lstStyle/>
          <a:p>
            <a:pPr marL="0" indent="0" algn="just">
              <a:buNone/>
            </a:pPr>
            <a:r>
              <a:rPr lang="en-GB" dirty="0"/>
              <a:t>Additional to the computational benefits from formal theory, phenomenologically energy correlators are very good at isolating parts of multiscale dynamics.</a:t>
            </a:r>
          </a:p>
          <a:p>
            <a:pPr marL="0" indent="0" algn="just">
              <a:buNone/>
            </a:pPr>
            <a:endParaRPr lang="en-GB" dirty="0"/>
          </a:p>
          <a:p>
            <a:pPr marL="0" indent="0" algn="just">
              <a:buNone/>
            </a:pPr>
            <a:endParaRPr lang="en-GB" dirty="0"/>
          </a:p>
          <a:p>
            <a:pPr marL="0" indent="0" algn="just">
              <a:buNone/>
            </a:pPr>
            <a:endParaRPr lang="en-GB" dirty="0"/>
          </a:p>
          <a:p>
            <a:pPr marL="0" indent="0" algn="just">
              <a:buNone/>
            </a:pPr>
            <a:endParaRPr lang="en-GB" dirty="0"/>
          </a:p>
          <a:p>
            <a:pPr marL="0" indent="0" algn="just">
              <a:buNone/>
            </a:pPr>
            <a:r>
              <a:rPr lang="en-FR" dirty="0"/>
              <a:t>The angular size of a correlation often can be interpreted </a:t>
            </a:r>
            <a:r>
              <a:rPr lang="en-FR"/>
              <a:t>as a time </a:t>
            </a:r>
            <a:r>
              <a:rPr lang="en-FR" dirty="0"/>
              <a:t>parameter for the physics inducing the correlations.</a:t>
            </a:r>
          </a:p>
        </p:txBody>
      </p:sp>
      <p:sp>
        <p:nvSpPr>
          <p:cNvPr id="6" name="Right Arrow 5">
            <a:extLst>
              <a:ext uri="{FF2B5EF4-FFF2-40B4-BE49-F238E27FC236}">
                <a16:creationId xmlns:a16="http://schemas.microsoft.com/office/drawing/2014/main" id="{A214C623-8B35-70A9-512B-B68605938A96}"/>
              </a:ext>
            </a:extLst>
          </p:cNvPr>
          <p:cNvSpPr/>
          <p:nvPr/>
        </p:nvSpPr>
        <p:spPr>
          <a:xfrm>
            <a:off x="7219983" y="3812298"/>
            <a:ext cx="1373512" cy="4140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43CF636-DE5F-99A5-D01D-6CB8A81377A4}"/>
                  </a:ext>
                </a:extLst>
              </p:cNvPr>
              <p:cNvSpPr txBox="1"/>
              <p:nvPr/>
            </p:nvSpPr>
            <p:spPr>
              <a:xfrm>
                <a:off x="7608997" y="3280327"/>
                <a:ext cx="595484"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𝑧</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oMath>
                  </m:oMathPara>
                </a14:m>
                <a:endParaRPr lang="en-GB" dirty="0"/>
              </a:p>
            </p:txBody>
          </p:sp>
        </mc:Choice>
        <mc:Fallback xmlns="">
          <p:sp>
            <p:nvSpPr>
              <p:cNvPr id="7" name="TextBox 6">
                <a:extLst>
                  <a:ext uri="{FF2B5EF4-FFF2-40B4-BE49-F238E27FC236}">
                    <a16:creationId xmlns:a16="http://schemas.microsoft.com/office/drawing/2014/main" id="{743CF636-DE5F-99A5-D01D-6CB8A81377A4}"/>
                  </a:ext>
                </a:extLst>
              </p:cNvPr>
              <p:cNvSpPr txBox="1">
                <a:spLocks noRot="1" noChangeAspect="1" noMove="1" noResize="1" noEditPoints="1" noAdjustHandles="1" noChangeArrowheads="1" noChangeShapeType="1" noTextEdit="1"/>
              </p:cNvSpPr>
              <p:nvPr/>
            </p:nvSpPr>
            <p:spPr>
              <a:xfrm>
                <a:off x="7608997" y="3280327"/>
                <a:ext cx="595484" cy="518604"/>
              </a:xfrm>
              <a:prstGeom prst="rect">
                <a:avLst/>
              </a:prstGeom>
              <a:blipFill>
                <a:blip r:embed="rId2"/>
                <a:stretch>
                  <a:fillRect l="-4167" t="-4762" r="-8333" b="-119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412F763-1A78-CBAB-0435-03A24C90C49F}"/>
                  </a:ext>
                </a:extLst>
              </p:cNvPr>
              <p:cNvSpPr txBox="1"/>
              <p:nvPr/>
            </p:nvSpPr>
            <p:spPr>
              <a:xfrm>
                <a:off x="8808896" y="3798931"/>
                <a:ext cx="2782172" cy="4407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sz="2400" b="0" i="1" smtClean="0">
                              <a:latin typeface="Cambria Math" panose="02040503050406030204" pitchFamily="18" charset="0"/>
                            </a:rPr>
                          </m:ctrlPr>
                        </m:sSupPr>
                        <m:e>
                          <m:r>
                            <a:rPr lang="en-GB" sz="2400" b="0" i="1" smtClean="0">
                              <a:latin typeface="Cambria Math" panose="02040503050406030204" pitchFamily="18" charset="0"/>
                            </a:rPr>
                            <m:t>𝜃</m:t>
                          </m:r>
                        </m:e>
                        <m:sup>
                          <m:r>
                            <a:rPr lang="en-GB" sz="2400" b="0" i="1" smtClean="0">
                              <a:latin typeface="Cambria Math" panose="02040503050406030204" pitchFamily="18" charset="0"/>
                            </a:rPr>
                            <m:t>2</m:t>
                          </m:r>
                        </m:sup>
                      </m:sSup>
                      <m:r>
                        <a:rPr lang="en-GB" sz="2400" b="0" i="1" smtClean="0">
                          <a:latin typeface="Cambria Math" panose="02040503050406030204" pitchFamily="18" charset="0"/>
                        </a:rPr>
                        <m:t>∼</m:t>
                      </m:r>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𝑡</m:t>
                          </m:r>
                        </m:e>
                        <m:sub>
                          <m:r>
                            <a:rPr lang="en-GB" sz="2400" b="0" i="1" smtClean="0">
                              <a:latin typeface="Cambria Math" panose="02040503050406030204" pitchFamily="18" charset="0"/>
                            </a:rPr>
                            <m:t>𝑓</m:t>
                          </m:r>
                        </m:sub>
                        <m:sup>
                          <m:r>
                            <a:rPr lang="en-GB" sz="2400" b="0" i="1" smtClean="0">
                              <a:latin typeface="Cambria Math" panose="02040503050406030204" pitchFamily="18" charset="0"/>
                            </a:rPr>
                            <m:t>−1</m:t>
                          </m:r>
                        </m:sup>
                      </m:sSubSup>
                      <m:r>
                        <a:rPr lang="en-GB" sz="2400" b="0" i="1" smtClean="0">
                          <a:latin typeface="Cambria Math" panose="02040503050406030204" pitchFamily="18" charset="0"/>
                        </a:rPr>
                        <m:t>~</m:t>
                      </m:r>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𝑝</m:t>
                          </m:r>
                        </m:e>
                        <m:sub>
                          <m:r>
                            <m:rPr>
                              <m:sty m:val="p"/>
                            </m:rPr>
                            <a:rPr lang="en-GB" sz="2400" b="0" i="0" smtClean="0">
                              <a:latin typeface="Cambria Math" panose="02040503050406030204" pitchFamily="18" charset="0"/>
                            </a:rPr>
                            <m:t>exchanged</m:t>
                          </m:r>
                        </m:sub>
                        <m:sup>
                          <m:r>
                            <a:rPr lang="en-GB" sz="2400" b="0" i="1" smtClean="0">
                              <a:latin typeface="Cambria Math" panose="02040503050406030204" pitchFamily="18" charset="0"/>
                            </a:rPr>
                            <m:t>2</m:t>
                          </m:r>
                        </m:sup>
                      </m:sSubSup>
                    </m:oMath>
                  </m:oMathPara>
                </a14:m>
                <a:endParaRPr lang="en-GB" sz="2400" dirty="0"/>
              </a:p>
            </p:txBody>
          </p:sp>
        </mc:Choice>
        <mc:Fallback xmlns="">
          <p:sp>
            <p:nvSpPr>
              <p:cNvPr id="8" name="TextBox 7">
                <a:extLst>
                  <a:ext uri="{FF2B5EF4-FFF2-40B4-BE49-F238E27FC236}">
                    <a16:creationId xmlns:a16="http://schemas.microsoft.com/office/drawing/2014/main" id="{7412F763-1A78-CBAB-0435-03A24C90C49F}"/>
                  </a:ext>
                </a:extLst>
              </p:cNvPr>
              <p:cNvSpPr txBox="1">
                <a:spLocks noRot="1" noChangeAspect="1" noMove="1" noResize="1" noEditPoints="1" noAdjustHandles="1" noChangeArrowheads="1" noChangeShapeType="1" noTextEdit="1"/>
              </p:cNvSpPr>
              <p:nvPr/>
            </p:nvSpPr>
            <p:spPr>
              <a:xfrm>
                <a:off x="8808896" y="3798931"/>
                <a:ext cx="2782172" cy="440762"/>
              </a:xfrm>
              <a:prstGeom prst="rect">
                <a:avLst/>
              </a:prstGeom>
              <a:blipFill>
                <a:blip r:embed="rId3"/>
                <a:stretch>
                  <a:fillRect l="-1818" r="-1818" b="-25714"/>
                </a:stretch>
              </a:blipFill>
            </p:spPr>
            <p:txBody>
              <a:bodyPr/>
              <a:lstStyle/>
              <a:p>
                <a:r>
                  <a:rPr lang="en-GB">
                    <a:noFill/>
                  </a:rPr>
                  <a:t> </a:t>
                </a:r>
              </a:p>
            </p:txBody>
          </p:sp>
        </mc:Fallback>
      </mc:AlternateContent>
      <p:pic>
        <p:nvPicPr>
          <p:cNvPr id="10" name="Picture 9" descr="Shape&#10;&#10;Description automatically generated">
            <a:extLst>
              <a:ext uri="{FF2B5EF4-FFF2-40B4-BE49-F238E27FC236}">
                <a16:creationId xmlns:a16="http://schemas.microsoft.com/office/drawing/2014/main" id="{6AB16282-D41E-3DDD-3605-4EB03784E9B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876993" y="3168865"/>
            <a:ext cx="3263502" cy="1700893"/>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D4CFA26-688B-8A17-9311-E0FC76771042}"/>
                  </a:ext>
                </a:extLst>
              </p:cNvPr>
              <p:cNvSpPr txBox="1"/>
              <p:nvPr/>
            </p:nvSpPr>
            <p:spPr>
              <a:xfrm>
                <a:off x="4398879" y="3614059"/>
                <a:ext cx="2456505" cy="75661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𝑡</m:t>
                          </m:r>
                        </m:e>
                        <m:sub>
                          <m:r>
                            <a:rPr lang="en-GB" sz="2400" b="0" i="1" smtClean="0">
                              <a:latin typeface="Cambria Math" panose="02040503050406030204" pitchFamily="18" charset="0"/>
                            </a:rPr>
                            <m:t>𝑓</m:t>
                          </m:r>
                        </m:sub>
                      </m:sSub>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2</m:t>
                          </m:r>
                        </m:num>
                        <m:den>
                          <m:r>
                            <a:rPr lang="en-GB" sz="2400" b="0" i="1" smtClean="0">
                              <a:latin typeface="Cambria Math" panose="02040503050406030204" pitchFamily="18" charset="0"/>
                            </a:rPr>
                            <m:t>𝑧</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1−</m:t>
                              </m:r>
                              <m:r>
                                <a:rPr lang="en-GB" sz="2400" b="0" i="1" smtClean="0">
                                  <a:latin typeface="Cambria Math" panose="02040503050406030204" pitchFamily="18" charset="0"/>
                                </a:rPr>
                                <m:t>𝑧</m:t>
                              </m:r>
                            </m:e>
                          </m:d>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𝑝</m:t>
                              </m:r>
                            </m:e>
                            <m:sub>
                              <m:r>
                                <a:rPr lang="en-GB" sz="2400" b="0" i="1" smtClean="0">
                                  <a:latin typeface="Cambria Math" panose="02040503050406030204" pitchFamily="18" charset="0"/>
                                </a:rPr>
                                <m:t>0</m:t>
                              </m:r>
                            </m:sub>
                          </m:sSub>
                          <m:sSup>
                            <m:sSupPr>
                              <m:ctrlPr>
                                <a:rPr lang="en-GB" sz="2400" b="0" i="1" smtClean="0">
                                  <a:latin typeface="Cambria Math" panose="02040503050406030204" pitchFamily="18" charset="0"/>
                                </a:rPr>
                              </m:ctrlPr>
                            </m:sSupPr>
                            <m:e>
                              <m:r>
                                <a:rPr lang="en-GB" sz="2400" b="0" i="1" smtClean="0">
                                  <a:latin typeface="Cambria Math" panose="02040503050406030204" pitchFamily="18" charset="0"/>
                                </a:rPr>
                                <m:t>𝜃</m:t>
                              </m:r>
                            </m:e>
                            <m:sup>
                              <m:r>
                                <a:rPr lang="en-GB" sz="2400" b="0" i="1" smtClean="0">
                                  <a:latin typeface="Cambria Math" panose="02040503050406030204" pitchFamily="18" charset="0"/>
                                </a:rPr>
                                <m:t>2</m:t>
                              </m:r>
                            </m:sup>
                          </m:sSup>
                        </m:den>
                      </m:f>
                    </m:oMath>
                  </m:oMathPara>
                </a14:m>
                <a:endParaRPr lang="en-GB" sz="2400" dirty="0"/>
              </a:p>
            </p:txBody>
          </p:sp>
        </mc:Choice>
        <mc:Fallback xmlns="">
          <p:sp>
            <p:nvSpPr>
              <p:cNvPr id="11" name="TextBox 10">
                <a:extLst>
                  <a:ext uri="{FF2B5EF4-FFF2-40B4-BE49-F238E27FC236}">
                    <a16:creationId xmlns:a16="http://schemas.microsoft.com/office/drawing/2014/main" id="{1D4CFA26-688B-8A17-9311-E0FC76771042}"/>
                  </a:ext>
                </a:extLst>
              </p:cNvPr>
              <p:cNvSpPr txBox="1">
                <a:spLocks noRot="1" noChangeAspect="1" noMove="1" noResize="1" noEditPoints="1" noAdjustHandles="1" noChangeArrowheads="1" noChangeShapeType="1" noTextEdit="1"/>
              </p:cNvSpPr>
              <p:nvPr/>
            </p:nvSpPr>
            <p:spPr>
              <a:xfrm>
                <a:off x="4398879" y="3614059"/>
                <a:ext cx="2456505" cy="756617"/>
              </a:xfrm>
              <a:prstGeom prst="rect">
                <a:avLst/>
              </a:prstGeom>
              <a:blipFill>
                <a:blip r:embed="rId5"/>
                <a:stretch>
                  <a:fillRect l="-2062" r="-515" b="-11475"/>
                </a:stretch>
              </a:blipFill>
            </p:spPr>
            <p:txBody>
              <a:bodyPr/>
              <a:lstStyle/>
              <a:p>
                <a:r>
                  <a:rPr lang="en-GB">
                    <a:noFill/>
                  </a:rPr>
                  <a:t> </a:t>
                </a:r>
              </a:p>
            </p:txBody>
          </p:sp>
        </mc:Fallback>
      </mc:AlternateContent>
    </p:spTree>
    <p:extLst>
      <p:ext uri="{BB962C8B-B14F-4D97-AF65-F5344CB8AC3E}">
        <p14:creationId xmlns:p14="http://schemas.microsoft.com/office/powerpoint/2010/main" val="564558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lstStyle/>
          <a:p>
            <a:r>
              <a:rPr lang="en-GB" dirty="0">
                <a:latin typeface="Futura Medium" panose="020B0602020204020303" pitchFamily="34" charset="-79"/>
                <a:cs typeface="Futura Medium" panose="020B0602020204020303" pitchFamily="34" charset="-79"/>
              </a:rPr>
              <a:t>Introduction</a:t>
            </a:r>
            <a:endParaRPr lang="en-FR" dirty="0">
              <a:latin typeface="Futura Medium" panose="020B0602020204020303" pitchFamily="34" charset="-79"/>
              <a:cs typeface="Futura Medium" panose="020B0602020204020303" pitchFamily="34" charset="-79"/>
            </a:endParaRPr>
          </a:p>
        </p:txBody>
      </p:sp>
      <p:sp>
        <p:nvSpPr>
          <p:cNvPr id="4" name="Footer Placeholder 3">
            <a:extLst>
              <a:ext uri="{FF2B5EF4-FFF2-40B4-BE49-F238E27FC236}">
                <a16:creationId xmlns:a16="http://schemas.microsoft.com/office/drawing/2014/main" id="{290E986D-2D1D-044A-A90E-787691164890}"/>
              </a:ext>
            </a:extLst>
          </p:cNvPr>
          <p:cNvSpPr>
            <a:spLocks noGrp="1"/>
          </p:cNvSpPr>
          <p:nvPr>
            <p:ph type="ftr" sz="quarter" idx="11"/>
          </p:nvPr>
        </p:nvSpPr>
        <p:spPr/>
        <p:txBody>
          <a:bodyPr/>
          <a:lstStyle/>
          <a:p>
            <a:r>
              <a:rPr lang="en-FR"/>
              <a:t>13/02/2023</a:t>
            </a:r>
            <a:endParaRPr lang="en-FR" dirty="0"/>
          </a:p>
        </p:txBody>
      </p:sp>
      <p:pic>
        <p:nvPicPr>
          <p:cNvPr id="10" name="Picture 9" descr="A picture containing text, tree&#10;&#10;Description automatically generated">
            <a:extLst>
              <a:ext uri="{FF2B5EF4-FFF2-40B4-BE49-F238E27FC236}">
                <a16:creationId xmlns:a16="http://schemas.microsoft.com/office/drawing/2014/main" id="{78B69936-3A09-B3E5-562E-97C6A3E16CED}"/>
              </a:ext>
            </a:extLst>
          </p:cNvPr>
          <p:cNvPicPr>
            <a:picLocks noChangeAspect="1"/>
          </p:cNvPicPr>
          <p:nvPr/>
        </p:nvPicPr>
        <p:blipFill>
          <a:blip r:embed="rId2">
            <a:clrChange>
              <a:clrFrom>
                <a:srgbClr val="FAFCFB"/>
              </a:clrFrom>
              <a:clrTo>
                <a:srgbClr val="FAFCFB">
                  <a:alpha val="0"/>
                </a:srgbClr>
              </a:clrTo>
            </a:clrChange>
          </a:blip>
          <a:stretch>
            <a:fillRect/>
          </a:stretch>
        </p:blipFill>
        <p:spPr>
          <a:xfrm>
            <a:off x="1276350" y="1466850"/>
            <a:ext cx="9639300" cy="2861667"/>
          </a:xfrm>
          <a:prstGeom prst="rect">
            <a:avLst/>
          </a:prstGeom>
        </p:spPr>
      </p:pic>
      <p:cxnSp>
        <p:nvCxnSpPr>
          <p:cNvPr id="12" name="Straight Arrow Connector 11">
            <a:extLst>
              <a:ext uri="{FF2B5EF4-FFF2-40B4-BE49-F238E27FC236}">
                <a16:creationId xmlns:a16="http://schemas.microsoft.com/office/drawing/2014/main" id="{685E6D8C-B388-45B0-72AA-5A2C4D02A3A1}"/>
              </a:ext>
            </a:extLst>
          </p:cNvPr>
          <p:cNvCxnSpPr/>
          <p:nvPr/>
        </p:nvCxnSpPr>
        <p:spPr>
          <a:xfrm>
            <a:off x="1314450" y="4419601"/>
            <a:ext cx="155575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C5BDEDCE-3846-D79B-0B9A-1F89156BE770}"/>
              </a:ext>
            </a:extLst>
          </p:cNvPr>
          <p:cNvSpPr txBox="1"/>
          <p:nvPr/>
        </p:nvSpPr>
        <p:spPr>
          <a:xfrm>
            <a:off x="1276350" y="4419601"/>
            <a:ext cx="649537" cy="369332"/>
          </a:xfrm>
          <a:prstGeom prst="rect">
            <a:avLst/>
          </a:prstGeom>
          <a:noFill/>
        </p:spPr>
        <p:txBody>
          <a:bodyPr wrap="none" rtlCol="0">
            <a:spAutoFit/>
          </a:bodyPr>
          <a:lstStyle/>
          <a:p>
            <a:r>
              <a:rPr lang="en-GB" dirty="0"/>
              <a:t>Time</a:t>
            </a:r>
          </a:p>
        </p:txBody>
      </p:sp>
      <p:sp>
        <p:nvSpPr>
          <p:cNvPr id="15" name="TextBox 14">
            <a:extLst>
              <a:ext uri="{FF2B5EF4-FFF2-40B4-BE49-F238E27FC236}">
                <a16:creationId xmlns:a16="http://schemas.microsoft.com/office/drawing/2014/main" id="{AB2A8CBC-AB97-5F52-AFED-E5710E320F40}"/>
              </a:ext>
            </a:extLst>
          </p:cNvPr>
          <p:cNvSpPr txBox="1"/>
          <p:nvPr/>
        </p:nvSpPr>
        <p:spPr>
          <a:xfrm>
            <a:off x="1314450" y="4957713"/>
            <a:ext cx="8801448" cy="769441"/>
          </a:xfrm>
          <a:prstGeom prst="rect">
            <a:avLst/>
          </a:prstGeom>
          <a:noFill/>
        </p:spPr>
        <p:txBody>
          <a:bodyPr wrap="none" rtlCol="0">
            <a:spAutoFit/>
          </a:bodyPr>
          <a:lstStyle/>
          <a:p>
            <a:pPr algn="just"/>
            <a:r>
              <a:rPr lang="en-GB" sz="2200" dirty="0"/>
              <a:t>The QGP in heavy ion collisions (HIC):</a:t>
            </a:r>
          </a:p>
          <a:p>
            <a:r>
              <a:rPr lang="en-GB" sz="2200" dirty="0"/>
              <a:t>– 20 years of HIC at RHIC, 10 years of HIC at the LHC, </a:t>
            </a:r>
            <a:r>
              <a:rPr lang="en-GB" sz="2200" dirty="0" err="1"/>
              <a:t>sPHENIX</a:t>
            </a:r>
            <a:r>
              <a:rPr lang="en-GB" sz="2200" dirty="0"/>
              <a:t> coming soon.</a:t>
            </a:r>
          </a:p>
        </p:txBody>
      </p:sp>
      <p:sp>
        <p:nvSpPr>
          <p:cNvPr id="6" name="TextBox 5">
            <a:extLst>
              <a:ext uri="{FF2B5EF4-FFF2-40B4-BE49-F238E27FC236}">
                <a16:creationId xmlns:a16="http://schemas.microsoft.com/office/drawing/2014/main" id="{EF3CEFB3-EDA7-40CE-DF54-E793F1AFCB69}"/>
              </a:ext>
            </a:extLst>
          </p:cNvPr>
          <p:cNvSpPr txBox="1"/>
          <p:nvPr/>
        </p:nvSpPr>
        <p:spPr>
          <a:xfrm>
            <a:off x="4311650" y="4293603"/>
            <a:ext cx="1457450" cy="369332"/>
          </a:xfrm>
          <a:prstGeom prst="rect">
            <a:avLst/>
          </a:prstGeom>
          <a:noFill/>
        </p:spPr>
        <p:txBody>
          <a:bodyPr wrap="none" rtlCol="0">
            <a:spAutoFit/>
          </a:bodyPr>
          <a:lstStyle/>
          <a:p>
            <a:r>
              <a:rPr lang="en-GB" dirty="0"/>
              <a:t>t=0 to 1 </a:t>
            </a:r>
            <a:r>
              <a:rPr lang="en-GB" dirty="0" err="1"/>
              <a:t>fm</a:t>
            </a:r>
            <a:r>
              <a:rPr lang="en-GB" dirty="0"/>
              <a:t>/c </a:t>
            </a:r>
          </a:p>
        </p:txBody>
      </p:sp>
      <p:sp>
        <p:nvSpPr>
          <p:cNvPr id="7" name="TextBox 6">
            <a:extLst>
              <a:ext uri="{FF2B5EF4-FFF2-40B4-BE49-F238E27FC236}">
                <a16:creationId xmlns:a16="http://schemas.microsoft.com/office/drawing/2014/main" id="{04A86111-3347-F6A2-2B81-D1CD63A1B7EE}"/>
              </a:ext>
            </a:extLst>
          </p:cNvPr>
          <p:cNvSpPr txBox="1"/>
          <p:nvPr/>
        </p:nvSpPr>
        <p:spPr>
          <a:xfrm>
            <a:off x="6305552" y="4293603"/>
            <a:ext cx="1574470" cy="369332"/>
          </a:xfrm>
          <a:prstGeom prst="rect">
            <a:avLst/>
          </a:prstGeom>
          <a:noFill/>
        </p:spPr>
        <p:txBody>
          <a:bodyPr wrap="none" rtlCol="0">
            <a:spAutoFit/>
          </a:bodyPr>
          <a:lstStyle/>
          <a:p>
            <a:r>
              <a:rPr lang="en-GB" dirty="0"/>
              <a:t>t=1 to 10 </a:t>
            </a:r>
            <a:r>
              <a:rPr lang="en-GB" dirty="0" err="1"/>
              <a:t>fm</a:t>
            </a:r>
            <a:r>
              <a:rPr lang="en-GB" dirty="0"/>
              <a:t>/c </a:t>
            </a:r>
          </a:p>
        </p:txBody>
      </p:sp>
      <p:sp>
        <p:nvSpPr>
          <p:cNvPr id="8" name="TextBox 7">
            <a:extLst>
              <a:ext uri="{FF2B5EF4-FFF2-40B4-BE49-F238E27FC236}">
                <a16:creationId xmlns:a16="http://schemas.microsoft.com/office/drawing/2014/main" id="{333B0B14-2CA0-E137-B147-414F37323F9F}"/>
              </a:ext>
            </a:extLst>
          </p:cNvPr>
          <p:cNvSpPr txBox="1"/>
          <p:nvPr/>
        </p:nvSpPr>
        <p:spPr>
          <a:xfrm>
            <a:off x="8980677" y="4293603"/>
            <a:ext cx="1155124" cy="369332"/>
          </a:xfrm>
          <a:prstGeom prst="rect">
            <a:avLst/>
          </a:prstGeom>
          <a:noFill/>
        </p:spPr>
        <p:txBody>
          <a:bodyPr wrap="none" rtlCol="0">
            <a:spAutoFit/>
          </a:bodyPr>
          <a:lstStyle/>
          <a:p>
            <a:r>
              <a:rPr lang="en-GB" dirty="0"/>
              <a:t>t&gt;10 </a:t>
            </a:r>
            <a:r>
              <a:rPr lang="en-GB" dirty="0" err="1"/>
              <a:t>fm</a:t>
            </a:r>
            <a:r>
              <a:rPr lang="en-GB" dirty="0"/>
              <a:t>/c </a:t>
            </a:r>
          </a:p>
        </p:txBody>
      </p:sp>
    </p:spTree>
    <p:extLst>
      <p:ext uri="{BB962C8B-B14F-4D97-AF65-F5344CB8AC3E}">
        <p14:creationId xmlns:p14="http://schemas.microsoft.com/office/powerpoint/2010/main" val="5930842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3554367-59A0-E949-8EAF-DC1BD94DE2AF}"/>
                  </a:ext>
                </a:extLst>
              </p:cNvPr>
              <p:cNvSpPr>
                <a:spLocks noGrp="1"/>
              </p:cNvSpPr>
              <p:nvPr>
                <p:ph type="title"/>
              </p:nvPr>
            </p:nvSpPr>
            <p:spPr/>
            <p:txBody>
              <a:bodyPr>
                <a:normAutofit fontScale="90000"/>
              </a:bodyPr>
              <a:lstStyle/>
              <a:p>
                <a:r>
                  <a:rPr lang="en-GB" dirty="0">
                    <a:latin typeface="Futura Medium" panose="020B0602020204020303" pitchFamily="34" charset="-79"/>
                    <a:cs typeface="Futura Medium" panose="020B0602020204020303" pitchFamily="34" charset="-79"/>
                  </a:rPr>
                  <a:t>Computing Correlation Functions of </a:t>
                </a:r>
                <a14:m>
                  <m:oMath xmlns:m="http://schemas.openxmlformats.org/officeDocument/2006/math">
                    <m:r>
                      <a:rPr lang="en-GB" i="1">
                        <a:latin typeface="Cambria Math" panose="02040503050406030204" pitchFamily="18" charset="0"/>
                        <a:ea typeface="Cambria Math" panose="02040503050406030204" pitchFamily="18" charset="0"/>
                        <a:cs typeface="Futura Medium" panose="020B0602020204020303" pitchFamily="34" charset="-79"/>
                      </a:rPr>
                      <m:t>ℰ</m:t>
                    </m:r>
                    <m:r>
                      <a:rPr lang="en-GB" i="1">
                        <a:latin typeface="Cambria Math" panose="02040503050406030204" pitchFamily="18" charset="0"/>
                        <a:ea typeface="Cambria Math" panose="02040503050406030204" pitchFamily="18" charset="0"/>
                        <a:cs typeface="Futura Medium" panose="020B0602020204020303" pitchFamily="34" charset="-79"/>
                      </a:rPr>
                      <m:t>(</m:t>
                    </m:r>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r>
                      <a:rPr lang="en-GB" i="1">
                        <a:latin typeface="Cambria Math" panose="02040503050406030204" pitchFamily="18" charset="0"/>
                        <a:ea typeface="Cambria Math" panose="02040503050406030204" pitchFamily="18" charset="0"/>
                        <a:cs typeface="Futura Medium" panose="020B0602020204020303" pitchFamily="34" charset="-79"/>
                      </a:rPr>
                      <m:t>)</m:t>
                    </m:r>
                  </m:oMath>
                </a14:m>
                <a:r>
                  <a:rPr lang="en-GB" dirty="0">
                    <a:latin typeface="Futura Medium" panose="020B0602020204020303" pitchFamily="34" charset="-79"/>
                    <a:cs typeface="Futura Medium" panose="020B0602020204020303" pitchFamily="34" charset="-79"/>
                  </a:rPr>
                  <a:t> </a:t>
                </a:r>
                <a:endParaRPr lang="en-FR" dirty="0">
                  <a:latin typeface="Futura Medium" panose="020B0602020204020303" pitchFamily="34" charset="-79"/>
                  <a:cs typeface="Futura Medium" panose="020B0602020204020303" pitchFamily="34" charset="-79"/>
                </a:endParaRPr>
              </a:p>
            </p:txBody>
          </p:sp>
        </mc:Choice>
        <mc:Fallback xmlns="">
          <p:sp>
            <p:nvSpPr>
              <p:cNvPr id="2" name="Title 1">
                <a:extLst>
                  <a:ext uri="{FF2B5EF4-FFF2-40B4-BE49-F238E27FC236}">
                    <a16:creationId xmlns:a16="http://schemas.microsoft.com/office/drawing/2014/main" id="{A3554367-59A0-E949-8EAF-DC1BD94DE2AF}"/>
                  </a:ext>
                </a:extLst>
              </p:cNvPr>
              <p:cNvSpPr>
                <a:spLocks noGrp="1" noRot="1" noChangeAspect="1" noMove="1" noResize="1" noEditPoints="1" noAdjustHandles="1" noChangeArrowheads="1" noChangeShapeType="1" noTextEdit="1"/>
              </p:cNvSpPr>
              <p:nvPr>
                <p:ph type="title"/>
              </p:nvPr>
            </p:nvSpPr>
            <p:spPr>
              <a:blipFill>
                <a:blip r:embed="rId2"/>
                <a:stretch>
                  <a:fillRect l="-21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0C3358E1-9B4A-B640-B1DE-C5E6A6C2BF15}"/>
                  </a:ext>
                </a:extLst>
              </p:cNvPr>
              <p:cNvSpPr>
                <a:spLocks noGrp="1"/>
              </p:cNvSpPr>
              <p:nvPr>
                <p:ph idx="1"/>
              </p:nvPr>
            </p:nvSpPr>
            <p:spPr>
              <a:xfrm>
                <a:off x="838200" y="1825624"/>
                <a:ext cx="10515600" cy="4530725"/>
              </a:xfrm>
            </p:spPr>
            <p:txBody>
              <a:bodyPr>
                <a:normAutofit/>
              </a:bodyPr>
              <a:lstStyle/>
              <a:p>
                <a:pPr marL="0" indent="0">
                  <a:buNone/>
                </a:pPr>
                <a:r>
                  <a:rPr lang="en-FR" dirty="0"/>
                  <a:t>Recap</a:t>
                </a:r>
              </a:p>
              <a:p>
                <a:r>
                  <a:rPr lang="en-FR" dirty="0"/>
                  <a:t>Correlation functions in statistics: </a:t>
                </a:r>
              </a:p>
              <a:p>
                <a:pPr lvl="1"/>
                <a14:m>
                  <m:oMath xmlns:m="http://schemas.openxmlformats.org/officeDocument/2006/math">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Corr</m:t>
                        </m:r>
                      </m:e>
                      <m:sub>
                        <m:r>
                          <a:rPr lang="en-GB" b="0" i="0" smtClean="0">
                            <a:latin typeface="Cambria Math" panose="02040503050406030204" pitchFamily="18" charset="0"/>
                          </a:rPr>
                          <m:t>2</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𝑋</m:t>
                        </m:r>
                        <m:r>
                          <a:rPr lang="en-GB" b="0" i="1" smtClean="0">
                            <a:latin typeface="Cambria Math" panose="02040503050406030204" pitchFamily="18" charset="0"/>
                          </a:rPr>
                          <m:t>,</m:t>
                        </m:r>
                        <m:r>
                          <a:rPr lang="en-GB" b="0" i="1" smtClean="0">
                            <a:latin typeface="Cambria Math" panose="02040503050406030204" pitchFamily="18" charset="0"/>
                          </a:rPr>
                          <m:t>𝑌</m:t>
                        </m:r>
                      </m:e>
                    </m:d>
                    <m:r>
                      <a:rPr lang="en-GB" b="0" i="0" smtClean="0">
                        <a:latin typeface="Cambria Math" panose="02040503050406030204" pitchFamily="18" charset="0"/>
                      </a:rPr>
                      <m:t>=</m:t>
                    </m:r>
                    <m:d>
                      <m:dPr>
                        <m:begChr m:val="⟨"/>
                        <m:endChr m:val="⟩"/>
                        <m:ctrlPr>
                          <a:rPr lang="en-FR" i="1" smtClean="0">
                            <a:latin typeface="Cambria Math" panose="02040503050406030204" pitchFamily="18" charset="0"/>
                          </a:rPr>
                        </m:ctrlPr>
                      </m:dPr>
                      <m:e>
                        <m:r>
                          <a:rPr lang="en-GB" b="0" i="1" smtClean="0">
                            <a:latin typeface="Cambria Math" panose="02040503050406030204" pitchFamily="18" charset="0"/>
                          </a:rPr>
                          <m:t>𝑋𝑌</m:t>
                        </m:r>
                      </m:e>
                    </m:d>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r>
                          <a:rPr lang="en-GB" b="0" i="1" smtClean="0">
                            <a:latin typeface="Cambria Math" panose="02040503050406030204" pitchFamily="18" charset="0"/>
                          </a:rPr>
                          <m:t>𝑋</m:t>
                        </m:r>
                      </m:e>
                    </m:d>
                    <m:d>
                      <m:dPr>
                        <m:begChr m:val="⟨"/>
                        <m:endChr m:val="⟩"/>
                        <m:ctrlPr>
                          <a:rPr lang="en-GB" b="0" i="1" smtClean="0">
                            <a:latin typeface="Cambria Math" panose="02040503050406030204" pitchFamily="18" charset="0"/>
                          </a:rPr>
                        </m:ctrlPr>
                      </m:dPr>
                      <m:e>
                        <m:r>
                          <a:rPr lang="en-GB" b="0" i="1" smtClean="0">
                            <a:latin typeface="Cambria Math" panose="02040503050406030204" pitchFamily="18" charset="0"/>
                          </a:rPr>
                          <m:t>𝑌</m:t>
                        </m:r>
                      </m:e>
                    </m:d>
                  </m:oMath>
                </a14:m>
                <a:r>
                  <a:rPr lang="en-FR" dirty="0"/>
                  <a:t>		(also just the covariance)</a:t>
                </a:r>
              </a:p>
              <a:p>
                <a:pPr lvl="1"/>
                <a14:m>
                  <m:oMath xmlns:m="http://schemas.openxmlformats.org/officeDocument/2006/math">
                    <m:sSub>
                      <m:sSubPr>
                        <m:ctrlPr>
                          <a:rPr lang="en-GB" i="1">
                            <a:latin typeface="Cambria Math" panose="02040503050406030204" pitchFamily="18" charset="0"/>
                          </a:rPr>
                        </m:ctrlPr>
                      </m:sSubPr>
                      <m:e>
                        <m:r>
                          <m:rPr>
                            <m:sty m:val="p"/>
                          </m:rPr>
                          <a:rPr lang="en-GB">
                            <a:latin typeface="Cambria Math" panose="02040503050406030204" pitchFamily="18" charset="0"/>
                          </a:rPr>
                          <m:t>Corr</m:t>
                        </m:r>
                      </m:e>
                      <m:sub>
                        <m:r>
                          <a:rPr lang="en-GB" b="0" i="0" smtClean="0">
                            <a:latin typeface="Cambria Math" panose="02040503050406030204" pitchFamily="18" charset="0"/>
                          </a:rPr>
                          <m:t>3</m:t>
                        </m:r>
                      </m:sub>
                    </m:sSub>
                    <m:d>
                      <m:dPr>
                        <m:ctrlPr>
                          <a:rPr lang="en-GB" i="1">
                            <a:latin typeface="Cambria Math" panose="02040503050406030204" pitchFamily="18" charset="0"/>
                          </a:rPr>
                        </m:ctrlPr>
                      </m:dPr>
                      <m:e>
                        <m:r>
                          <a:rPr lang="en-GB" i="1">
                            <a:latin typeface="Cambria Math" panose="02040503050406030204" pitchFamily="18" charset="0"/>
                          </a:rPr>
                          <m:t>𝑋</m:t>
                        </m:r>
                        <m:r>
                          <a:rPr lang="en-GB" i="1">
                            <a:latin typeface="Cambria Math" panose="02040503050406030204" pitchFamily="18" charset="0"/>
                          </a:rPr>
                          <m:t>,</m:t>
                        </m:r>
                        <m:r>
                          <a:rPr lang="en-GB" i="1">
                            <a:latin typeface="Cambria Math" panose="02040503050406030204" pitchFamily="18" charset="0"/>
                          </a:rPr>
                          <m:t>𝑌</m:t>
                        </m:r>
                        <m:r>
                          <a:rPr lang="en-GB" b="0" i="1" smtClean="0">
                            <a:latin typeface="Cambria Math" panose="02040503050406030204" pitchFamily="18" charset="0"/>
                          </a:rPr>
                          <m:t>,</m:t>
                        </m:r>
                        <m:r>
                          <a:rPr lang="en-GB" b="0" i="1" smtClean="0">
                            <a:latin typeface="Cambria Math" panose="02040503050406030204" pitchFamily="18" charset="0"/>
                          </a:rPr>
                          <m:t>𝑍</m:t>
                        </m:r>
                      </m:e>
                    </m:d>
                    <m:r>
                      <a:rPr lang="en-GB">
                        <a:latin typeface="Cambria Math" panose="02040503050406030204" pitchFamily="18" charset="0"/>
                      </a:rPr>
                      <m:t>=</m:t>
                    </m:r>
                    <m:d>
                      <m:dPr>
                        <m:begChr m:val="⟨"/>
                        <m:endChr m:val="⟩"/>
                        <m:ctrlPr>
                          <a:rPr lang="en-FR" i="1">
                            <a:latin typeface="Cambria Math" panose="02040503050406030204" pitchFamily="18" charset="0"/>
                          </a:rPr>
                        </m:ctrlPr>
                      </m:dPr>
                      <m:e>
                        <m:r>
                          <a:rPr lang="en-GB" i="1">
                            <a:latin typeface="Cambria Math" panose="02040503050406030204" pitchFamily="18" charset="0"/>
                          </a:rPr>
                          <m:t>𝑋𝑌</m:t>
                        </m:r>
                        <m:r>
                          <a:rPr lang="en-GB" b="0" i="1" smtClean="0">
                            <a:latin typeface="Cambria Math" panose="02040503050406030204" pitchFamily="18" charset="0"/>
                          </a:rPr>
                          <m:t>𝑍</m:t>
                        </m:r>
                      </m:e>
                    </m:d>
                    <m:r>
                      <a:rPr lang="en-GB" i="1">
                        <a:latin typeface="Cambria Math" panose="02040503050406030204" pitchFamily="18" charset="0"/>
                      </a:rPr>
                      <m:t>−</m:t>
                    </m:r>
                    <m:d>
                      <m:dPr>
                        <m:begChr m:val="⟨"/>
                        <m:endChr m:val="⟩"/>
                        <m:ctrlPr>
                          <a:rPr lang="en-GB" i="1">
                            <a:latin typeface="Cambria Math" panose="02040503050406030204" pitchFamily="18" charset="0"/>
                          </a:rPr>
                        </m:ctrlPr>
                      </m:dPr>
                      <m:e>
                        <m:r>
                          <a:rPr lang="en-GB" i="1">
                            <a:latin typeface="Cambria Math" panose="02040503050406030204" pitchFamily="18" charset="0"/>
                          </a:rPr>
                          <m:t>𝑋</m:t>
                        </m:r>
                      </m:e>
                    </m:d>
                    <m:d>
                      <m:dPr>
                        <m:ctrlPr>
                          <a:rPr lang="en-GB" b="0" i="1" smtClean="0">
                            <a:latin typeface="Cambria Math" panose="02040503050406030204" pitchFamily="18" charset="0"/>
                          </a:rPr>
                        </m:ctrlPr>
                      </m:dPr>
                      <m:e>
                        <m:d>
                          <m:dPr>
                            <m:begChr m:val="⟨"/>
                            <m:endChr m:val="⟩"/>
                            <m:ctrlPr>
                              <a:rPr lang="en-GB" i="1">
                                <a:latin typeface="Cambria Math" panose="02040503050406030204" pitchFamily="18" charset="0"/>
                              </a:rPr>
                            </m:ctrlPr>
                          </m:dPr>
                          <m:e>
                            <m:r>
                              <a:rPr lang="en-GB" b="0" i="1" smtClean="0">
                                <a:latin typeface="Cambria Math" panose="02040503050406030204" pitchFamily="18" charset="0"/>
                              </a:rPr>
                              <m:t>𝑌</m:t>
                            </m:r>
                          </m:e>
                        </m:d>
                        <m:d>
                          <m:dPr>
                            <m:begChr m:val="⟨"/>
                            <m:endChr m:val="⟩"/>
                            <m:ctrlPr>
                              <a:rPr lang="en-GB" i="1">
                                <a:latin typeface="Cambria Math" panose="02040503050406030204" pitchFamily="18" charset="0"/>
                              </a:rPr>
                            </m:ctrlPr>
                          </m:dPr>
                          <m:e>
                            <m:r>
                              <a:rPr lang="en-GB" b="0" i="1" smtClean="0">
                                <a:latin typeface="Cambria Math" panose="02040503050406030204" pitchFamily="18" charset="0"/>
                              </a:rPr>
                              <m:t>𝑍</m:t>
                            </m:r>
                          </m:e>
                        </m:d>
                        <m:r>
                          <a:rPr lang="en-GB" b="0" i="1" smtClean="0">
                            <a:latin typeface="Cambria Math" panose="02040503050406030204" pitchFamily="18" charset="0"/>
                          </a:rPr>
                          <m:t>−</m:t>
                        </m:r>
                        <m:sSub>
                          <m:sSubPr>
                            <m:ctrlPr>
                              <a:rPr lang="en-GB" i="1">
                                <a:latin typeface="Cambria Math" panose="02040503050406030204" pitchFamily="18" charset="0"/>
                              </a:rPr>
                            </m:ctrlPr>
                          </m:sSubPr>
                          <m:e>
                            <m:r>
                              <m:rPr>
                                <m:sty m:val="p"/>
                              </m:rPr>
                              <a:rPr lang="en-GB">
                                <a:latin typeface="Cambria Math" panose="02040503050406030204" pitchFamily="18" charset="0"/>
                              </a:rPr>
                              <m:t>Corr</m:t>
                            </m:r>
                          </m:e>
                          <m:sub>
                            <m:r>
                              <a:rPr lang="en-GB">
                                <a:latin typeface="Cambria Math" panose="02040503050406030204" pitchFamily="18" charset="0"/>
                              </a:rPr>
                              <m:t>2</m:t>
                            </m:r>
                          </m:sub>
                        </m:sSub>
                        <m:d>
                          <m:dPr>
                            <m:ctrlPr>
                              <a:rPr lang="en-GB" i="1">
                                <a:latin typeface="Cambria Math" panose="02040503050406030204" pitchFamily="18" charset="0"/>
                              </a:rPr>
                            </m:ctrlPr>
                          </m:dPr>
                          <m:e>
                            <m:r>
                              <a:rPr lang="en-GB" b="0" i="1" smtClean="0">
                                <a:latin typeface="Cambria Math" panose="02040503050406030204" pitchFamily="18" charset="0"/>
                              </a:rPr>
                              <m:t>𝑌</m:t>
                            </m:r>
                            <m:r>
                              <a:rPr lang="en-GB" i="1">
                                <a:latin typeface="Cambria Math" panose="02040503050406030204" pitchFamily="18" charset="0"/>
                              </a:rPr>
                              <m:t>,</m:t>
                            </m:r>
                            <m:r>
                              <a:rPr lang="en-GB" b="0" i="1" smtClean="0">
                                <a:latin typeface="Cambria Math" panose="02040503050406030204" pitchFamily="18" charset="0"/>
                              </a:rPr>
                              <m:t>𝑍</m:t>
                            </m:r>
                          </m:e>
                        </m:d>
                      </m:e>
                    </m:d>
                  </m:oMath>
                </a14:m>
                <a:endParaRPr lang="en-FR" dirty="0"/>
              </a:p>
              <a:p>
                <a:pPr lvl="1"/>
                <a:r>
                  <a:rPr lang="en-FR" dirty="0"/>
                  <a:t>…</a:t>
                </a:r>
              </a:p>
              <a:p>
                <a:endParaRPr lang="en-GB" i="1" dirty="0">
                  <a:latin typeface="Cambria Math" panose="02040503050406030204" pitchFamily="18" charset="0"/>
                  <a:ea typeface="Cambria Math" panose="02040503050406030204" pitchFamily="18" charset="0"/>
                  <a:cs typeface="Futura Medium" panose="020B0602020204020303" pitchFamily="34" charset="-79"/>
                </a:endParaRPr>
              </a:p>
              <a:p>
                <a14:m>
                  <m:oMath xmlns:m="http://schemas.openxmlformats.org/officeDocument/2006/math">
                    <m:d>
                      <m:dPr>
                        <m:begChr m:val="⟨"/>
                        <m:endChr m:val="⟩"/>
                        <m:ctrlPr>
                          <a:rPr lang="en-GB" i="1" smtClean="0">
                            <a:latin typeface="Cambria Math" panose="02040503050406030204" pitchFamily="18" charset="0"/>
                            <a:ea typeface="Cambria Math" panose="02040503050406030204" pitchFamily="18" charset="0"/>
                            <a:cs typeface="Futura Medium" panose="020B0602020204020303" pitchFamily="34" charset="-79"/>
                          </a:rPr>
                        </m:ctrlPr>
                      </m:dPr>
                      <m:e>
                        <m:r>
                          <a:rPr lang="en-GB" i="1">
                            <a:latin typeface="Cambria Math" panose="02040503050406030204" pitchFamily="18" charset="0"/>
                            <a:ea typeface="Cambria Math" panose="02040503050406030204" pitchFamily="18" charset="0"/>
                            <a:cs typeface="Futura Medium" panose="020B0602020204020303" pitchFamily="34" charset="-79"/>
                          </a:rPr>
                          <m:t>ℰ</m:t>
                        </m:r>
                        <m:d>
                          <m:dPr>
                            <m:ctrlPr>
                              <a:rPr lang="en-GB" i="1">
                                <a:latin typeface="Cambria Math" panose="02040503050406030204" pitchFamily="18" charset="0"/>
                                <a:ea typeface="Cambria Math" panose="02040503050406030204" pitchFamily="18" charset="0"/>
                                <a:cs typeface="Futura Medium" panose="020B0602020204020303" pitchFamily="34" charset="-79"/>
                              </a:rPr>
                            </m:ctrlPr>
                          </m:dPr>
                          <m:e>
                            <m:sSub>
                              <m:sSubPr>
                                <m:ctrlPr>
                                  <a:rPr lang="en-GB" b="0" i="1" smtClean="0">
                                    <a:latin typeface="Cambria Math" panose="02040503050406030204" pitchFamily="18" charset="0"/>
                                    <a:ea typeface="Cambria Math" panose="02040503050406030204" pitchFamily="18" charset="0"/>
                                    <a:cs typeface="Futura Medium" panose="020B0602020204020303" pitchFamily="34" charset="-79"/>
                                  </a:rPr>
                                </m:ctrlPr>
                              </m:sSubPr>
                              <m:e>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e>
                              <m:sub>
                                <m:r>
                                  <a:rPr lang="en-GB" b="0" i="1" smtClean="0">
                                    <a:latin typeface="Cambria Math" panose="02040503050406030204" pitchFamily="18" charset="0"/>
                                    <a:ea typeface="Cambria Math" panose="02040503050406030204" pitchFamily="18" charset="0"/>
                                    <a:cs typeface="Futura Medium" panose="020B0602020204020303" pitchFamily="34" charset="-79"/>
                                  </a:rPr>
                                  <m:t>1</m:t>
                                </m:r>
                              </m:sub>
                            </m:sSub>
                          </m:e>
                        </m:d>
                        <m:r>
                          <a:rPr lang="en-GB" b="0" i="1" smtClean="0">
                            <a:latin typeface="Cambria Math" panose="02040503050406030204" pitchFamily="18" charset="0"/>
                            <a:ea typeface="Cambria Math" panose="02040503050406030204" pitchFamily="18" charset="0"/>
                            <a:cs typeface="Futura Medium" panose="020B0602020204020303" pitchFamily="34" charset="-79"/>
                          </a:rPr>
                          <m:t>…</m:t>
                        </m:r>
                        <m:r>
                          <a:rPr lang="en-GB" i="1">
                            <a:latin typeface="Cambria Math" panose="02040503050406030204" pitchFamily="18" charset="0"/>
                            <a:ea typeface="Cambria Math" panose="02040503050406030204" pitchFamily="18" charset="0"/>
                            <a:cs typeface="Futura Medium" panose="020B0602020204020303" pitchFamily="34" charset="-79"/>
                          </a:rPr>
                          <m:t>ℰ</m:t>
                        </m:r>
                        <m:r>
                          <a:rPr lang="en-GB" i="1">
                            <a:latin typeface="Cambria Math" panose="02040503050406030204" pitchFamily="18" charset="0"/>
                            <a:ea typeface="Cambria Math" panose="02040503050406030204" pitchFamily="18" charset="0"/>
                            <a:cs typeface="Futura Medium" panose="020B0602020204020303" pitchFamily="34" charset="-79"/>
                          </a:rPr>
                          <m:t>(</m:t>
                        </m:r>
                        <m:sSub>
                          <m:sSubPr>
                            <m:ctrlPr>
                              <a:rPr lang="en-GB" b="0" i="1" smtClean="0">
                                <a:latin typeface="Cambria Math" panose="02040503050406030204" pitchFamily="18" charset="0"/>
                                <a:ea typeface="Cambria Math" panose="02040503050406030204" pitchFamily="18" charset="0"/>
                                <a:cs typeface="Futura Medium" panose="020B0602020204020303" pitchFamily="34" charset="-79"/>
                              </a:rPr>
                            </m:ctrlPr>
                          </m:sSubPr>
                          <m:e>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e>
                          <m:sub>
                            <m:r>
                              <a:rPr lang="en-GB" b="0" i="1" smtClean="0">
                                <a:latin typeface="Cambria Math" panose="02040503050406030204" pitchFamily="18" charset="0"/>
                                <a:ea typeface="Cambria Math" panose="02040503050406030204" pitchFamily="18" charset="0"/>
                                <a:cs typeface="Futura Medium" panose="020B0602020204020303" pitchFamily="34" charset="-79"/>
                              </a:rPr>
                              <m:t>𝑖</m:t>
                            </m:r>
                          </m:sub>
                        </m:sSub>
                        <m:r>
                          <a:rPr lang="en-GB" i="1">
                            <a:latin typeface="Cambria Math" panose="02040503050406030204" pitchFamily="18" charset="0"/>
                            <a:ea typeface="Cambria Math" panose="02040503050406030204" pitchFamily="18" charset="0"/>
                            <a:cs typeface="Futura Medium" panose="020B0602020204020303" pitchFamily="34" charset="-79"/>
                          </a:rPr>
                          <m:t>)</m:t>
                        </m:r>
                        <m:r>
                          <m:rPr>
                            <m:nor/>
                          </m:rPr>
                          <a:rPr lang="en-FR" dirty="0"/>
                          <m:t> </m:t>
                        </m:r>
                      </m:e>
                    </m:d>
                    <m:r>
                      <a:rPr lang="en-GB" b="0" i="1" smtClean="0">
                        <a:latin typeface="Cambria Math" panose="02040503050406030204" pitchFamily="18" charset="0"/>
                        <a:ea typeface="Cambria Math" panose="02040503050406030204" pitchFamily="18" charset="0"/>
                        <a:cs typeface="Futura Medium" panose="020B0602020204020303" pitchFamily="34" charset="-79"/>
                      </a:rPr>
                      <m:t>≡</m:t>
                    </m:r>
                    <m:sSub>
                      <m:sSubPr>
                        <m:ctrlPr>
                          <a:rPr lang="en-GB" i="1">
                            <a:latin typeface="Cambria Math" panose="02040503050406030204" pitchFamily="18" charset="0"/>
                          </a:rPr>
                        </m:ctrlPr>
                      </m:sSubPr>
                      <m:e>
                        <m:acc>
                          <m:accPr>
                            <m:chr m:val="̅"/>
                            <m:ctrlPr>
                              <a:rPr lang="en-GB" i="1" smtClean="0">
                                <a:latin typeface="Cambria Math" panose="02040503050406030204" pitchFamily="18" charset="0"/>
                                <a:ea typeface="Cambria Math" panose="02040503050406030204" pitchFamily="18" charset="0"/>
                                <a:cs typeface="Futura Medium" panose="020B0602020204020303" pitchFamily="34" charset="-79"/>
                              </a:rPr>
                            </m:ctrlPr>
                          </m:accPr>
                          <m:e>
                            <m:r>
                              <m:rPr>
                                <m:sty m:val="p"/>
                              </m:rPr>
                              <a:rPr lang="en-GB">
                                <a:latin typeface="Cambria Math" panose="02040503050406030204" pitchFamily="18" charset="0"/>
                              </a:rPr>
                              <m:t>Corr</m:t>
                            </m:r>
                          </m:e>
                        </m:acc>
                      </m:e>
                      <m:sub>
                        <m:r>
                          <a:rPr lang="en-GB" b="0" i="1" smtClean="0">
                            <a:latin typeface="Cambria Math" panose="02040503050406030204" pitchFamily="18" charset="0"/>
                          </a:rPr>
                          <m:t>𝑖</m:t>
                        </m:r>
                      </m:sub>
                    </m:sSub>
                    <m:d>
                      <m:dPr>
                        <m:ctrlPr>
                          <a:rPr lang="en-GB" i="1">
                            <a:latin typeface="Cambria Math" panose="02040503050406030204" pitchFamily="18" charset="0"/>
                          </a:rPr>
                        </m:ctrlPr>
                      </m:dPr>
                      <m:e>
                        <m:r>
                          <a:rPr lang="en-GB" i="1">
                            <a:latin typeface="Cambria Math" panose="02040503050406030204" pitchFamily="18" charset="0"/>
                            <a:ea typeface="Cambria Math" panose="02040503050406030204" pitchFamily="18" charset="0"/>
                            <a:cs typeface="Futura Medium" panose="020B0602020204020303" pitchFamily="34" charset="-79"/>
                          </a:rPr>
                          <m:t>ℰ</m:t>
                        </m:r>
                        <m:d>
                          <m:dPr>
                            <m:ctrlPr>
                              <a:rPr lang="en-GB" i="1">
                                <a:latin typeface="Cambria Math" panose="02040503050406030204" pitchFamily="18" charset="0"/>
                                <a:ea typeface="Cambria Math" panose="02040503050406030204" pitchFamily="18" charset="0"/>
                                <a:cs typeface="Futura Medium" panose="020B0602020204020303" pitchFamily="34" charset="-79"/>
                              </a:rPr>
                            </m:ctrlPr>
                          </m:dPr>
                          <m:e>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e>
                              <m:sub>
                                <m:r>
                                  <a:rPr lang="en-GB" i="1">
                                    <a:latin typeface="Cambria Math" panose="02040503050406030204" pitchFamily="18" charset="0"/>
                                    <a:ea typeface="Cambria Math" panose="02040503050406030204" pitchFamily="18" charset="0"/>
                                    <a:cs typeface="Futura Medium" panose="020B0602020204020303" pitchFamily="34" charset="-79"/>
                                  </a:rPr>
                                  <m:t>1</m:t>
                                </m:r>
                              </m:sub>
                            </m:sSub>
                          </m:e>
                        </m:d>
                        <m:r>
                          <a:rPr lang="en-GB" b="0" i="1" smtClean="0">
                            <a:latin typeface="Cambria Math" panose="02040503050406030204" pitchFamily="18" charset="0"/>
                            <a:ea typeface="Cambria Math" panose="02040503050406030204" pitchFamily="18" charset="0"/>
                            <a:cs typeface="Futura Medium" panose="020B0602020204020303" pitchFamily="34" charset="-79"/>
                          </a:rPr>
                          <m:t>,…</m:t>
                        </m:r>
                        <m:r>
                          <a:rPr lang="en-GB" i="1">
                            <a:latin typeface="Cambria Math" panose="02040503050406030204" pitchFamily="18" charset="0"/>
                          </a:rPr>
                          <m:t>,</m:t>
                        </m:r>
                        <m:r>
                          <a:rPr lang="en-GB" i="1">
                            <a:latin typeface="Cambria Math" panose="02040503050406030204" pitchFamily="18" charset="0"/>
                            <a:ea typeface="Cambria Math" panose="02040503050406030204" pitchFamily="18" charset="0"/>
                            <a:cs typeface="Futura Medium" panose="020B0602020204020303" pitchFamily="34" charset="-79"/>
                          </a:rPr>
                          <m:t>ℰ</m:t>
                        </m:r>
                        <m:r>
                          <a:rPr lang="en-GB" i="1">
                            <a:latin typeface="Cambria Math" panose="02040503050406030204" pitchFamily="18" charset="0"/>
                            <a:ea typeface="Cambria Math" panose="02040503050406030204" pitchFamily="18" charset="0"/>
                            <a:cs typeface="Futura Medium" panose="020B0602020204020303" pitchFamily="34" charset="-79"/>
                          </a:rPr>
                          <m:t>(</m:t>
                        </m:r>
                        <m:sSub>
                          <m:sSubPr>
                            <m:ctrlPr>
                              <a:rPr lang="en-GB" i="1">
                                <a:latin typeface="Cambria Math" panose="02040503050406030204" pitchFamily="18" charset="0"/>
                                <a:ea typeface="Cambria Math" panose="02040503050406030204" pitchFamily="18" charset="0"/>
                                <a:cs typeface="Futura Medium" panose="020B0602020204020303" pitchFamily="34" charset="-79"/>
                              </a:rPr>
                            </m:ctrlPr>
                          </m:sSubPr>
                          <m:e>
                            <m:acc>
                              <m:accPr>
                                <m:chr m:val="⃗"/>
                                <m:ctrlPr>
                                  <a:rPr lang="en-GB" i="1">
                                    <a:latin typeface="Cambria Math" panose="02040503050406030204" pitchFamily="18" charset="0"/>
                                    <a:ea typeface="Cambria Math" panose="02040503050406030204" pitchFamily="18" charset="0"/>
                                    <a:cs typeface="Futura Medium" panose="020B0602020204020303" pitchFamily="34" charset="-79"/>
                                  </a:rPr>
                                </m:ctrlPr>
                              </m:accPr>
                              <m:e>
                                <m:r>
                                  <a:rPr lang="en-GB" i="1">
                                    <a:latin typeface="Cambria Math" panose="02040503050406030204" pitchFamily="18" charset="0"/>
                                    <a:ea typeface="Cambria Math" panose="02040503050406030204" pitchFamily="18" charset="0"/>
                                    <a:cs typeface="Futura Medium" panose="020B0602020204020303" pitchFamily="34" charset="-79"/>
                                  </a:rPr>
                                  <m:t>𝑛</m:t>
                                </m:r>
                              </m:e>
                            </m:acc>
                          </m:e>
                          <m:sub>
                            <m:r>
                              <a:rPr lang="en-GB" i="1">
                                <a:latin typeface="Cambria Math" panose="02040503050406030204" pitchFamily="18" charset="0"/>
                                <a:ea typeface="Cambria Math" panose="02040503050406030204" pitchFamily="18" charset="0"/>
                                <a:cs typeface="Futura Medium" panose="020B0602020204020303" pitchFamily="34" charset="-79"/>
                              </a:rPr>
                              <m:t>𝑖</m:t>
                            </m:r>
                          </m:sub>
                        </m:sSub>
                        <m:r>
                          <a:rPr lang="en-GB" i="1">
                            <a:latin typeface="Cambria Math" panose="02040503050406030204" pitchFamily="18" charset="0"/>
                            <a:ea typeface="Cambria Math" panose="02040503050406030204" pitchFamily="18" charset="0"/>
                            <a:cs typeface="Futura Medium" panose="020B0602020204020303" pitchFamily="34" charset="-79"/>
                          </a:rPr>
                          <m:t>)</m:t>
                        </m:r>
                      </m:e>
                    </m:d>
                  </m:oMath>
                </a14:m>
                <a:r>
                  <a:rPr lang="en-FR" dirty="0"/>
                  <a:t> rather than a time ordered QFT correlator. Strictly they are Wightman functions.</a:t>
                </a:r>
              </a:p>
              <a:p>
                <a:endParaRPr lang="en-FR" dirty="0"/>
              </a:p>
            </p:txBody>
          </p:sp>
        </mc:Choice>
        <mc:Fallback xmlns="">
          <p:sp>
            <p:nvSpPr>
              <p:cNvPr id="5" name="Content Placeholder 4">
                <a:extLst>
                  <a:ext uri="{FF2B5EF4-FFF2-40B4-BE49-F238E27FC236}">
                    <a16:creationId xmlns:a16="http://schemas.microsoft.com/office/drawing/2014/main" id="{0C3358E1-9B4A-B640-B1DE-C5E6A6C2BF15}"/>
                  </a:ext>
                </a:extLst>
              </p:cNvPr>
              <p:cNvSpPr>
                <a:spLocks noGrp="1" noRot="1" noChangeAspect="1" noMove="1" noResize="1" noEditPoints="1" noAdjustHandles="1" noChangeArrowheads="1" noChangeShapeType="1" noTextEdit="1"/>
              </p:cNvSpPr>
              <p:nvPr>
                <p:ph idx="1"/>
              </p:nvPr>
            </p:nvSpPr>
            <p:spPr>
              <a:xfrm>
                <a:off x="838200" y="1825624"/>
                <a:ext cx="10515600" cy="4530725"/>
              </a:xfrm>
              <a:blipFill>
                <a:blip r:embed="rId3"/>
                <a:stretch>
                  <a:fillRect l="-1206" t="-2235"/>
                </a:stretch>
              </a:blipFill>
            </p:spPr>
            <p:txBody>
              <a:bodyPr/>
              <a:lstStyle/>
              <a:p>
                <a:r>
                  <a:rPr lang="en-GB">
                    <a:noFill/>
                  </a:rPr>
                  <a:t> </a:t>
                </a:r>
              </a:p>
            </p:txBody>
          </p:sp>
        </mc:Fallback>
      </mc:AlternateContent>
      <p:sp>
        <p:nvSpPr>
          <p:cNvPr id="4" name="Footer Placeholder 3">
            <a:extLst>
              <a:ext uri="{FF2B5EF4-FFF2-40B4-BE49-F238E27FC236}">
                <a16:creationId xmlns:a16="http://schemas.microsoft.com/office/drawing/2014/main" id="{290E986D-2D1D-044A-A90E-787691164890}"/>
              </a:ext>
            </a:extLst>
          </p:cNvPr>
          <p:cNvSpPr>
            <a:spLocks noGrp="1"/>
          </p:cNvSpPr>
          <p:nvPr>
            <p:ph type="ftr" sz="quarter" idx="11"/>
          </p:nvPr>
        </p:nvSpPr>
        <p:spPr/>
        <p:txBody>
          <a:bodyPr/>
          <a:lstStyle/>
          <a:p>
            <a:r>
              <a:rPr lang="en-FR"/>
              <a:t>13/02/2023</a:t>
            </a:r>
          </a:p>
        </p:txBody>
      </p:sp>
    </p:spTree>
    <p:extLst>
      <p:ext uri="{BB962C8B-B14F-4D97-AF65-F5344CB8AC3E}">
        <p14:creationId xmlns:p14="http://schemas.microsoft.com/office/powerpoint/2010/main" val="38416379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14831</TotalTime>
  <Words>1936</Words>
  <Application>Microsoft Macintosh PowerPoint</Application>
  <PresentationFormat>Widescreen</PresentationFormat>
  <Paragraphs>268</Paragraphs>
  <Slides>36</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-apple-system</vt:lpstr>
      <vt:lpstr>Arial</vt:lpstr>
      <vt:lpstr>Calibri</vt:lpstr>
      <vt:lpstr>Calibri Light</vt:lpstr>
      <vt:lpstr>Cambria Math</vt:lpstr>
      <vt:lpstr>Futura Medium</vt:lpstr>
      <vt:lpstr>Office Theme</vt:lpstr>
      <vt:lpstr>A Coherent View of Jet Quenching from Energy Correlators</vt:lpstr>
      <vt:lpstr>Introduction</vt:lpstr>
      <vt:lpstr>Introduction</vt:lpstr>
      <vt:lpstr>Introduction</vt:lpstr>
      <vt:lpstr>Introduction</vt:lpstr>
      <vt:lpstr>Introduction</vt:lpstr>
      <vt:lpstr>Introduction</vt:lpstr>
      <vt:lpstr>Introduction</vt:lpstr>
      <vt:lpstr>Computing Correlation Functions of E(n ⃗) </vt:lpstr>
      <vt:lpstr>Computing Correlation Functions of E(n ⃗) </vt:lpstr>
      <vt:lpstr>Computing Correlation Functions of E(n ⃗) </vt:lpstr>
      <vt:lpstr>Computing Correlation Functions of E(n ⃗) </vt:lpstr>
      <vt:lpstr>Computing Correlation Functions of E(n ⃗) </vt:lpstr>
      <vt:lpstr>Computing Correlation Functions of E(n ⃗) </vt:lpstr>
      <vt:lpstr>Computing Correlation Functions of E(n ⃗) </vt:lpstr>
      <vt:lpstr>Computing F_med</vt:lpstr>
      <vt:lpstr>Computing F_med</vt:lpstr>
      <vt:lpstr>Computing F_med</vt:lpstr>
      <vt:lpstr>Computing F_med</vt:lpstr>
      <vt:lpstr>Computing F_med</vt:lpstr>
      <vt:lpstr>Computing F_med</vt:lpstr>
      <vt:lpstr>Interpretation for F_med</vt:lpstr>
      <vt:lpstr>Numerical evaluation of F_med</vt:lpstr>
      <vt:lpstr>Numerical evaluation of F_med</vt:lpstr>
      <vt:lpstr>Numerical evaluation of F_med</vt:lpstr>
      <vt:lpstr>Numerical evaluation of F_med</vt:lpstr>
      <vt:lpstr>Numerical evaluation of F_med</vt:lpstr>
      <vt:lpstr>Numerical evaluation of F_med</vt:lpstr>
      <vt:lpstr>Questions and observations</vt:lpstr>
      <vt:lpstr>Conclusions</vt:lpstr>
      <vt:lpstr>Part N/A: Supplemental Material</vt:lpstr>
      <vt:lpstr>Jet Quenching</vt:lpstr>
      <vt:lpstr>Jet Quenching</vt:lpstr>
      <vt:lpstr>Jet Quenching</vt:lpstr>
      <vt:lpstr>Part N/A: Supplemental Material</vt:lpstr>
      <vt:lpstr>Part N/A: Supplemental Material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 Holguin</dc:creator>
  <cp:lastModifiedBy>Jack Holguin</cp:lastModifiedBy>
  <cp:revision>8</cp:revision>
  <cp:lastPrinted>2023-02-11T12:01:28Z</cp:lastPrinted>
  <dcterms:created xsi:type="dcterms:W3CDTF">2022-02-04T10:56:18Z</dcterms:created>
  <dcterms:modified xsi:type="dcterms:W3CDTF">2023-02-12T10:35:49Z</dcterms:modified>
</cp:coreProperties>
</file>