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sldIdLst>
    <p:sldId id="308" r:id="rId2"/>
    <p:sldId id="370" r:id="rId3"/>
    <p:sldId id="508" r:id="rId4"/>
    <p:sldId id="503" r:id="rId5"/>
    <p:sldId id="509" r:id="rId6"/>
    <p:sldId id="493" r:id="rId7"/>
    <p:sldId id="485" r:id="rId8"/>
    <p:sldId id="505" r:id="rId9"/>
    <p:sldId id="497" r:id="rId10"/>
    <p:sldId id="517" r:id="rId11"/>
    <p:sldId id="518" r:id="rId12"/>
    <p:sldId id="500" r:id="rId13"/>
    <p:sldId id="510" r:id="rId14"/>
    <p:sldId id="506" r:id="rId15"/>
    <p:sldId id="511" r:id="rId16"/>
    <p:sldId id="512" r:id="rId17"/>
    <p:sldId id="516" r:id="rId18"/>
    <p:sldId id="513" r:id="rId19"/>
    <p:sldId id="514" r:id="rId20"/>
    <p:sldId id="515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09DCE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7" autoAdjust="0"/>
    <p:restoredTop sz="88673" autoAdjust="0"/>
  </p:normalViewPr>
  <p:slideViewPr>
    <p:cSldViewPr snapToGrid="0" snapToObjects="1">
      <p:cViewPr varScale="1">
        <p:scale>
          <a:sx n="113" d="100"/>
          <a:sy n="113" d="100"/>
        </p:scale>
        <p:origin x="976" y="176"/>
      </p:cViewPr>
      <p:guideLst>
        <p:guide orient="horz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0794C-7671-4F48-AEAF-24981CAB56ED}" type="datetimeFigureOut">
              <a:rPr lang="fr-FR" smtClean="0"/>
              <a:pPr/>
              <a:t>08/03/2022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BCCBC1-0880-C740-8A84-2C65D9021E2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497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784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3248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9593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3/8/22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440" y="1805120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3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4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0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92467" y="480354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 l="33637" t="60364" r="20105" b="18636"/>
          <a:stretch>
            <a:fillRect/>
          </a:stretch>
        </p:blipFill>
        <p:spPr bwMode="auto">
          <a:xfrm>
            <a:off x="1038610" y="4824027"/>
            <a:ext cx="799516" cy="20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1519084" y="4803548"/>
            <a:ext cx="4290489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/>
              <a:t>T. Stora – SY-STI – </a:t>
            </a:r>
            <a:r>
              <a:rPr lang="en-US" sz="900" dirty="0" err="1"/>
              <a:t>Miniworkshop</a:t>
            </a:r>
            <a:r>
              <a:rPr lang="en-US" sz="900" dirty="0"/>
              <a:t> operation 2021 – 9</a:t>
            </a:r>
            <a:r>
              <a:rPr lang="en-US" sz="900" baseline="30000" dirty="0"/>
              <a:t>th</a:t>
            </a:r>
            <a:r>
              <a:rPr lang="en-US" sz="900" dirty="0"/>
              <a:t> March 2022</a:t>
            </a:r>
          </a:p>
        </p:txBody>
      </p:sp>
      <p:sp>
        <p:nvSpPr>
          <p:cNvPr id="16" name="Slide Number Placeholder 1"/>
          <p:cNvSpPr txBox="1">
            <a:spLocks/>
          </p:cNvSpPr>
          <p:nvPr userDrawn="1"/>
        </p:nvSpPr>
        <p:spPr>
          <a:xfrm>
            <a:off x="8642576" y="4817200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7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5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952335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3/8/22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lissa-status.web.cern.ch/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3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x.doi.org/10.3389%2Ffmed.2021.693682" TargetMode="Externa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emf"/><Relationship Id="rId4" Type="http://schemas.openxmlformats.org/officeDocument/2006/relationships/image" Target="../media/image5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61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cern.medicis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36123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cis.cern/approved-projects" TargetMode="External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5.jpg"/><Relationship Id="rId7" Type="http://schemas.openxmlformats.org/officeDocument/2006/relationships/image" Target="../media/image19.png"/><Relationship Id="rId12" Type="http://schemas.openxmlformats.org/officeDocument/2006/relationships/image" Target="../media/image24.tiff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11" Type="http://schemas.openxmlformats.org/officeDocument/2006/relationships/image" Target="../media/image23.tiff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tiff"/><Relationship Id="rId4" Type="http://schemas.openxmlformats.org/officeDocument/2006/relationships/image" Target="../media/image16.jpg"/><Relationship Id="rId9" Type="http://schemas.openxmlformats.org/officeDocument/2006/relationships/image" Target="../media/image21.tiff"/><Relationship Id="rId14" Type="http://schemas.openxmlformats.org/officeDocument/2006/relationships/image" Target="../media/image26.jp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s://dx.doi.org/10.3389%2Ffmed.2021.68928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5.png"/><Relationship Id="rId7" Type="http://schemas.openxmlformats.org/officeDocument/2006/relationships/hyperlink" Target="https://doi.org/10.3389/fmed.2021.727557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emf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5696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E2276-A751-F541-8887-D4305C59E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5F486-C549-D245-8680-42468307B6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9E5B52-50F7-E34C-A143-4F7C8C588A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3" name="Picture 22" descr="Chart&#10;&#10;Description automatically generated">
            <a:extLst>
              <a:ext uri="{FF2B5EF4-FFF2-40B4-BE49-F238E27FC236}">
                <a16:creationId xmlns:a16="http://schemas.microsoft.com/office/drawing/2014/main" id="{0F7CFB40-8362-2A45-86AA-972E2E8251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146" y="2227437"/>
            <a:ext cx="7125202" cy="2103451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05472657-ED10-D647-9961-533E9B566E49}"/>
              </a:ext>
            </a:extLst>
          </p:cNvPr>
          <p:cNvSpPr/>
          <p:nvPr/>
        </p:nvSpPr>
        <p:spPr>
          <a:xfrm>
            <a:off x="4838851" y="4335527"/>
            <a:ext cx="3316078" cy="1850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1F0563F-A12F-C242-A851-88519CBD71D6}"/>
              </a:ext>
            </a:extLst>
          </p:cNvPr>
          <p:cNvSpPr txBox="1"/>
          <p:nvPr/>
        </p:nvSpPr>
        <p:spPr>
          <a:xfrm>
            <a:off x="5292517" y="993243"/>
            <a:ext cx="35689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Python program :</a:t>
            </a:r>
          </a:p>
          <a:p>
            <a:r>
              <a:rPr lang="en-US" sz="1400" dirty="0"/>
              <a:t> - Spectrum saving</a:t>
            </a:r>
          </a:p>
          <a:p>
            <a:r>
              <a:rPr lang="en-US" sz="1400" dirty="0"/>
              <a:t> - Activity measurement saving</a:t>
            </a:r>
          </a:p>
          <a:p>
            <a:r>
              <a:rPr lang="en-US" sz="1400" dirty="0"/>
              <a:t> - Display of spectrum and evolution</a:t>
            </a:r>
          </a:p>
          <a:p>
            <a:r>
              <a:rPr lang="en-US" sz="1400" dirty="0"/>
              <a:t>   on MELISSA-status website </a:t>
            </a:r>
            <a:r>
              <a:rPr lang="en-US" sz="1400" dirty="0">
                <a:hlinkClick r:id="rId3"/>
              </a:rPr>
              <a:t>https://melissa-status.web.cern</a:t>
            </a:r>
            <a:r>
              <a:rPr lang="en-US" sz="1400">
                <a:hlinkClick r:id="rId3"/>
              </a:rPr>
              <a:t>.ch</a:t>
            </a:r>
            <a:r>
              <a:rPr lang="en-US" sz="1400"/>
              <a:t>  </a:t>
            </a:r>
            <a:endParaRPr lang="fr-FR" sz="1400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AD30788-C97B-864B-9A0C-56A553B80BD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664" t="49810" r="61000" b="14830"/>
          <a:stretch/>
        </p:blipFill>
        <p:spPr>
          <a:xfrm>
            <a:off x="3079820" y="982645"/>
            <a:ext cx="2051605" cy="1224081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0D81070A-2719-724F-AE77-E3E3D27230CF}"/>
              </a:ext>
            </a:extLst>
          </p:cNvPr>
          <p:cNvSpPr/>
          <p:nvPr/>
        </p:nvSpPr>
        <p:spPr>
          <a:xfrm>
            <a:off x="6826375" y="4260287"/>
            <a:ext cx="1560545" cy="2589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9FEEA92-7229-674B-9B5E-A06161359AA5}"/>
              </a:ext>
            </a:extLst>
          </p:cNvPr>
          <p:cNvSpPr txBox="1"/>
          <p:nvPr/>
        </p:nvSpPr>
        <p:spPr>
          <a:xfrm rot="19080992">
            <a:off x="4846050" y="4409931"/>
            <a:ext cx="314510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dirty="0"/>
              <a:t>9:30</a:t>
            </a:r>
            <a:endParaRPr lang="fr-FR" sz="525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AFDD3E-0CAB-F94F-95AF-DD5B0042BC7E}"/>
              </a:ext>
            </a:extLst>
          </p:cNvPr>
          <p:cNvSpPr txBox="1"/>
          <p:nvPr/>
        </p:nvSpPr>
        <p:spPr>
          <a:xfrm rot="19080992">
            <a:off x="5166611" y="4405022"/>
            <a:ext cx="351378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dirty="0"/>
              <a:t>21:30</a:t>
            </a:r>
            <a:endParaRPr lang="fr-FR" sz="525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0209DF2-CE7D-7F42-A2BA-70410B690225}"/>
              </a:ext>
            </a:extLst>
          </p:cNvPr>
          <p:cNvSpPr txBox="1"/>
          <p:nvPr/>
        </p:nvSpPr>
        <p:spPr>
          <a:xfrm rot="19080992">
            <a:off x="5478614" y="4409932"/>
            <a:ext cx="314510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dirty="0"/>
              <a:t>9:30</a:t>
            </a:r>
            <a:endParaRPr lang="fr-FR" sz="525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7BB66E3-20B3-6E42-857A-1837724ED7B8}"/>
              </a:ext>
            </a:extLst>
          </p:cNvPr>
          <p:cNvSpPr txBox="1"/>
          <p:nvPr/>
        </p:nvSpPr>
        <p:spPr>
          <a:xfrm rot="19080992">
            <a:off x="5764885" y="4405023"/>
            <a:ext cx="351378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dirty="0"/>
              <a:t>21:30</a:t>
            </a:r>
            <a:endParaRPr lang="fr-FR" sz="525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DFD2BB0-CE3F-3447-8A14-22AC49742723}"/>
              </a:ext>
            </a:extLst>
          </p:cNvPr>
          <p:cNvSpPr txBox="1"/>
          <p:nvPr/>
        </p:nvSpPr>
        <p:spPr>
          <a:xfrm rot="19080992">
            <a:off x="6079381" y="4407495"/>
            <a:ext cx="314510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dirty="0"/>
              <a:t>9:30</a:t>
            </a:r>
            <a:endParaRPr lang="fr-FR" sz="525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23EA808-CB80-6341-AF9F-A67BA05517A2}"/>
              </a:ext>
            </a:extLst>
          </p:cNvPr>
          <p:cNvSpPr txBox="1"/>
          <p:nvPr/>
        </p:nvSpPr>
        <p:spPr>
          <a:xfrm rot="19080992">
            <a:off x="6368510" y="4402586"/>
            <a:ext cx="351378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dirty="0"/>
              <a:t>21:30</a:t>
            </a:r>
            <a:endParaRPr lang="fr-FR" sz="525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9B05B0D-120D-4C49-90F9-EA14B88808D0}"/>
              </a:ext>
            </a:extLst>
          </p:cNvPr>
          <p:cNvSpPr txBox="1"/>
          <p:nvPr/>
        </p:nvSpPr>
        <p:spPr>
          <a:xfrm rot="19080992">
            <a:off x="6669120" y="4408470"/>
            <a:ext cx="314510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dirty="0"/>
              <a:t>9:30</a:t>
            </a:r>
            <a:endParaRPr lang="fr-FR" sz="525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0F0F5F3-2DAC-E741-9743-CA50C08899D3}"/>
              </a:ext>
            </a:extLst>
          </p:cNvPr>
          <p:cNvSpPr txBox="1"/>
          <p:nvPr/>
        </p:nvSpPr>
        <p:spPr>
          <a:xfrm rot="19080992">
            <a:off x="6958249" y="4403561"/>
            <a:ext cx="351378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dirty="0"/>
              <a:t>21:30</a:t>
            </a:r>
            <a:endParaRPr lang="fr-FR" sz="525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1B419D5-46E3-BD4D-8DE5-D336045C2CEB}"/>
              </a:ext>
            </a:extLst>
          </p:cNvPr>
          <p:cNvSpPr txBox="1"/>
          <p:nvPr/>
        </p:nvSpPr>
        <p:spPr>
          <a:xfrm rot="19080992">
            <a:off x="7276251" y="4405231"/>
            <a:ext cx="314510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dirty="0"/>
              <a:t>9:30</a:t>
            </a:r>
            <a:endParaRPr lang="fr-FR" sz="525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1D08787-9A2C-B340-9CDB-AED029982032}"/>
              </a:ext>
            </a:extLst>
          </p:cNvPr>
          <p:cNvSpPr txBox="1"/>
          <p:nvPr/>
        </p:nvSpPr>
        <p:spPr>
          <a:xfrm rot="19080992">
            <a:off x="7559665" y="4400322"/>
            <a:ext cx="351378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dirty="0"/>
              <a:t>21:30</a:t>
            </a:r>
            <a:endParaRPr lang="fr-FR" sz="525" dirty="0"/>
          </a:p>
        </p:txBody>
      </p:sp>
      <p:pic>
        <p:nvPicPr>
          <p:cNvPr id="38" name="Picture 3" descr="page8image1746048336">
            <a:extLst>
              <a:ext uri="{FF2B5EF4-FFF2-40B4-BE49-F238E27FC236}">
                <a16:creationId xmlns:a16="http://schemas.microsoft.com/office/drawing/2014/main" id="{9D8D5E0E-68A3-784A-BE73-A419A4AA4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354" y="861688"/>
            <a:ext cx="1665072" cy="125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87BE13EC-D291-3D4B-B6A5-A35A65E13F37}"/>
              </a:ext>
            </a:extLst>
          </p:cNvPr>
          <p:cNvSpPr txBox="1"/>
          <p:nvPr/>
        </p:nvSpPr>
        <p:spPr>
          <a:xfrm>
            <a:off x="251927" y="27990"/>
            <a:ext cx="86354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Automated activity measurement in the collection chamber with </a:t>
            </a:r>
            <a:r>
              <a:rPr lang="en-US" sz="2400" dirty="0" err="1"/>
              <a:t>Kromek</a:t>
            </a:r>
            <a:r>
              <a:rPr lang="en-US" sz="2400" dirty="0"/>
              <a:t> gamma-detector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167528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44616-0F07-594C-9B31-ADA36930A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37B32D-70F7-3241-A540-3AF92FBE59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170FA2-F88E-4842-966D-04585ABC42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FCC3506-4EF1-3649-97FF-6CF0ACE395E2}"/>
              </a:ext>
            </a:extLst>
          </p:cNvPr>
          <p:cNvSpPr txBox="1">
            <a:spLocks/>
          </p:cNvSpPr>
          <p:nvPr/>
        </p:nvSpPr>
        <p:spPr>
          <a:xfrm>
            <a:off x="141111" y="0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Tm-167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Image result for medicis logo cern">
            <a:extLst>
              <a:ext uri="{FF2B5EF4-FFF2-40B4-BE49-F238E27FC236}">
                <a16:creationId xmlns:a16="http://schemas.microsoft.com/office/drawing/2014/main" id="{891DF149-7575-CC4C-BA94-86DAA7413A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74987" y="4422452"/>
            <a:ext cx="853069" cy="255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D3350C-07E9-F348-AF66-A799B06D0F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6227" y="4373945"/>
            <a:ext cx="342069" cy="32997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B41C61C-0487-DC4D-B248-7D324847AF2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7189" y="4399846"/>
            <a:ext cx="308550" cy="3085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12FA30-BDE4-1A49-A2EA-CE71D3FF83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229" y="265314"/>
            <a:ext cx="3387018" cy="45223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D27EEA-F798-BB4E-B1CA-4FC36065B3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39247" y="265314"/>
            <a:ext cx="3473042" cy="444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881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78C34DC-63FC-4652-8AF4-952E2D2D1568}"/>
              </a:ext>
            </a:extLst>
          </p:cNvPr>
          <p:cNvSpPr txBox="1">
            <a:spLocks/>
          </p:cNvSpPr>
          <p:nvPr/>
        </p:nvSpPr>
        <p:spPr>
          <a:xfrm>
            <a:off x="88024" y="-29771"/>
            <a:ext cx="7117909" cy="70604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3300" b="1" dirty="0">
                <a:solidFill>
                  <a:srgbClr val="0C377B"/>
                </a:solidFill>
                <a:latin typeface="Arial"/>
              </a:rPr>
              <a:t>ISOLDE</a:t>
            </a:r>
            <a:r>
              <a:rPr lang="en-US" sz="3300" dirty="0">
                <a:solidFill>
                  <a:srgbClr val="0C377B"/>
                </a:solidFill>
                <a:latin typeface="Arial"/>
              </a:rPr>
              <a:t>:  </a:t>
            </a:r>
            <a:r>
              <a:rPr lang="en-US" sz="3600" dirty="0">
                <a:solidFill>
                  <a:srgbClr val="0C377B"/>
                </a:solidFill>
                <a:latin typeface="Arial"/>
              </a:rPr>
              <a:t>Isotope Separation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7EE1460-C070-497D-A119-496ACE8A235A}"/>
              </a:ext>
            </a:extLst>
          </p:cNvPr>
          <p:cNvGrpSpPr/>
          <p:nvPr/>
        </p:nvGrpSpPr>
        <p:grpSpPr>
          <a:xfrm>
            <a:off x="3423577" y="3610481"/>
            <a:ext cx="5842998" cy="816108"/>
            <a:chOff x="3977589" y="4981460"/>
            <a:chExt cx="7790664" cy="108814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CDB534FA-A74B-404C-8874-74DFF5CF45F1}"/>
                    </a:ext>
                  </a:extLst>
                </p:cNvPr>
                <p:cNvSpPr/>
                <p:nvPr/>
              </p:nvSpPr>
              <p:spPr>
                <a:xfrm>
                  <a:off x="3977589" y="4981460"/>
                  <a:ext cx="4401205" cy="53348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defTabSz="914378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𝐵𝑒𝑎𝑚</m:t>
                        </m:r>
                        <m:r>
                          <a:rPr lang="en-US" sz="20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𝐼𝑛𝑡𝑒𝑛𝑠𝑖𝑡𝑦</m:t>
                        </m:r>
                        <m:r>
                          <a:rPr lang="en-US" sz="200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US" sz="20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  <m:r>
                          <a:rPr lang="en-US" sz="20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𝛮</m:t>
                        </m:r>
                        <m:r>
                          <a:rPr lang="en-US" sz="2000" i="1" baseline="-2500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0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oMath>
                    </m:oMathPara>
                  </a14:m>
                  <a:endParaRPr lang="en-US" sz="20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</mc:Choice>
          <mc:Fallback xmlns=""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CDB534FA-A74B-404C-8874-74DFF5CF45F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7589" y="4981460"/>
                  <a:ext cx="4336636" cy="502766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93AF826E-DE28-4AED-A81B-002ED03CC724}"/>
                    </a:ext>
                  </a:extLst>
                </p:cNvPr>
                <p:cNvSpPr/>
                <p:nvPr/>
              </p:nvSpPr>
              <p:spPr>
                <a:xfrm>
                  <a:off x="4106444" y="5497310"/>
                  <a:ext cx="4172852" cy="57229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defTabSz="914378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  <m:r>
                          <a:rPr lang="en-US" sz="20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b="1" i="1">
                                <a:solidFill>
                                  <a:srgbClr val="29348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20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𝜺</m:t>
                                </m:r>
                              </m:e>
                              <m:sub>
                                <m:r>
                                  <a:rPr lang="en-US" sz="20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𝒅𝒊𝒇𝒇</m:t>
                                </m:r>
                              </m:sub>
                            </m:sSub>
                            <m:r>
                              <a:rPr lang="en-US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𝜺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𝒆𝒇𝒇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b="1" i="1">
                                <a:solidFill>
                                  <a:srgbClr val="29348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20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𝜺</m:t>
                                </m:r>
                              </m:e>
                              <m:sub>
                                <m:r>
                                  <a:rPr lang="en-US" sz="20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𝒊𝒔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b="1" i="1">
                                    <a:solidFill>
                                      <a:srgbClr val="FFC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solidFill>
                                      <a:srgbClr val="FFC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𝜺</m:t>
                                </m:r>
                              </m:e>
                              <m:sub>
                                <m:r>
                                  <a:rPr lang="en-US" sz="2000" b="1" i="1">
                                    <a:solidFill>
                                      <a:srgbClr val="FFC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𝒔𝒆𝒑</m:t>
                                </m:r>
                              </m:sub>
                            </m:sSub>
                            <m:r>
                              <a:rPr lang="en-US" sz="2000" b="1" i="1">
                                <a:solidFill>
                                  <a:srgbClr val="29348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𝜺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rgbClr val="29348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𝒕𝒓𝒂𝒏𝒔</m:t>
                            </m:r>
                          </m:sub>
                        </m:sSub>
                      </m:oMath>
                    </m:oMathPara>
                  </a14:m>
                  <a:endParaRPr lang="en-US" sz="2000" b="1" dirty="0">
                    <a:solidFill>
                      <a:srgbClr val="29348C"/>
                    </a:solidFill>
                    <a:latin typeface="Arial"/>
                  </a:endParaRPr>
                </a:p>
              </p:txBody>
            </p:sp>
          </mc:Choice>
          <mc:Fallback xmlns=""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93AF826E-DE28-4AED-A81B-002ED03CC72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06443" y="5497310"/>
                  <a:ext cx="4115934" cy="54136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7782AA34-8FAF-40DF-A397-082EBF17FB30}"/>
                    </a:ext>
                  </a:extLst>
                </p:cNvPr>
                <p:cNvSpPr/>
                <p:nvPr/>
              </p:nvSpPr>
              <p:spPr>
                <a:xfrm>
                  <a:off x="7965324" y="5033675"/>
                  <a:ext cx="3802929" cy="10259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457189" defTabSz="685783">
                    <a:defRPr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1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1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a14:m>
                  <a:r>
                    <a:rPr lang="en-US" sz="1100" i="1" dirty="0">
                      <a:solidFill>
                        <a:srgbClr val="0055A0"/>
                      </a:solidFill>
                      <a:latin typeface="Arial"/>
                      <a:ea typeface="Cambria Math" panose="02040503050406030204" pitchFamily="18" charset="0"/>
                    </a:rPr>
                    <a:t> – Nr of exposed atoms [dim]</a:t>
                  </a:r>
                </a:p>
                <a:p>
                  <a:pPr marL="457189" defTabSz="685783">
                    <a:defRPr/>
                  </a:pPr>
                  <a14:m>
                    <m:oMath xmlns:m="http://schemas.openxmlformats.org/officeDocument/2006/math">
                      <m:r>
                        <a:rPr lang="en-US" sz="11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</m:oMath>
                  </a14:m>
                  <a:r>
                    <a:rPr lang="en-US" sz="1100" i="1" dirty="0">
                      <a:solidFill>
                        <a:srgbClr val="0055A0"/>
                      </a:solidFill>
                      <a:latin typeface="Arial"/>
                      <a:ea typeface="Cambria Math" panose="02040503050406030204" pitchFamily="18" charset="0"/>
                    </a:rPr>
                    <a:t> – Proton flux [cm</a:t>
                  </a:r>
                  <a:r>
                    <a:rPr lang="en-US" sz="1100" i="1" baseline="30000" dirty="0">
                      <a:solidFill>
                        <a:srgbClr val="0055A0"/>
                      </a:solidFill>
                      <a:latin typeface="Arial"/>
                      <a:ea typeface="Cambria Math" panose="02040503050406030204" pitchFamily="18" charset="0"/>
                    </a:rPr>
                    <a:t>-2</a:t>
                  </a:r>
                  <a:r>
                    <a:rPr lang="en-US" sz="1100" i="1" dirty="0">
                      <a:solidFill>
                        <a:srgbClr val="0055A0"/>
                      </a:solidFill>
                      <a:latin typeface="Arial"/>
                      <a:ea typeface="Cambria Math" panose="02040503050406030204" pitchFamily="18" charset="0"/>
                    </a:rPr>
                    <a:t>]</a:t>
                  </a:r>
                </a:p>
                <a:p>
                  <a:pPr marL="457189" defTabSz="685783">
                    <a:defRPr/>
                  </a:pPr>
                  <a14:m>
                    <m:oMath xmlns:m="http://schemas.openxmlformats.org/officeDocument/2006/math">
                      <m:r>
                        <a:rPr lang="en-US" sz="11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a14:m>
                  <a:r>
                    <a:rPr lang="en-US" sz="1100" i="1" dirty="0">
                      <a:solidFill>
                        <a:srgbClr val="0055A0"/>
                      </a:solidFill>
                      <a:latin typeface="Arial"/>
                      <a:ea typeface="Cambria Math" panose="02040503050406030204" pitchFamily="18" charset="0"/>
                    </a:rPr>
                    <a:t> – Cross section [mb]</a:t>
                  </a:r>
                </a:p>
                <a:p>
                  <a:pPr marL="457189" defTabSz="685783">
                    <a:defRPr/>
                  </a:pPr>
                  <a14:m>
                    <m:oMath xmlns:m="http://schemas.openxmlformats.org/officeDocument/2006/math">
                      <m:r>
                        <a:rPr lang="en-US" sz="11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</m:oMath>
                  </a14:m>
                  <a:r>
                    <a:rPr lang="en-US" sz="1100" i="1" dirty="0">
                      <a:solidFill>
                        <a:srgbClr val="0055A0"/>
                      </a:solidFill>
                      <a:latin typeface="Arial"/>
                      <a:ea typeface="Cambria Math" panose="02040503050406030204" pitchFamily="18" charset="0"/>
                    </a:rPr>
                    <a:t> – Efficiency [%]</a:t>
                  </a:r>
                </a:p>
              </p:txBody>
            </p:sp>
          </mc:Choice>
          <mc:Fallback xmlns=""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7782AA34-8FAF-40DF-A397-082EBF17FB3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65324" y="5033675"/>
                  <a:ext cx="3802929" cy="995401"/>
                </a:xfrm>
                <a:prstGeom prst="rect">
                  <a:avLst/>
                </a:prstGeom>
                <a:blipFill>
                  <a:blip r:embed="rId4"/>
                  <a:stretch>
                    <a:fillRect t="-1840" b="-613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BFBEA51-2EBD-425A-907D-A7A1A55792D2}"/>
              </a:ext>
            </a:extLst>
          </p:cNvPr>
          <p:cNvGrpSpPr/>
          <p:nvPr/>
        </p:nvGrpSpPr>
        <p:grpSpPr>
          <a:xfrm>
            <a:off x="-133951" y="747952"/>
            <a:ext cx="4233148" cy="2695091"/>
            <a:chOff x="3755080" y="513578"/>
            <a:chExt cx="5106523" cy="325113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8337A0A-512B-43FA-B6F4-876FE21D5B9E}"/>
                </a:ext>
              </a:extLst>
            </p:cNvPr>
            <p:cNvGrpSpPr/>
            <p:nvPr/>
          </p:nvGrpSpPr>
          <p:grpSpPr>
            <a:xfrm>
              <a:off x="3755080" y="774481"/>
              <a:ext cx="5106523" cy="2990233"/>
              <a:chOff x="3755080" y="774481"/>
              <a:chExt cx="5106523" cy="2990233"/>
            </a:xfrm>
          </p:grpSpPr>
          <p:grpSp>
            <p:nvGrpSpPr>
              <p:cNvPr id="15" name="Group 7">
                <a:extLst>
                  <a:ext uri="{FF2B5EF4-FFF2-40B4-BE49-F238E27FC236}">
                    <a16:creationId xmlns:a16="http://schemas.microsoft.com/office/drawing/2014/main" id="{6882B942-3C0C-4AB8-BC5B-77107D319A73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 flipH="1">
                <a:off x="3755080" y="779151"/>
                <a:ext cx="5106523" cy="2985563"/>
                <a:chOff x="385" y="1298"/>
                <a:chExt cx="1927" cy="1187"/>
              </a:xfrm>
            </p:grpSpPr>
            <p:sp>
              <p:nvSpPr>
                <p:cNvPr id="20" name="AutoShape 8">
                  <a:extLst>
                    <a:ext uri="{FF2B5EF4-FFF2-40B4-BE49-F238E27FC236}">
                      <a16:creationId xmlns:a16="http://schemas.microsoft.com/office/drawing/2014/main" id="{D6B28448-04D1-4621-A71E-3DD5D5C7BA88}"/>
                    </a:ext>
                  </a:extLst>
                </p:cNvPr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85" y="1298"/>
                  <a:ext cx="1927" cy="11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21" name="Freeform 9">
                  <a:extLst>
                    <a:ext uri="{FF2B5EF4-FFF2-40B4-BE49-F238E27FC236}">
                      <a16:creationId xmlns:a16="http://schemas.microsoft.com/office/drawing/2014/main" id="{CE40ECCF-9DA7-48C7-ACEC-80BD8E11DF1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37" y="1575"/>
                  <a:ext cx="393" cy="235"/>
                </a:xfrm>
                <a:custGeom>
                  <a:avLst/>
                  <a:gdLst/>
                  <a:ahLst/>
                  <a:cxnLst>
                    <a:cxn ang="0">
                      <a:pos x="1600" y="1"/>
                    </a:cxn>
                    <a:cxn ang="0">
                      <a:pos x="1543" y="1"/>
                    </a:cxn>
                    <a:cxn ang="0">
                      <a:pos x="1475" y="6"/>
                    </a:cxn>
                    <a:cxn ang="0">
                      <a:pos x="1394" y="17"/>
                    </a:cxn>
                    <a:cxn ang="0">
                      <a:pos x="1303" y="33"/>
                    </a:cxn>
                    <a:cxn ang="0">
                      <a:pos x="1204" y="56"/>
                    </a:cxn>
                    <a:cxn ang="0">
                      <a:pos x="1098" y="85"/>
                    </a:cxn>
                    <a:cxn ang="0">
                      <a:pos x="987" y="119"/>
                    </a:cxn>
                    <a:cxn ang="0">
                      <a:pos x="870" y="160"/>
                    </a:cxn>
                    <a:cxn ang="0">
                      <a:pos x="751" y="208"/>
                    </a:cxn>
                    <a:cxn ang="0">
                      <a:pos x="629" y="262"/>
                    </a:cxn>
                    <a:cxn ang="0">
                      <a:pos x="509" y="322"/>
                    </a:cxn>
                    <a:cxn ang="0">
                      <a:pos x="389" y="389"/>
                    </a:cxn>
                    <a:cxn ang="0">
                      <a:pos x="272" y="463"/>
                    </a:cxn>
                    <a:cxn ang="0">
                      <a:pos x="159" y="544"/>
                    </a:cxn>
                    <a:cxn ang="0">
                      <a:pos x="52" y="632"/>
                    </a:cxn>
                    <a:cxn ang="0">
                      <a:pos x="0" y="926"/>
                    </a:cxn>
                    <a:cxn ang="0">
                      <a:pos x="668" y="1142"/>
                    </a:cxn>
                    <a:cxn ang="0">
                      <a:pos x="728" y="1073"/>
                    </a:cxn>
                    <a:cxn ang="0">
                      <a:pos x="795" y="1005"/>
                    </a:cxn>
                    <a:cxn ang="0">
                      <a:pos x="871" y="942"/>
                    </a:cxn>
                    <a:cxn ang="0">
                      <a:pos x="952" y="881"/>
                    </a:cxn>
                    <a:cxn ang="0">
                      <a:pos x="1037" y="825"/>
                    </a:cxn>
                    <a:cxn ang="0">
                      <a:pos x="1126" y="772"/>
                    </a:cxn>
                    <a:cxn ang="0">
                      <a:pos x="1219" y="724"/>
                    </a:cxn>
                    <a:cxn ang="0">
                      <a:pos x="1311" y="679"/>
                    </a:cxn>
                    <a:cxn ang="0">
                      <a:pos x="1406" y="641"/>
                    </a:cxn>
                    <a:cxn ang="0">
                      <a:pos x="1500" y="607"/>
                    </a:cxn>
                    <a:cxn ang="0">
                      <a:pos x="1593" y="578"/>
                    </a:cxn>
                    <a:cxn ang="0">
                      <a:pos x="1683" y="553"/>
                    </a:cxn>
                    <a:cxn ang="0">
                      <a:pos x="1770" y="535"/>
                    </a:cxn>
                    <a:cxn ang="0">
                      <a:pos x="1851" y="523"/>
                    </a:cxn>
                    <a:cxn ang="0">
                      <a:pos x="1927" y="517"/>
                    </a:cxn>
                    <a:cxn ang="0">
                      <a:pos x="1963" y="307"/>
                    </a:cxn>
                  </a:cxnLst>
                  <a:rect l="0" t="0" r="r" b="b"/>
                  <a:pathLst>
                    <a:path w="1963" h="1178">
                      <a:moveTo>
                        <a:pt x="1623" y="4"/>
                      </a:moveTo>
                      <a:lnTo>
                        <a:pt x="1600" y="1"/>
                      </a:lnTo>
                      <a:lnTo>
                        <a:pt x="1574" y="0"/>
                      </a:lnTo>
                      <a:lnTo>
                        <a:pt x="1543" y="1"/>
                      </a:lnTo>
                      <a:lnTo>
                        <a:pt x="1511" y="2"/>
                      </a:lnTo>
                      <a:lnTo>
                        <a:pt x="1475" y="6"/>
                      </a:lnTo>
                      <a:lnTo>
                        <a:pt x="1435" y="11"/>
                      </a:lnTo>
                      <a:lnTo>
                        <a:pt x="1394" y="17"/>
                      </a:lnTo>
                      <a:lnTo>
                        <a:pt x="1350" y="24"/>
                      </a:lnTo>
                      <a:lnTo>
                        <a:pt x="1303" y="33"/>
                      </a:lnTo>
                      <a:lnTo>
                        <a:pt x="1255" y="44"/>
                      </a:lnTo>
                      <a:lnTo>
                        <a:pt x="1204" y="56"/>
                      </a:lnTo>
                      <a:lnTo>
                        <a:pt x="1153" y="69"/>
                      </a:lnTo>
                      <a:lnTo>
                        <a:pt x="1098" y="85"/>
                      </a:lnTo>
                      <a:lnTo>
                        <a:pt x="1043" y="101"/>
                      </a:lnTo>
                      <a:lnTo>
                        <a:pt x="987" y="119"/>
                      </a:lnTo>
                      <a:lnTo>
                        <a:pt x="929" y="138"/>
                      </a:lnTo>
                      <a:lnTo>
                        <a:pt x="870" y="160"/>
                      </a:lnTo>
                      <a:lnTo>
                        <a:pt x="811" y="183"/>
                      </a:lnTo>
                      <a:lnTo>
                        <a:pt x="751" y="208"/>
                      </a:lnTo>
                      <a:lnTo>
                        <a:pt x="691" y="234"/>
                      </a:lnTo>
                      <a:lnTo>
                        <a:pt x="629" y="262"/>
                      </a:lnTo>
                      <a:lnTo>
                        <a:pt x="569" y="291"/>
                      </a:lnTo>
                      <a:lnTo>
                        <a:pt x="509" y="322"/>
                      </a:lnTo>
                      <a:lnTo>
                        <a:pt x="449" y="354"/>
                      </a:lnTo>
                      <a:lnTo>
                        <a:pt x="389" y="389"/>
                      </a:lnTo>
                      <a:lnTo>
                        <a:pt x="330" y="426"/>
                      </a:lnTo>
                      <a:lnTo>
                        <a:pt x="272" y="463"/>
                      </a:lnTo>
                      <a:lnTo>
                        <a:pt x="214" y="502"/>
                      </a:lnTo>
                      <a:lnTo>
                        <a:pt x="159" y="544"/>
                      </a:lnTo>
                      <a:lnTo>
                        <a:pt x="105" y="587"/>
                      </a:lnTo>
                      <a:lnTo>
                        <a:pt x="52" y="632"/>
                      </a:lnTo>
                      <a:lnTo>
                        <a:pt x="0" y="678"/>
                      </a:lnTo>
                      <a:lnTo>
                        <a:pt x="0" y="926"/>
                      </a:lnTo>
                      <a:lnTo>
                        <a:pt x="641" y="1178"/>
                      </a:lnTo>
                      <a:lnTo>
                        <a:pt x="668" y="1142"/>
                      </a:lnTo>
                      <a:lnTo>
                        <a:pt x="697" y="1106"/>
                      </a:lnTo>
                      <a:lnTo>
                        <a:pt x="728" y="1073"/>
                      </a:lnTo>
                      <a:lnTo>
                        <a:pt x="760" y="1039"/>
                      </a:lnTo>
                      <a:lnTo>
                        <a:pt x="795" y="1005"/>
                      </a:lnTo>
                      <a:lnTo>
                        <a:pt x="833" y="973"/>
                      </a:lnTo>
                      <a:lnTo>
                        <a:pt x="871" y="942"/>
                      </a:lnTo>
                      <a:lnTo>
                        <a:pt x="911" y="911"/>
                      </a:lnTo>
                      <a:lnTo>
                        <a:pt x="952" y="881"/>
                      </a:lnTo>
                      <a:lnTo>
                        <a:pt x="994" y="853"/>
                      </a:lnTo>
                      <a:lnTo>
                        <a:pt x="1037" y="825"/>
                      </a:lnTo>
                      <a:lnTo>
                        <a:pt x="1082" y="798"/>
                      </a:lnTo>
                      <a:lnTo>
                        <a:pt x="1126" y="772"/>
                      </a:lnTo>
                      <a:lnTo>
                        <a:pt x="1172" y="747"/>
                      </a:lnTo>
                      <a:lnTo>
                        <a:pt x="1219" y="724"/>
                      </a:lnTo>
                      <a:lnTo>
                        <a:pt x="1264" y="701"/>
                      </a:lnTo>
                      <a:lnTo>
                        <a:pt x="1311" y="679"/>
                      </a:lnTo>
                      <a:lnTo>
                        <a:pt x="1359" y="660"/>
                      </a:lnTo>
                      <a:lnTo>
                        <a:pt x="1406" y="641"/>
                      </a:lnTo>
                      <a:lnTo>
                        <a:pt x="1453" y="622"/>
                      </a:lnTo>
                      <a:lnTo>
                        <a:pt x="1500" y="607"/>
                      </a:lnTo>
                      <a:lnTo>
                        <a:pt x="1547" y="591"/>
                      </a:lnTo>
                      <a:lnTo>
                        <a:pt x="1593" y="578"/>
                      </a:lnTo>
                      <a:lnTo>
                        <a:pt x="1638" y="564"/>
                      </a:lnTo>
                      <a:lnTo>
                        <a:pt x="1683" y="553"/>
                      </a:lnTo>
                      <a:lnTo>
                        <a:pt x="1726" y="544"/>
                      </a:lnTo>
                      <a:lnTo>
                        <a:pt x="1770" y="535"/>
                      </a:lnTo>
                      <a:lnTo>
                        <a:pt x="1810" y="528"/>
                      </a:lnTo>
                      <a:lnTo>
                        <a:pt x="1851" y="523"/>
                      </a:lnTo>
                      <a:lnTo>
                        <a:pt x="1890" y="519"/>
                      </a:lnTo>
                      <a:lnTo>
                        <a:pt x="1927" y="517"/>
                      </a:lnTo>
                      <a:lnTo>
                        <a:pt x="1963" y="516"/>
                      </a:lnTo>
                      <a:lnTo>
                        <a:pt x="1963" y="307"/>
                      </a:lnTo>
                      <a:lnTo>
                        <a:pt x="1623" y="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22" name="Freeform 10">
                  <a:extLst>
                    <a:ext uri="{FF2B5EF4-FFF2-40B4-BE49-F238E27FC236}">
                      <a16:creationId xmlns:a16="http://schemas.microsoft.com/office/drawing/2014/main" id="{8E4D4281-B2D3-451A-9CD8-2483A64EFCD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37" y="1575"/>
                  <a:ext cx="393" cy="235"/>
                </a:xfrm>
                <a:custGeom>
                  <a:avLst/>
                  <a:gdLst/>
                  <a:ahLst/>
                  <a:cxnLst>
                    <a:cxn ang="0">
                      <a:pos x="1623" y="4"/>
                    </a:cxn>
                    <a:cxn ang="0">
                      <a:pos x="1574" y="0"/>
                    </a:cxn>
                    <a:cxn ang="0">
                      <a:pos x="1511" y="2"/>
                    </a:cxn>
                    <a:cxn ang="0">
                      <a:pos x="1435" y="11"/>
                    </a:cxn>
                    <a:cxn ang="0">
                      <a:pos x="1350" y="24"/>
                    </a:cxn>
                    <a:cxn ang="0">
                      <a:pos x="1255" y="44"/>
                    </a:cxn>
                    <a:cxn ang="0">
                      <a:pos x="1153" y="69"/>
                    </a:cxn>
                    <a:cxn ang="0">
                      <a:pos x="1043" y="101"/>
                    </a:cxn>
                    <a:cxn ang="0">
                      <a:pos x="929" y="138"/>
                    </a:cxn>
                    <a:cxn ang="0">
                      <a:pos x="811" y="183"/>
                    </a:cxn>
                    <a:cxn ang="0">
                      <a:pos x="691" y="234"/>
                    </a:cxn>
                    <a:cxn ang="0">
                      <a:pos x="569" y="291"/>
                    </a:cxn>
                    <a:cxn ang="0">
                      <a:pos x="449" y="354"/>
                    </a:cxn>
                    <a:cxn ang="0">
                      <a:pos x="330" y="426"/>
                    </a:cxn>
                    <a:cxn ang="0">
                      <a:pos x="214" y="502"/>
                    </a:cxn>
                    <a:cxn ang="0">
                      <a:pos x="105" y="587"/>
                    </a:cxn>
                    <a:cxn ang="0">
                      <a:pos x="0" y="678"/>
                    </a:cxn>
                    <a:cxn ang="0">
                      <a:pos x="641" y="1178"/>
                    </a:cxn>
                    <a:cxn ang="0">
                      <a:pos x="668" y="1142"/>
                    </a:cxn>
                    <a:cxn ang="0">
                      <a:pos x="728" y="1073"/>
                    </a:cxn>
                    <a:cxn ang="0">
                      <a:pos x="795" y="1005"/>
                    </a:cxn>
                    <a:cxn ang="0">
                      <a:pos x="871" y="942"/>
                    </a:cxn>
                    <a:cxn ang="0">
                      <a:pos x="952" y="881"/>
                    </a:cxn>
                    <a:cxn ang="0">
                      <a:pos x="1037" y="825"/>
                    </a:cxn>
                    <a:cxn ang="0">
                      <a:pos x="1126" y="772"/>
                    </a:cxn>
                    <a:cxn ang="0">
                      <a:pos x="1219" y="724"/>
                    </a:cxn>
                    <a:cxn ang="0">
                      <a:pos x="1311" y="679"/>
                    </a:cxn>
                    <a:cxn ang="0">
                      <a:pos x="1406" y="641"/>
                    </a:cxn>
                    <a:cxn ang="0">
                      <a:pos x="1500" y="607"/>
                    </a:cxn>
                    <a:cxn ang="0">
                      <a:pos x="1593" y="578"/>
                    </a:cxn>
                    <a:cxn ang="0">
                      <a:pos x="1683" y="553"/>
                    </a:cxn>
                    <a:cxn ang="0">
                      <a:pos x="1770" y="535"/>
                    </a:cxn>
                    <a:cxn ang="0">
                      <a:pos x="1851" y="523"/>
                    </a:cxn>
                    <a:cxn ang="0">
                      <a:pos x="1927" y="517"/>
                    </a:cxn>
                    <a:cxn ang="0">
                      <a:pos x="1963" y="307"/>
                    </a:cxn>
                  </a:cxnLst>
                  <a:rect l="0" t="0" r="r" b="b"/>
                  <a:pathLst>
                    <a:path w="1963" h="1178">
                      <a:moveTo>
                        <a:pt x="1623" y="4"/>
                      </a:moveTo>
                      <a:lnTo>
                        <a:pt x="1623" y="4"/>
                      </a:lnTo>
                      <a:lnTo>
                        <a:pt x="1600" y="1"/>
                      </a:lnTo>
                      <a:lnTo>
                        <a:pt x="1574" y="0"/>
                      </a:lnTo>
                      <a:lnTo>
                        <a:pt x="1543" y="1"/>
                      </a:lnTo>
                      <a:lnTo>
                        <a:pt x="1511" y="2"/>
                      </a:lnTo>
                      <a:lnTo>
                        <a:pt x="1475" y="6"/>
                      </a:lnTo>
                      <a:lnTo>
                        <a:pt x="1435" y="11"/>
                      </a:lnTo>
                      <a:lnTo>
                        <a:pt x="1394" y="17"/>
                      </a:lnTo>
                      <a:lnTo>
                        <a:pt x="1350" y="24"/>
                      </a:lnTo>
                      <a:lnTo>
                        <a:pt x="1303" y="33"/>
                      </a:lnTo>
                      <a:lnTo>
                        <a:pt x="1255" y="44"/>
                      </a:lnTo>
                      <a:lnTo>
                        <a:pt x="1204" y="56"/>
                      </a:lnTo>
                      <a:lnTo>
                        <a:pt x="1153" y="69"/>
                      </a:lnTo>
                      <a:lnTo>
                        <a:pt x="1098" y="85"/>
                      </a:lnTo>
                      <a:lnTo>
                        <a:pt x="1043" y="101"/>
                      </a:lnTo>
                      <a:lnTo>
                        <a:pt x="987" y="119"/>
                      </a:lnTo>
                      <a:lnTo>
                        <a:pt x="929" y="138"/>
                      </a:lnTo>
                      <a:lnTo>
                        <a:pt x="870" y="160"/>
                      </a:lnTo>
                      <a:lnTo>
                        <a:pt x="811" y="183"/>
                      </a:lnTo>
                      <a:lnTo>
                        <a:pt x="751" y="208"/>
                      </a:lnTo>
                      <a:lnTo>
                        <a:pt x="691" y="234"/>
                      </a:lnTo>
                      <a:lnTo>
                        <a:pt x="629" y="262"/>
                      </a:lnTo>
                      <a:lnTo>
                        <a:pt x="569" y="291"/>
                      </a:lnTo>
                      <a:lnTo>
                        <a:pt x="509" y="322"/>
                      </a:lnTo>
                      <a:lnTo>
                        <a:pt x="449" y="354"/>
                      </a:lnTo>
                      <a:lnTo>
                        <a:pt x="389" y="389"/>
                      </a:lnTo>
                      <a:lnTo>
                        <a:pt x="330" y="426"/>
                      </a:lnTo>
                      <a:lnTo>
                        <a:pt x="272" y="463"/>
                      </a:lnTo>
                      <a:lnTo>
                        <a:pt x="214" y="502"/>
                      </a:lnTo>
                      <a:lnTo>
                        <a:pt x="159" y="544"/>
                      </a:lnTo>
                      <a:lnTo>
                        <a:pt x="105" y="587"/>
                      </a:lnTo>
                      <a:lnTo>
                        <a:pt x="52" y="632"/>
                      </a:lnTo>
                      <a:lnTo>
                        <a:pt x="0" y="678"/>
                      </a:lnTo>
                      <a:lnTo>
                        <a:pt x="0" y="926"/>
                      </a:lnTo>
                      <a:lnTo>
                        <a:pt x="641" y="1178"/>
                      </a:lnTo>
                      <a:lnTo>
                        <a:pt x="641" y="1178"/>
                      </a:lnTo>
                      <a:lnTo>
                        <a:pt x="668" y="1142"/>
                      </a:lnTo>
                      <a:lnTo>
                        <a:pt x="697" y="1106"/>
                      </a:lnTo>
                      <a:lnTo>
                        <a:pt x="728" y="1073"/>
                      </a:lnTo>
                      <a:lnTo>
                        <a:pt x="760" y="1039"/>
                      </a:lnTo>
                      <a:lnTo>
                        <a:pt x="795" y="1005"/>
                      </a:lnTo>
                      <a:lnTo>
                        <a:pt x="833" y="973"/>
                      </a:lnTo>
                      <a:lnTo>
                        <a:pt x="871" y="942"/>
                      </a:lnTo>
                      <a:lnTo>
                        <a:pt x="911" y="911"/>
                      </a:lnTo>
                      <a:lnTo>
                        <a:pt x="952" y="881"/>
                      </a:lnTo>
                      <a:lnTo>
                        <a:pt x="994" y="853"/>
                      </a:lnTo>
                      <a:lnTo>
                        <a:pt x="1037" y="825"/>
                      </a:lnTo>
                      <a:lnTo>
                        <a:pt x="1082" y="798"/>
                      </a:lnTo>
                      <a:lnTo>
                        <a:pt x="1126" y="772"/>
                      </a:lnTo>
                      <a:lnTo>
                        <a:pt x="1172" y="747"/>
                      </a:lnTo>
                      <a:lnTo>
                        <a:pt x="1219" y="724"/>
                      </a:lnTo>
                      <a:lnTo>
                        <a:pt x="1264" y="701"/>
                      </a:lnTo>
                      <a:lnTo>
                        <a:pt x="1311" y="679"/>
                      </a:lnTo>
                      <a:lnTo>
                        <a:pt x="1359" y="660"/>
                      </a:lnTo>
                      <a:lnTo>
                        <a:pt x="1406" y="641"/>
                      </a:lnTo>
                      <a:lnTo>
                        <a:pt x="1453" y="622"/>
                      </a:lnTo>
                      <a:lnTo>
                        <a:pt x="1500" y="607"/>
                      </a:lnTo>
                      <a:lnTo>
                        <a:pt x="1547" y="591"/>
                      </a:lnTo>
                      <a:lnTo>
                        <a:pt x="1593" y="578"/>
                      </a:lnTo>
                      <a:lnTo>
                        <a:pt x="1638" y="564"/>
                      </a:lnTo>
                      <a:lnTo>
                        <a:pt x="1683" y="553"/>
                      </a:lnTo>
                      <a:lnTo>
                        <a:pt x="1726" y="544"/>
                      </a:lnTo>
                      <a:lnTo>
                        <a:pt x="1770" y="535"/>
                      </a:lnTo>
                      <a:lnTo>
                        <a:pt x="1810" y="528"/>
                      </a:lnTo>
                      <a:lnTo>
                        <a:pt x="1851" y="523"/>
                      </a:lnTo>
                      <a:lnTo>
                        <a:pt x="1890" y="519"/>
                      </a:lnTo>
                      <a:lnTo>
                        <a:pt x="1927" y="517"/>
                      </a:lnTo>
                      <a:lnTo>
                        <a:pt x="1963" y="516"/>
                      </a:lnTo>
                      <a:lnTo>
                        <a:pt x="1963" y="307"/>
                      </a:lnTo>
                      <a:lnTo>
                        <a:pt x="1623" y="4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23" name="Freeform 11">
                  <a:extLst>
                    <a:ext uri="{FF2B5EF4-FFF2-40B4-BE49-F238E27FC236}">
                      <a16:creationId xmlns:a16="http://schemas.microsoft.com/office/drawing/2014/main" id="{CED700BE-B22F-4468-8213-200899B7E8A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64" y="1635"/>
                  <a:ext cx="263" cy="175"/>
                </a:xfrm>
                <a:custGeom>
                  <a:avLst/>
                  <a:gdLst/>
                  <a:ahLst/>
                  <a:cxnLst>
                    <a:cxn ang="0">
                      <a:pos x="1316" y="0"/>
                    </a:cxn>
                    <a:cxn ang="0">
                      <a:pos x="1316" y="0"/>
                    </a:cxn>
                    <a:cxn ang="0">
                      <a:pos x="1280" y="1"/>
                    </a:cxn>
                    <a:cxn ang="0">
                      <a:pos x="1243" y="3"/>
                    </a:cxn>
                    <a:cxn ang="0">
                      <a:pos x="1203" y="6"/>
                    </a:cxn>
                    <a:cxn ang="0">
                      <a:pos x="1162" y="11"/>
                    </a:cxn>
                    <a:cxn ang="0">
                      <a:pos x="1120" y="18"/>
                    </a:cxn>
                    <a:cxn ang="0">
                      <a:pos x="1077" y="26"/>
                    </a:cxn>
                    <a:cxn ang="0">
                      <a:pos x="1032" y="34"/>
                    </a:cxn>
                    <a:cxn ang="0">
                      <a:pos x="987" y="45"/>
                    </a:cxn>
                    <a:cxn ang="0">
                      <a:pos x="940" y="57"/>
                    </a:cxn>
                    <a:cxn ang="0">
                      <a:pos x="893" y="69"/>
                    </a:cxn>
                    <a:cxn ang="0">
                      <a:pos x="846" y="84"/>
                    </a:cxn>
                    <a:cxn ang="0">
                      <a:pos x="798" y="100"/>
                    </a:cxn>
                    <a:cxn ang="0">
                      <a:pos x="750" y="117"/>
                    </a:cxn>
                    <a:cxn ang="0">
                      <a:pos x="703" y="135"/>
                    </a:cxn>
                    <a:cxn ang="0">
                      <a:pos x="655" y="153"/>
                    </a:cxn>
                    <a:cxn ang="0">
                      <a:pos x="607" y="174"/>
                    </a:cxn>
                    <a:cxn ang="0">
                      <a:pos x="560" y="195"/>
                    </a:cxn>
                    <a:cxn ang="0">
                      <a:pos x="513" y="219"/>
                    </a:cxn>
                    <a:cxn ang="0">
                      <a:pos x="467" y="243"/>
                    </a:cxn>
                    <a:cxn ang="0">
                      <a:pos x="423" y="267"/>
                    </a:cxn>
                    <a:cxn ang="0">
                      <a:pos x="378" y="294"/>
                    </a:cxn>
                    <a:cxn ang="0">
                      <a:pos x="335" y="320"/>
                    </a:cxn>
                    <a:cxn ang="0">
                      <a:pos x="293" y="350"/>
                    </a:cxn>
                    <a:cxn ang="0">
                      <a:pos x="253" y="379"/>
                    </a:cxn>
                    <a:cxn ang="0">
                      <a:pos x="214" y="409"/>
                    </a:cxn>
                    <a:cxn ang="0">
                      <a:pos x="177" y="441"/>
                    </a:cxn>
                    <a:cxn ang="0">
                      <a:pos x="142" y="473"/>
                    </a:cxn>
                    <a:cxn ang="0">
                      <a:pos x="110" y="507"/>
                    </a:cxn>
                    <a:cxn ang="0">
                      <a:pos x="78" y="542"/>
                    </a:cxn>
                    <a:cxn ang="0">
                      <a:pos x="50" y="578"/>
                    </a:cxn>
                    <a:cxn ang="0">
                      <a:pos x="24" y="614"/>
                    </a:cxn>
                    <a:cxn ang="0">
                      <a:pos x="0" y="652"/>
                    </a:cxn>
                    <a:cxn ang="0">
                      <a:pos x="0" y="876"/>
                    </a:cxn>
                  </a:cxnLst>
                  <a:rect l="0" t="0" r="r" b="b"/>
                  <a:pathLst>
                    <a:path w="1316" h="876">
                      <a:moveTo>
                        <a:pt x="1316" y="0"/>
                      </a:moveTo>
                      <a:lnTo>
                        <a:pt x="1316" y="0"/>
                      </a:lnTo>
                      <a:lnTo>
                        <a:pt x="1280" y="1"/>
                      </a:lnTo>
                      <a:lnTo>
                        <a:pt x="1243" y="3"/>
                      </a:lnTo>
                      <a:lnTo>
                        <a:pt x="1203" y="6"/>
                      </a:lnTo>
                      <a:lnTo>
                        <a:pt x="1162" y="11"/>
                      </a:lnTo>
                      <a:lnTo>
                        <a:pt x="1120" y="18"/>
                      </a:lnTo>
                      <a:lnTo>
                        <a:pt x="1077" y="26"/>
                      </a:lnTo>
                      <a:lnTo>
                        <a:pt x="1032" y="34"/>
                      </a:lnTo>
                      <a:lnTo>
                        <a:pt x="987" y="45"/>
                      </a:lnTo>
                      <a:lnTo>
                        <a:pt x="940" y="57"/>
                      </a:lnTo>
                      <a:lnTo>
                        <a:pt x="893" y="69"/>
                      </a:lnTo>
                      <a:lnTo>
                        <a:pt x="846" y="84"/>
                      </a:lnTo>
                      <a:lnTo>
                        <a:pt x="798" y="100"/>
                      </a:lnTo>
                      <a:lnTo>
                        <a:pt x="750" y="117"/>
                      </a:lnTo>
                      <a:lnTo>
                        <a:pt x="703" y="135"/>
                      </a:lnTo>
                      <a:lnTo>
                        <a:pt x="655" y="153"/>
                      </a:lnTo>
                      <a:lnTo>
                        <a:pt x="607" y="174"/>
                      </a:lnTo>
                      <a:lnTo>
                        <a:pt x="560" y="195"/>
                      </a:lnTo>
                      <a:lnTo>
                        <a:pt x="513" y="219"/>
                      </a:lnTo>
                      <a:lnTo>
                        <a:pt x="467" y="243"/>
                      </a:lnTo>
                      <a:lnTo>
                        <a:pt x="423" y="267"/>
                      </a:lnTo>
                      <a:lnTo>
                        <a:pt x="378" y="294"/>
                      </a:lnTo>
                      <a:lnTo>
                        <a:pt x="335" y="320"/>
                      </a:lnTo>
                      <a:lnTo>
                        <a:pt x="293" y="350"/>
                      </a:lnTo>
                      <a:lnTo>
                        <a:pt x="253" y="379"/>
                      </a:lnTo>
                      <a:lnTo>
                        <a:pt x="214" y="409"/>
                      </a:lnTo>
                      <a:lnTo>
                        <a:pt x="177" y="441"/>
                      </a:lnTo>
                      <a:lnTo>
                        <a:pt x="142" y="473"/>
                      </a:lnTo>
                      <a:lnTo>
                        <a:pt x="110" y="507"/>
                      </a:lnTo>
                      <a:lnTo>
                        <a:pt x="78" y="542"/>
                      </a:lnTo>
                      <a:lnTo>
                        <a:pt x="50" y="578"/>
                      </a:lnTo>
                      <a:lnTo>
                        <a:pt x="24" y="614"/>
                      </a:lnTo>
                      <a:lnTo>
                        <a:pt x="0" y="652"/>
                      </a:lnTo>
                      <a:lnTo>
                        <a:pt x="0" y="876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24" name="Line 12">
                  <a:extLst>
                    <a:ext uri="{FF2B5EF4-FFF2-40B4-BE49-F238E27FC236}">
                      <a16:creationId xmlns:a16="http://schemas.microsoft.com/office/drawing/2014/main" id="{A1DFE454-5B14-4F3B-8640-01BCF3DC3A63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140" y="1714"/>
                  <a:ext cx="124" cy="5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25" name="Freeform 13">
                  <a:extLst>
                    <a:ext uri="{FF2B5EF4-FFF2-40B4-BE49-F238E27FC236}">
                      <a16:creationId xmlns:a16="http://schemas.microsoft.com/office/drawing/2014/main" id="{FE887F19-6B2E-4D0E-82FC-90130475508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49" y="2090"/>
                  <a:ext cx="21" cy="173"/>
                </a:xfrm>
                <a:custGeom>
                  <a:avLst/>
                  <a:gdLst/>
                  <a:ahLst/>
                  <a:cxnLst>
                    <a:cxn ang="0">
                      <a:pos x="38" y="865"/>
                    </a:cxn>
                    <a:cxn ang="0">
                      <a:pos x="0" y="634"/>
                    </a:cxn>
                    <a:cxn ang="0">
                      <a:pos x="0" y="0"/>
                    </a:cxn>
                    <a:cxn ang="0">
                      <a:pos x="105" y="455"/>
                    </a:cxn>
                    <a:cxn ang="0">
                      <a:pos x="38" y="865"/>
                    </a:cxn>
                  </a:cxnLst>
                  <a:rect l="0" t="0" r="r" b="b"/>
                  <a:pathLst>
                    <a:path w="105" h="865">
                      <a:moveTo>
                        <a:pt x="38" y="865"/>
                      </a:moveTo>
                      <a:lnTo>
                        <a:pt x="0" y="634"/>
                      </a:lnTo>
                      <a:lnTo>
                        <a:pt x="0" y="0"/>
                      </a:lnTo>
                      <a:lnTo>
                        <a:pt x="105" y="455"/>
                      </a:lnTo>
                      <a:lnTo>
                        <a:pt x="38" y="865"/>
                      </a:lnTo>
                      <a:close/>
                    </a:path>
                  </a:pathLst>
                </a:custGeom>
                <a:solidFill>
                  <a:srgbClr val="4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26" name="Freeform 14">
                  <a:extLst>
                    <a:ext uri="{FF2B5EF4-FFF2-40B4-BE49-F238E27FC236}">
                      <a16:creationId xmlns:a16="http://schemas.microsoft.com/office/drawing/2014/main" id="{7DF63E8C-FFA8-49F1-8592-4AA6D59CEFD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49" y="2090"/>
                  <a:ext cx="21" cy="173"/>
                </a:xfrm>
                <a:custGeom>
                  <a:avLst/>
                  <a:gdLst/>
                  <a:ahLst/>
                  <a:cxnLst>
                    <a:cxn ang="0">
                      <a:pos x="38" y="865"/>
                    </a:cxn>
                    <a:cxn ang="0">
                      <a:pos x="0" y="634"/>
                    </a:cxn>
                    <a:cxn ang="0">
                      <a:pos x="0" y="0"/>
                    </a:cxn>
                    <a:cxn ang="0">
                      <a:pos x="105" y="455"/>
                    </a:cxn>
                    <a:cxn ang="0">
                      <a:pos x="38" y="865"/>
                    </a:cxn>
                  </a:cxnLst>
                  <a:rect l="0" t="0" r="r" b="b"/>
                  <a:pathLst>
                    <a:path w="105" h="865">
                      <a:moveTo>
                        <a:pt x="38" y="865"/>
                      </a:moveTo>
                      <a:lnTo>
                        <a:pt x="0" y="634"/>
                      </a:lnTo>
                      <a:lnTo>
                        <a:pt x="0" y="0"/>
                      </a:lnTo>
                      <a:lnTo>
                        <a:pt x="105" y="455"/>
                      </a:lnTo>
                      <a:lnTo>
                        <a:pt x="38" y="86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27" name="Freeform 15">
                  <a:extLst>
                    <a:ext uri="{FF2B5EF4-FFF2-40B4-BE49-F238E27FC236}">
                      <a16:creationId xmlns:a16="http://schemas.microsoft.com/office/drawing/2014/main" id="{4DC97AD9-4B8A-40FB-922C-23993ACD20E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864" y="1431"/>
                  <a:ext cx="161" cy="167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429" y="5"/>
                    </a:cxn>
                    <a:cxn ang="0">
                      <a:pos x="456" y="0"/>
                    </a:cxn>
                    <a:cxn ang="0">
                      <a:pos x="482" y="0"/>
                    </a:cxn>
                    <a:cxn ang="0">
                      <a:pos x="509" y="3"/>
                    </a:cxn>
                    <a:cxn ang="0">
                      <a:pos x="535" y="10"/>
                    </a:cxn>
                    <a:cxn ang="0">
                      <a:pos x="562" y="19"/>
                    </a:cxn>
                    <a:cxn ang="0">
                      <a:pos x="587" y="33"/>
                    </a:cxn>
                    <a:cxn ang="0">
                      <a:pos x="611" y="50"/>
                    </a:cxn>
                    <a:cxn ang="0">
                      <a:pos x="635" y="69"/>
                    </a:cxn>
                    <a:cxn ang="0">
                      <a:pos x="658" y="91"/>
                    </a:cxn>
                    <a:cxn ang="0">
                      <a:pos x="679" y="116"/>
                    </a:cxn>
                    <a:cxn ang="0">
                      <a:pos x="700" y="143"/>
                    </a:cxn>
                    <a:cxn ang="0">
                      <a:pos x="719" y="173"/>
                    </a:cxn>
                    <a:cxn ang="0">
                      <a:pos x="736" y="205"/>
                    </a:cxn>
                    <a:cxn ang="0">
                      <a:pos x="752" y="239"/>
                    </a:cxn>
                    <a:cxn ang="0">
                      <a:pos x="766" y="274"/>
                    </a:cxn>
                    <a:cxn ang="0">
                      <a:pos x="778" y="312"/>
                    </a:cxn>
                    <a:cxn ang="0">
                      <a:pos x="788" y="349"/>
                    </a:cxn>
                    <a:cxn ang="0">
                      <a:pos x="796" y="387"/>
                    </a:cxn>
                    <a:cxn ang="0">
                      <a:pos x="801" y="424"/>
                    </a:cxn>
                    <a:cxn ang="0">
                      <a:pos x="803" y="460"/>
                    </a:cxn>
                    <a:cxn ang="0">
                      <a:pos x="803" y="495"/>
                    </a:cxn>
                    <a:cxn ang="0">
                      <a:pos x="801" y="528"/>
                    </a:cxn>
                    <a:cxn ang="0">
                      <a:pos x="796" y="560"/>
                    </a:cxn>
                    <a:cxn ang="0">
                      <a:pos x="789" y="589"/>
                    </a:cxn>
                    <a:cxn ang="0">
                      <a:pos x="779" y="619"/>
                    </a:cxn>
                    <a:cxn ang="0">
                      <a:pos x="767" y="644"/>
                    </a:cxn>
                    <a:cxn ang="0">
                      <a:pos x="753" y="667"/>
                    </a:cxn>
                    <a:cxn ang="0">
                      <a:pos x="737" y="688"/>
                    </a:cxn>
                    <a:cxn ang="0">
                      <a:pos x="718" y="706"/>
                    </a:cxn>
                    <a:cxn ang="0">
                      <a:pos x="698" y="722"/>
                    </a:cxn>
                    <a:cxn ang="0">
                      <a:pos x="673" y="733"/>
                    </a:cxn>
                    <a:cxn ang="0">
                      <a:pos x="648" y="741"/>
                    </a:cxn>
                    <a:cxn ang="0">
                      <a:pos x="166" y="836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803" h="836">
                      <a:moveTo>
                        <a:pt x="0" y="44"/>
                      </a:moveTo>
                      <a:lnTo>
                        <a:pt x="429" y="5"/>
                      </a:lnTo>
                      <a:lnTo>
                        <a:pt x="456" y="0"/>
                      </a:lnTo>
                      <a:lnTo>
                        <a:pt x="482" y="0"/>
                      </a:lnTo>
                      <a:lnTo>
                        <a:pt x="509" y="3"/>
                      </a:lnTo>
                      <a:lnTo>
                        <a:pt x="535" y="10"/>
                      </a:lnTo>
                      <a:lnTo>
                        <a:pt x="562" y="19"/>
                      </a:lnTo>
                      <a:lnTo>
                        <a:pt x="587" y="33"/>
                      </a:lnTo>
                      <a:lnTo>
                        <a:pt x="611" y="50"/>
                      </a:lnTo>
                      <a:lnTo>
                        <a:pt x="635" y="69"/>
                      </a:lnTo>
                      <a:lnTo>
                        <a:pt x="658" y="91"/>
                      </a:lnTo>
                      <a:lnTo>
                        <a:pt x="679" y="116"/>
                      </a:lnTo>
                      <a:lnTo>
                        <a:pt x="700" y="143"/>
                      </a:lnTo>
                      <a:lnTo>
                        <a:pt x="719" y="173"/>
                      </a:lnTo>
                      <a:lnTo>
                        <a:pt x="736" y="205"/>
                      </a:lnTo>
                      <a:lnTo>
                        <a:pt x="752" y="239"/>
                      </a:lnTo>
                      <a:lnTo>
                        <a:pt x="766" y="274"/>
                      </a:lnTo>
                      <a:lnTo>
                        <a:pt x="778" y="312"/>
                      </a:lnTo>
                      <a:lnTo>
                        <a:pt x="788" y="349"/>
                      </a:lnTo>
                      <a:lnTo>
                        <a:pt x="796" y="387"/>
                      </a:lnTo>
                      <a:lnTo>
                        <a:pt x="801" y="424"/>
                      </a:lnTo>
                      <a:lnTo>
                        <a:pt x="803" y="460"/>
                      </a:lnTo>
                      <a:lnTo>
                        <a:pt x="803" y="495"/>
                      </a:lnTo>
                      <a:lnTo>
                        <a:pt x="801" y="528"/>
                      </a:lnTo>
                      <a:lnTo>
                        <a:pt x="796" y="560"/>
                      </a:lnTo>
                      <a:lnTo>
                        <a:pt x="789" y="589"/>
                      </a:lnTo>
                      <a:lnTo>
                        <a:pt x="779" y="619"/>
                      </a:lnTo>
                      <a:lnTo>
                        <a:pt x="767" y="644"/>
                      </a:lnTo>
                      <a:lnTo>
                        <a:pt x="753" y="667"/>
                      </a:lnTo>
                      <a:lnTo>
                        <a:pt x="737" y="688"/>
                      </a:lnTo>
                      <a:lnTo>
                        <a:pt x="718" y="706"/>
                      </a:lnTo>
                      <a:lnTo>
                        <a:pt x="698" y="722"/>
                      </a:lnTo>
                      <a:lnTo>
                        <a:pt x="673" y="733"/>
                      </a:lnTo>
                      <a:lnTo>
                        <a:pt x="648" y="741"/>
                      </a:lnTo>
                      <a:lnTo>
                        <a:pt x="166" y="836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28" name="Freeform 16">
                  <a:extLst>
                    <a:ext uri="{FF2B5EF4-FFF2-40B4-BE49-F238E27FC236}">
                      <a16:creationId xmlns:a16="http://schemas.microsoft.com/office/drawing/2014/main" id="{66A89ED7-8CBA-43B7-AC1A-806A030BBAB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866" y="1431"/>
                  <a:ext cx="161" cy="167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429" y="5"/>
                    </a:cxn>
                    <a:cxn ang="0">
                      <a:pos x="429" y="5"/>
                    </a:cxn>
                    <a:cxn ang="0">
                      <a:pos x="456" y="0"/>
                    </a:cxn>
                    <a:cxn ang="0">
                      <a:pos x="482" y="0"/>
                    </a:cxn>
                    <a:cxn ang="0">
                      <a:pos x="509" y="3"/>
                    </a:cxn>
                    <a:cxn ang="0">
                      <a:pos x="535" y="10"/>
                    </a:cxn>
                    <a:cxn ang="0">
                      <a:pos x="562" y="19"/>
                    </a:cxn>
                    <a:cxn ang="0">
                      <a:pos x="587" y="33"/>
                    </a:cxn>
                    <a:cxn ang="0">
                      <a:pos x="611" y="50"/>
                    </a:cxn>
                    <a:cxn ang="0">
                      <a:pos x="635" y="69"/>
                    </a:cxn>
                    <a:cxn ang="0">
                      <a:pos x="658" y="91"/>
                    </a:cxn>
                    <a:cxn ang="0">
                      <a:pos x="679" y="116"/>
                    </a:cxn>
                    <a:cxn ang="0">
                      <a:pos x="700" y="143"/>
                    </a:cxn>
                    <a:cxn ang="0">
                      <a:pos x="719" y="173"/>
                    </a:cxn>
                    <a:cxn ang="0">
                      <a:pos x="736" y="205"/>
                    </a:cxn>
                    <a:cxn ang="0">
                      <a:pos x="752" y="239"/>
                    </a:cxn>
                    <a:cxn ang="0">
                      <a:pos x="766" y="274"/>
                    </a:cxn>
                    <a:cxn ang="0">
                      <a:pos x="778" y="312"/>
                    </a:cxn>
                    <a:cxn ang="0">
                      <a:pos x="778" y="312"/>
                    </a:cxn>
                    <a:cxn ang="0">
                      <a:pos x="788" y="349"/>
                    </a:cxn>
                    <a:cxn ang="0">
                      <a:pos x="796" y="387"/>
                    </a:cxn>
                    <a:cxn ang="0">
                      <a:pos x="801" y="424"/>
                    </a:cxn>
                    <a:cxn ang="0">
                      <a:pos x="803" y="460"/>
                    </a:cxn>
                    <a:cxn ang="0">
                      <a:pos x="803" y="495"/>
                    </a:cxn>
                    <a:cxn ang="0">
                      <a:pos x="801" y="528"/>
                    </a:cxn>
                    <a:cxn ang="0">
                      <a:pos x="796" y="560"/>
                    </a:cxn>
                    <a:cxn ang="0">
                      <a:pos x="789" y="589"/>
                    </a:cxn>
                    <a:cxn ang="0">
                      <a:pos x="779" y="619"/>
                    </a:cxn>
                    <a:cxn ang="0">
                      <a:pos x="767" y="644"/>
                    </a:cxn>
                    <a:cxn ang="0">
                      <a:pos x="753" y="667"/>
                    </a:cxn>
                    <a:cxn ang="0">
                      <a:pos x="737" y="688"/>
                    </a:cxn>
                    <a:cxn ang="0">
                      <a:pos x="718" y="706"/>
                    </a:cxn>
                    <a:cxn ang="0">
                      <a:pos x="698" y="722"/>
                    </a:cxn>
                    <a:cxn ang="0">
                      <a:pos x="673" y="733"/>
                    </a:cxn>
                    <a:cxn ang="0">
                      <a:pos x="648" y="741"/>
                    </a:cxn>
                    <a:cxn ang="0">
                      <a:pos x="166" y="836"/>
                    </a:cxn>
                  </a:cxnLst>
                  <a:rect l="0" t="0" r="r" b="b"/>
                  <a:pathLst>
                    <a:path w="803" h="836">
                      <a:moveTo>
                        <a:pt x="0" y="44"/>
                      </a:moveTo>
                      <a:lnTo>
                        <a:pt x="429" y="5"/>
                      </a:lnTo>
                      <a:lnTo>
                        <a:pt x="429" y="5"/>
                      </a:lnTo>
                      <a:lnTo>
                        <a:pt x="456" y="0"/>
                      </a:lnTo>
                      <a:lnTo>
                        <a:pt x="482" y="0"/>
                      </a:lnTo>
                      <a:lnTo>
                        <a:pt x="509" y="3"/>
                      </a:lnTo>
                      <a:lnTo>
                        <a:pt x="535" y="10"/>
                      </a:lnTo>
                      <a:lnTo>
                        <a:pt x="562" y="19"/>
                      </a:lnTo>
                      <a:lnTo>
                        <a:pt x="587" y="33"/>
                      </a:lnTo>
                      <a:lnTo>
                        <a:pt x="611" y="50"/>
                      </a:lnTo>
                      <a:lnTo>
                        <a:pt x="635" y="69"/>
                      </a:lnTo>
                      <a:lnTo>
                        <a:pt x="658" y="91"/>
                      </a:lnTo>
                      <a:lnTo>
                        <a:pt x="679" y="116"/>
                      </a:lnTo>
                      <a:lnTo>
                        <a:pt x="700" y="143"/>
                      </a:lnTo>
                      <a:lnTo>
                        <a:pt x="719" y="173"/>
                      </a:lnTo>
                      <a:lnTo>
                        <a:pt x="736" y="205"/>
                      </a:lnTo>
                      <a:lnTo>
                        <a:pt x="752" y="239"/>
                      </a:lnTo>
                      <a:lnTo>
                        <a:pt x="766" y="274"/>
                      </a:lnTo>
                      <a:lnTo>
                        <a:pt x="778" y="312"/>
                      </a:lnTo>
                      <a:lnTo>
                        <a:pt x="778" y="312"/>
                      </a:lnTo>
                      <a:lnTo>
                        <a:pt x="788" y="349"/>
                      </a:lnTo>
                      <a:lnTo>
                        <a:pt x="796" y="387"/>
                      </a:lnTo>
                      <a:lnTo>
                        <a:pt x="801" y="424"/>
                      </a:lnTo>
                      <a:lnTo>
                        <a:pt x="803" y="460"/>
                      </a:lnTo>
                      <a:lnTo>
                        <a:pt x="803" y="495"/>
                      </a:lnTo>
                      <a:lnTo>
                        <a:pt x="801" y="528"/>
                      </a:lnTo>
                      <a:lnTo>
                        <a:pt x="796" y="560"/>
                      </a:lnTo>
                      <a:lnTo>
                        <a:pt x="789" y="589"/>
                      </a:lnTo>
                      <a:lnTo>
                        <a:pt x="779" y="619"/>
                      </a:lnTo>
                      <a:lnTo>
                        <a:pt x="767" y="644"/>
                      </a:lnTo>
                      <a:lnTo>
                        <a:pt x="753" y="667"/>
                      </a:lnTo>
                      <a:lnTo>
                        <a:pt x="737" y="688"/>
                      </a:lnTo>
                      <a:lnTo>
                        <a:pt x="718" y="706"/>
                      </a:lnTo>
                      <a:lnTo>
                        <a:pt x="698" y="722"/>
                      </a:lnTo>
                      <a:lnTo>
                        <a:pt x="673" y="733"/>
                      </a:lnTo>
                      <a:lnTo>
                        <a:pt x="648" y="741"/>
                      </a:lnTo>
                      <a:lnTo>
                        <a:pt x="166" y="836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29" name="Freeform 18">
                  <a:extLst>
                    <a:ext uri="{FF2B5EF4-FFF2-40B4-BE49-F238E27FC236}">
                      <a16:creationId xmlns:a16="http://schemas.microsoft.com/office/drawing/2014/main" id="{A8392959-92A8-4238-A253-0B4E88A932A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827" y="1440"/>
                  <a:ext cx="111" cy="157"/>
                </a:xfrm>
                <a:custGeom>
                  <a:avLst/>
                  <a:gdLst/>
                  <a:ahLst/>
                  <a:cxnLst>
                    <a:cxn ang="0">
                      <a:pos x="392" y="780"/>
                    </a:cxn>
                    <a:cxn ang="0">
                      <a:pos x="442" y="760"/>
                    </a:cxn>
                    <a:cxn ang="0">
                      <a:pos x="484" y="724"/>
                    </a:cxn>
                    <a:cxn ang="0">
                      <a:pos x="517" y="678"/>
                    </a:cxn>
                    <a:cxn ang="0">
                      <a:pos x="540" y="621"/>
                    </a:cxn>
                    <a:cxn ang="0">
                      <a:pos x="553" y="556"/>
                    </a:cxn>
                    <a:cxn ang="0">
                      <a:pos x="555" y="484"/>
                    </a:cxn>
                    <a:cxn ang="0">
                      <a:pos x="547" y="408"/>
                    </a:cxn>
                    <a:cxn ang="0">
                      <a:pos x="529" y="328"/>
                    </a:cxn>
                    <a:cxn ang="0">
                      <a:pos x="516" y="289"/>
                    </a:cxn>
                    <a:cxn ang="0">
                      <a:pos x="483" y="216"/>
                    </a:cxn>
                    <a:cxn ang="0">
                      <a:pos x="445" y="151"/>
                    </a:cxn>
                    <a:cxn ang="0">
                      <a:pos x="400" y="96"/>
                    </a:cxn>
                    <a:cxn ang="0">
                      <a:pos x="352" y="52"/>
                    </a:cxn>
                    <a:cxn ang="0">
                      <a:pos x="299" y="21"/>
                    </a:cxn>
                    <a:cxn ang="0">
                      <a:pos x="245" y="3"/>
                    </a:cxn>
                    <a:cxn ang="0">
                      <a:pos x="190" y="0"/>
                    </a:cxn>
                    <a:cxn ang="0">
                      <a:pos x="162" y="5"/>
                    </a:cxn>
                    <a:cxn ang="0">
                      <a:pos x="112" y="26"/>
                    </a:cxn>
                    <a:cxn ang="0">
                      <a:pos x="69" y="61"/>
                    </a:cxn>
                    <a:cxn ang="0">
                      <a:pos x="37" y="108"/>
                    </a:cxn>
                    <a:cxn ang="0">
                      <a:pos x="14" y="165"/>
                    </a:cxn>
                    <a:cxn ang="0">
                      <a:pos x="2" y="231"/>
                    </a:cxn>
                    <a:cxn ang="0">
                      <a:pos x="0" y="302"/>
                    </a:cxn>
                    <a:cxn ang="0">
                      <a:pos x="7" y="379"/>
                    </a:cxn>
                    <a:cxn ang="0">
                      <a:pos x="25" y="458"/>
                    </a:cxn>
                    <a:cxn ang="0">
                      <a:pos x="38" y="496"/>
                    </a:cxn>
                    <a:cxn ang="0">
                      <a:pos x="71" y="570"/>
                    </a:cxn>
                    <a:cxn ang="0">
                      <a:pos x="109" y="635"/>
                    </a:cxn>
                    <a:cxn ang="0">
                      <a:pos x="154" y="689"/>
                    </a:cxn>
                    <a:cxn ang="0">
                      <a:pos x="202" y="733"/>
                    </a:cxn>
                    <a:cxn ang="0">
                      <a:pos x="255" y="764"/>
                    </a:cxn>
                    <a:cxn ang="0">
                      <a:pos x="309" y="783"/>
                    </a:cxn>
                    <a:cxn ang="0">
                      <a:pos x="364" y="785"/>
                    </a:cxn>
                  </a:cxnLst>
                  <a:rect l="0" t="0" r="r" b="b"/>
                  <a:pathLst>
                    <a:path w="555" h="785">
                      <a:moveTo>
                        <a:pt x="392" y="780"/>
                      </a:moveTo>
                      <a:lnTo>
                        <a:pt x="392" y="780"/>
                      </a:lnTo>
                      <a:lnTo>
                        <a:pt x="418" y="772"/>
                      </a:lnTo>
                      <a:lnTo>
                        <a:pt x="442" y="760"/>
                      </a:lnTo>
                      <a:lnTo>
                        <a:pt x="465" y="744"/>
                      </a:lnTo>
                      <a:lnTo>
                        <a:pt x="484" y="724"/>
                      </a:lnTo>
                      <a:lnTo>
                        <a:pt x="502" y="703"/>
                      </a:lnTo>
                      <a:lnTo>
                        <a:pt x="517" y="678"/>
                      </a:lnTo>
                      <a:lnTo>
                        <a:pt x="530" y="650"/>
                      </a:lnTo>
                      <a:lnTo>
                        <a:pt x="540" y="621"/>
                      </a:lnTo>
                      <a:lnTo>
                        <a:pt x="547" y="590"/>
                      </a:lnTo>
                      <a:lnTo>
                        <a:pt x="553" y="556"/>
                      </a:lnTo>
                      <a:lnTo>
                        <a:pt x="555" y="521"/>
                      </a:lnTo>
                      <a:lnTo>
                        <a:pt x="555" y="484"/>
                      </a:lnTo>
                      <a:lnTo>
                        <a:pt x="553" y="447"/>
                      </a:lnTo>
                      <a:lnTo>
                        <a:pt x="547" y="408"/>
                      </a:lnTo>
                      <a:lnTo>
                        <a:pt x="540" y="368"/>
                      </a:lnTo>
                      <a:lnTo>
                        <a:pt x="529" y="328"/>
                      </a:lnTo>
                      <a:lnTo>
                        <a:pt x="529" y="328"/>
                      </a:lnTo>
                      <a:lnTo>
                        <a:pt x="516" y="289"/>
                      </a:lnTo>
                      <a:lnTo>
                        <a:pt x="500" y="251"/>
                      </a:lnTo>
                      <a:lnTo>
                        <a:pt x="483" y="216"/>
                      </a:lnTo>
                      <a:lnTo>
                        <a:pt x="465" y="182"/>
                      </a:lnTo>
                      <a:lnTo>
                        <a:pt x="445" y="151"/>
                      </a:lnTo>
                      <a:lnTo>
                        <a:pt x="423" y="123"/>
                      </a:lnTo>
                      <a:lnTo>
                        <a:pt x="400" y="96"/>
                      </a:lnTo>
                      <a:lnTo>
                        <a:pt x="376" y="73"/>
                      </a:lnTo>
                      <a:lnTo>
                        <a:pt x="352" y="52"/>
                      </a:lnTo>
                      <a:lnTo>
                        <a:pt x="326" y="35"/>
                      </a:lnTo>
                      <a:lnTo>
                        <a:pt x="299" y="21"/>
                      </a:lnTo>
                      <a:lnTo>
                        <a:pt x="273" y="10"/>
                      </a:lnTo>
                      <a:lnTo>
                        <a:pt x="245" y="3"/>
                      </a:lnTo>
                      <a:lnTo>
                        <a:pt x="217" y="0"/>
                      </a:lnTo>
                      <a:lnTo>
                        <a:pt x="190" y="0"/>
                      </a:lnTo>
                      <a:lnTo>
                        <a:pt x="162" y="5"/>
                      </a:lnTo>
                      <a:lnTo>
                        <a:pt x="162" y="5"/>
                      </a:lnTo>
                      <a:lnTo>
                        <a:pt x="136" y="13"/>
                      </a:lnTo>
                      <a:lnTo>
                        <a:pt x="112" y="26"/>
                      </a:lnTo>
                      <a:lnTo>
                        <a:pt x="89" y="41"/>
                      </a:lnTo>
                      <a:lnTo>
                        <a:pt x="69" y="61"/>
                      </a:lnTo>
                      <a:lnTo>
                        <a:pt x="53" y="83"/>
                      </a:lnTo>
                      <a:lnTo>
                        <a:pt x="37" y="108"/>
                      </a:lnTo>
                      <a:lnTo>
                        <a:pt x="25" y="135"/>
                      </a:lnTo>
                      <a:lnTo>
                        <a:pt x="14" y="165"/>
                      </a:lnTo>
                      <a:lnTo>
                        <a:pt x="7" y="197"/>
                      </a:lnTo>
                      <a:lnTo>
                        <a:pt x="2" y="231"/>
                      </a:lnTo>
                      <a:lnTo>
                        <a:pt x="0" y="266"/>
                      </a:lnTo>
                      <a:lnTo>
                        <a:pt x="0" y="302"/>
                      </a:lnTo>
                      <a:lnTo>
                        <a:pt x="2" y="340"/>
                      </a:lnTo>
                      <a:lnTo>
                        <a:pt x="7" y="379"/>
                      </a:lnTo>
                      <a:lnTo>
                        <a:pt x="14" y="417"/>
                      </a:lnTo>
                      <a:lnTo>
                        <a:pt x="25" y="458"/>
                      </a:lnTo>
                      <a:lnTo>
                        <a:pt x="25" y="458"/>
                      </a:lnTo>
                      <a:lnTo>
                        <a:pt x="38" y="496"/>
                      </a:lnTo>
                      <a:lnTo>
                        <a:pt x="54" y="534"/>
                      </a:lnTo>
                      <a:lnTo>
                        <a:pt x="71" y="570"/>
                      </a:lnTo>
                      <a:lnTo>
                        <a:pt x="89" y="603"/>
                      </a:lnTo>
                      <a:lnTo>
                        <a:pt x="109" y="635"/>
                      </a:lnTo>
                      <a:lnTo>
                        <a:pt x="131" y="664"/>
                      </a:lnTo>
                      <a:lnTo>
                        <a:pt x="154" y="689"/>
                      </a:lnTo>
                      <a:lnTo>
                        <a:pt x="178" y="714"/>
                      </a:lnTo>
                      <a:lnTo>
                        <a:pt x="202" y="733"/>
                      </a:lnTo>
                      <a:lnTo>
                        <a:pt x="228" y="751"/>
                      </a:lnTo>
                      <a:lnTo>
                        <a:pt x="255" y="764"/>
                      </a:lnTo>
                      <a:lnTo>
                        <a:pt x="281" y="775"/>
                      </a:lnTo>
                      <a:lnTo>
                        <a:pt x="309" y="783"/>
                      </a:lnTo>
                      <a:lnTo>
                        <a:pt x="336" y="785"/>
                      </a:lnTo>
                      <a:lnTo>
                        <a:pt x="364" y="785"/>
                      </a:lnTo>
                      <a:lnTo>
                        <a:pt x="392" y="780"/>
                      </a:lnTo>
                    </a:path>
                  </a:pathLst>
                </a:custGeom>
                <a:solidFill>
                  <a:schemeClr val="accent1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30" name="Freeform 19">
                  <a:extLst>
                    <a:ext uri="{FF2B5EF4-FFF2-40B4-BE49-F238E27FC236}">
                      <a16:creationId xmlns:a16="http://schemas.microsoft.com/office/drawing/2014/main" id="{18B9A0B1-933D-4EBF-ACB4-F556CA8100B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flipH="1" flipV="1">
                  <a:off x="1754" y="1323"/>
                  <a:ext cx="143" cy="102"/>
                </a:xfrm>
                <a:custGeom>
                  <a:avLst/>
                  <a:gdLst/>
                  <a:ahLst/>
                  <a:cxnLst>
                    <a:cxn ang="0">
                      <a:pos x="105" y="0"/>
                    </a:cxn>
                    <a:cxn ang="0">
                      <a:pos x="0" y="387"/>
                    </a:cxn>
                    <a:cxn ang="0">
                      <a:pos x="210" y="311"/>
                    </a:cxn>
                    <a:cxn ang="0">
                      <a:pos x="833" y="831"/>
                    </a:cxn>
                    <a:cxn ang="0">
                      <a:pos x="1160" y="738"/>
                    </a:cxn>
                    <a:cxn ang="0">
                      <a:pos x="513" y="214"/>
                    </a:cxn>
                    <a:cxn ang="0">
                      <a:pos x="674" y="156"/>
                    </a:cxn>
                    <a:cxn ang="0">
                      <a:pos x="105" y="0"/>
                    </a:cxn>
                  </a:cxnLst>
                  <a:rect l="0" t="0" r="r" b="b"/>
                  <a:pathLst>
                    <a:path w="1160" h="831">
                      <a:moveTo>
                        <a:pt x="105" y="0"/>
                      </a:moveTo>
                      <a:lnTo>
                        <a:pt x="0" y="387"/>
                      </a:lnTo>
                      <a:lnTo>
                        <a:pt x="210" y="311"/>
                      </a:lnTo>
                      <a:lnTo>
                        <a:pt x="833" y="831"/>
                      </a:lnTo>
                      <a:lnTo>
                        <a:pt x="1160" y="738"/>
                      </a:lnTo>
                      <a:lnTo>
                        <a:pt x="513" y="214"/>
                      </a:lnTo>
                      <a:lnTo>
                        <a:pt x="674" y="156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31" name="Freeform 21">
                  <a:extLst>
                    <a:ext uri="{FF2B5EF4-FFF2-40B4-BE49-F238E27FC236}">
                      <a16:creationId xmlns:a16="http://schemas.microsoft.com/office/drawing/2014/main" id="{29A874AA-E8E2-4CC4-B3D4-4B1E6A98CC0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96" y="1482"/>
                  <a:ext cx="102" cy="77"/>
                </a:xfrm>
                <a:custGeom>
                  <a:avLst/>
                  <a:gdLst/>
                  <a:ahLst/>
                  <a:cxnLst>
                    <a:cxn ang="0">
                      <a:pos x="101" y="381"/>
                    </a:cxn>
                    <a:cxn ang="0">
                      <a:pos x="434" y="345"/>
                    </a:cxn>
                    <a:cxn ang="0">
                      <a:pos x="436" y="345"/>
                    </a:cxn>
                    <a:cxn ang="0">
                      <a:pos x="448" y="341"/>
                    </a:cxn>
                    <a:cxn ang="0">
                      <a:pos x="459" y="335"/>
                    </a:cxn>
                    <a:cxn ang="0">
                      <a:pos x="468" y="329"/>
                    </a:cxn>
                    <a:cxn ang="0">
                      <a:pos x="477" y="320"/>
                    </a:cxn>
                    <a:cxn ang="0">
                      <a:pos x="484" y="311"/>
                    </a:cxn>
                    <a:cxn ang="0">
                      <a:pos x="491" y="300"/>
                    </a:cxn>
                    <a:cxn ang="0">
                      <a:pos x="496" y="288"/>
                    </a:cxn>
                    <a:cxn ang="0">
                      <a:pos x="501" y="274"/>
                    </a:cxn>
                    <a:cxn ang="0">
                      <a:pos x="504" y="260"/>
                    </a:cxn>
                    <a:cxn ang="0">
                      <a:pos x="507" y="245"/>
                    </a:cxn>
                    <a:cxn ang="0">
                      <a:pos x="507" y="229"/>
                    </a:cxn>
                    <a:cxn ang="0">
                      <a:pos x="507" y="214"/>
                    </a:cxn>
                    <a:cxn ang="0">
                      <a:pos x="507" y="197"/>
                    </a:cxn>
                    <a:cxn ang="0">
                      <a:pos x="504" y="180"/>
                    </a:cxn>
                    <a:cxn ang="0">
                      <a:pos x="501" y="163"/>
                    </a:cxn>
                    <a:cxn ang="0">
                      <a:pos x="496" y="144"/>
                    </a:cxn>
                    <a:cxn ang="0">
                      <a:pos x="484" y="110"/>
                    </a:cxn>
                    <a:cxn ang="0">
                      <a:pos x="468" y="80"/>
                    </a:cxn>
                    <a:cxn ang="0">
                      <a:pos x="450" y="53"/>
                    </a:cxn>
                    <a:cxn ang="0">
                      <a:pos x="430" y="32"/>
                    </a:cxn>
                    <a:cxn ang="0">
                      <a:pos x="407" y="16"/>
                    </a:cxn>
                    <a:cxn ang="0">
                      <a:pos x="383" y="5"/>
                    </a:cxn>
                    <a:cxn ang="0">
                      <a:pos x="359" y="0"/>
                    </a:cxn>
                    <a:cxn ang="0">
                      <a:pos x="335" y="2"/>
                    </a:cxn>
                    <a:cxn ang="0">
                      <a:pos x="0" y="38"/>
                    </a:cxn>
                    <a:cxn ang="0">
                      <a:pos x="101" y="381"/>
                    </a:cxn>
                  </a:cxnLst>
                  <a:rect l="0" t="0" r="r" b="b"/>
                  <a:pathLst>
                    <a:path w="507" h="381">
                      <a:moveTo>
                        <a:pt x="101" y="381"/>
                      </a:moveTo>
                      <a:lnTo>
                        <a:pt x="434" y="345"/>
                      </a:lnTo>
                      <a:lnTo>
                        <a:pt x="436" y="345"/>
                      </a:lnTo>
                      <a:lnTo>
                        <a:pt x="448" y="341"/>
                      </a:lnTo>
                      <a:lnTo>
                        <a:pt x="459" y="335"/>
                      </a:lnTo>
                      <a:lnTo>
                        <a:pt x="468" y="329"/>
                      </a:lnTo>
                      <a:lnTo>
                        <a:pt x="477" y="320"/>
                      </a:lnTo>
                      <a:lnTo>
                        <a:pt x="484" y="311"/>
                      </a:lnTo>
                      <a:lnTo>
                        <a:pt x="491" y="300"/>
                      </a:lnTo>
                      <a:lnTo>
                        <a:pt x="496" y="288"/>
                      </a:lnTo>
                      <a:lnTo>
                        <a:pt x="501" y="274"/>
                      </a:lnTo>
                      <a:lnTo>
                        <a:pt x="504" y="260"/>
                      </a:lnTo>
                      <a:lnTo>
                        <a:pt x="507" y="245"/>
                      </a:lnTo>
                      <a:lnTo>
                        <a:pt x="507" y="229"/>
                      </a:lnTo>
                      <a:lnTo>
                        <a:pt x="507" y="214"/>
                      </a:lnTo>
                      <a:lnTo>
                        <a:pt x="507" y="197"/>
                      </a:lnTo>
                      <a:lnTo>
                        <a:pt x="504" y="180"/>
                      </a:lnTo>
                      <a:lnTo>
                        <a:pt x="501" y="163"/>
                      </a:lnTo>
                      <a:lnTo>
                        <a:pt x="496" y="144"/>
                      </a:lnTo>
                      <a:lnTo>
                        <a:pt x="484" y="110"/>
                      </a:lnTo>
                      <a:lnTo>
                        <a:pt x="468" y="80"/>
                      </a:lnTo>
                      <a:lnTo>
                        <a:pt x="450" y="53"/>
                      </a:lnTo>
                      <a:lnTo>
                        <a:pt x="430" y="32"/>
                      </a:lnTo>
                      <a:lnTo>
                        <a:pt x="407" y="16"/>
                      </a:lnTo>
                      <a:lnTo>
                        <a:pt x="383" y="5"/>
                      </a:lnTo>
                      <a:lnTo>
                        <a:pt x="359" y="0"/>
                      </a:lnTo>
                      <a:lnTo>
                        <a:pt x="335" y="2"/>
                      </a:lnTo>
                      <a:lnTo>
                        <a:pt x="0" y="38"/>
                      </a:lnTo>
                      <a:lnTo>
                        <a:pt x="101" y="38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32" name="Freeform 22">
                  <a:extLst>
                    <a:ext uri="{FF2B5EF4-FFF2-40B4-BE49-F238E27FC236}">
                      <a16:creationId xmlns:a16="http://schemas.microsoft.com/office/drawing/2014/main" id="{1FC9DF8A-ADB0-4004-A5B8-4B507519CD2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96" y="1482"/>
                  <a:ext cx="102" cy="77"/>
                </a:xfrm>
                <a:custGeom>
                  <a:avLst/>
                  <a:gdLst/>
                  <a:ahLst/>
                  <a:cxnLst>
                    <a:cxn ang="0">
                      <a:pos x="101" y="381"/>
                    </a:cxn>
                    <a:cxn ang="0">
                      <a:pos x="434" y="345"/>
                    </a:cxn>
                    <a:cxn ang="0">
                      <a:pos x="436" y="345"/>
                    </a:cxn>
                    <a:cxn ang="0">
                      <a:pos x="436" y="345"/>
                    </a:cxn>
                    <a:cxn ang="0">
                      <a:pos x="448" y="341"/>
                    </a:cxn>
                    <a:cxn ang="0">
                      <a:pos x="459" y="335"/>
                    </a:cxn>
                    <a:cxn ang="0">
                      <a:pos x="468" y="329"/>
                    </a:cxn>
                    <a:cxn ang="0">
                      <a:pos x="477" y="320"/>
                    </a:cxn>
                    <a:cxn ang="0">
                      <a:pos x="484" y="311"/>
                    </a:cxn>
                    <a:cxn ang="0">
                      <a:pos x="491" y="300"/>
                    </a:cxn>
                    <a:cxn ang="0">
                      <a:pos x="496" y="288"/>
                    </a:cxn>
                    <a:cxn ang="0">
                      <a:pos x="501" y="274"/>
                    </a:cxn>
                    <a:cxn ang="0">
                      <a:pos x="504" y="260"/>
                    </a:cxn>
                    <a:cxn ang="0">
                      <a:pos x="507" y="245"/>
                    </a:cxn>
                    <a:cxn ang="0">
                      <a:pos x="507" y="229"/>
                    </a:cxn>
                    <a:cxn ang="0">
                      <a:pos x="507" y="214"/>
                    </a:cxn>
                    <a:cxn ang="0">
                      <a:pos x="507" y="197"/>
                    </a:cxn>
                    <a:cxn ang="0">
                      <a:pos x="504" y="180"/>
                    </a:cxn>
                    <a:cxn ang="0">
                      <a:pos x="501" y="163"/>
                    </a:cxn>
                    <a:cxn ang="0">
                      <a:pos x="496" y="144"/>
                    </a:cxn>
                    <a:cxn ang="0">
                      <a:pos x="496" y="144"/>
                    </a:cxn>
                    <a:cxn ang="0">
                      <a:pos x="484" y="110"/>
                    </a:cxn>
                    <a:cxn ang="0">
                      <a:pos x="468" y="80"/>
                    </a:cxn>
                    <a:cxn ang="0">
                      <a:pos x="450" y="53"/>
                    </a:cxn>
                    <a:cxn ang="0">
                      <a:pos x="430" y="32"/>
                    </a:cxn>
                    <a:cxn ang="0">
                      <a:pos x="407" y="16"/>
                    </a:cxn>
                    <a:cxn ang="0">
                      <a:pos x="383" y="5"/>
                    </a:cxn>
                    <a:cxn ang="0">
                      <a:pos x="359" y="0"/>
                    </a:cxn>
                    <a:cxn ang="0">
                      <a:pos x="335" y="2"/>
                    </a:cxn>
                    <a:cxn ang="0">
                      <a:pos x="0" y="38"/>
                    </a:cxn>
                  </a:cxnLst>
                  <a:rect l="0" t="0" r="r" b="b"/>
                  <a:pathLst>
                    <a:path w="507" h="381">
                      <a:moveTo>
                        <a:pt x="101" y="381"/>
                      </a:moveTo>
                      <a:lnTo>
                        <a:pt x="434" y="345"/>
                      </a:lnTo>
                      <a:lnTo>
                        <a:pt x="436" y="345"/>
                      </a:lnTo>
                      <a:lnTo>
                        <a:pt x="436" y="345"/>
                      </a:lnTo>
                      <a:lnTo>
                        <a:pt x="448" y="341"/>
                      </a:lnTo>
                      <a:lnTo>
                        <a:pt x="459" y="335"/>
                      </a:lnTo>
                      <a:lnTo>
                        <a:pt x="468" y="329"/>
                      </a:lnTo>
                      <a:lnTo>
                        <a:pt x="477" y="320"/>
                      </a:lnTo>
                      <a:lnTo>
                        <a:pt x="484" y="311"/>
                      </a:lnTo>
                      <a:lnTo>
                        <a:pt x="491" y="300"/>
                      </a:lnTo>
                      <a:lnTo>
                        <a:pt x="496" y="288"/>
                      </a:lnTo>
                      <a:lnTo>
                        <a:pt x="501" y="274"/>
                      </a:lnTo>
                      <a:lnTo>
                        <a:pt x="504" y="260"/>
                      </a:lnTo>
                      <a:lnTo>
                        <a:pt x="507" y="245"/>
                      </a:lnTo>
                      <a:lnTo>
                        <a:pt x="507" y="229"/>
                      </a:lnTo>
                      <a:lnTo>
                        <a:pt x="507" y="214"/>
                      </a:lnTo>
                      <a:lnTo>
                        <a:pt x="507" y="197"/>
                      </a:lnTo>
                      <a:lnTo>
                        <a:pt x="504" y="180"/>
                      </a:lnTo>
                      <a:lnTo>
                        <a:pt x="501" y="163"/>
                      </a:lnTo>
                      <a:lnTo>
                        <a:pt x="496" y="144"/>
                      </a:lnTo>
                      <a:lnTo>
                        <a:pt x="496" y="144"/>
                      </a:lnTo>
                      <a:lnTo>
                        <a:pt x="484" y="110"/>
                      </a:lnTo>
                      <a:lnTo>
                        <a:pt x="468" y="80"/>
                      </a:lnTo>
                      <a:lnTo>
                        <a:pt x="450" y="53"/>
                      </a:lnTo>
                      <a:lnTo>
                        <a:pt x="430" y="32"/>
                      </a:lnTo>
                      <a:lnTo>
                        <a:pt x="407" y="16"/>
                      </a:lnTo>
                      <a:lnTo>
                        <a:pt x="383" y="5"/>
                      </a:lnTo>
                      <a:lnTo>
                        <a:pt x="359" y="0"/>
                      </a:lnTo>
                      <a:lnTo>
                        <a:pt x="335" y="2"/>
                      </a:lnTo>
                      <a:lnTo>
                        <a:pt x="0" y="38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33" name="Freeform 23">
                  <a:extLst>
                    <a:ext uri="{FF2B5EF4-FFF2-40B4-BE49-F238E27FC236}">
                      <a16:creationId xmlns:a16="http://schemas.microsoft.com/office/drawing/2014/main" id="{F131A677-D253-4BBF-8CBF-248524CE245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577" y="1451"/>
                  <a:ext cx="262" cy="194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893" y="5"/>
                    </a:cxn>
                    <a:cxn ang="0">
                      <a:pos x="922" y="0"/>
                    </a:cxn>
                    <a:cxn ang="0">
                      <a:pos x="952" y="0"/>
                    </a:cxn>
                    <a:cxn ang="0">
                      <a:pos x="981" y="3"/>
                    </a:cxn>
                    <a:cxn ang="0">
                      <a:pos x="1009" y="11"/>
                    </a:cxn>
                    <a:cxn ang="0">
                      <a:pos x="1038" y="22"/>
                    </a:cxn>
                    <a:cxn ang="0">
                      <a:pos x="1066" y="37"/>
                    </a:cxn>
                    <a:cxn ang="0">
                      <a:pos x="1094" y="55"/>
                    </a:cxn>
                    <a:cxn ang="0">
                      <a:pos x="1120" y="77"/>
                    </a:cxn>
                    <a:cxn ang="0">
                      <a:pos x="1145" y="101"/>
                    </a:cxn>
                    <a:cxn ang="0">
                      <a:pos x="1169" y="129"/>
                    </a:cxn>
                    <a:cxn ang="0">
                      <a:pos x="1192" y="159"/>
                    </a:cxn>
                    <a:cxn ang="0">
                      <a:pos x="1213" y="192"/>
                    </a:cxn>
                    <a:cxn ang="0">
                      <a:pos x="1233" y="227"/>
                    </a:cxn>
                    <a:cxn ang="0">
                      <a:pos x="1250" y="265"/>
                    </a:cxn>
                    <a:cxn ang="0">
                      <a:pos x="1267" y="304"/>
                    </a:cxn>
                    <a:cxn ang="0">
                      <a:pos x="1280" y="345"/>
                    </a:cxn>
                    <a:cxn ang="0">
                      <a:pos x="1291" y="387"/>
                    </a:cxn>
                    <a:cxn ang="0">
                      <a:pos x="1299" y="429"/>
                    </a:cxn>
                    <a:cxn ang="0">
                      <a:pos x="1304" y="470"/>
                    </a:cxn>
                    <a:cxn ang="0">
                      <a:pos x="1308" y="510"/>
                    </a:cxn>
                    <a:cxn ang="0">
                      <a:pos x="1308" y="547"/>
                    </a:cxn>
                    <a:cxn ang="0">
                      <a:pos x="1304" y="585"/>
                    </a:cxn>
                    <a:cxn ang="0">
                      <a:pos x="1299" y="620"/>
                    </a:cxn>
                    <a:cxn ang="0">
                      <a:pos x="1291" y="654"/>
                    </a:cxn>
                    <a:cxn ang="0">
                      <a:pos x="1281" y="685"/>
                    </a:cxn>
                    <a:cxn ang="0">
                      <a:pos x="1268" y="714"/>
                    </a:cxn>
                    <a:cxn ang="0">
                      <a:pos x="1252" y="740"/>
                    </a:cxn>
                    <a:cxn ang="0">
                      <a:pos x="1233" y="763"/>
                    </a:cxn>
                    <a:cxn ang="0">
                      <a:pos x="1213" y="783"/>
                    </a:cxn>
                    <a:cxn ang="0">
                      <a:pos x="1190" y="800"/>
                    </a:cxn>
                    <a:cxn ang="0">
                      <a:pos x="1163" y="813"/>
                    </a:cxn>
                    <a:cxn ang="0">
                      <a:pos x="1136" y="822"/>
                    </a:cxn>
                    <a:cxn ang="0">
                      <a:pos x="199" y="973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1308" h="973">
                      <a:moveTo>
                        <a:pt x="0" y="107"/>
                      </a:moveTo>
                      <a:lnTo>
                        <a:pt x="893" y="5"/>
                      </a:lnTo>
                      <a:lnTo>
                        <a:pt x="922" y="0"/>
                      </a:lnTo>
                      <a:lnTo>
                        <a:pt x="952" y="0"/>
                      </a:lnTo>
                      <a:lnTo>
                        <a:pt x="981" y="3"/>
                      </a:lnTo>
                      <a:lnTo>
                        <a:pt x="1009" y="11"/>
                      </a:lnTo>
                      <a:lnTo>
                        <a:pt x="1038" y="22"/>
                      </a:lnTo>
                      <a:lnTo>
                        <a:pt x="1066" y="37"/>
                      </a:lnTo>
                      <a:lnTo>
                        <a:pt x="1094" y="55"/>
                      </a:lnTo>
                      <a:lnTo>
                        <a:pt x="1120" y="77"/>
                      </a:lnTo>
                      <a:lnTo>
                        <a:pt x="1145" y="101"/>
                      </a:lnTo>
                      <a:lnTo>
                        <a:pt x="1169" y="129"/>
                      </a:lnTo>
                      <a:lnTo>
                        <a:pt x="1192" y="159"/>
                      </a:lnTo>
                      <a:lnTo>
                        <a:pt x="1213" y="192"/>
                      </a:lnTo>
                      <a:lnTo>
                        <a:pt x="1233" y="227"/>
                      </a:lnTo>
                      <a:lnTo>
                        <a:pt x="1250" y="265"/>
                      </a:lnTo>
                      <a:lnTo>
                        <a:pt x="1267" y="304"/>
                      </a:lnTo>
                      <a:lnTo>
                        <a:pt x="1280" y="345"/>
                      </a:lnTo>
                      <a:lnTo>
                        <a:pt x="1291" y="387"/>
                      </a:lnTo>
                      <a:lnTo>
                        <a:pt x="1299" y="429"/>
                      </a:lnTo>
                      <a:lnTo>
                        <a:pt x="1304" y="470"/>
                      </a:lnTo>
                      <a:lnTo>
                        <a:pt x="1308" y="510"/>
                      </a:lnTo>
                      <a:lnTo>
                        <a:pt x="1308" y="547"/>
                      </a:lnTo>
                      <a:lnTo>
                        <a:pt x="1304" y="585"/>
                      </a:lnTo>
                      <a:lnTo>
                        <a:pt x="1299" y="620"/>
                      </a:lnTo>
                      <a:lnTo>
                        <a:pt x="1291" y="654"/>
                      </a:lnTo>
                      <a:lnTo>
                        <a:pt x="1281" y="685"/>
                      </a:lnTo>
                      <a:lnTo>
                        <a:pt x="1268" y="714"/>
                      </a:lnTo>
                      <a:lnTo>
                        <a:pt x="1252" y="740"/>
                      </a:lnTo>
                      <a:lnTo>
                        <a:pt x="1233" y="763"/>
                      </a:lnTo>
                      <a:lnTo>
                        <a:pt x="1213" y="783"/>
                      </a:lnTo>
                      <a:lnTo>
                        <a:pt x="1190" y="800"/>
                      </a:lnTo>
                      <a:lnTo>
                        <a:pt x="1163" y="813"/>
                      </a:lnTo>
                      <a:lnTo>
                        <a:pt x="1136" y="822"/>
                      </a:lnTo>
                      <a:lnTo>
                        <a:pt x="199" y="973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34" name="Freeform 24">
                  <a:extLst>
                    <a:ext uri="{FF2B5EF4-FFF2-40B4-BE49-F238E27FC236}">
                      <a16:creationId xmlns:a16="http://schemas.microsoft.com/office/drawing/2014/main" id="{CCC81EF4-1680-4DB6-8474-16D440309BB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577" y="1451"/>
                  <a:ext cx="262" cy="194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893" y="5"/>
                    </a:cxn>
                    <a:cxn ang="0">
                      <a:pos x="893" y="5"/>
                    </a:cxn>
                    <a:cxn ang="0">
                      <a:pos x="922" y="0"/>
                    </a:cxn>
                    <a:cxn ang="0">
                      <a:pos x="952" y="0"/>
                    </a:cxn>
                    <a:cxn ang="0">
                      <a:pos x="981" y="3"/>
                    </a:cxn>
                    <a:cxn ang="0">
                      <a:pos x="1009" y="11"/>
                    </a:cxn>
                    <a:cxn ang="0">
                      <a:pos x="1038" y="22"/>
                    </a:cxn>
                    <a:cxn ang="0">
                      <a:pos x="1066" y="37"/>
                    </a:cxn>
                    <a:cxn ang="0">
                      <a:pos x="1094" y="55"/>
                    </a:cxn>
                    <a:cxn ang="0">
                      <a:pos x="1120" y="77"/>
                    </a:cxn>
                    <a:cxn ang="0">
                      <a:pos x="1145" y="101"/>
                    </a:cxn>
                    <a:cxn ang="0">
                      <a:pos x="1169" y="129"/>
                    </a:cxn>
                    <a:cxn ang="0">
                      <a:pos x="1192" y="159"/>
                    </a:cxn>
                    <a:cxn ang="0">
                      <a:pos x="1213" y="192"/>
                    </a:cxn>
                    <a:cxn ang="0">
                      <a:pos x="1233" y="227"/>
                    </a:cxn>
                    <a:cxn ang="0">
                      <a:pos x="1250" y="265"/>
                    </a:cxn>
                    <a:cxn ang="0">
                      <a:pos x="1267" y="304"/>
                    </a:cxn>
                    <a:cxn ang="0">
                      <a:pos x="1280" y="345"/>
                    </a:cxn>
                    <a:cxn ang="0">
                      <a:pos x="1280" y="345"/>
                    </a:cxn>
                    <a:cxn ang="0">
                      <a:pos x="1291" y="387"/>
                    </a:cxn>
                    <a:cxn ang="0">
                      <a:pos x="1299" y="429"/>
                    </a:cxn>
                    <a:cxn ang="0">
                      <a:pos x="1304" y="470"/>
                    </a:cxn>
                    <a:cxn ang="0">
                      <a:pos x="1308" y="510"/>
                    </a:cxn>
                    <a:cxn ang="0">
                      <a:pos x="1308" y="547"/>
                    </a:cxn>
                    <a:cxn ang="0">
                      <a:pos x="1304" y="585"/>
                    </a:cxn>
                    <a:cxn ang="0">
                      <a:pos x="1299" y="620"/>
                    </a:cxn>
                    <a:cxn ang="0">
                      <a:pos x="1291" y="654"/>
                    </a:cxn>
                    <a:cxn ang="0">
                      <a:pos x="1281" y="685"/>
                    </a:cxn>
                    <a:cxn ang="0">
                      <a:pos x="1268" y="714"/>
                    </a:cxn>
                    <a:cxn ang="0">
                      <a:pos x="1252" y="740"/>
                    </a:cxn>
                    <a:cxn ang="0">
                      <a:pos x="1233" y="763"/>
                    </a:cxn>
                    <a:cxn ang="0">
                      <a:pos x="1213" y="783"/>
                    </a:cxn>
                    <a:cxn ang="0">
                      <a:pos x="1190" y="800"/>
                    </a:cxn>
                    <a:cxn ang="0">
                      <a:pos x="1163" y="813"/>
                    </a:cxn>
                    <a:cxn ang="0">
                      <a:pos x="1136" y="822"/>
                    </a:cxn>
                    <a:cxn ang="0">
                      <a:pos x="199" y="973"/>
                    </a:cxn>
                  </a:cxnLst>
                  <a:rect l="0" t="0" r="r" b="b"/>
                  <a:pathLst>
                    <a:path w="1308" h="973">
                      <a:moveTo>
                        <a:pt x="0" y="107"/>
                      </a:moveTo>
                      <a:lnTo>
                        <a:pt x="893" y="5"/>
                      </a:lnTo>
                      <a:lnTo>
                        <a:pt x="893" y="5"/>
                      </a:lnTo>
                      <a:lnTo>
                        <a:pt x="922" y="0"/>
                      </a:lnTo>
                      <a:lnTo>
                        <a:pt x="952" y="0"/>
                      </a:lnTo>
                      <a:lnTo>
                        <a:pt x="981" y="3"/>
                      </a:lnTo>
                      <a:lnTo>
                        <a:pt x="1009" y="11"/>
                      </a:lnTo>
                      <a:lnTo>
                        <a:pt x="1038" y="22"/>
                      </a:lnTo>
                      <a:lnTo>
                        <a:pt x="1066" y="37"/>
                      </a:lnTo>
                      <a:lnTo>
                        <a:pt x="1094" y="55"/>
                      </a:lnTo>
                      <a:lnTo>
                        <a:pt x="1120" y="77"/>
                      </a:lnTo>
                      <a:lnTo>
                        <a:pt x="1145" y="101"/>
                      </a:lnTo>
                      <a:lnTo>
                        <a:pt x="1169" y="129"/>
                      </a:lnTo>
                      <a:lnTo>
                        <a:pt x="1192" y="159"/>
                      </a:lnTo>
                      <a:lnTo>
                        <a:pt x="1213" y="192"/>
                      </a:lnTo>
                      <a:lnTo>
                        <a:pt x="1233" y="227"/>
                      </a:lnTo>
                      <a:lnTo>
                        <a:pt x="1250" y="265"/>
                      </a:lnTo>
                      <a:lnTo>
                        <a:pt x="1267" y="304"/>
                      </a:lnTo>
                      <a:lnTo>
                        <a:pt x="1280" y="345"/>
                      </a:lnTo>
                      <a:lnTo>
                        <a:pt x="1280" y="345"/>
                      </a:lnTo>
                      <a:lnTo>
                        <a:pt x="1291" y="387"/>
                      </a:lnTo>
                      <a:lnTo>
                        <a:pt x="1299" y="429"/>
                      </a:lnTo>
                      <a:lnTo>
                        <a:pt x="1304" y="470"/>
                      </a:lnTo>
                      <a:lnTo>
                        <a:pt x="1308" y="510"/>
                      </a:lnTo>
                      <a:lnTo>
                        <a:pt x="1308" y="547"/>
                      </a:lnTo>
                      <a:lnTo>
                        <a:pt x="1304" y="585"/>
                      </a:lnTo>
                      <a:lnTo>
                        <a:pt x="1299" y="620"/>
                      </a:lnTo>
                      <a:lnTo>
                        <a:pt x="1291" y="654"/>
                      </a:lnTo>
                      <a:lnTo>
                        <a:pt x="1281" y="685"/>
                      </a:lnTo>
                      <a:lnTo>
                        <a:pt x="1268" y="714"/>
                      </a:lnTo>
                      <a:lnTo>
                        <a:pt x="1252" y="740"/>
                      </a:lnTo>
                      <a:lnTo>
                        <a:pt x="1233" y="763"/>
                      </a:lnTo>
                      <a:lnTo>
                        <a:pt x="1213" y="783"/>
                      </a:lnTo>
                      <a:lnTo>
                        <a:pt x="1190" y="800"/>
                      </a:lnTo>
                      <a:lnTo>
                        <a:pt x="1163" y="813"/>
                      </a:lnTo>
                      <a:lnTo>
                        <a:pt x="1136" y="822"/>
                      </a:lnTo>
                      <a:lnTo>
                        <a:pt x="199" y="973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35" name="Freeform 25">
                  <a:extLst>
                    <a:ext uri="{FF2B5EF4-FFF2-40B4-BE49-F238E27FC236}">
                      <a16:creationId xmlns:a16="http://schemas.microsoft.com/office/drawing/2014/main" id="{E6C0A56B-C592-402D-9007-508EF1F5B6E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536" y="1471"/>
                  <a:ext cx="123" cy="174"/>
                </a:xfrm>
                <a:custGeom>
                  <a:avLst/>
                  <a:gdLst/>
                  <a:ahLst/>
                  <a:cxnLst>
                    <a:cxn ang="0">
                      <a:pos x="465" y="856"/>
                    </a:cxn>
                    <a:cxn ang="0">
                      <a:pos x="516" y="824"/>
                    </a:cxn>
                    <a:cxn ang="0">
                      <a:pos x="557" y="779"/>
                    </a:cxn>
                    <a:cxn ang="0">
                      <a:pos x="587" y="721"/>
                    </a:cxn>
                    <a:cxn ang="0">
                      <a:pos x="608" y="653"/>
                    </a:cxn>
                    <a:cxn ang="0">
                      <a:pos x="616" y="577"/>
                    </a:cxn>
                    <a:cxn ang="0">
                      <a:pos x="614" y="494"/>
                    </a:cxn>
                    <a:cxn ang="0">
                      <a:pos x="599" y="408"/>
                    </a:cxn>
                    <a:cxn ang="0">
                      <a:pos x="573" y="319"/>
                    </a:cxn>
                    <a:cxn ang="0">
                      <a:pos x="538" y="239"/>
                    </a:cxn>
                    <a:cxn ang="0">
                      <a:pos x="495" y="168"/>
                    </a:cxn>
                    <a:cxn ang="0">
                      <a:pos x="445" y="107"/>
                    </a:cxn>
                    <a:cxn ang="0">
                      <a:pos x="391" y="58"/>
                    </a:cxn>
                    <a:cxn ang="0">
                      <a:pos x="334" y="23"/>
                    </a:cxn>
                    <a:cxn ang="0">
                      <a:pos x="273" y="4"/>
                    </a:cxn>
                    <a:cxn ang="0">
                      <a:pos x="212" y="1"/>
                    </a:cxn>
                    <a:cxn ang="0">
                      <a:pos x="151" y="16"/>
                    </a:cxn>
                    <a:cxn ang="0">
                      <a:pos x="99" y="46"/>
                    </a:cxn>
                    <a:cxn ang="0">
                      <a:pos x="58" y="91"/>
                    </a:cxn>
                    <a:cxn ang="0">
                      <a:pos x="28" y="149"/>
                    </a:cxn>
                    <a:cxn ang="0">
                      <a:pos x="9" y="217"/>
                    </a:cxn>
                    <a:cxn ang="0">
                      <a:pos x="0" y="294"/>
                    </a:cxn>
                    <a:cxn ang="0">
                      <a:pos x="4" y="376"/>
                    </a:cxn>
                    <a:cxn ang="0">
                      <a:pos x="18" y="462"/>
                    </a:cxn>
                    <a:cxn ang="0">
                      <a:pos x="45" y="551"/>
                    </a:cxn>
                    <a:cxn ang="0">
                      <a:pos x="80" y="632"/>
                    </a:cxn>
                    <a:cxn ang="0">
                      <a:pos x="122" y="704"/>
                    </a:cxn>
                    <a:cxn ang="0">
                      <a:pos x="171" y="765"/>
                    </a:cxn>
                    <a:cxn ang="0">
                      <a:pos x="225" y="813"/>
                    </a:cxn>
                    <a:cxn ang="0">
                      <a:pos x="283" y="848"/>
                    </a:cxn>
                    <a:cxn ang="0">
                      <a:pos x="343" y="868"/>
                    </a:cxn>
                    <a:cxn ang="0">
                      <a:pos x="404" y="870"/>
                    </a:cxn>
                  </a:cxnLst>
                  <a:rect l="0" t="0" r="r" b="b"/>
                  <a:pathLst>
                    <a:path w="616" h="871">
                      <a:moveTo>
                        <a:pt x="436" y="865"/>
                      </a:moveTo>
                      <a:lnTo>
                        <a:pt x="465" y="856"/>
                      </a:lnTo>
                      <a:lnTo>
                        <a:pt x="492" y="842"/>
                      </a:lnTo>
                      <a:lnTo>
                        <a:pt x="516" y="824"/>
                      </a:lnTo>
                      <a:lnTo>
                        <a:pt x="538" y="803"/>
                      </a:lnTo>
                      <a:lnTo>
                        <a:pt x="557" y="779"/>
                      </a:lnTo>
                      <a:lnTo>
                        <a:pt x="574" y="751"/>
                      </a:lnTo>
                      <a:lnTo>
                        <a:pt x="587" y="721"/>
                      </a:lnTo>
                      <a:lnTo>
                        <a:pt x="599" y="688"/>
                      </a:lnTo>
                      <a:lnTo>
                        <a:pt x="608" y="653"/>
                      </a:lnTo>
                      <a:lnTo>
                        <a:pt x="613" y="615"/>
                      </a:lnTo>
                      <a:lnTo>
                        <a:pt x="616" y="577"/>
                      </a:lnTo>
                      <a:lnTo>
                        <a:pt x="616" y="536"/>
                      </a:lnTo>
                      <a:lnTo>
                        <a:pt x="614" y="494"/>
                      </a:lnTo>
                      <a:lnTo>
                        <a:pt x="608" y="452"/>
                      </a:lnTo>
                      <a:lnTo>
                        <a:pt x="599" y="408"/>
                      </a:lnTo>
                      <a:lnTo>
                        <a:pt x="587" y="363"/>
                      </a:lnTo>
                      <a:lnTo>
                        <a:pt x="573" y="319"/>
                      </a:lnTo>
                      <a:lnTo>
                        <a:pt x="556" y="278"/>
                      </a:lnTo>
                      <a:lnTo>
                        <a:pt x="538" y="239"/>
                      </a:lnTo>
                      <a:lnTo>
                        <a:pt x="516" y="202"/>
                      </a:lnTo>
                      <a:lnTo>
                        <a:pt x="495" y="168"/>
                      </a:lnTo>
                      <a:lnTo>
                        <a:pt x="471" y="136"/>
                      </a:lnTo>
                      <a:lnTo>
                        <a:pt x="445" y="107"/>
                      </a:lnTo>
                      <a:lnTo>
                        <a:pt x="419" y="80"/>
                      </a:lnTo>
                      <a:lnTo>
                        <a:pt x="391" y="58"/>
                      </a:lnTo>
                      <a:lnTo>
                        <a:pt x="362" y="39"/>
                      </a:lnTo>
                      <a:lnTo>
                        <a:pt x="334" y="23"/>
                      </a:lnTo>
                      <a:lnTo>
                        <a:pt x="303" y="12"/>
                      </a:lnTo>
                      <a:lnTo>
                        <a:pt x="273" y="4"/>
                      </a:lnTo>
                      <a:lnTo>
                        <a:pt x="242" y="0"/>
                      </a:lnTo>
                      <a:lnTo>
                        <a:pt x="212" y="1"/>
                      </a:lnTo>
                      <a:lnTo>
                        <a:pt x="181" y="6"/>
                      </a:lnTo>
                      <a:lnTo>
                        <a:pt x="151" y="16"/>
                      </a:lnTo>
                      <a:lnTo>
                        <a:pt x="124" y="29"/>
                      </a:lnTo>
                      <a:lnTo>
                        <a:pt x="99" y="46"/>
                      </a:lnTo>
                      <a:lnTo>
                        <a:pt x="77" y="67"/>
                      </a:lnTo>
                      <a:lnTo>
                        <a:pt x="58" y="91"/>
                      </a:lnTo>
                      <a:lnTo>
                        <a:pt x="41" y="119"/>
                      </a:lnTo>
                      <a:lnTo>
                        <a:pt x="28" y="149"/>
                      </a:lnTo>
                      <a:lnTo>
                        <a:pt x="17" y="182"/>
                      </a:lnTo>
                      <a:lnTo>
                        <a:pt x="9" y="217"/>
                      </a:lnTo>
                      <a:lnTo>
                        <a:pt x="3" y="255"/>
                      </a:lnTo>
                      <a:lnTo>
                        <a:pt x="0" y="294"/>
                      </a:lnTo>
                      <a:lnTo>
                        <a:pt x="0" y="334"/>
                      </a:lnTo>
                      <a:lnTo>
                        <a:pt x="4" y="376"/>
                      </a:lnTo>
                      <a:lnTo>
                        <a:pt x="10" y="419"/>
                      </a:lnTo>
                      <a:lnTo>
                        <a:pt x="18" y="462"/>
                      </a:lnTo>
                      <a:lnTo>
                        <a:pt x="30" y="507"/>
                      </a:lnTo>
                      <a:lnTo>
                        <a:pt x="45" y="551"/>
                      </a:lnTo>
                      <a:lnTo>
                        <a:pt x="62" y="592"/>
                      </a:lnTo>
                      <a:lnTo>
                        <a:pt x="80" y="632"/>
                      </a:lnTo>
                      <a:lnTo>
                        <a:pt x="100" y="669"/>
                      </a:lnTo>
                      <a:lnTo>
                        <a:pt x="122" y="704"/>
                      </a:lnTo>
                      <a:lnTo>
                        <a:pt x="146" y="735"/>
                      </a:lnTo>
                      <a:lnTo>
                        <a:pt x="171" y="765"/>
                      </a:lnTo>
                      <a:lnTo>
                        <a:pt x="198" y="790"/>
                      </a:lnTo>
                      <a:lnTo>
                        <a:pt x="225" y="813"/>
                      </a:lnTo>
                      <a:lnTo>
                        <a:pt x="254" y="832"/>
                      </a:lnTo>
                      <a:lnTo>
                        <a:pt x="283" y="848"/>
                      </a:lnTo>
                      <a:lnTo>
                        <a:pt x="313" y="859"/>
                      </a:lnTo>
                      <a:lnTo>
                        <a:pt x="343" y="868"/>
                      </a:lnTo>
                      <a:lnTo>
                        <a:pt x="374" y="871"/>
                      </a:lnTo>
                      <a:lnTo>
                        <a:pt x="404" y="870"/>
                      </a:lnTo>
                      <a:lnTo>
                        <a:pt x="436" y="865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36" name="Freeform 26">
                  <a:extLst>
                    <a:ext uri="{FF2B5EF4-FFF2-40B4-BE49-F238E27FC236}">
                      <a16:creationId xmlns:a16="http://schemas.microsoft.com/office/drawing/2014/main" id="{68145C71-BEFF-4888-B015-DEA8149A198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536" y="1471"/>
                  <a:ext cx="123" cy="174"/>
                </a:xfrm>
                <a:custGeom>
                  <a:avLst/>
                  <a:gdLst/>
                  <a:ahLst/>
                  <a:cxnLst>
                    <a:cxn ang="0">
                      <a:pos x="436" y="865"/>
                    </a:cxn>
                    <a:cxn ang="0">
                      <a:pos x="492" y="842"/>
                    </a:cxn>
                    <a:cxn ang="0">
                      <a:pos x="538" y="803"/>
                    </a:cxn>
                    <a:cxn ang="0">
                      <a:pos x="574" y="751"/>
                    </a:cxn>
                    <a:cxn ang="0">
                      <a:pos x="599" y="688"/>
                    </a:cxn>
                    <a:cxn ang="0">
                      <a:pos x="613" y="615"/>
                    </a:cxn>
                    <a:cxn ang="0">
                      <a:pos x="616" y="536"/>
                    </a:cxn>
                    <a:cxn ang="0">
                      <a:pos x="608" y="452"/>
                    </a:cxn>
                    <a:cxn ang="0">
                      <a:pos x="587" y="363"/>
                    </a:cxn>
                    <a:cxn ang="0">
                      <a:pos x="573" y="319"/>
                    </a:cxn>
                    <a:cxn ang="0">
                      <a:pos x="538" y="239"/>
                    </a:cxn>
                    <a:cxn ang="0">
                      <a:pos x="495" y="168"/>
                    </a:cxn>
                    <a:cxn ang="0">
                      <a:pos x="445" y="107"/>
                    </a:cxn>
                    <a:cxn ang="0">
                      <a:pos x="391" y="58"/>
                    </a:cxn>
                    <a:cxn ang="0">
                      <a:pos x="334" y="23"/>
                    </a:cxn>
                    <a:cxn ang="0">
                      <a:pos x="273" y="4"/>
                    </a:cxn>
                    <a:cxn ang="0">
                      <a:pos x="212" y="1"/>
                    </a:cxn>
                    <a:cxn ang="0">
                      <a:pos x="181" y="6"/>
                    </a:cxn>
                    <a:cxn ang="0">
                      <a:pos x="124" y="29"/>
                    </a:cxn>
                    <a:cxn ang="0">
                      <a:pos x="77" y="67"/>
                    </a:cxn>
                    <a:cxn ang="0">
                      <a:pos x="41" y="119"/>
                    </a:cxn>
                    <a:cxn ang="0">
                      <a:pos x="17" y="182"/>
                    </a:cxn>
                    <a:cxn ang="0">
                      <a:pos x="3" y="255"/>
                    </a:cxn>
                    <a:cxn ang="0">
                      <a:pos x="0" y="334"/>
                    </a:cxn>
                    <a:cxn ang="0">
                      <a:pos x="10" y="419"/>
                    </a:cxn>
                    <a:cxn ang="0">
                      <a:pos x="30" y="507"/>
                    </a:cxn>
                    <a:cxn ang="0">
                      <a:pos x="45" y="551"/>
                    </a:cxn>
                    <a:cxn ang="0">
                      <a:pos x="80" y="632"/>
                    </a:cxn>
                    <a:cxn ang="0">
                      <a:pos x="122" y="704"/>
                    </a:cxn>
                    <a:cxn ang="0">
                      <a:pos x="171" y="765"/>
                    </a:cxn>
                    <a:cxn ang="0">
                      <a:pos x="225" y="813"/>
                    </a:cxn>
                    <a:cxn ang="0">
                      <a:pos x="283" y="848"/>
                    </a:cxn>
                    <a:cxn ang="0">
                      <a:pos x="343" y="868"/>
                    </a:cxn>
                    <a:cxn ang="0">
                      <a:pos x="404" y="870"/>
                    </a:cxn>
                  </a:cxnLst>
                  <a:rect l="0" t="0" r="r" b="b"/>
                  <a:pathLst>
                    <a:path w="616" h="871">
                      <a:moveTo>
                        <a:pt x="436" y="865"/>
                      </a:moveTo>
                      <a:lnTo>
                        <a:pt x="436" y="865"/>
                      </a:lnTo>
                      <a:lnTo>
                        <a:pt x="465" y="856"/>
                      </a:lnTo>
                      <a:lnTo>
                        <a:pt x="492" y="842"/>
                      </a:lnTo>
                      <a:lnTo>
                        <a:pt x="516" y="824"/>
                      </a:lnTo>
                      <a:lnTo>
                        <a:pt x="538" y="803"/>
                      </a:lnTo>
                      <a:lnTo>
                        <a:pt x="557" y="779"/>
                      </a:lnTo>
                      <a:lnTo>
                        <a:pt x="574" y="751"/>
                      </a:lnTo>
                      <a:lnTo>
                        <a:pt x="587" y="721"/>
                      </a:lnTo>
                      <a:lnTo>
                        <a:pt x="599" y="688"/>
                      </a:lnTo>
                      <a:lnTo>
                        <a:pt x="608" y="653"/>
                      </a:lnTo>
                      <a:lnTo>
                        <a:pt x="613" y="615"/>
                      </a:lnTo>
                      <a:lnTo>
                        <a:pt x="616" y="577"/>
                      </a:lnTo>
                      <a:lnTo>
                        <a:pt x="616" y="536"/>
                      </a:lnTo>
                      <a:lnTo>
                        <a:pt x="614" y="494"/>
                      </a:lnTo>
                      <a:lnTo>
                        <a:pt x="608" y="452"/>
                      </a:lnTo>
                      <a:lnTo>
                        <a:pt x="599" y="408"/>
                      </a:lnTo>
                      <a:lnTo>
                        <a:pt x="587" y="363"/>
                      </a:lnTo>
                      <a:lnTo>
                        <a:pt x="587" y="363"/>
                      </a:lnTo>
                      <a:lnTo>
                        <a:pt x="573" y="319"/>
                      </a:lnTo>
                      <a:lnTo>
                        <a:pt x="556" y="278"/>
                      </a:lnTo>
                      <a:lnTo>
                        <a:pt x="538" y="239"/>
                      </a:lnTo>
                      <a:lnTo>
                        <a:pt x="516" y="202"/>
                      </a:lnTo>
                      <a:lnTo>
                        <a:pt x="495" y="168"/>
                      </a:lnTo>
                      <a:lnTo>
                        <a:pt x="471" y="136"/>
                      </a:lnTo>
                      <a:lnTo>
                        <a:pt x="445" y="107"/>
                      </a:lnTo>
                      <a:lnTo>
                        <a:pt x="419" y="80"/>
                      </a:lnTo>
                      <a:lnTo>
                        <a:pt x="391" y="58"/>
                      </a:lnTo>
                      <a:lnTo>
                        <a:pt x="362" y="39"/>
                      </a:lnTo>
                      <a:lnTo>
                        <a:pt x="334" y="23"/>
                      </a:lnTo>
                      <a:lnTo>
                        <a:pt x="303" y="12"/>
                      </a:lnTo>
                      <a:lnTo>
                        <a:pt x="273" y="4"/>
                      </a:lnTo>
                      <a:lnTo>
                        <a:pt x="242" y="0"/>
                      </a:lnTo>
                      <a:lnTo>
                        <a:pt x="212" y="1"/>
                      </a:lnTo>
                      <a:lnTo>
                        <a:pt x="181" y="6"/>
                      </a:lnTo>
                      <a:lnTo>
                        <a:pt x="181" y="6"/>
                      </a:lnTo>
                      <a:lnTo>
                        <a:pt x="151" y="16"/>
                      </a:lnTo>
                      <a:lnTo>
                        <a:pt x="124" y="29"/>
                      </a:lnTo>
                      <a:lnTo>
                        <a:pt x="99" y="46"/>
                      </a:lnTo>
                      <a:lnTo>
                        <a:pt x="77" y="67"/>
                      </a:lnTo>
                      <a:lnTo>
                        <a:pt x="58" y="91"/>
                      </a:lnTo>
                      <a:lnTo>
                        <a:pt x="41" y="119"/>
                      </a:lnTo>
                      <a:lnTo>
                        <a:pt x="28" y="149"/>
                      </a:lnTo>
                      <a:lnTo>
                        <a:pt x="17" y="182"/>
                      </a:lnTo>
                      <a:lnTo>
                        <a:pt x="9" y="217"/>
                      </a:lnTo>
                      <a:lnTo>
                        <a:pt x="3" y="255"/>
                      </a:lnTo>
                      <a:lnTo>
                        <a:pt x="0" y="294"/>
                      </a:lnTo>
                      <a:lnTo>
                        <a:pt x="0" y="334"/>
                      </a:lnTo>
                      <a:lnTo>
                        <a:pt x="4" y="376"/>
                      </a:lnTo>
                      <a:lnTo>
                        <a:pt x="10" y="419"/>
                      </a:lnTo>
                      <a:lnTo>
                        <a:pt x="18" y="462"/>
                      </a:lnTo>
                      <a:lnTo>
                        <a:pt x="30" y="507"/>
                      </a:lnTo>
                      <a:lnTo>
                        <a:pt x="30" y="507"/>
                      </a:lnTo>
                      <a:lnTo>
                        <a:pt x="45" y="551"/>
                      </a:lnTo>
                      <a:lnTo>
                        <a:pt x="62" y="592"/>
                      </a:lnTo>
                      <a:lnTo>
                        <a:pt x="80" y="632"/>
                      </a:lnTo>
                      <a:lnTo>
                        <a:pt x="100" y="669"/>
                      </a:lnTo>
                      <a:lnTo>
                        <a:pt x="122" y="704"/>
                      </a:lnTo>
                      <a:lnTo>
                        <a:pt x="146" y="735"/>
                      </a:lnTo>
                      <a:lnTo>
                        <a:pt x="171" y="765"/>
                      </a:lnTo>
                      <a:lnTo>
                        <a:pt x="198" y="790"/>
                      </a:lnTo>
                      <a:lnTo>
                        <a:pt x="225" y="813"/>
                      </a:lnTo>
                      <a:lnTo>
                        <a:pt x="254" y="832"/>
                      </a:lnTo>
                      <a:lnTo>
                        <a:pt x="283" y="848"/>
                      </a:lnTo>
                      <a:lnTo>
                        <a:pt x="313" y="859"/>
                      </a:lnTo>
                      <a:lnTo>
                        <a:pt x="343" y="868"/>
                      </a:lnTo>
                      <a:lnTo>
                        <a:pt x="374" y="871"/>
                      </a:lnTo>
                      <a:lnTo>
                        <a:pt x="404" y="870"/>
                      </a:lnTo>
                      <a:lnTo>
                        <a:pt x="436" y="86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37" name="Freeform 27">
                  <a:extLst>
                    <a:ext uri="{FF2B5EF4-FFF2-40B4-BE49-F238E27FC236}">
                      <a16:creationId xmlns:a16="http://schemas.microsoft.com/office/drawing/2014/main" id="{2A4334F0-7EF3-4B12-A439-922553ED597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76" y="1532"/>
                  <a:ext cx="135" cy="61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587" y="0"/>
                    </a:cxn>
                    <a:cxn ang="0">
                      <a:pos x="554" y="1"/>
                    </a:cxn>
                    <a:cxn ang="0">
                      <a:pos x="570" y="0"/>
                    </a:cxn>
                    <a:cxn ang="0">
                      <a:pos x="587" y="2"/>
                    </a:cxn>
                    <a:cxn ang="0">
                      <a:pos x="604" y="11"/>
                    </a:cxn>
                    <a:cxn ang="0">
                      <a:pos x="620" y="22"/>
                    </a:cxn>
                    <a:cxn ang="0">
                      <a:pos x="634" y="37"/>
                    </a:cxn>
                    <a:cxn ang="0">
                      <a:pos x="646" y="56"/>
                    </a:cxn>
                    <a:cxn ang="0">
                      <a:pos x="658" y="77"/>
                    </a:cxn>
                    <a:cxn ang="0">
                      <a:pos x="667" y="100"/>
                    </a:cxn>
                    <a:cxn ang="0">
                      <a:pos x="673" y="125"/>
                    </a:cxn>
                    <a:cxn ang="0">
                      <a:pos x="675" y="149"/>
                    </a:cxn>
                    <a:cxn ang="0">
                      <a:pos x="674" y="171"/>
                    </a:cxn>
                    <a:cxn ang="0">
                      <a:pos x="670" y="191"/>
                    </a:cxn>
                    <a:cxn ang="0">
                      <a:pos x="663" y="210"/>
                    </a:cxn>
                    <a:cxn ang="0">
                      <a:pos x="653" y="224"/>
                    </a:cxn>
                    <a:cxn ang="0">
                      <a:pos x="640" y="235"/>
                    </a:cxn>
                    <a:cxn ang="0">
                      <a:pos x="625" y="241"/>
                    </a:cxn>
                    <a:cxn ang="0">
                      <a:pos x="39" y="305"/>
                    </a:cxn>
                    <a:cxn ang="0">
                      <a:pos x="0" y="64"/>
                    </a:cxn>
                  </a:cxnLst>
                  <a:rect l="0" t="0" r="r" b="b"/>
                  <a:pathLst>
                    <a:path w="675" h="305">
                      <a:moveTo>
                        <a:pt x="0" y="64"/>
                      </a:moveTo>
                      <a:lnTo>
                        <a:pt x="587" y="0"/>
                      </a:lnTo>
                      <a:lnTo>
                        <a:pt x="554" y="1"/>
                      </a:lnTo>
                      <a:lnTo>
                        <a:pt x="570" y="0"/>
                      </a:lnTo>
                      <a:lnTo>
                        <a:pt x="587" y="2"/>
                      </a:lnTo>
                      <a:lnTo>
                        <a:pt x="604" y="11"/>
                      </a:lnTo>
                      <a:lnTo>
                        <a:pt x="620" y="22"/>
                      </a:lnTo>
                      <a:lnTo>
                        <a:pt x="634" y="37"/>
                      </a:lnTo>
                      <a:lnTo>
                        <a:pt x="646" y="56"/>
                      </a:lnTo>
                      <a:lnTo>
                        <a:pt x="658" y="77"/>
                      </a:lnTo>
                      <a:lnTo>
                        <a:pt x="667" y="100"/>
                      </a:lnTo>
                      <a:lnTo>
                        <a:pt x="673" y="125"/>
                      </a:lnTo>
                      <a:lnTo>
                        <a:pt x="675" y="149"/>
                      </a:lnTo>
                      <a:lnTo>
                        <a:pt x="674" y="171"/>
                      </a:lnTo>
                      <a:lnTo>
                        <a:pt x="670" y="191"/>
                      </a:lnTo>
                      <a:lnTo>
                        <a:pt x="663" y="210"/>
                      </a:lnTo>
                      <a:lnTo>
                        <a:pt x="653" y="224"/>
                      </a:lnTo>
                      <a:lnTo>
                        <a:pt x="640" y="235"/>
                      </a:lnTo>
                      <a:lnTo>
                        <a:pt x="625" y="241"/>
                      </a:lnTo>
                      <a:lnTo>
                        <a:pt x="39" y="305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38" name="Freeform 28">
                  <a:extLst>
                    <a:ext uri="{FF2B5EF4-FFF2-40B4-BE49-F238E27FC236}">
                      <a16:creationId xmlns:a16="http://schemas.microsoft.com/office/drawing/2014/main" id="{BBBCBA42-974B-4994-81F3-0E88A31F3EF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76" y="1532"/>
                  <a:ext cx="135" cy="61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587" y="0"/>
                    </a:cxn>
                    <a:cxn ang="0">
                      <a:pos x="554" y="1"/>
                    </a:cxn>
                    <a:cxn ang="0">
                      <a:pos x="554" y="1"/>
                    </a:cxn>
                    <a:cxn ang="0">
                      <a:pos x="570" y="0"/>
                    </a:cxn>
                    <a:cxn ang="0">
                      <a:pos x="587" y="2"/>
                    </a:cxn>
                    <a:cxn ang="0">
                      <a:pos x="604" y="11"/>
                    </a:cxn>
                    <a:cxn ang="0">
                      <a:pos x="620" y="22"/>
                    </a:cxn>
                    <a:cxn ang="0">
                      <a:pos x="634" y="37"/>
                    </a:cxn>
                    <a:cxn ang="0">
                      <a:pos x="646" y="56"/>
                    </a:cxn>
                    <a:cxn ang="0">
                      <a:pos x="658" y="77"/>
                    </a:cxn>
                    <a:cxn ang="0">
                      <a:pos x="667" y="100"/>
                    </a:cxn>
                    <a:cxn ang="0">
                      <a:pos x="667" y="100"/>
                    </a:cxn>
                    <a:cxn ang="0">
                      <a:pos x="673" y="125"/>
                    </a:cxn>
                    <a:cxn ang="0">
                      <a:pos x="675" y="149"/>
                    </a:cxn>
                    <a:cxn ang="0">
                      <a:pos x="674" y="171"/>
                    </a:cxn>
                    <a:cxn ang="0">
                      <a:pos x="670" y="191"/>
                    </a:cxn>
                    <a:cxn ang="0">
                      <a:pos x="663" y="210"/>
                    </a:cxn>
                    <a:cxn ang="0">
                      <a:pos x="653" y="224"/>
                    </a:cxn>
                    <a:cxn ang="0">
                      <a:pos x="640" y="235"/>
                    </a:cxn>
                    <a:cxn ang="0">
                      <a:pos x="625" y="241"/>
                    </a:cxn>
                    <a:cxn ang="0">
                      <a:pos x="39" y="305"/>
                    </a:cxn>
                  </a:cxnLst>
                  <a:rect l="0" t="0" r="r" b="b"/>
                  <a:pathLst>
                    <a:path w="675" h="305">
                      <a:moveTo>
                        <a:pt x="0" y="64"/>
                      </a:moveTo>
                      <a:lnTo>
                        <a:pt x="587" y="0"/>
                      </a:lnTo>
                      <a:lnTo>
                        <a:pt x="554" y="1"/>
                      </a:lnTo>
                      <a:lnTo>
                        <a:pt x="554" y="1"/>
                      </a:lnTo>
                      <a:lnTo>
                        <a:pt x="570" y="0"/>
                      </a:lnTo>
                      <a:lnTo>
                        <a:pt x="587" y="2"/>
                      </a:lnTo>
                      <a:lnTo>
                        <a:pt x="604" y="11"/>
                      </a:lnTo>
                      <a:lnTo>
                        <a:pt x="620" y="22"/>
                      </a:lnTo>
                      <a:lnTo>
                        <a:pt x="634" y="37"/>
                      </a:lnTo>
                      <a:lnTo>
                        <a:pt x="646" y="56"/>
                      </a:lnTo>
                      <a:lnTo>
                        <a:pt x="658" y="77"/>
                      </a:lnTo>
                      <a:lnTo>
                        <a:pt x="667" y="100"/>
                      </a:lnTo>
                      <a:lnTo>
                        <a:pt x="667" y="100"/>
                      </a:lnTo>
                      <a:lnTo>
                        <a:pt x="673" y="125"/>
                      </a:lnTo>
                      <a:lnTo>
                        <a:pt x="675" y="149"/>
                      </a:lnTo>
                      <a:lnTo>
                        <a:pt x="674" y="171"/>
                      </a:lnTo>
                      <a:lnTo>
                        <a:pt x="670" y="191"/>
                      </a:lnTo>
                      <a:lnTo>
                        <a:pt x="663" y="210"/>
                      </a:lnTo>
                      <a:lnTo>
                        <a:pt x="653" y="224"/>
                      </a:lnTo>
                      <a:lnTo>
                        <a:pt x="640" y="235"/>
                      </a:lnTo>
                      <a:lnTo>
                        <a:pt x="625" y="241"/>
                      </a:lnTo>
                      <a:lnTo>
                        <a:pt x="39" y="30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39" name="Freeform 30">
                  <a:extLst>
                    <a:ext uri="{FF2B5EF4-FFF2-40B4-BE49-F238E27FC236}">
                      <a16:creationId xmlns:a16="http://schemas.microsoft.com/office/drawing/2014/main" id="{F925B9AD-745A-4DEE-8E08-F8AAC76740A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47" y="1536"/>
                  <a:ext cx="969" cy="869"/>
                </a:xfrm>
                <a:custGeom>
                  <a:avLst/>
                  <a:gdLst/>
                  <a:ahLst/>
                  <a:cxnLst>
                    <a:cxn ang="0">
                      <a:pos x="57" y="3225"/>
                    </a:cxn>
                    <a:cxn ang="0">
                      <a:pos x="946" y="2776"/>
                    </a:cxn>
                    <a:cxn ang="0">
                      <a:pos x="3121" y="502"/>
                    </a:cxn>
                    <a:cxn ang="0">
                      <a:pos x="4829" y="13"/>
                    </a:cxn>
                    <a:cxn ang="0">
                      <a:pos x="4836" y="333"/>
                    </a:cxn>
                    <a:cxn ang="0">
                      <a:pos x="4803" y="338"/>
                    </a:cxn>
                    <a:cxn ang="0">
                      <a:pos x="4729" y="349"/>
                    </a:cxn>
                    <a:cxn ang="0">
                      <a:pos x="4642" y="363"/>
                    </a:cxn>
                    <a:cxn ang="0">
                      <a:pos x="4547" y="380"/>
                    </a:cxn>
                    <a:cxn ang="0">
                      <a:pos x="4444" y="403"/>
                    </a:cxn>
                    <a:cxn ang="0">
                      <a:pos x="4333" y="432"/>
                    </a:cxn>
                    <a:cxn ang="0">
                      <a:pos x="4219" y="468"/>
                    </a:cxn>
                    <a:cxn ang="0">
                      <a:pos x="4100" y="515"/>
                    </a:cxn>
                    <a:cxn ang="0">
                      <a:pos x="3979" y="572"/>
                    </a:cxn>
                    <a:cxn ang="0">
                      <a:pos x="3858" y="642"/>
                    </a:cxn>
                    <a:cxn ang="0">
                      <a:pos x="3738" y="724"/>
                    </a:cxn>
                    <a:cxn ang="0">
                      <a:pos x="3620" y="822"/>
                    </a:cxn>
                    <a:cxn ang="0">
                      <a:pos x="3507" y="935"/>
                    </a:cxn>
                    <a:cxn ang="0">
                      <a:pos x="3398" y="1066"/>
                    </a:cxn>
                    <a:cxn ang="0">
                      <a:pos x="3299" y="1217"/>
                    </a:cxn>
                    <a:cxn ang="0">
                      <a:pos x="3206" y="1387"/>
                    </a:cxn>
                    <a:cxn ang="0">
                      <a:pos x="3164" y="1480"/>
                    </a:cxn>
                    <a:cxn ang="0">
                      <a:pos x="3117" y="1573"/>
                    </a:cxn>
                    <a:cxn ang="0">
                      <a:pos x="3066" y="1669"/>
                    </a:cxn>
                    <a:cxn ang="0">
                      <a:pos x="3015" y="1765"/>
                    </a:cxn>
                    <a:cxn ang="0">
                      <a:pos x="2961" y="1863"/>
                    </a:cxn>
                    <a:cxn ang="0">
                      <a:pos x="2906" y="1959"/>
                    </a:cxn>
                    <a:cxn ang="0">
                      <a:pos x="2854" y="2053"/>
                    </a:cxn>
                    <a:cxn ang="0">
                      <a:pos x="2801" y="2144"/>
                    </a:cxn>
                    <a:cxn ang="0">
                      <a:pos x="2750" y="2230"/>
                    </a:cxn>
                    <a:cxn ang="0">
                      <a:pos x="2702" y="2310"/>
                    </a:cxn>
                    <a:cxn ang="0">
                      <a:pos x="2659" y="2383"/>
                    </a:cxn>
                    <a:cxn ang="0">
                      <a:pos x="2619" y="2448"/>
                    </a:cxn>
                    <a:cxn ang="0">
                      <a:pos x="2585" y="2505"/>
                    </a:cxn>
                    <a:cxn ang="0">
                      <a:pos x="2556" y="2550"/>
                    </a:cxn>
                    <a:cxn ang="0">
                      <a:pos x="2536" y="2584"/>
                    </a:cxn>
                    <a:cxn ang="0">
                      <a:pos x="2523" y="2606"/>
                    </a:cxn>
                    <a:cxn ang="0">
                      <a:pos x="2518" y="2613"/>
                    </a:cxn>
                    <a:cxn ang="0">
                      <a:pos x="1548" y="4343"/>
                    </a:cxn>
                    <a:cxn ang="0">
                      <a:pos x="361" y="3933"/>
                    </a:cxn>
                    <a:cxn ang="0">
                      <a:pos x="50" y="3241"/>
                    </a:cxn>
                  </a:cxnLst>
                  <a:rect l="0" t="0" r="r" b="b"/>
                  <a:pathLst>
                    <a:path w="4846" h="4343">
                      <a:moveTo>
                        <a:pt x="64" y="3233"/>
                      </a:moveTo>
                      <a:lnTo>
                        <a:pt x="57" y="3225"/>
                      </a:lnTo>
                      <a:lnTo>
                        <a:pt x="0" y="2776"/>
                      </a:lnTo>
                      <a:lnTo>
                        <a:pt x="946" y="2776"/>
                      </a:lnTo>
                      <a:lnTo>
                        <a:pt x="1617" y="1940"/>
                      </a:lnTo>
                      <a:lnTo>
                        <a:pt x="3121" y="502"/>
                      </a:lnTo>
                      <a:lnTo>
                        <a:pt x="4846" y="0"/>
                      </a:lnTo>
                      <a:lnTo>
                        <a:pt x="4829" y="13"/>
                      </a:lnTo>
                      <a:lnTo>
                        <a:pt x="4836" y="30"/>
                      </a:lnTo>
                      <a:lnTo>
                        <a:pt x="4836" y="333"/>
                      </a:lnTo>
                      <a:lnTo>
                        <a:pt x="4836" y="333"/>
                      </a:lnTo>
                      <a:lnTo>
                        <a:pt x="4803" y="338"/>
                      </a:lnTo>
                      <a:lnTo>
                        <a:pt x="4767" y="343"/>
                      </a:lnTo>
                      <a:lnTo>
                        <a:pt x="4729" y="349"/>
                      </a:lnTo>
                      <a:lnTo>
                        <a:pt x="4687" y="355"/>
                      </a:lnTo>
                      <a:lnTo>
                        <a:pt x="4642" y="363"/>
                      </a:lnTo>
                      <a:lnTo>
                        <a:pt x="4597" y="371"/>
                      </a:lnTo>
                      <a:lnTo>
                        <a:pt x="4547" y="380"/>
                      </a:lnTo>
                      <a:lnTo>
                        <a:pt x="4497" y="390"/>
                      </a:lnTo>
                      <a:lnTo>
                        <a:pt x="4444" y="403"/>
                      </a:lnTo>
                      <a:lnTo>
                        <a:pt x="4390" y="416"/>
                      </a:lnTo>
                      <a:lnTo>
                        <a:pt x="4333" y="432"/>
                      </a:lnTo>
                      <a:lnTo>
                        <a:pt x="4277" y="449"/>
                      </a:lnTo>
                      <a:lnTo>
                        <a:pt x="4219" y="468"/>
                      </a:lnTo>
                      <a:lnTo>
                        <a:pt x="4160" y="491"/>
                      </a:lnTo>
                      <a:lnTo>
                        <a:pt x="4100" y="515"/>
                      </a:lnTo>
                      <a:lnTo>
                        <a:pt x="4040" y="542"/>
                      </a:lnTo>
                      <a:lnTo>
                        <a:pt x="3979" y="572"/>
                      </a:lnTo>
                      <a:lnTo>
                        <a:pt x="3918" y="605"/>
                      </a:lnTo>
                      <a:lnTo>
                        <a:pt x="3858" y="642"/>
                      </a:lnTo>
                      <a:lnTo>
                        <a:pt x="3798" y="682"/>
                      </a:lnTo>
                      <a:lnTo>
                        <a:pt x="3738" y="724"/>
                      </a:lnTo>
                      <a:lnTo>
                        <a:pt x="3679" y="771"/>
                      </a:lnTo>
                      <a:lnTo>
                        <a:pt x="3620" y="822"/>
                      </a:lnTo>
                      <a:lnTo>
                        <a:pt x="3563" y="877"/>
                      </a:lnTo>
                      <a:lnTo>
                        <a:pt x="3507" y="935"/>
                      </a:lnTo>
                      <a:lnTo>
                        <a:pt x="3453" y="998"/>
                      </a:lnTo>
                      <a:lnTo>
                        <a:pt x="3398" y="1066"/>
                      </a:lnTo>
                      <a:lnTo>
                        <a:pt x="3348" y="1139"/>
                      </a:lnTo>
                      <a:lnTo>
                        <a:pt x="3299" y="1217"/>
                      </a:lnTo>
                      <a:lnTo>
                        <a:pt x="3251" y="1299"/>
                      </a:lnTo>
                      <a:lnTo>
                        <a:pt x="3206" y="1387"/>
                      </a:lnTo>
                      <a:lnTo>
                        <a:pt x="3164" y="1480"/>
                      </a:lnTo>
                      <a:lnTo>
                        <a:pt x="3164" y="1480"/>
                      </a:lnTo>
                      <a:lnTo>
                        <a:pt x="3141" y="1526"/>
                      </a:lnTo>
                      <a:lnTo>
                        <a:pt x="3117" y="1573"/>
                      </a:lnTo>
                      <a:lnTo>
                        <a:pt x="3092" y="1621"/>
                      </a:lnTo>
                      <a:lnTo>
                        <a:pt x="3066" y="1669"/>
                      </a:lnTo>
                      <a:lnTo>
                        <a:pt x="3041" y="1716"/>
                      </a:lnTo>
                      <a:lnTo>
                        <a:pt x="3015" y="1765"/>
                      </a:lnTo>
                      <a:lnTo>
                        <a:pt x="2988" y="1815"/>
                      </a:lnTo>
                      <a:lnTo>
                        <a:pt x="2961" y="1863"/>
                      </a:lnTo>
                      <a:lnTo>
                        <a:pt x="2934" y="1911"/>
                      </a:lnTo>
                      <a:lnTo>
                        <a:pt x="2906" y="1959"/>
                      </a:lnTo>
                      <a:lnTo>
                        <a:pt x="2880" y="2006"/>
                      </a:lnTo>
                      <a:lnTo>
                        <a:pt x="2854" y="2053"/>
                      </a:lnTo>
                      <a:lnTo>
                        <a:pt x="2827" y="2099"/>
                      </a:lnTo>
                      <a:lnTo>
                        <a:pt x="2801" y="2144"/>
                      </a:lnTo>
                      <a:lnTo>
                        <a:pt x="2775" y="2187"/>
                      </a:lnTo>
                      <a:lnTo>
                        <a:pt x="2750" y="2230"/>
                      </a:lnTo>
                      <a:lnTo>
                        <a:pt x="2726" y="2271"/>
                      </a:lnTo>
                      <a:lnTo>
                        <a:pt x="2702" y="2310"/>
                      </a:lnTo>
                      <a:lnTo>
                        <a:pt x="2680" y="2347"/>
                      </a:lnTo>
                      <a:lnTo>
                        <a:pt x="2659" y="2383"/>
                      </a:lnTo>
                      <a:lnTo>
                        <a:pt x="2638" y="2417"/>
                      </a:lnTo>
                      <a:lnTo>
                        <a:pt x="2619" y="2448"/>
                      </a:lnTo>
                      <a:lnTo>
                        <a:pt x="2601" y="2477"/>
                      </a:lnTo>
                      <a:lnTo>
                        <a:pt x="2585" y="2505"/>
                      </a:lnTo>
                      <a:lnTo>
                        <a:pt x="2570" y="2529"/>
                      </a:lnTo>
                      <a:lnTo>
                        <a:pt x="2556" y="2550"/>
                      </a:lnTo>
                      <a:lnTo>
                        <a:pt x="2546" y="2569"/>
                      </a:lnTo>
                      <a:lnTo>
                        <a:pt x="2536" y="2584"/>
                      </a:lnTo>
                      <a:lnTo>
                        <a:pt x="2528" y="2597"/>
                      </a:lnTo>
                      <a:lnTo>
                        <a:pt x="2523" y="2606"/>
                      </a:lnTo>
                      <a:lnTo>
                        <a:pt x="2519" y="2611"/>
                      </a:lnTo>
                      <a:lnTo>
                        <a:pt x="2518" y="2613"/>
                      </a:lnTo>
                      <a:lnTo>
                        <a:pt x="1815" y="3528"/>
                      </a:lnTo>
                      <a:lnTo>
                        <a:pt x="1548" y="4343"/>
                      </a:lnTo>
                      <a:lnTo>
                        <a:pt x="833" y="4185"/>
                      </a:lnTo>
                      <a:lnTo>
                        <a:pt x="361" y="3933"/>
                      </a:lnTo>
                      <a:lnTo>
                        <a:pt x="50" y="3641"/>
                      </a:lnTo>
                      <a:lnTo>
                        <a:pt x="50" y="3241"/>
                      </a:lnTo>
                      <a:lnTo>
                        <a:pt x="64" y="3233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40" name="Freeform 31">
                  <a:extLst>
                    <a:ext uri="{FF2B5EF4-FFF2-40B4-BE49-F238E27FC236}">
                      <a16:creationId xmlns:a16="http://schemas.microsoft.com/office/drawing/2014/main" id="{1529EC46-D868-49FE-B154-097CB06D04F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9" y="1510"/>
                  <a:ext cx="1505" cy="938"/>
                </a:xfrm>
                <a:custGeom>
                  <a:avLst/>
                  <a:gdLst/>
                  <a:ahLst/>
                  <a:cxnLst>
                    <a:cxn ang="0">
                      <a:pos x="4901" y="330"/>
                    </a:cxn>
                    <a:cxn ang="0">
                      <a:pos x="3986" y="732"/>
                    </a:cxn>
                    <a:cxn ang="0">
                      <a:pos x="3130" y="1509"/>
                    </a:cxn>
                    <a:cxn ang="0">
                      <a:pos x="2415" y="2276"/>
                    </a:cxn>
                    <a:cxn ang="0">
                      <a:pos x="1815" y="2882"/>
                    </a:cxn>
                    <a:cxn ang="0">
                      <a:pos x="1452" y="3198"/>
                    </a:cxn>
                    <a:cxn ang="0">
                      <a:pos x="1008" y="3269"/>
                    </a:cxn>
                    <a:cxn ang="0">
                      <a:pos x="451" y="3276"/>
                    </a:cxn>
                    <a:cxn ang="0">
                      <a:pos x="180" y="3267"/>
                    </a:cxn>
                    <a:cxn ang="0">
                      <a:pos x="471" y="3410"/>
                    </a:cxn>
                    <a:cxn ang="0">
                      <a:pos x="1053" y="3382"/>
                    </a:cxn>
                    <a:cxn ang="0">
                      <a:pos x="1473" y="3279"/>
                    </a:cxn>
                    <a:cxn ang="0">
                      <a:pos x="1946" y="2798"/>
                    </a:cxn>
                    <a:cxn ang="0">
                      <a:pos x="2251" y="2477"/>
                    </a:cxn>
                    <a:cxn ang="0">
                      <a:pos x="2700" y="2040"/>
                    </a:cxn>
                    <a:cxn ang="0">
                      <a:pos x="3048" y="1698"/>
                    </a:cxn>
                    <a:cxn ang="0">
                      <a:pos x="2890" y="1918"/>
                    </a:cxn>
                    <a:cxn ang="0">
                      <a:pos x="2553" y="2334"/>
                    </a:cxn>
                    <a:cxn ang="0">
                      <a:pos x="2302" y="2627"/>
                    </a:cxn>
                    <a:cxn ang="0">
                      <a:pos x="1894" y="3048"/>
                    </a:cxn>
                    <a:cxn ang="0">
                      <a:pos x="1382" y="3397"/>
                    </a:cxn>
                    <a:cxn ang="0">
                      <a:pos x="724" y="3608"/>
                    </a:cxn>
                    <a:cxn ang="0">
                      <a:pos x="138" y="3796"/>
                    </a:cxn>
                    <a:cxn ang="0">
                      <a:pos x="214" y="3942"/>
                    </a:cxn>
                    <a:cxn ang="0">
                      <a:pos x="893" y="3699"/>
                    </a:cxn>
                    <a:cxn ang="0">
                      <a:pos x="1600" y="3382"/>
                    </a:cxn>
                    <a:cxn ang="0">
                      <a:pos x="1974" y="3035"/>
                    </a:cxn>
                    <a:cxn ang="0">
                      <a:pos x="2278" y="2681"/>
                    </a:cxn>
                    <a:cxn ang="0">
                      <a:pos x="2627" y="2303"/>
                    </a:cxn>
                    <a:cxn ang="0">
                      <a:pos x="3039" y="1844"/>
                    </a:cxn>
                    <a:cxn ang="0">
                      <a:pos x="3235" y="1623"/>
                    </a:cxn>
                    <a:cxn ang="0">
                      <a:pos x="2941" y="2016"/>
                    </a:cxn>
                    <a:cxn ang="0">
                      <a:pos x="2615" y="2458"/>
                    </a:cxn>
                    <a:cxn ang="0">
                      <a:pos x="2359" y="2789"/>
                    </a:cxn>
                    <a:cxn ang="0">
                      <a:pos x="1681" y="3471"/>
                    </a:cxn>
                    <a:cxn ang="0">
                      <a:pos x="1009" y="3934"/>
                    </a:cxn>
                    <a:cxn ang="0">
                      <a:pos x="738" y="4314"/>
                    </a:cxn>
                    <a:cxn ang="0">
                      <a:pos x="1326" y="3850"/>
                    </a:cxn>
                    <a:cxn ang="0">
                      <a:pos x="1992" y="3240"/>
                    </a:cxn>
                    <a:cxn ang="0">
                      <a:pos x="2502" y="2639"/>
                    </a:cxn>
                    <a:cxn ang="0">
                      <a:pos x="2879" y="2208"/>
                    </a:cxn>
                    <a:cxn ang="0">
                      <a:pos x="3231" y="1806"/>
                    </a:cxn>
                    <a:cxn ang="0">
                      <a:pos x="3243" y="1818"/>
                    </a:cxn>
                    <a:cxn ang="0">
                      <a:pos x="2887" y="2317"/>
                    </a:cxn>
                    <a:cxn ang="0">
                      <a:pos x="2605" y="2699"/>
                    </a:cxn>
                    <a:cxn ang="0">
                      <a:pos x="2436" y="2898"/>
                    </a:cxn>
                    <a:cxn ang="0">
                      <a:pos x="2166" y="3207"/>
                    </a:cxn>
                    <a:cxn ang="0">
                      <a:pos x="1966" y="3498"/>
                    </a:cxn>
                    <a:cxn ang="0">
                      <a:pos x="1811" y="4621"/>
                    </a:cxn>
                    <a:cxn ang="0">
                      <a:pos x="1883" y="4166"/>
                    </a:cxn>
                    <a:cxn ang="0">
                      <a:pos x="2028" y="3604"/>
                    </a:cxn>
                    <a:cxn ang="0">
                      <a:pos x="2292" y="3171"/>
                    </a:cxn>
                    <a:cxn ang="0">
                      <a:pos x="2553" y="2803"/>
                    </a:cxn>
                    <a:cxn ang="0">
                      <a:pos x="2837" y="2478"/>
                    </a:cxn>
                    <a:cxn ang="0">
                      <a:pos x="3125" y="2147"/>
                    </a:cxn>
                    <a:cxn ang="0">
                      <a:pos x="3357" y="1858"/>
                    </a:cxn>
                    <a:cxn ang="0">
                      <a:pos x="3942" y="1133"/>
                    </a:cxn>
                    <a:cxn ang="0">
                      <a:pos x="4708" y="544"/>
                    </a:cxn>
                    <a:cxn ang="0">
                      <a:pos x="5701" y="273"/>
                    </a:cxn>
                    <a:cxn ang="0">
                      <a:pos x="6104" y="223"/>
                    </a:cxn>
                    <a:cxn ang="0">
                      <a:pos x="6387" y="216"/>
                    </a:cxn>
                  </a:cxnLst>
                  <a:rect l="0" t="0" r="r" b="b"/>
                  <a:pathLst>
                    <a:path w="7527" h="4689">
                      <a:moveTo>
                        <a:pt x="7527" y="0"/>
                      </a:moveTo>
                      <a:lnTo>
                        <a:pt x="6401" y="49"/>
                      </a:lnTo>
                      <a:lnTo>
                        <a:pt x="5662" y="235"/>
                      </a:lnTo>
                      <a:lnTo>
                        <a:pt x="5561" y="239"/>
                      </a:lnTo>
                      <a:lnTo>
                        <a:pt x="5462" y="245"/>
                      </a:lnTo>
                      <a:lnTo>
                        <a:pt x="5365" y="253"/>
                      </a:lnTo>
                      <a:lnTo>
                        <a:pt x="5268" y="263"/>
                      </a:lnTo>
                      <a:lnTo>
                        <a:pt x="5174" y="276"/>
                      </a:lnTo>
                      <a:lnTo>
                        <a:pt x="5082" y="292"/>
                      </a:lnTo>
                      <a:lnTo>
                        <a:pt x="4990" y="309"/>
                      </a:lnTo>
                      <a:lnTo>
                        <a:pt x="4901" y="330"/>
                      </a:lnTo>
                      <a:lnTo>
                        <a:pt x="4814" y="353"/>
                      </a:lnTo>
                      <a:lnTo>
                        <a:pt x="4726" y="378"/>
                      </a:lnTo>
                      <a:lnTo>
                        <a:pt x="4640" y="406"/>
                      </a:lnTo>
                      <a:lnTo>
                        <a:pt x="4555" y="436"/>
                      </a:lnTo>
                      <a:lnTo>
                        <a:pt x="4472" y="470"/>
                      </a:lnTo>
                      <a:lnTo>
                        <a:pt x="4389" y="507"/>
                      </a:lnTo>
                      <a:lnTo>
                        <a:pt x="4307" y="545"/>
                      </a:lnTo>
                      <a:lnTo>
                        <a:pt x="4225" y="588"/>
                      </a:lnTo>
                      <a:lnTo>
                        <a:pt x="4145" y="633"/>
                      </a:lnTo>
                      <a:lnTo>
                        <a:pt x="4065" y="681"/>
                      </a:lnTo>
                      <a:lnTo>
                        <a:pt x="3986" y="732"/>
                      </a:lnTo>
                      <a:lnTo>
                        <a:pt x="3908" y="787"/>
                      </a:lnTo>
                      <a:lnTo>
                        <a:pt x="3828" y="844"/>
                      </a:lnTo>
                      <a:lnTo>
                        <a:pt x="3751" y="905"/>
                      </a:lnTo>
                      <a:lnTo>
                        <a:pt x="3673" y="968"/>
                      </a:lnTo>
                      <a:lnTo>
                        <a:pt x="3595" y="1036"/>
                      </a:lnTo>
                      <a:lnTo>
                        <a:pt x="3518" y="1106"/>
                      </a:lnTo>
                      <a:lnTo>
                        <a:pt x="3441" y="1179"/>
                      </a:lnTo>
                      <a:lnTo>
                        <a:pt x="3363" y="1256"/>
                      </a:lnTo>
                      <a:lnTo>
                        <a:pt x="3286" y="1338"/>
                      </a:lnTo>
                      <a:lnTo>
                        <a:pt x="3208" y="1421"/>
                      </a:lnTo>
                      <a:lnTo>
                        <a:pt x="3130" y="1509"/>
                      </a:lnTo>
                      <a:lnTo>
                        <a:pt x="3051" y="1601"/>
                      </a:lnTo>
                      <a:lnTo>
                        <a:pt x="2972" y="1696"/>
                      </a:lnTo>
                      <a:lnTo>
                        <a:pt x="2911" y="1760"/>
                      </a:lnTo>
                      <a:lnTo>
                        <a:pt x="2848" y="1825"/>
                      </a:lnTo>
                      <a:lnTo>
                        <a:pt x="2786" y="1891"/>
                      </a:lnTo>
                      <a:lnTo>
                        <a:pt x="2723" y="1955"/>
                      </a:lnTo>
                      <a:lnTo>
                        <a:pt x="2660" y="2021"/>
                      </a:lnTo>
                      <a:lnTo>
                        <a:pt x="2599" y="2085"/>
                      </a:lnTo>
                      <a:lnTo>
                        <a:pt x="2537" y="2149"/>
                      </a:lnTo>
                      <a:lnTo>
                        <a:pt x="2475" y="2214"/>
                      </a:lnTo>
                      <a:lnTo>
                        <a:pt x="2415" y="2276"/>
                      </a:lnTo>
                      <a:lnTo>
                        <a:pt x="2355" y="2339"/>
                      </a:lnTo>
                      <a:lnTo>
                        <a:pt x="2295" y="2399"/>
                      </a:lnTo>
                      <a:lnTo>
                        <a:pt x="2237" y="2460"/>
                      </a:lnTo>
                      <a:lnTo>
                        <a:pt x="2179" y="2518"/>
                      </a:lnTo>
                      <a:lnTo>
                        <a:pt x="2123" y="2575"/>
                      </a:lnTo>
                      <a:lnTo>
                        <a:pt x="2067" y="2631"/>
                      </a:lnTo>
                      <a:lnTo>
                        <a:pt x="2015" y="2686"/>
                      </a:lnTo>
                      <a:lnTo>
                        <a:pt x="1962" y="2738"/>
                      </a:lnTo>
                      <a:lnTo>
                        <a:pt x="1911" y="2788"/>
                      </a:lnTo>
                      <a:lnTo>
                        <a:pt x="1862" y="2836"/>
                      </a:lnTo>
                      <a:lnTo>
                        <a:pt x="1815" y="2882"/>
                      </a:lnTo>
                      <a:lnTo>
                        <a:pt x="1770" y="2926"/>
                      </a:lnTo>
                      <a:lnTo>
                        <a:pt x="1727" y="2967"/>
                      </a:lnTo>
                      <a:lnTo>
                        <a:pt x="1686" y="3005"/>
                      </a:lnTo>
                      <a:lnTo>
                        <a:pt x="1648" y="3040"/>
                      </a:lnTo>
                      <a:lnTo>
                        <a:pt x="1612" y="3073"/>
                      </a:lnTo>
                      <a:lnTo>
                        <a:pt x="1578" y="3102"/>
                      </a:lnTo>
                      <a:lnTo>
                        <a:pt x="1547" y="3128"/>
                      </a:lnTo>
                      <a:lnTo>
                        <a:pt x="1519" y="3150"/>
                      </a:lnTo>
                      <a:lnTo>
                        <a:pt x="1494" y="3170"/>
                      </a:lnTo>
                      <a:lnTo>
                        <a:pt x="1471" y="3185"/>
                      </a:lnTo>
                      <a:lnTo>
                        <a:pt x="1452" y="3198"/>
                      </a:lnTo>
                      <a:lnTo>
                        <a:pt x="1436" y="3205"/>
                      </a:lnTo>
                      <a:lnTo>
                        <a:pt x="1405" y="3215"/>
                      </a:lnTo>
                      <a:lnTo>
                        <a:pt x="1371" y="3224"/>
                      </a:lnTo>
                      <a:lnTo>
                        <a:pt x="1334" y="3233"/>
                      </a:lnTo>
                      <a:lnTo>
                        <a:pt x="1293" y="3240"/>
                      </a:lnTo>
                      <a:lnTo>
                        <a:pt x="1251" y="3246"/>
                      </a:lnTo>
                      <a:lnTo>
                        <a:pt x="1205" y="3252"/>
                      </a:lnTo>
                      <a:lnTo>
                        <a:pt x="1158" y="3258"/>
                      </a:lnTo>
                      <a:lnTo>
                        <a:pt x="1109" y="3262"/>
                      </a:lnTo>
                      <a:lnTo>
                        <a:pt x="1059" y="3266"/>
                      </a:lnTo>
                      <a:lnTo>
                        <a:pt x="1008" y="3269"/>
                      </a:lnTo>
                      <a:lnTo>
                        <a:pt x="956" y="3272"/>
                      </a:lnTo>
                      <a:lnTo>
                        <a:pt x="903" y="3274"/>
                      </a:lnTo>
                      <a:lnTo>
                        <a:pt x="850" y="3275"/>
                      </a:lnTo>
                      <a:lnTo>
                        <a:pt x="797" y="3276"/>
                      </a:lnTo>
                      <a:lnTo>
                        <a:pt x="744" y="3278"/>
                      </a:lnTo>
                      <a:lnTo>
                        <a:pt x="693" y="3278"/>
                      </a:lnTo>
                      <a:lnTo>
                        <a:pt x="641" y="3278"/>
                      </a:lnTo>
                      <a:lnTo>
                        <a:pt x="592" y="3278"/>
                      </a:lnTo>
                      <a:lnTo>
                        <a:pt x="542" y="3278"/>
                      </a:lnTo>
                      <a:lnTo>
                        <a:pt x="497" y="3276"/>
                      </a:lnTo>
                      <a:lnTo>
                        <a:pt x="451" y="3276"/>
                      </a:lnTo>
                      <a:lnTo>
                        <a:pt x="409" y="3275"/>
                      </a:lnTo>
                      <a:lnTo>
                        <a:pt x="369" y="3274"/>
                      </a:lnTo>
                      <a:lnTo>
                        <a:pt x="333" y="3273"/>
                      </a:lnTo>
                      <a:lnTo>
                        <a:pt x="299" y="3272"/>
                      </a:lnTo>
                      <a:lnTo>
                        <a:pt x="269" y="3270"/>
                      </a:lnTo>
                      <a:lnTo>
                        <a:pt x="244" y="3269"/>
                      </a:lnTo>
                      <a:lnTo>
                        <a:pt x="221" y="3269"/>
                      </a:lnTo>
                      <a:lnTo>
                        <a:pt x="204" y="3268"/>
                      </a:lnTo>
                      <a:lnTo>
                        <a:pt x="191" y="3267"/>
                      </a:lnTo>
                      <a:lnTo>
                        <a:pt x="183" y="3267"/>
                      </a:lnTo>
                      <a:lnTo>
                        <a:pt x="180" y="3267"/>
                      </a:lnTo>
                      <a:lnTo>
                        <a:pt x="21" y="3410"/>
                      </a:lnTo>
                      <a:lnTo>
                        <a:pt x="57" y="3410"/>
                      </a:lnTo>
                      <a:lnTo>
                        <a:pt x="96" y="3410"/>
                      </a:lnTo>
                      <a:lnTo>
                        <a:pt x="136" y="3410"/>
                      </a:lnTo>
                      <a:lnTo>
                        <a:pt x="179" y="3410"/>
                      </a:lnTo>
                      <a:lnTo>
                        <a:pt x="223" y="3411"/>
                      </a:lnTo>
                      <a:lnTo>
                        <a:pt x="270" y="3411"/>
                      </a:lnTo>
                      <a:lnTo>
                        <a:pt x="320" y="3411"/>
                      </a:lnTo>
                      <a:lnTo>
                        <a:pt x="369" y="3411"/>
                      </a:lnTo>
                      <a:lnTo>
                        <a:pt x="420" y="3410"/>
                      </a:lnTo>
                      <a:lnTo>
                        <a:pt x="471" y="3410"/>
                      </a:lnTo>
                      <a:lnTo>
                        <a:pt x="524" y="3410"/>
                      </a:lnTo>
                      <a:lnTo>
                        <a:pt x="578" y="3409"/>
                      </a:lnTo>
                      <a:lnTo>
                        <a:pt x="631" y="3407"/>
                      </a:lnTo>
                      <a:lnTo>
                        <a:pt x="685" y="3405"/>
                      </a:lnTo>
                      <a:lnTo>
                        <a:pt x="739" y="3404"/>
                      </a:lnTo>
                      <a:lnTo>
                        <a:pt x="794" y="3401"/>
                      </a:lnTo>
                      <a:lnTo>
                        <a:pt x="848" y="3399"/>
                      </a:lnTo>
                      <a:lnTo>
                        <a:pt x="901" y="3395"/>
                      </a:lnTo>
                      <a:lnTo>
                        <a:pt x="952" y="3392"/>
                      </a:lnTo>
                      <a:lnTo>
                        <a:pt x="1004" y="3387"/>
                      </a:lnTo>
                      <a:lnTo>
                        <a:pt x="1053" y="3382"/>
                      </a:lnTo>
                      <a:lnTo>
                        <a:pt x="1103" y="3376"/>
                      </a:lnTo>
                      <a:lnTo>
                        <a:pt x="1150" y="3370"/>
                      </a:lnTo>
                      <a:lnTo>
                        <a:pt x="1195" y="3364"/>
                      </a:lnTo>
                      <a:lnTo>
                        <a:pt x="1239" y="3355"/>
                      </a:lnTo>
                      <a:lnTo>
                        <a:pt x="1281" y="3347"/>
                      </a:lnTo>
                      <a:lnTo>
                        <a:pt x="1319" y="3338"/>
                      </a:lnTo>
                      <a:lnTo>
                        <a:pt x="1357" y="3329"/>
                      </a:lnTo>
                      <a:lnTo>
                        <a:pt x="1390" y="3318"/>
                      </a:lnTo>
                      <a:lnTo>
                        <a:pt x="1422" y="3306"/>
                      </a:lnTo>
                      <a:lnTo>
                        <a:pt x="1449" y="3292"/>
                      </a:lnTo>
                      <a:lnTo>
                        <a:pt x="1473" y="3279"/>
                      </a:lnTo>
                      <a:lnTo>
                        <a:pt x="1521" y="3238"/>
                      </a:lnTo>
                      <a:lnTo>
                        <a:pt x="1569" y="3195"/>
                      </a:lnTo>
                      <a:lnTo>
                        <a:pt x="1616" y="3151"/>
                      </a:lnTo>
                      <a:lnTo>
                        <a:pt x="1662" y="3107"/>
                      </a:lnTo>
                      <a:lnTo>
                        <a:pt x="1707" y="3062"/>
                      </a:lnTo>
                      <a:lnTo>
                        <a:pt x="1751" y="3016"/>
                      </a:lnTo>
                      <a:lnTo>
                        <a:pt x="1793" y="2971"/>
                      </a:lnTo>
                      <a:lnTo>
                        <a:pt x="1834" y="2926"/>
                      </a:lnTo>
                      <a:lnTo>
                        <a:pt x="1873" y="2882"/>
                      </a:lnTo>
                      <a:lnTo>
                        <a:pt x="1910" y="2840"/>
                      </a:lnTo>
                      <a:lnTo>
                        <a:pt x="1946" y="2798"/>
                      </a:lnTo>
                      <a:lnTo>
                        <a:pt x="1978" y="2760"/>
                      </a:lnTo>
                      <a:lnTo>
                        <a:pt x="2010" y="2723"/>
                      </a:lnTo>
                      <a:lnTo>
                        <a:pt x="2039" y="2690"/>
                      </a:lnTo>
                      <a:lnTo>
                        <a:pt x="2064" y="2659"/>
                      </a:lnTo>
                      <a:lnTo>
                        <a:pt x="2088" y="2632"/>
                      </a:lnTo>
                      <a:lnTo>
                        <a:pt x="2108" y="2614"/>
                      </a:lnTo>
                      <a:lnTo>
                        <a:pt x="2131" y="2592"/>
                      </a:lnTo>
                      <a:lnTo>
                        <a:pt x="2158" y="2567"/>
                      </a:lnTo>
                      <a:lnTo>
                        <a:pt x="2187" y="2540"/>
                      </a:lnTo>
                      <a:lnTo>
                        <a:pt x="2218" y="2510"/>
                      </a:lnTo>
                      <a:lnTo>
                        <a:pt x="2251" y="2477"/>
                      </a:lnTo>
                      <a:lnTo>
                        <a:pt x="2288" y="2442"/>
                      </a:lnTo>
                      <a:lnTo>
                        <a:pt x="2325" y="2405"/>
                      </a:lnTo>
                      <a:lnTo>
                        <a:pt x="2365" y="2368"/>
                      </a:lnTo>
                      <a:lnTo>
                        <a:pt x="2404" y="2329"/>
                      </a:lnTo>
                      <a:lnTo>
                        <a:pt x="2445" y="2289"/>
                      </a:lnTo>
                      <a:lnTo>
                        <a:pt x="2487" y="2248"/>
                      </a:lnTo>
                      <a:lnTo>
                        <a:pt x="2531" y="2206"/>
                      </a:lnTo>
                      <a:lnTo>
                        <a:pt x="2573" y="2164"/>
                      </a:lnTo>
                      <a:lnTo>
                        <a:pt x="2616" y="2123"/>
                      </a:lnTo>
                      <a:lnTo>
                        <a:pt x="2658" y="2081"/>
                      </a:lnTo>
                      <a:lnTo>
                        <a:pt x="2700" y="2040"/>
                      </a:lnTo>
                      <a:lnTo>
                        <a:pt x="2741" y="2000"/>
                      </a:lnTo>
                      <a:lnTo>
                        <a:pt x="2781" y="1961"/>
                      </a:lnTo>
                      <a:lnTo>
                        <a:pt x="2819" y="1924"/>
                      </a:lnTo>
                      <a:lnTo>
                        <a:pt x="2855" y="1887"/>
                      </a:lnTo>
                      <a:lnTo>
                        <a:pt x="2891" y="1852"/>
                      </a:lnTo>
                      <a:lnTo>
                        <a:pt x="2924" y="1821"/>
                      </a:lnTo>
                      <a:lnTo>
                        <a:pt x="2954" y="1790"/>
                      </a:lnTo>
                      <a:lnTo>
                        <a:pt x="2983" y="1762"/>
                      </a:lnTo>
                      <a:lnTo>
                        <a:pt x="3007" y="1738"/>
                      </a:lnTo>
                      <a:lnTo>
                        <a:pt x="3030" y="1716"/>
                      </a:lnTo>
                      <a:lnTo>
                        <a:pt x="3048" y="1698"/>
                      </a:lnTo>
                      <a:lnTo>
                        <a:pt x="3062" y="1683"/>
                      </a:lnTo>
                      <a:lnTo>
                        <a:pt x="3073" y="1673"/>
                      </a:lnTo>
                      <a:lnTo>
                        <a:pt x="3080" y="1666"/>
                      </a:lnTo>
                      <a:lnTo>
                        <a:pt x="3083" y="1664"/>
                      </a:lnTo>
                      <a:lnTo>
                        <a:pt x="3059" y="1698"/>
                      </a:lnTo>
                      <a:lnTo>
                        <a:pt x="3032" y="1733"/>
                      </a:lnTo>
                      <a:lnTo>
                        <a:pt x="3006" y="1768"/>
                      </a:lnTo>
                      <a:lnTo>
                        <a:pt x="2978" y="1805"/>
                      </a:lnTo>
                      <a:lnTo>
                        <a:pt x="2949" y="1842"/>
                      </a:lnTo>
                      <a:lnTo>
                        <a:pt x="2920" y="1880"/>
                      </a:lnTo>
                      <a:lnTo>
                        <a:pt x="2890" y="1918"/>
                      </a:lnTo>
                      <a:lnTo>
                        <a:pt x="2860" y="1956"/>
                      </a:lnTo>
                      <a:lnTo>
                        <a:pt x="2829" y="1995"/>
                      </a:lnTo>
                      <a:lnTo>
                        <a:pt x="2799" y="2034"/>
                      </a:lnTo>
                      <a:lnTo>
                        <a:pt x="2768" y="2073"/>
                      </a:lnTo>
                      <a:lnTo>
                        <a:pt x="2736" y="2112"/>
                      </a:lnTo>
                      <a:lnTo>
                        <a:pt x="2705" y="2149"/>
                      </a:lnTo>
                      <a:lnTo>
                        <a:pt x="2674" y="2188"/>
                      </a:lnTo>
                      <a:lnTo>
                        <a:pt x="2642" y="2226"/>
                      </a:lnTo>
                      <a:lnTo>
                        <a:pt x="2612" y="2262"/>
                      </a:lnTo>
                      <a:lnTo>
                        <a:pt x="2582" y="2299"/>
                      </a:lnTo>
                      <a:lnTo>
                        <a:pt x="2553" y="2334"/>
                      </a:lnTo>
                      <a:lnTo>
                        <a:pt x="2525" y="2368"/>
                      </a:lnTo>
                      <a:lnTo>
                        <a:pt x="2497" y="2400"/>
                      </a:lnTo>
                      <a:lnTo>
                        <a:pt x="2470" y="2432"/>
                      </a:lnTo>
                      <a:lnTo>
                        <a:pt x="2444" y="2462"/>
                      </a:lnTo>
                      <a:lnTo>
                        <a:pt x="2420" y="2491"/>
                      </a:lnTo>
                      <a:lnTo>
                        <a:pt x="2396" y="2519"/>
                      </a:lnTo>
                      <a:lnTo>
                        <a:pt x="2374" y="2545"/>
                      </a:lnTo>
                      <a:lnTo>
                        <a:pt x="2354" y="2568"/>
                      </a:lnTo>
                      <a:lnTo>
                        <a:pt x="2334" y="2590"/>
                      </a:lnTo>
                      <a:lnTo>
                        <a:pt x="2318" y="2610"/>
                      </a:lnTo>
                      <a:lnTo>
                        <a:pt x="2302" y="2627"/>
                      </a:lnTo>
                      <a:lnTo>
                        <a:pt x="2289" y="2643"/>
                      </a:lnTo>
                      <a:lnTo>
                        <a:pt x="2278" y="2656"/>
                      </a:lnTo>
                      <a:lnTo>
                        <a:pt x="2268" y="2666"/>
                      </a:lnTo>
                      <a:lnTo>
                        <a:pt x="2230" y="2704"/>
                      </a:lnTo>
                      <a:lnTo>
                        <a:pt x="2188" y="2746"/>
                      </a:lnTo>
                      <a:lnTo>
                        <a:pt x="2143" y="2791"/>
                      </a:lnTo>
                      <a:lnTo>
                        <a:pt x="2096" y="2841"/>
                      </a:lnTo>
                      <a:lnTo>
                        <a:pt x="2047" y="2892"/>
                      </a:lnTo>
                      <a:lnTo>
                        <a:pt x="1998" y="2944"/>
                      </a:lnTo>
                      <a:lnTo>
                        <a:pt x="1946" y="2996"/>
                      </a:lnTo>
                      <a:lnTo>
                        <a:pt x="1894" y="3048"/>
                      </a:lnTo>
                      <a:lnTo>
                        <a:pt x="1844" y="3101"/>
                      </a:lnTo>
                      <a:lnTo>
                        <a:pt x="1792" y="3149"/>
                      </a:lnTo>
                      <a:lnTo>
                        <a:pt x="1741" y="3195"/>
                      </a:lnTo>
                      <a:lnTo>
                        <a:pt x="1692" y="3238"/>
                      </a:lnTo>
                      <a:lnTo>
                        <a:pt x="1645" y="3275"/>
                      </a:lnTo>
                      <a:lnTo>
                        <a:pt x="1600" y="3307"/>
                      </a:lnTo>
                      <a:lnTo>
                        <a:pt x="1556" y="3333"/>
                      </a:lnTo>
                      <a:lnTo>
                        <a:pt x="1517" y="3352"/>
                      </a:lnTo>
                      <a:lnTo>
                        <a:pt x="1474" y="3365"/>
                      </a:lnTo>
                      <a:lnTo>
                        <a:pt x="1430" y="3380"/>
                      </a:lnTo>
                      <a:lnTo>
                        <a:pt x="1382" y="3397"/>
                      </a:lnTo>
                      <a:lnTo>
                        <a:pt x="1330" y="3412"/>
                      </a:lnTo>
                      <a:lnTo>
                        <a:pt x="1276" y="3430"/>
                      </a:lnTo>
                      <a:lnTo>
                        <a:pt x="1219" y="3449"/>
                      </a:lnTo>
                      <a:lnTo>
                        <a:pt x="1160" y="3467"/>
                      </a:lnTo>
                      <a:lnTo>
                        <a:pt x="1100" y="3486"/>
                      </a:lnTo>
                      <a:lnTo>
                        <a:pt x="1039" y="3507"/>
                      </a:lnTo>
                      <a:lnTo>
                        <a:pt x="978" y="3526"/>
                      </a:lnTo>
                      <a:lnTo>
                        <a:pt x="914" y="3547"/>
                      </a:lnTo>
                      <a:lnTo>
                        <a:pt x="850" y="3568"/>
                      </a:lnTo>
                      <a:lnTo>
                        <a:pt x="788" y="3588"/>
                      </a:lnTo>
                      <a:lnTo>
                        <a:pt x="724" y="3608"/>
                      </a:lnTo>
                      <a:lnTo>
                        <a:pt x="661" y="3628"/>
                      </a:lnTo>
                      <a:lnTo>
                        <a:pt x="600" y="3648"/>
                      </a:lnTo>
                      <a:lnTo>
                        <a:pt x="539" y="3667"/>
                      </a:lnTo>
                      <a:lnTo>
                        <a:pt x="480" y="3686"/>
                      </a:lnTo>
                      <a:lnTo>
                        <a:pt x="423" y="3705"/>
                      </a:lnTo>
                      <a:lnTo>
                        <a:pt x="368" y="3722"/>
                      </a:lnTo>
                      <a:lnTo>
                        <a:pt x="316" y="3739"/>
                      </a:lnTo>
                      <a:lnTo>
                        <a:pt x="267" y="3754"/>
                      </a:lnTo>
                      <a:lnTo>
                        <a:pt x="220" y="3769"/>
                      </a:lnTo>
                      <a:lnTo>
                        <a:pt x="178" y="3782"/>
                      </a:lnTo>
                      <a:lnTo>
                        <a:pt x="138" y="3796"/>
                      </a:lnTo>
                      <a:lnTo>
                        <a:pt x="103" y="3807"/>
                      </a:lnTo>
                      <a:lnTo>
                        <a:pt x="73" y="3816"/>
                      </a:lnTo>
                      <a:lnTo>
                        <a:pt x="48" y="3824"/>
                      </a:lnTo>
                      <a:lnTo>
                        <a:pt x="27" y="3831"/>
                      </a:lnTo>
                      <a:lnTo>
                        <a:pt x="12" y="3836"/>
                      </a:lnTo>
                      <a:lnTo>
                        <a:pt x="3" y="3838"/>
                      </a:lnTo>
                      <a:lnTo>
                        <a:pt x="0" y="3839"/>
                      </a:lnTo>
                      <a:lnTo>
                        <a:pt x="92" y="3986"/>
                      </a:lnTo>
                      <a:lnTo>
                        <a:pt x="128" y="3973"/>
                      </a:lnTo>
                      <a:lnTo>
                        <a:pt x="169" y="3958"/>
                      </a:lnTo>
                      <a:lnTo>
                        <a:pt x="214" y="3942"/>
                      </a:lnTo>
                      <a:lnTo>
                        <a:pt x="263" y="3925"/>
                      </a:lnTo>
                      <a:lnTo>
                        <a:pt x="316" y="3907"/>
                      </a:lnTo>
                      <a:lnTo>
                        <a:pt x="371" y="3888"/>
                      </a:lnTo>
                      <a:lnTo>
                        <a:pt x="430" y="3867"/>
                      </a:lnTo>
                      <a:lnTo>
                        <a:pt x="492" y="3845"/>
                      </a:lnTo>
                      <a:lnTo>
                        <a:pt x="555" y="3824"/>
                      </a:lnTo>
                      <a:lnTo>
                        <a:pt x="620" y="3799"/>
                      </a:lnTo>
                      <a:lnTo>
                        <a:pt x="688" y="3776"/>
                      </a:lnTo>
                      <a:lnTo>
                        <a:pt x="755" y="3751"/>
                      </a:lnTo>
                      <a:lnTo>
                        <a:pt x="825" y="3725"/>
                      </a:lnTo>
                      <a:lnTo>
                        <a:pt x="893" y="3699"/>
                      </a:lnTo>
                      <a:lnTo>
                        <a:pt x="963" y="3672"/>
                      </a:lnTo>
                      <a:lnTo>
                        <a:pt x="1033" y="3645"/>
                      </a:lnTo>
                      <a:lnTo>
                        <a:pt x="1103" y="3617"/>
                      </a:lnTo>
                      <a:lnTo>
                        <a:pt x="1171" y="3588"/>
                      </a:lnTo>
                      <a:lnTo>
                        <a:pt x="1239" y="3560"/>
                      </a:lnTo>
                      <a:lnTo>
                        <a:pt x="1304" y="3531"/>
                      </a:lnTo>
                      <a:lnTo>
                        <a:pt x="1369" y="3501"/>
                      </a:lnTo>
                      <a:lnTo>
                        <a:pt x="1430" y="3472"/>
                      </a:lnTo>
                      <a:lnTo>
                        <a:pt x="1490" y="3443"/>
                      </a:lnTo>
                      <a:lnTo>
                        <a:pt x="1547" y="3412"/>
                      </a:lnTo>
                      <a:lnTo>
                        <a:pt x="1600" y="3382"/>
                      </a:lnTo>
                      <a:lnTo>
                        <a:pt x="1650" y="3353"/>
                      </a:lnTo>
                      <a:lnTo>
                        <a:pt x="1696" y="3323"/>
                      </a:lnTo>
                      <a:lnTo>
                        <a:pt x="1738" y="3293"/>
                      </a:lnTo>
                      <a:lnTo>
                        <a:pt x="1775" y="3264"/>
                      </a:lnTo>
                      <a:lnTo>
                        <a:pt x="1809" y="3234"/>
                      </a:lnTo>
                      <a:lnTo>
                        <a:pt x="1837" y="3206"/>
                      </a:lnTo>
                      <a:lnTo>
                        <a:pt x="1858" y="3177"/>
                      </a:lnTo>
                      <a:lnTo>
                        <a:pt x="1882" y="3147"/>
                      </a:lnTo>
                      <a:lnTo>
                        <a:pt x="1910" y="3111"/>
                      </a:lnTo>
                      <a:lnTo>
                        <a:pt x="1941" y="3075"/>
                      </a:lnTo>
                      <a:lnTo>
                        <a:pt x="1974" y="3035"/>
                      </a:lnTo>
                      <a:lnTo>
                        <a:pt x="2009" y="2994"/>
                      </a:lnTo>
                      <a:lnTo>
                        <a:pt x="2043" y="2952"/>
                      </a:lnTo>
                      <a:lnTo>
                        <a:pt x="2079" y="2911"/>
                      </a:lnTo>
                      <a:lnTo>
                        <a:pt x="2114" y="2870"/>
                      </a:lnTo>
                      <a:lnTo>
                        <a:pt x="2147" y="2831"/>
                      </a:lnTo>
                      <a:lnTo>
                        <a:pt x="2178" y="2795"/>
                      </a:lnTo>
                      <a:lnTo>
                        <a:pt x="2207" y="2762"/>
                      </a:lnTo>
                      <a:lnTo>
                        <a:pt x="2232" y="2734"/>
                      </a:lnTo>
                      <a:lnTo>
                        <a:pt x="2253" y="2710"/>
                      </a:lnTo>
                      <a:lnTo>
                        <a:pt x="2268" y="2693"/>
                      </a:lnTo>
                      <a:lnTo>
                        <a:pt x="2278" y="2681"/>
                      </a:lnTo>
                      <a:lnTo>
                        <a:pt x="2282" y="2677"/>
                      </a:lnTo>
                      <a:lnTo>
                        <a:pt x="2309" y="2648"/>
                      </a:lnTo>
                      <a:lnTo>
                        <a:pt x="2338" y="2618"/>
                      </a:lnTo>
                      <a:lnTo>
                        <a:pt x="2369" y="2584"/>
                      </a:lnTo>
                      <a:lnTo>
                        <a:pt x="2403" y="2548"/>
                      </a:lnTo>
                      <a:lnTo>
                        <a:pt x="2437" y="2511"/>
                      </a:lnTo>
                      <a:lnTo>
                        <a:pt x="2473" y="2472"/>
                      </a:lnTo>
                      <a:lnTo>
                        <a:pt x="2510" y="2431"/>
                      </a:lnTo>
                      <a:lnTo>
                        <a:pt x="2549" y="2390"/>
                      </a:lnTo>
                      <a:lnTo>
                        <a:pt x="2587" y="2347"/>
                      </a:lnTo>
                      <a:lnTo>
                        <a:pt x="2627" y="2303"/>
                      </a:lnTo>
                      <a:lnTo>
                        <a:pt x="2666" y="2260"/>
                      </a:lnTo>
                      <a:lnTo>
                        <a:pt x="2706" y="2216"/>
                      </a:lnTo>
                      <a:lnTo>
                        <a:pt x="2746" y="2171"/>
                      </a:lnTo>
                      <a:lnTo>
                        <a:pt x="2786" y="2128"/>
                      </a:lnTo>
                      <a:lnTo>
                        <a:pt x="2824" y="2084"/>
                      </a:lnTo>
                      <a:lnTo>
                        <a:pt x="2864" y="2040"/>
                      </a:lnTo>
                      <a:lnTo>
                        <a:pt x="2901" y="1999"/>
                      </a:lnTo>
                      <a:lnTo>
                        <a:pt x="2937" y="1958"/>
                      </a:lnTo>
                      <a:lnTo>
                        <a:pt x="2973" y="1918"/>
                      </a:lnTo>
                      <a:lnTo>
                        <a:pt x="3007" y="1880"/>
                      </a:lnTo>
                      <a:lnTo>
                        <a:pt x="3039" y="1844"/>
                      </a:lnTo>
                      <a:lnTo>
                        <a:pt x="3071" y="1808"/>
                      </a:lnTo>
                      <a:lnTo>
                        <a:pt x="3100" y="1777"/>
                      </a:lnTo>
                      <a:lnTo>
                        <a:pt x="3126" y="1747"/>
                      </a:lnTo>
                      <a:lnTo>
                        <a:pt x="3150" y="1720"/>
                      </a:lnTo>
                      <a:lnTo>
                        <a:pt x="3172" y="1696"/>
                      </a:lnTo>
                      <a:lnTo>
                        <a:pt x="3190" y="1674"/>
                      </a:lnTo>
                      <a:lnTo>
                        <a:pt x="3205" y="1656"/>
                      </a:lnTo>
                      <a:lnTo>
                        <a:pt x="3219" y="1642"/>
                      </a:lnTo>
                      <a:lnTo>
                        <a:pt x="3228" y="1631"/>
                      </a:lnTo>
                      <a:lnTo>
                        <a:pt x="3233" y="1625"/>
                      </a:lnTo>
                      <a:lnTo>
                        <a:pt x="3235" y="1623"/>
                      </a:lnTo>
                      <a:lnTo>
                        <a:pt x="3214" y="1651"/>
                      </a:lnTo>
                      <a:lnTo>
                        <a:pt x="3191" y="1681"/>
                      </a:lnTo>
                      <a:lnTo>
                        <a:pt x="3167" y="1713"/>
                      </a:lnTo>
                      <a:lnTo>
                        <a:pt x="3142" y="1747"/>
                      </a:lnTo>
                      <a:lnTo>
                        <a:pt x="3115" y="1782"/>
                      </a:lnTo>
                      <a:lnTo>
                        <a:pt x="3087" y="1818"/>
                      </a:lnTo>
                      <a:lnTo>
                        <a:pt x="3060" y="1856"/>
                      </a:lnTo>
                      <a:lnTo>
                        <a:pt x="3031" y="1895"/>
                      </a:lnTo>
                      <a:lnTo>
                        <a:pt x="3001" y="1935"/>
                      </a:lnTo>
                      <a:lnTo>
                        <a:pt x="2971" y="1975"/>
                      </a:lnTo>
                      <a:lnTo>
                        <a:pt x="2941" y="2016"/>
                      </a:lnTo>
                      <a:lnTo>
                        <a:pt x="2911" y="2058"/>
                      </a:lnTo>
                      <a:lnTo>
                        <a:pt x="2879" y="2100"/>
                      </a:lnTo>
                      <a:lnTo>
                        <a:pt x="2849" y="2142"/>
                      </a:lnTo>
                      <a:lnTo>
                        <a:pt x="2818" y="2183"/>
                      </a:lnTo>
                      <a:lnTo>
                        <a:pt x="2788" y="2225"/>
                      </a:lnTo>
                      <a:lnTo>
                        <a:pt x="2758" y="2266"/>
                      </a:lnTo>
                      <a:lnTo>
                        <a:pt x="2728" y="2306"/>
                      </a:lnTo>
                      <a:lnTo>
                        <a:pt x="2699" y="2346"/>
                      </a:lnTo>
                      <a:lnTo>
                        <a:pt x="2670" y="2385"/>
                      </a:lnTo>
                      <a:lnTo>
                        <a:pt x="2642" y="2422"/>
                      </a:lnTo>
                      <a:lnTo>
                        <a:pt x="2615" y="2458"/>
                      </a:lnTo>
                      <a:lnTo>
                        <a:pt x="2590" y="2493"/>
                      </a:lnTo>
                      <a:lnTo>
                        <a:pt x="2564" y="2525"/>
                      </a:lnTo>
                      <a:lnTo>
                        <a:pt x="2540" y="2557"/>
                      </a:lnTo>
                      <a:lnTo>
                        <a:pt x="2519" y="2586"/>
                      </a:lnTo>
                      <a:lnTo>
                        <a:pt x="2497" y="2614"/>
                      </a:lnTo>
                      <a:lnTo>
                        <a:pt x="2478" y="2638"/>
                      </a:lnTo>
                      <a:lnTo>
                        <a:pt x="2460" y="2660"/>
                      </a:lnTo>
                      <a:lnTo>
                        <a:pt x="2444" y="2681"/>
                      </a:lnTo>
                      <a:lnTo>
                        <a:pt x="2430" y="2698"/>
                      </a:lnTo>
                      <a:lnTo>
                        <a:pt x="2417" y="2711"/>
                      </a:lnTo>
                      <a:lnTo>
                        <a:pt x="2359" y="2789"/>
                      </a:lnTo>
                      <a:lnTo>
                        <a:pt x="2300" y="2864"/>
                      </a:lnTo>
                      <a:lnTo>
                        <a:pt x="2239" y="2936"/>
                      </a:lnTo>
                      <a:lnTo>
                        <a:pt x="2179" y="3005"/>
                      </a:lnTo>
                      <a:lnTo>
                        <a:pt x="2118" y="3071"/>
                      </a:lnTo>
                      <a:lnTo>
                        <a:pt x="2057" y="3136"/>
                      </a:lnTo>
                      <a:lnTo>
                        <a:pt x="1994" y="3196"/>
                      </a:lnTo>
                      <a:lnTo>
                        <a:pt x="1932" y="3256"/>
                      </a:lnTo>
                      <a:lnTo>
                        <a:pt x="1869" y="3313"/>
                      </a:lnTo>
                      <a:lnTo>
                        <a:pt x="1806" y="3367"/>
                      </a:lnTo>
                      <a:lnTo>
                        <a:pt x="1744" y="3420"/>
                      </a:lnTo>
                      <a:lnTo>
                        <a:pt x="1681" y="3471"/>
                      </a:lnTo>
                      <a:lnTo>
                        <a:pt x="1619" y="3519"/>
                      </a:lnTo>
                      <a:lnTo>
                        <a:pt x="1556" y="3566"/>
                      </a:lnTo>
                      <a:lnTo>
                        <a:pt x="1494" y="3612"/>
                      </a:lnTo>
                      <a:lnTo>
                        <a:pt x="1431" y="3656"/>
                      </a:lnTo>
                      <a:lnTo>
                        <a:pt x="1370" y="3699"/>
                      </a:lnTo>
                      <a:lnTo>
                        <a:pt x="1307" y="3741"/>
                      </a:lnTo>
                      <a:lnTo>
                        <a:pt x="1247" y="3781"/>
                      </a:lnTo>
                      <a:lnTo>
                        <a:pt x="1186" y="3820"/>
                      </a:lnTo>
                      <a:lnTo>
                        <a:pt x="1127" y="3859"/>
                      </a:lnTo>
                      <a:lnTo>
                        <a:pt x="1067" y="3896"/>
                      </a:lnTo>
                      <a:lnTo>
                        <a:pt x="1009" y="3934"/>
                      </a:lnTo>
                      <a:lnTo>
                        <a:pt x="951" y="3970"/>
                      </a:lnTo>
                      <a:lnTo>
                        <a:pt x="895" y="4007"/>
                      </a:lnTo>
                      <a:lnTo>
                        <a:pt x="838" y="4042"/>
                      </a:lnTo>
                      <a:lnTo>
                        <a:pt x="784" y="4077"/>
                      </a:lnTo>
                      <a:lnTo>
                        <a:pt x="730" y="4112"/>
                      </a:lnTo>
                      <a:lnTo>
                        <a:pt x="677" y="4149"/>
                      </a:lnTo>
                      <a:lnTo>
                        <a:pt x="626" y="4184"/>
                      </a:lnTo>
                      <a:lnTo>
                        <a:pt x="576" y="4219"/>
                      </a:lnTo>
                      <a:lnTo>
                        <a:pt x="528" y="4255"/>
                      </a:lnTo>
                      <a:lnTo>
                        <a:pt x="695" y="4345"/>
                      </a:lnTo>
                      <a:lnTo>
                        <a:pt x="738" y="4314"/>
                      </a:lnTo>
                      <a:lnTo>
                        <a:pt x="783" y="4280"/>
                      </a:lnTo>
                      <a:lnTo>
                        <a:pt x="830" y="4245"/>
                      </a:lnTo>
                      <a:lnTo>
                        <a:pt x="879" y="4207"/>
                      </a:lnTo>
                      <a:lnTo>
                        <a:pt x="931" y="4168"/>
                      </a:lnTo>
                      <a:lnTo>
                        <a:pt x="982" y="4127"/>
                      </a:lnTo>
                      <a:lnTo>
                        <a:pt x="1038" y="4084"/>
                      </a:lnTo>
                      <a:lnTo>
                        <a:pt x="1093" y="4041"/>
                      </a:lnTo>
                      <a:lnTo>
                        <a:pt x="1150" y="3995"/>
                      </a:lnTo>
                      <a:lnTo>
                        <a:pt x="1209" y="3947"/>
                      </a:lnTo>
                      <a:lnTo>
                        <a:pt x="1268" y="3900"/>
                      </a:lnTo>
                      <a:lnTo>
                        <a:pt x="1326" y="3850"/>
                      </a:lnTo>
                      <a:lnTo>
                        <a:pt x="1387" y="3799"/>
                      </a:lnTo>
                      <a:lnTo>
                        <a:pt x="1448" y="3747"/>
                      </a:lnTo>
                      <a:lnTo>
                        <a:pt x="1509" y="3694"/>
                      </a:lnTo>
                      <a:lnTo>
                        <a:pt x="1571" y="3640"/>
                      </a:lnTo>
                      <a:lnTo>
                        <a:pt x="1632" y="3585"/>
                      </a:lnTo>
                      <a:lnTo>
                        <a:pt x="1693" y="3530"/>
                      </a:lnTo>
                      <a:lnTo>
                        <a:pt x="1754" y="3473"/>
                      </a:lnTo>
                      <a:lnTo>
                        <a:pt x="1815" y="3416"/>
                      </a:lnTo>
                      <a:lnTo>
                        <a:pt x="1874" y="3358"/>
                      </a:lnTo>
                      <a:lnTo>
                        <a:pt x="1934" y="3299"/>
                      </a:lnTo>
                      <a:lnTo>
                        <a:pt x="1992" y="3240"/>
                      </a:lnTo>
                      <a:lnTo>
                        <a:pt x="2048" y="3181"/>
                      </a:lnTo>
                      <a:lnTo>
                        <a:pt x="2105" y="3121"/>
                      </a:lnTo>
                      <a:lnTo>
                        <a:pt x="2159" y="3062"/>
                      </a:lnTo>
                      <a:lnTo>
                        <a:pt x="2212" y="3001"/>
                      </a:lnTo>
                      <a:lnTo>
                        <a:pt x="2264" y="2942"/>
                      </a:lnTo>
                      <a:lnTo>
                        <a:pt x="2313" y="2881"/>
                      </a:lnTo>
                      <a:lnTo>
                        <a:pt x="2361" y="2820"/>
                      </a:lnTo>
                      <a:lnTo>
                        <a:pt x="2405" y="2760"/>
                      </a:lnTo>
                      <a:lnTo>
                        <a:pt x="2449" y="2700"/>
                      </a:lnTo>
                      <a:lnTo>
                        <a:pt x="2474" y="2671"/>
                      </a:lnTo>
                      <a:lnTo>
                        <a:pt x="2502" y="2639"/>
                      </a:lnTo>
                      <a:lnTo>
                        <a:pt x="2531" y="2607"/>
                      </a:lnTo>
                      <a:lnTo>
                        <a:pt x="2562" y="2572"/>
                      </a:lnTo>
                      <a:lnTo>
                        <a:pt x="2594" y="2535"/>
                      </a:lnTo>
                      <a:lnTo>
                        <a:pt x="2627" y="2496"/>
                      </a:lnTo>
                      <a:lnTo>
                        <a:pt x="2662" y="2458"/>
                      </a:lnTo>
                      <a:lnTo>
                        <a:pt x="2697" y="2416"/>
                      </a:lnTo>
                      <a:lnTo>
                        <a:pt x="2733" y="2376"/>
                      </a:lnTo>
                      <a:lnTo>
                        <a:pt x="2769" y="2334"/>
                      </a:lnTo>
                      <a:lnTo>
                        <a:pt x="2806" y="2293"/>
                      </a:lnTo>
                      <a:lnTo>
                        <a:pt x="2843" y="2250"/>
                      </a:lnTo>
                      <a:lnTo>
                        <a:pt x="2879" y="2208"/>
                      </a:lnTo>
                      <a:lnTo>
                        <a:pt x="2917" y="2165"/>
                      </a:lnTo>
                      <a:lnTo>
                        <a:pt x="2953" y="2124"/>
                      </a:lnTo>
                      <a:lnTo>
                        <a:pt x="2988" y="2084"/>
                      </a:lnTo>
                      <a:lnTo>
                        <a:pt x="3023" y="2044"/>
                      </a:lnTo>
                      <a:lnTo>
                        <a:pt x="3057" y="2005"/>
                      </a:lnTo>
                      <a:lnTo>
                        <a:pt x="3090" y="1967"/>
                      </a:lnTo>
                      <a:lnTo>
                        <a:pt x="3121" y="1931"/>
                      </a:lnTo>
                      <a:lnTo>
                        <a:pt x="3151" y="1897"/>
                      </a:lnTo>
                      <a:lnTo>
                        <a:pt x="3179" y="1864"/>
                      </a:lnTo>
                      <a:lnTo>
                        <a:pt x="3205" y="1834"/>
                      </a:lnTo>
                      <a:lnTo>
                        <a:pt x="3231" y="1806"/>
                      </a:lnTo>
                      <a:lnTo>
                        <a:pt x="3252" y="1781"/>
                      </a:lnTo>
                      <a:lnTo>
                        <a:pt x="3273" y="1757"/>
                      </a:lnTo>
                      <a:lnTo>
                        <a:pt x="3290" y="1738"/>
                      </a:lnTo>
                      <a:lnTo>
                        <a:pt x="3304" y="1721"/>
                      </a:lnTo>
                      <a:lnTo>
                        <a:pt x="3316" y="1708"/>
                      </a:lnTo>
                      <a:lnTo>
                        <a:pt x="3324" y="1698"/>
                      </a:lnTo>
                      <a:lnTo>
                        <a:pt x="3330" y="1692"/>
                      </a:lnTo>
                      <a:lnTo>
                        <a:pt x="3332" y="1690"/>
                      </a:lnTo>
                      <a:lnTo>
                        <a:pt x="3303" y="1731"/>
                      </a:lnTo>
                      <a:lnTo>
                        <a:pt x="3274" y="1774"/>
                      </a:lnTo>
                      <a:lnTo>
                        <a:pt x="3243" y="1818"/>
                      </a:lnTo>
                      <a:lnTo>
                        <a:pt x="3213" y="1862"/>
                      </a:lnTo>
                      <a:lnTo>
                        <a:pt x="3180" y="1908"/>
                      </a:lnTo>
                      <a:lnTo>
                        <a:pt x="3148" y="1953"/>
                      </a:lnTo>
                      <a:lnTo>
                        <a:pt x="3115" y="1999"/>
                      </a:lnTo>
                      <a:lnTo>
                        <a:pt x="3083" y="2045"/>
                      </a:lnTo>
                      <a:lnTo>
                        <a:pt x="3049" y="2091"/>
                      </a:lnTo>
                      <a:lnTo>
                        <a:pt x="3017" y="2137"/>
                      </a:lnTo>
                      <a:lnTo>
                        <a:pt x="2983" y="2183"/>
                      </a:lnTo>
                      <a:lnTo>
                        <a:pt x="2950" y="2228"/>
                      </a:lnTo>
                      <a:lnTo>
                        <a:pt x="2918" y="2273"/>
                      </a:lnTo>
                      <a:lnTo>
                        <a:pt x="2887" y="2317"/>
                      </a:lnTo>
                      <a:lnTo>
                        <a:pt x="2855" y="2359"/>
                      </a:lnTo>
                      <a:lnTo>
                        <a:pt x="2825" y="2400"/>
                      </a:lnTo>
                      <a:lnTo>
                        <a:pt x="2795" y="2442"/>
                      </a:lnTo>
                      <a:lnTo>
                        <a:pt x="2766" y="2481"/>
                      </a:lnTo>
                      <a:lnTo>
                        <a:pt x="2739" y="2517"/>
                      </a:lnTo>
                      <a:lnTo>
                        <a:pt x="2712" y="2553"/>
                      </a:lnTo>
                      <a:lnTo>
                        <a:pt x="2688" y="2587"/>
                      </a:lnTo>
                      <a:lnTo>
                        <a:pt x="2664" y="2619"/>
                      </a:lnTo>
                      <a:lnTo>
                        <a:pt x="2642" y="2648"/>
                      </a:lnTo>
                      <a:lnTo>
                        <a:pt x="2623" y="2675"/>
                      </a:lnTo>
                      <a:lnTo>
                        <a:pt x="2605" y="2699"/>
                      </a:lnTo>
                      <a:lnTo>
                        <a:pt x="2588" y="2721"/>
                      </a:lnTo>
                      <a:lnTo>
                        <a:pt x="2575" y="2739"/>
                      </a:lnTo>
                      <a:lnTo>
                        <a:pt x="2563" y="2755"/>
                      </a:lnTo>
                      <a:lnTo>
                        <a:pt x="2553" y="2767"/>
                      </a:lnTo>
                      <a:lnTo>
                        <a:pt x="2547" y="2777"/>
                      </a:lnTo>
                      <a:lnTo>
                        <a:pt x="2543" y="2781"/>
                      </a:lnTo>
                      <a:lnTo>
                        <a:pt x="2541" y="2784"/>
                      </a:lnTo>
                      <a:lnTo>
                        <a:pt x="2515" y="2812"/>
                      </a:lnTo>
                      <a:lnTo>
                        <a:pt x="2488" y="2841"/>
                      </a:lnTo>
                      <a:lnTo>
                        <a:pt x="2462" y="2869"/>
                      </a:lnTo>
                      <a:lnTo>
                        <a:pt x="2436" y="2898"/>
                      </a:lnTo>
                      <a:lnTo>
                        <a:pt x="2409" y="2926"/>
                      </a:lnTo>
                      <a:lnTo>
                        <a:pt x="2384" y="2955"/>
                      </a:lnTo>
                      <a:lnTo>
                        <a:pt x="2357" y="2983"/>
                      </a:lnTo>
                      <a:lnTo>
                        <a:pt x="2332" y="3012"/>
                      </a:lnTo>
                      <a:lnTo>
                        <a:pt x="2308" y="3040"/>
                      </a:lnTo>
                      <a:lnTo>
                        <a:pt x="2283" y="3068"/>
                      </a:lnTo>
                      <a:lnTo>
                        <a:pt x="2259" y="3096"/>
                      </a:lnTo>
                      <a:lnTo>
                        <a:pt x="2235" y="3124"/>
                      </a:lnTo>
                      <a:lnTo>
                        <a:pt x="2212" y="3151"/>
                      </a:lnTo>
                      <a:lnTo>
                        <a:pt x="2189" y="3179"/>
                      </a:lnTo>
                      <a:lnTo>
                        <a:pt x="2166" y="3207"/>
                      </a:lnTo>
                      <a:lnTo>
                        <a:pt x="2144" y="3235"/>
                      </a:lnTo>
                      <a:lnTo>
                        <a:pt x="2124" y="3262"/>
                      </a:lnTo>
                      <a:lnTo>
                        <a:pt x="2104" y="3289"/>
                      </a:lnTo>
                      <a:lnTo>
                        <a:pt x="2083" y="3316"/>
                      </a:lnTo>
                      <a:lnTo>
                        <a:pt x="2064" y="3343"/>
                      </a:lnTo>
                      <a:lnTo>
                        <a:pt x="2046" y="3370"/>
                      </a:lnTo>
                      <a:lnTo>
                        <a:pt x="2028" y="3395"/>
                      </a:lnTo>
                      <a:lnTo>
                        <a:pt x="2011" y="3422"/>
                      </a:lnTo>
                      <a:lnTo>
                        <a:pt x="1995" y="3447"/>
                      </a:lnTo>
                      <a:lnTo>
                        <a:pt x="1980" y="3473"/>
                      </a:lnTo>
                      <a:lnTo>
                        <a:pt x="1966" y="3498"/>
                      </a:lnTo>
                      <a:lnTo>
                        <a:pt x="1953" y="3523"/>
                      </a:lnTo>
                      <a:lnTo>
                        <a:pt x="1940" y="3548"/>
                      </a:lnTo>
                      <a:lnTo>
                        <a:pt x="1929" y="3572"/>
                      </a:lnTo>
                      <a:lnTo>
                        <a:pt x="1918" y="3595"/>
                      </a:lnTo>
                      <a:lnTo>
                        <a:pt x="1910" y="3620"/>
                      </a:lnTo>
                      <a:lnTo>
                        <a:pt x="1901" y="3643"/>
                      </a:lnTo>
                      <a:lnTo>
                        <a:pt x="1615" y="4655"/>
                      </a:lnTo>
                      <a:lnTo>
                        <a:pt x="1797" y="4689"/>
                      </a:lnTo>
                      <a:lnTo>
                        <a:pt x="1802" y="4669"/>
                      </a:lnTo>
                      <a:lnTo>
                        <a:pt x="1806" y="4647"/>
                      </a:lnTo>
                      <a:lnTo>
                        <a:pt x="1811" y="4621"/>
                      </a:lnTo>
                      <a:lnTo>
                        <a:pt x="1816" y="4592"/>
                      </a:lnTo>
                      <a:lnTo>
                        <a:pt x="1821" y="4559"/>
                      </a:lnTo>
                      <a:lnTo>
                        <a:pt x="1827" y="4524"/>
                      </a:lnTo>
                      <a:lnTo>
                        <a:pt x="1833" y="4486"/>
                      </a:lnTo>
                      <a:lnTo>
                        <a:pt x="1839" y="4446"/>
                      </a:lnTo>
                      <a:lnTo>
                        <a:pt x="1845" y="4403"/>
                      </a:lnTo>
                      <a:lnTo>
                        <a:pt x="1851" y="4359"/>
                      </a:lnTo>
                      <a:lnTo>
                        <a:pt x="1858" y="4312"/>
                      </a:lnTo>
                      <a:lnTo>
                        <a:pt x="1867" y="4265"/>
                      </a:lnTo>
                      <a:lnTo>
                        <a:pt x="1875" y="4215"/>
                      </a:lnTo>
                      <a:lnTo>
                        <a:pt x="1883" y="4166"/>
                      </a:lnTo>
                      <a:lnTo>
                        <a:pt x="1893" y="4115"/>
                      </a:lnTo>
                      <a:lnTo>
                        <a:pt x="1903" y="4063"/>
                      </a:lnTo>
                      <a:lnTo>
                        <a:pt x="1913" y="4010"/>
                      </a:lnTo>
                      <a:lnTo>
                        <a:pt x="1924" y="3958"/>
                      </a:lnTo>
                      <a:lnTo>
                        <a:pt x="1936" y="3906"/>
                      </a:lnTo>
                      <a:lnTo>
                        <a:pt x="1950" y="3854"/>
                      </a:lnTo>
                      <a:lnTo>
                        <a:pt x="1964" y="3802"/>
                      </a:lnTo>
                      <a:lnTo>
                        <a:pt x="1978" y="3751"/>
                      </a:lnTo>
                      <a:lnTo>
                        <a:pt x="1994" y="3700"/>
                      </a:lnTo>
                      <a:lnTo>
                        <a:pt x="2010" y="3651"/>
                      </a:lnTo>
                      <a:lnTo>
                        <a:pt x="2028" y="3604"/>
                      </a:lnTo>
                      <a:lnTo>
                        <a:pt x="2046" y="3557"/>
                      </a:lnTo>
                      <a:lnTo>
                        <a:pt x="2066" y="3513"/>
                      </a:lnTo>
                      <a:lnTo>
                        <a:pt x="2087" y="3471"/>
                      </a:lnTo>
                      <a:lnTo>
                        <a:pt x="2108" y="3429"/>
                      </a:lnTo>
                      <a:lnTo>
                        <a:pt x="2131" y="3392"/>
                      </a:lnTo>
                      <a:lnTo>
                        <a:pt x="2156" y="3356"/>
                      </a:lnTo>
                      <a:lnTo>
                        <a:pt x="2182" y="3324"/>
                      </a:lnTo>
                      <a:lnTo>
                        <a:pt x="2207" y="3290"/>
                      </a:lnTo>
                      <a:lnTo>
                        <a:pt x="2235" y="3252"/>
                      </a:lnTo>
                      <a:lnTo>
                        <a:pt x="2264" y="3212"/>
                      </a:lnTo>
                      <a:lnTo>
                        <a:pt x="2292" y="3171"/>
                      </a:lnTo>
                      <a:lnTo>
                        <a:pt x="2322" y="3130"/>
                      </a:lnTo>
                      <a:lnTo>
                        <a:pt x="2353" y="3087"/>
                      </a:lnTo>
                      <a:lnTo>
                        <a:pt x="2383" y="3046"/>
                      </a:lnTo>
                      <a:lnTo>
                        <a:pt x="2411" y="3005"/>
                      </a:lnTo>
                      <a:lnTo>
                        <a:pt x="2438" y="2966"/>
                      </a:lnTo>
                      <a:lnTo>
                        <a:pt x="2464" y="2929"/>
                      </a:lnTo>
                      <a:lnTo>
                        <a:pt x="2488" y="2895"/>
                      </a:lnTo>
                      <a:lnTo>
                        <a:pt x="2509" y="2865"/>
                      </a:lnTo>
                      <a:lnTo>
                        <a:pt x="2527" y="2840"/>
                      </a:lnTo>
                      <a:lnTo>
                        <a:pt x="2543" y="2819"/>
                      </a:lnTo>
                      <a:lnTo>
                        <a:pt x="2553" y="2803"/>
                      </a:lnTo>
                      <a:lnTo>
                        <a:pt x="2561" y="2795"/>
                      </a:lnTo>
                      <a:lnTo>
                        <a:pt x="2588" y="2763"/>
                      </a:lnTo>
                      <a:lnTo>
                        <a:pt x="2616" y="2730"/>
                      </a:lnTo>
                      <a:lnTo>
                        <a:pt x="2644" y="2699"/>
                      </a:lnTo>
                      <a:lnTo>
                        <a:pt x="2671" y="2667"/>
                      </a:lnTo>
                      <a:lnTo>
                        <a:pt x="2699" y="2635"/>
                      </a:lnTo>
                      <a:lnTo>
                        <a:pt x="2727" y="2603"/>
                      </a:lnTo>
                      <a:lnTo>
                        <a:pt x="2755" y="2572"/>
                      </a:lnTo>
                      <a:lnTo>
                        <a:pt x="2783" y="2540"/>
                      </a:lnTo>
                      <a:lnTo>
                        <a:pt x="2811" y="2508"/>
                      </a:lnTo>
                      <a:lnTo>
                        <a:pt x="2837" y="2478"/>
                      </a:lnTo>
                      <a:lnTo>
                        <a:pt x="2865" y="2447"/>
                      </a:lnTo>
                      <a:lnTo>
                        <a:pt x="2893" y="2415"/>
                      </a:lnTo>
                      <a:lnTo>
                        <a:pt x="2919" y="2385"/>
                      </a:lnTo>
                      <a:lnTo>
                        <a:pt x="2947" y="2354"/>
                      </a:lnTo>
                      <a:lnTo>
                        <a:pt x="2973" y="2324"/>
                      </a:lnTo>
                      <a:lnTo>
                        <a:pt x="2998" y="2294"/>
                      </a:lnTo>
                      <a:lnTo>
                        <a:pt x="3025" y="2263"/>
                      </a:lnTo>
                      <a:lnTo>
                        <a:pt x="3050" y="2234"/>
                      </a:lnTo>
                      <a:lnTo>
                        <a:pt x="3075" y="2205"/>
                      </a:lnTo>
                      <a:lnTo>
                        <a:pt x="3101" y="2176"/>
                      </a:lnTo>
                      <a:lnTo>
                        <a:pt x="3125" y="2147"/>
                      </a:lnTo>
                      <a:lnTo>
                        <a:pt x="3149" y="2119"/>
                      </a:lnTo>
                      <a:lnTo>
                        <a:pt x="3172" y="2091"/>
                      </a:lnTo>
                      <a:lnTo>
                        <a:pt x="3195" y="2063"/>
                      </a:lnTo>
                      <a:lnTo>
                        <a:pt x="3217" y="2037"/>
                      </a:lnTo>
                      <a:lnTo>
                        <a:pt x="3239" y="2010"/>
                      </a:lnTo>
                      <a:lnTo>
                        <a:pt x="3261" y="1983"/>
                      </a:lnTo>
                      <a:lnTo>
                        <a:pt x="3281" y="1958"/>
                      </a:lnTo>
                      <a:lnTo>
                        <a:pt x="3302" y="1932"/>
                      </a:lnTo>
                      <a:lnTo>
                        <a:pt x="3321" y="1907"/>
                      </a:lnTo>
                      <a:lnTo>
                        <a:pt x="3339" y="1882"/>
                      </a:lnTo>
                      <a:lnTo>
                        <a:pt x="3357" y="1858"/>
                      </a:lnTo>
                      <a:lnTo>
                        <a:pt x="3405" y="1791"/>
                      </a:lnTo>
                      <a:lnTo>
                        <a:pt x="3454" y="1724"/>
                      </a:lnTo>
                      <a:lnTo>
                        <a:pt x="3505" y="1657"/>
                      </a:lnTo>
                      <a:lnTo>
                        <a:pt x="3555" y="1590"/>
                      </a:lnTo>
                      <a:lnTo>
                        <a:pt x="3607" y="1522"/>
                      </a:lnTo>
                      <a:lnTo>
                        <a:pt x="3660" y="1455"/>
                      </a:lnTo>
                      <a:lnTo>
                        <a:pt x="3714" y="1390"/>
                      </a:lnTo>
                      <a:lnTo>
                        <a:pt x="3768" y="1324"/>
                      </a:lnTo>
                      <a:lnTo>
                        <a:pt x="3825" y="1259"/>
                      </a:lnTo>
                      <a:lnTo>
                        <a:pt x="3883" y="1196"/>
                      </a:lnTo>
                      <a:lnTo>
                        <a:pt x="3942" y="1133"/>
                      </a:lnTo>
                      <a:lnTo>
                        <a:pt x="4002" y="1071"/>
                      </a:lnTo>
                      <a:lnTo>
                        <a:pt x="4064" y="1010"/>
                      </a:lnTo>
                      <a:lnTo>
                        <a:pt x="4128" y="951"/>
                      </a:lnTo>
                      <a:lnTo>
                        <a:pt x="4193" y="894"/>
                      </a:lnTo>
                      <a:lnTo>
                        <a:pt x="4260" y="838"/>
                      </a:lnTo>
                      <a:lnTo>
                        <a:pt x="4330" y="783"/>
                      </a:lnTo>
                      <a:lnTo>
                        <a:pt x="4401" y="731"/>
                      </a:lnTo>
                      <a:lnTo>
                        <a:pt x="4474" y="681"/>
                      </a:lnTo>
                      <a:lnTo>
                        <a:pt x="4550" y="633"/>
                      </a:lnTo>
                      <a:lnTo>
                        <a:pt x="4628" y="588"/>
                      </a:lnTo>
                      <a:lnTo>
                        <a:pt x="4708" y="544"/>
                      </a:lnTo>
                      <a:lnTo>
                        <a:pt x="4791" y="504"/>
                      </a:lnTo>
                      <a:lnTo>
                        <a:pt x="4876" y="467"/>
                      </a:lnTo>
                      <a:lnTo>
                        <a:pt x="4964" y="431"/>
                      </a:lnTo>
                      <a:lnTo>
                        <a:pt x="5055" y="400"/>
                      </a:lnTo>
                      <a:lnTo>
                        <a:pt x="5148" y="371"/>
                      </a:lnTo>
                      <a:lnTo>
                        <a:pt x="5245" y="345"/>
                      </a:lnTo>
                      <a:lnTo>
                        <a:pt x="5344" y="323"/>
                      </a:lnTo>
                      <a:lnTo>
                        <a:pt x="5448" y="305"/>
                      </a:lnTo>
                      <a:lnTo>
                        <a:pt x="5552" y="291"/>
                      </a:lnTo>
                      <a:lnTo>
                        <a:pt x="5662" y="280"/>
                      </a:lnTo>
                      <a:lnTo>
                        <a:pt x="5701" y="273"/>
                      </a:lnTo>
                      <a:lnTo>
                        <a:pt x="5741" y="265"/>
                      </a:lnTo>
                      <a:lnTo>
                        <a:pt x="5780" y="259"/>
                      </a:lnTo>
                      <a:lnTo>
                        <a:pt x="5819" y="253"/>
                      </a:lnTo>
                      <a:lnTo>
                        <a:pt x="5857" y="247"/>
                      </a:lnTo>
                      <a:lnTo>
                        <a:pt x="5894" y="242"/>
                      </a:lnTo>
                      <a:lnTo>
                        <a:pt x="5931" y="239"/>
                      </a:lnTo>
                      <a:lnTo>
                        <a:pt x="5967" y="234"/>
                      </a:lnTo>
                      <a:lnTo>
                        <a:pt x="6003" y="231"/>
                      </a:lnTo>
                      <a:lnTo>
                        <a:pt x="6038" y="228"/>
                      </a:lnTo>
                      <a:lnTo>
                        <a:pt x="6072" y="225"/>
                      </a:lnTo>
                      <a:lnTo>
                        <a:pt x="6104" y="223"/>
                      </a:lnTo>
                      <a:lnTo>
                        <a:pt x="6137" y="222"/>
                      </a:lnTo>
                      <a:lnTo>
                        <a:pt x="6167" y="219"/>
                      </a:lnTo>
                      <a:lnTo>
                        <a:pt x="6197" y="218"/>
                      </a:lnTo>
                      <a:lnTo>
                        <a:pt x="6226" y="217"/>
                      </a:lnTo>
                      <a:lnTo>
                        <a:pt x="6252" y="217"/>
                      </a:lnTo>
                      <a:lnTo>
                        <a:pt x="6279" y="216"/>
                      </a:lnTo>
                      <a:lnTo>
                        <a:pt x="6303" y="216"/>
                      </a:lnTo>
                      <a:lnTo>
                        <a:pt x="6327" y="216"/>
                      </a:lnTo>
                      <a:lnTo>
                        <a:pt x="6348" y="216"/>
                      </a:lnTo>
                      <a:lnTo>
                        <a:pt x="6368" y="216"/>
                      </a:lnTo>
                      <a:lnTo>
                        <a:pt x="6387" y="216"/>
                      </a:lnTo>
                      <a:lnTo>
                        <a:pt x="6404" y="216"/>
                      </a:lnTo>
                      <a:lnTo>
                        <a:pt x="6418" y="216"/>
                      </a:lnTo>
                      <a:lnTo>
                        <a:pt x="6431" y="217"/>
                      </a:lnTo>
                      <a:lnTo>
                        <a:pt x="6444" y="217"/>
                      </a:lnTo>
                      <a:lnTo>
                        <a:pt x="6453" y="217"/>
                      </a:lnTo>
                      <a:lnTo>
                        <a:pt x="6460" y="218"/>
                      </a:lnTo>
                      <a:lnTo>
                        <a:pt x="6465" y="218"/>
                      </a:lnTo>
                      <a:lnTo>
                        <a:pt x="6469" y="218"/>
                      </a:lnTo>
                      <a:lnTo>
                        <a:pt x="6470" y="218"/>
                      </a:lnTo>
                      <a:lnTo>
                        <a:pt x="752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41" name="Freeform 32">
                  <a:extLst>
                    <a:ext uri="{FF2B5EF4-FFF2-40B4-BE49-F238E27FC236}">
                      <a16:creationId xmlns:a16="http://schemas.microsoft.com/office/drawing/2014/main" id="{F5AE826B-A1B4-49EE-9A29-206D5C78202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61" y="1816"/>
                  <a:ext cx="575" cy="494"/>
                </a:xfrm>
                <a:custGeom>
                  <a:avLst/>
                  <a:gdLst/>
                  <a:ahLst/>
                  <a:cxnLst>
                    <a:cxn ang="0">
                      <a:pos x="2877" y="0"/>
                    </a:cxn>
                    <a:cxn ang="0">
                      <a:pos x="2461" y="747"/>
                    </a:cxn>
                    <a:cxn ang="0">
                      <a:pos x="1745" y="1577"/>
                    </a:cxn>
                    <a:cxn ang="0">
                      <a:pos x="1477" y="2470"/>
                    </a:cxn>
                    <a:cxn ang="0">
                      <a:pos x="764" y="2335"/>
                    </a:cxn>
                    <a:cxn ang="0">
                      <a:pos x="278" y="2083"/>
                    </a:cxn>
                    <a:cxn ang="0">
                      <a:pos x="0" y="1821"/>
                    </a:cxn>
                  </a:cxnLst>
                  <a:rect l="0" t="0" r="r" b="b"/>
                  <a:pathLst>
                    <a:path w="2877" h="2470">
                      <a:moveTo>
                        <a:pt x="2877" y="0"/>
                      </a:moveTo>
                      <a:lnTo>
                        <a:pt x="2461" y="747"/>
                      </a:lnTo>
                      <a:lnTo>
                        <a:pt x="1745" y="1577"/>
                      </a:lnTo>
                      <a:lnTo>
                        <a:pt x="1477" y="2470"/>
                      </a:lnTo>
                      <a:lnTo>
                        <a:pt x="764" y="2335"/>
                      </a:lnTo>
                      <a:lnTo>
                        <a:pt x="278" y="2083"/>
                      </a:lnTo>
                      <a:lnTo>
                        <a:pt x="0" y="1821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42" name="Freeform 33">
                  <a:extLst>
                    <a:ext uri="{FF2B5EF4-FFF2-40B4-BE49-F238E27FC236}">
                      <a16:creationId xmlns:a16="http://schemas.microsoft.com/office/drawing/2014/main" id="{2D41401A-5999-4D99-8152-B623B63A76B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70" y="1925"/>
                  <a:ext cx="183" cy="13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15" y="207"/>
                    </a:cxn>
                    <a:cxn ang="0">
                      <a:pos x="915" y="650"/>
                    </a:cxn>
                  </a:cxnLst>
                  <a:rect l="0" t="0" r="r" b="b"/>
                  <a:pathLst>
                    <a:path w="915" h="650">
                      <a:moveTo>
                        <a:pt x="0" y="0"/>
                      </a:moveTo>
                      <a:lnTo>
                        <a:pt x="915" y="207"/>
                      </a:lnTo>
                      <a:lnTo>
                        <a:pt x="915" y="65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43" name="Freeform 34">
                  <a:extLst>
                    <a:ext uri="{FF2B5EF4-FFF2-40B4-BE49-F238E27FC236}">
                      <a16:creationId xmlns:a16="http://schemas.microsoft.com/office/drawing/2014/main" id="{23A00B94-7341-4E5F-AC52-493F8661B13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36" y="2089"/>
                  <a:ext cx="174" cy="15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70" y="230"/>
                    </a:cxn>
                    <a:cxn ang="0">
                      <a:pos x="870" y="758"/>
                    </a:cxn>
                  </a:cxnLst>
                  <a:rect l="0" t="0" r="r" b="b"/>
                  <a:pathLst>
                    <a:path w="870" h="758">
                      <a:moveTo>
                        <a:pt x="0" y="0"/>
                      </a:moveTo>
                      <a:lnTo>
                        <a:pt x="870" y="230"/>
                      </a:lnTo>
                      <a:lnTo>
                        <a:pt x="870" y="758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44" name="Line 35">
                  <a:extLst>
                    <a:ext uri="{FF2B5EF4-FFF2-40B4-BE49-F238E27FC236}">
                      <a16:creationId xmlns:a16="http://schemas.microsoft.com/office/drawing/2014/main" id="{3E8E98CB-2EBB-42F1-93E5-7D67AD624EAB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54" y="2312"/>
                  <a:ext cx="1" cy="9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45" name="Line 36">
                  <a:extLst>
                    <a:ext uri="{FF2B5EF4-FFF2-40B4-BE49-F238E27FC236}">
                      <a16:creationId xmlns:a16="http://schemas.microsoft.com/office/drawing/2014/main" id="{DA19D798-4848-445E-8593-CB4891E682EF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712" y="2283"/>
                  <a:ext cx="1" cy="86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46" name="Line 37">
                  <a:extLst>
                    <a:ext uri="{FF2B5EF4-FFF2-40B4-BE49-F238E27FC236}">
                      <a16:creationId xmlns:a16="http://schemas.microsoft.com/office/drawing/2014/main" id="{E0B3ECF2-EEF7-47E0-9188-6D02ED0584AC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616" y="2232"/>
                  <a:ext cx="1" cy="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47" name="Freeform 38">
                  <a:extLst>
                    <a:ext uri="{FF2B5EF4-FFF2-40B4-BE49-F238E27FC236}">
                      <a16:creationId xmlns:a16="http://schemas.microsoft.com/office/drawing/2014/main" id="{981C4AB1-6D68-4187-A65B-749F303A893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36" y="1574"/>
                  <a:ext cx="393" cy="235"/>
                </a:xfrm>
                <a:custGeom>
                  <a:avLst/>
                  <a:gdLst/>
                  <a:ahLst/>
                  <a:cxnLst>
                    <a:cxn ang="0">
                      <a:pos x="1963" y="307"/>
                    </a:cxn>
                    <a:cxn ang="0">
                      <a:pos x="1620" y="4"/>
                    </a:cxn>
                    <a:cxn ang="0">
                      <a:pos x="1620" y="4"/>
                    </a:cxn>
                    <a:cxn ang="0">
                      <a:pos x="1597" y="2"/>
                    </a:cxn>
                    <a:cxn ang="0">
                      <a:pos x="1572" y="0"/>
                    </a:cxn>
                    <a:cxn ang="0">
                      <a:pos x="1542" y="2"/>
                    </a:cxn>
                    <a:cxn ang="0">
                      <a:pos x="1509" y="4"/>
                    </a:cxn>
                    <a:cxn ang="0">
                      <a:pos x="1474" y="8"/>
                    </a:cxn>
                    <a:cxn ang="0">
                      <a:pos x="1437" y="14"/>
                    </a:cxn>
                    <a:cxn ang="0">
                      <a:pos x="1396" y="20"/>
                    </a:cxn>
                    <a:cxn ang="0">
                      <a:pos x="1353" y="28"/>
                    </a:cxn>
                    <a:cxn ang="0">
                      <a:pos x="1308" y="39"/>
                    </a:cxn>
                    <a:cxn ang="0">
                      <a:pos x="1260" y="50"/>
                    </a:cxn>
                    <a:cxn ang="0">
                      <a:pos x="1211" y="64"/>
                    </a:cxn>
                    <a:cxn ang="0">
                      <a:pos x="1160" y="78"/>
                    </a:cxn>
                    <a:cxn ang="0">
                      <a:pos x="1107" y="94"/>
                    </a:cxn>
                    <a:cxn ang="0">
                      <a:pos x="1053" y="112"/>
                    </a:cxn>
                    <a:cxn ang="0">
                      <a:pos x="997" y="131"/>
                    </a:cxn>
                    <a:cxn ang="0">
                      <a:pos x="940" y="151"/>
                    </a:cxn>
                    <a:cxn ang="0">
                      <a:pos x="882" y="174"/>
                    </a:cxn>
                    <a:cxn ang="0">
                      <a:pos x="824" y="197"/>
                    </a:cxn>
                    <a:cxn ang="0">
                      <a:pos x="765" y="222"/>
                    </a:cxn>
                    <a:cxn ang="0">
                      <a:pos x="704" y="249"/>
                    </a:cxn>
                    <a:cxn ang="0">
                      <a:pos x="644" y="277"/>
                    </a:cxn>
                    <a:cxn ang="0">
                      <a:pos x="584" y="306"/>
                    </a:cxn>
                    <a:cxn ang="0">
                      <a:pos x="523" y="336"/>
                    </a:cxn>
                    <a:cxn ang="0">
                      <a:pos x="463" y="369"/>
                    </a:cxn>
                    <a:cxn ang="0">
                      <a:pos x="403" y="402"/>
                    </a:cxn>
                    <a:cxn ang="0">
                      <a:pos x="342" y="437"/>
                    </a:cxn>
                    <a:cxn ang="0">
                      <a:pos x="282" y="474"/>
                    </a:cxn>
                    <a:cxn ang="0">
                      <a:pos x="225" y="512"/>
                    </a:cxn>
                    <a:cxn ang="0">
                      <a:pos x="167" y="551"/>
                    </a:cxn>
                    <a:cxn ang="0">
                      <a:pos x="109" y="592"/>
                    </a:cxn>
                    <a:cxn ang="0">
                      <a:pos x="54" y="634"/>
                    </a:cxn>
                    <a:cxn ang="0">
                      <a:pos x="0" y="677"/>
                    </a:cxn>
                    <a:cxn ang="0">
                      <a:pos x="0" y="925"/>
                    </a:cxn>
                    <a:cxn ang="0">
                      <a:pos x="639" y="1177"/>
                    </a:cxn>
                  </a:cxnLst>
                  <a:rect l="0" t="0" r="r" b="b"/>
                  <a:pathLst>
                    <a:path w="1963" h="1177">
                      <a:moveTo>
                        <a:pt x="1963" y="307"/>
                      </a:moveTo>
                      <a:lnTo>
                        <a:pt x="1620" y="4"/>
                      </a:lnTo>
                      <a:lnTo>
                        <a:pt x="1620" y="4"/>
                      </a:lnTo>
                      <a:lnTo>
                        <a:pt x="1597" y="2"/>
                      </a:lnTo>
                      <a:lnTo>
                        <a:pt x="1572" y="0"/>
                      </a:lnTo>
                      <a:lnTo>
                        <a:pt x="1542" y="2"/>
                      </a:lnTo>
                      <a:lnTo>
                        <a:pt x="1509" y="4"/>
                      </a:lnTo>
                      <a:lnTo>
                        <a:pt x="1474" y="8"/>
                      </a:lnTo>
                      <a:lnTo>
                        <a:pt x="1437" y="14"/>
                      </a:lnTo>
                      <a:lnTo>
                        <a:pt x="1396" y="20"/>
                      </a:lnTo>
                      <a:lnTo>
                        <a:pt x="1353" y="28"/>
                      </a:lnTo>
                      <a:lnTo>
                        <a:pt x="1308" y="39"/>
                      </a:lnTo>
                      <a:lnTo>
                        <a:pt x="1260" y="50"/>
                      </a:lnTo>
                      <a:lnTo>
                        <a:pt x="1211" y="64"/>
                      </a:lnTo>
                      <a:lnTo>
                        <a:pt x="1160" y="78"/>
                      </a:lnTo>
                      <a:lnTo>
                        <a:pt x="1107" y="94"/>
                      </a:lnTo>
                      <a:lnTo>
                        <a:pt x="1053" y="112"/>
                      </a:lnTo>
                      <a:lnTo>
                        <a:pt x="997" y="131"/>
                      </a:lnTo>
                      <a:lnTo>
                        <a:pt x="940" y="151"/>
                      </a:lnTo>
                      <a:lnTo>
                        <a:pt x="882" y="174"/>
                      </a:lnTo>
                      <a:lnTo>
                        <a:pt x="824" y="197"/>
                      </a:lnTo>
                      <a:lnTo>
                        <a:pt x="765" y="222"/>
                      </a:lnTo>
                      <a:lnTo>
                        <a:pt x="704" y="249"/>
                      </a:lnTo>
                      <a:lnTo>
                        <a:pt x="644" y="277"/>
                      </a:lnTo>
                      <a:lnTo>
                        <a:pt x="584" y="306"/>
                      </a:lnTo>
                      <a:lnTo>
                        <a:pt x="523" y="336"/>
                      </a:lnTo>
                      <a:lnTo>
                        <a:pt x="463" y="369"/>
                      </a:lnTo>
                      <a:lnTo>
                        <a:pt x="403" y="402"/>
                      </a:lnTo>
                      <a:lnTo>
                        <a:pt x="342" y="437"/>
                      </a:lnTo>
                      <a:lnTo>
                        <a:pt x="282" y="474"/>
                      </a:lnTo>
                      <a:lnTo>
                        <a:pt x="225" y="512"/>
                      </a:lnTo>
                      <a:lnTo>
                        <a:pt x="167" y="551"/>
                      </a:lnTo>
                      <a:lnTo>
                        <a:pt x="109" y="592"/>
                      </a:lnTo>
                      <a:lnTo>
                        <a:pt x="54" y="634"/>
                      </a:lnTo>
                      <a:lnTo>
                        <a:pt x="0" y="677"/>
                      </a:lnTo>
                      <a:lnTo>
                        <a:pt x="0" y="925"/>
                      </a:lnTo>
                      <a:lnTo>
                        <a:pt x="639" y="117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48" name="Line 39">
                  <a:extLst>
                    <a:ext uri="{FF2B5EF4-FFF2-40B4-BE49-F238E27FC236}">
                      <a16:creationId xmlns:a16="http://schemas.microsoft.com/office/drawing/2014/main" id="{4F767E45-24CB-4051-8DBA-3447FA4CE75C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139" y="1713"/>
                  <a:ext cx="124" cy="5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49" name="Freeform 41">
                  <a:extLst>
                    <a:ext uri="{FF2B5EF4-FFF2-40B4-BE49-F238E27FC236}">
                      <a16:creationId xmlns:a16="http://schemas.microsoft.com/office/drawing/2014/main" id="{9FAF38C6-A0A0-4CA0-87F1-783984B5B4C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32" y="1459"/>
                  <a:ext cx="393" cy="209"/>
                </a:xfrm>
                <a:custGeom>
                  <a:avLst/>
                  <a:gdLst/>
                  <a:ahLst/>
                  <a:cxnLst>
                    <a:cxn ang="0">
                      <a:pos x="1690" y="7"/>
                    </a:cxn>
                    <a:cxn ang="0">
                      <a:pos x="1640" y="2"/>
                    </a:cxn>
                    <a:cxn ang="0">
                      <a:pos x="1575" y="0"/>
                    </a:cxn>
                    <a:cxn ang="0">
                      <a:pos x="1496" y="1"/>
                    </a:cxn>
                    <a:cxn ang="0">
                      <a:pos x="1406" y="6"/>
                    </a:cxn>
                    <a:cxn ang="0">
                      <a:pos x="1306" y="15"/>
                    </a:cxn>
                    <a:cxn ang="0">
                      <a:pos x="1198" y="30"/>
                    </a:cxn>
                    <a:cxn ang="0">
                      <a:pos x="1083" y="49"/>
                    </a:cxn>
                    <a:cxn ang="0">
                      <a:pos x="961" y="75"/>
                    </a:cxn>
                    <a:cxn ang="0">
                      <a:pos x="837" y="106"/>
                    </a:cxn>
                    <a:cxn ang="0">
                      <a:pos x="711" y="145"/>
                    </a:cxn>
                    <a:cxn ang="0">
                      <a:pos x="584" y="191"/>
                    </a:cxn>
                    <a:cxn ang="0">
                      <a:pos x="458" y="245"/>
                    </a:cxn>
                    <a:cxn ang="0">
                      <a:pos x="336" y="307"/>
                    </a:cxn>
                    <a:cxn ang="0">
                      <a:pos x="217" y="377"/>
                    </a:cxn>
                    <a:cxn ang="0">
                      <a:pos x="105" y="457"/>
                    </a:cxn>
                    <a:cxn ang="0">
                      <a:pos x="0" y="547"/>
                    </a:cxn>
                    <a:cxn ang="0">
                      <a:pos x="641" y="1047"/>
                    </a:cxn>
                    <a:cxn ang="0">
                      <a:pos x="664" y="1009"/>
                    </a:cxn>
                    <a:cxn ang="0">
                      <a:pos x="719" y="938"/>
                    </a:cxn>
                    <a:cxn ang="0">
                      <a:pos x="783" y="870"/>
                    </a:cxn>
                    <a:cxn ang="0">
                      <a:pos x="855" y="805"/>
                    </a:cxn>
                    <a:cxn ang="0">
                      <a:pos x="935" y="746"/>
                    </a:cxn>
                    <a:cxn ang="0">
                      <a:pos x="1020" y="690"/>
                    </a:cxn>
                    <a:cxn ang="0">
                      <a:pos x="1109" y="639"/>
                    </a:cxn>
                    <a:cxn ang="0">
                      <a:pos x="1203" y="593"/>
                    </a:cxn>
                    <a:cxn ang="0">
                      <a:pos x="1298" y="552"/>
                    </a:cxn>
                    <a:cxn ang="0">
                      <a:pos x="1394" y="514"/>
                    </a:cxn>
                    <a:cxn ang="0">
                      <a:pos x="1490" y="483"/>
                    </a:cxn>
                    <a:cxn ang="0">
                      <a:pos x="1586" y="456"/>
                    </a:cxn>
                    <a:cxn ang="0">
                      <a:pos x="1678" y="434"/>
                    </a:cxn>
                    <a:cxn ang="0">
                      <a:pos x="1766" y="417"/>
                    </a:cxn>
                    <a:cxn ang="0">
                      <a:pos x="1850" y="406"/>
                    </a:cxn>
                    <a:cxn ang="0">
                      <a:pos x="1927" y="401"/>
                    </a:cxn>
                    <a:cxn ang="0">
                      <a:pos x="1963" y="210"/>
                    </a:cxn>
                  </a:cxnLst>
                  <a:rect l="0" t="0" r="r" b="b"/>
                  <a:pathLst>
                    <a:path w="1963" h="1047">
                      <a:moveTo>
                        <a:pt x="1690" y="7"/>
                      </a:moveTo>
                      <a:lnTo>
                        <a:pt x="1690" y="7"/>
                      </a:lnTo>
                      <a:lnTo>
                        <a:pt x="1667" y="5"/>
                      </a:lnTo>
                      <a:lnTo>
                        <a:pt x="1640" y="2"/>
                      </a:lnTo>
                      <a:lnTo>
                        <a:pt x="1610" y="1"/>
                      </a:lnTo>
                      <a:lnTo>
                        <a:pt x="1575" y="0"/>
                      </a:lnTo>
                      <a:lnTo>
                        <a:pt x="1537" y="0"/>
                      </a:lnTo>
                      <a:lnTo>
                        <a:pt x="1496" y="1"/>
                      </a:lnTo>
                      <a:lnTo>
                        <a:pt x="1453" y="3"/>
                      </a:lnTo>
                      <a:lnTo>
                        <a:pt x="1406" y="6"/>
                      </a:lnTo>
                      <a:lnTo>
                        <a:pt x="1358" y="11"/>
                      </a:lnTo>
                      <a:lnTo>
                        <a:pt x="1306" y="15"/>
                      </a:lnTo>
                      <a:lnTo>
                        <a:pt x="1254" y="23"/>
                      </a:lnTo>
                      <a:lnTo>
                        <a:pt x="1198" y="30"/>
                      </a:lnTo>
                      <a:lnTo>
                        <a:pt x="1140" y="39"/>
                      </a:lnTo>
                      <a:lnTo>
                        <a:pt x="1083" y="49"/>
                      </a:lnTo>
                      <a:lnTo>
                        <a:pt x="1023" y="62"/>
                      </a:lnTo>
                      <a:lnTo>
                        <a:pt x="961" y="75"/>
                      </a:lnTo>
                      <a:lnTo>
                        <a:pt x="900" y="89"/>
                      </a:lnTo>
                      <a:lnTo>
                        <a:pt x="837" y="106"/>
                      </a:lnTo>
                      <a:lnTo>
                        <a:pt x="774" y="125"/>
                      </a:lnTo>
                      <a:lnTo>
                        <a:pt x="711" y="145"/>
                      </a:lnTo>
                      <a:lnTo>
                        <a:pt x="647" y="167"/>
                      </a:lnTo>
                      <a:lnTo>
                        <a:pt x="584" y="191"/>
                      </a:lnTo>
                      <a:lnTo>
                        <a:pt x="521" y="217"/>
                      </a:lnTo>
                      <a:lnTo>
                        <a:pt x="458" y="245"/>
                      </a:lnTo>
                      <a:lnTo>
                        <a:pt x="396" y="274"/>
                      </a:lnTo>
                      <a:lnTo>
                        <a:pt x="336" y="307"/>
                      </a:lnTo>
                      <a:lnTo>
                        <a:pt x="276" y="341"/>
                      </a:lnTo>
                      <a:lnTo>
                        <a:pt x="217" y="377"/>
                      </a:lnTo>
                      <a:lnTo>
                        <a:pt x="160" y="416"/>
                      </a:lnTo>
                      <a:lnTo>
                        <a:pt x="105" y="457"/>
                      </a:lnTo>
                      <a:lnTo>
                        <a:pt x="52" y="501"/>
                      </a:lnTo>
                      <a:lnTo>
                        <a:pt x="0" y="547"/>
                      </a:lnTo>
                      <a:lnTo>
                        <a:pt x="0" y="793"/>
                      </a:lnTo>
                      <a:lnTo>
                        <a:pt x="641" y="1047"/>
                      </a:lnTo>
                      <a:lnTo>
                        <a:pt x="641" y="1047"/>
                      </a:lnTo>
                      <a:lnTo>
                        <a:pt x="664" y="1009"/>
                      </a:lnTo>
                      <a:lnTo>
                        <a:pt x="691" y="973"/>
                      </a:lnTo>
                      <a:lnTo>
                        <a:pt x="719" y="938"/>
                      </a:lnTo>
                      <a:lnTo>
                        <a:pt x="750" y="902"/>
                      </a:lnTo>
                      <a:lnTo>
                        <a:pt x="783" y="870"/>
                      </a:lnTo>
                      <a:lnTo>
                        <a:pt x="818" y="837"/>
                      </a:lnTo>
                      <a:lnTo>
                        <a:pt x="855" y="805"/>
                      </a:lnTo>
                      <a:lnTo>
                        <a:pt x="894" y="775"/>
                      </a:lnTo>
                      <a:lnTo>
                        <a:pt x="935" y="746"/>
                      </a:lnTo>
                      <a:lnTo>
                        <a:pt x="977" y="717"/>
                      </a:lnTo>
                      <a:lnTo>
                        <a:pt x="1020" y="690"/>
                      </a:lnTo>
                      <a:lnTo>
                        <a:pt x="1065" y="665"/>
                      </a:lnTo>
                      <a:lnTo>
                        <a:pt x="1109" y="639"/>
                      </a:lnTo>
                      <a:lnTo>
                        <a:pt x="1156" y="616"/>
                      </a:lnTo>
                      <a:lnTo>
                        <a:pt x="1203" y="593"/>
                      </a:lnTo>
                      <a:lnTo>
                        <a:pt x="1250" y="571"/>
                      </a:lnTo>
                      <a:lnTo>
                        <a:pt x="1298" y="552"/>
                      </a:lnTo>
                      <a:lnTo>
                        <a:pt x="1346" y="532"/>
                      </a:lnTo>
                      <a:lnTo>
                        <a:pt x="1394" y="514"/>
                      </a:lnTo>
                      <a:lnTo>
                        <a:pt x="1442" y="498"/>
                      </a:lnTo>
                      <a:lnTo>
                        <a:pt x="1490" y="483"/>
                      </a:lnTo>
                      <a:lnTo>
                        <a:pt x="1539" y="468"/>
                      </a:lnTo>
                      <a:lnTo>
                        <a:pt x="1586" y="456"/>
                      </a:lnTo>
                      <a:lnTo>
                        <a:pt x="1632" y="444"/>
                      </a:lnTo>
                      <a:lnTo>
                        <a:pt x="1678" y="434"/>
                      </a:lnTo>
                      <a:lnTo>
                        <a:pt x="1723" y="426"/>
                      </a:lnTo>
                      <a:lnTo>
                        <a:pt x="1766" y="417"/>
                      </a:lnTo>
                      <a:lnTo>
                        <a:pt x="1809" y="411"/>
                      </a:lnTo>
                      <a:lnTo>
                        <a:pt x="1850" y="406"/>
                      </a:lnTo>
                      <a:lnTo>
                        <a:pt x="1890" y="402"/>
                      </a:lnTo>
                      <a:lnTo>
                        <a:pt x="1927" y="401"/>
                      </a:lnTo>
                      <a:lnTo>
                        <a:pt x="1963" y="400"/>
                      </a:lnTo>
                      <a:lnTo>
                        <a:pt x="1963" y="210"/>
                      </a:lnTo>
                      <a:lnTo>
                        <a:pt x="1690" y="7"/>
                      </a:lnTo>
                    </a:path>
                  </a:pathLst>
                </a:custGeom>
                <a:solidFill>
                  <a:srgbClr val="FFC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50" name="Freeform 42">
                  <a:extLst>
                    <a:ext uri="{FF2B5EF4-FFF2-40B4-BE49-F238E27FC236}">
                      <a16:creationId xmlns:a16="http://schemas.microsoft.com/office/drawing/2014/main" id="{B4BDE0F9-B663-447C-9704-DD53B764D53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59" y="1502"/>
                  <a:ext cx="263" cy="169"/>
                </a:xfrm>
                <a:custGeom>
                  <a:avLst/>
                  <a:gdLst/>
                  <a:ahLst/>
                  <a:cxnLst>
                    <a:cxn ang="0">
                      <a:pos x="1317" y="0"/>
                    </a:cxn>
                    <a:cxn ang="0">
                      <a:pos x="1317" y="0"/>
                    </a:cxn>
                    <a:cxn ang="0">
                      <a:pos x="1281" y="1"/>
                    </a:cxn>
                    <a:cxn ang="0">
                      <a:pos x="1244" y="2"/>
                    </a:cxn>
                    <a:cxn ang="0">
                      <a:pos x="1204" y="6"/>
                    </a:cxn>
                    <a:cxn ang="0">
                      <a:pos x="1163" y="10"/>
                    </a:cxn>
                    <a:cxn ang="0">
                      <a:pos x="1121" y="18"/>
                    </a:cxn>
                    <a:cxn ang="0">
                      <a:pos x="1078" y="25"/>
                    </a:cxn>
                    <a:cxn ang="0">
                      <a:pos x="1032" y="35"/>
                    </a:cxn>
                    <a:cxn ang="0">
                      <a:pos x="988" y="44"/>
                    </a:cxn>
                    <a:cxn ang="0">
                      <a:pos x="941" y="57"/>
                    </a:cxn>
                    <a:cxn ang="0">
                      <a:pos x="894" y="69"/>
                    </a:cxn>
                    <a:cxn ang="0">
                      <a:pos x="846" y="83"/>
                    </a:cxn>
                    <a:cxn ang="0">
                      <a:pos x="799" y="99"/>
                    </a:cxn>
                    <a:cxn ang="0">
                      <a:pos x="751" y="116"/>
                    </a:cxn>
                    <a:cxn ang="0">
                      <a:pos x="703" y="134"/>
                    </a:cxn>
                    <a:cxn ang="0">
                      <a:pos x="654" y="154"/>
                    </a:cxn>
                    <a:cxn ang="0">
                      <a:pos x="606" y="174"/>
                    </a:cxn>
                    <a:cxn ang="0">
                      <a:pos x="559" y="195"/>
                    </a:cxn>
                    <a:cxn ang="0">
                      <a:pos x="512" y="218"/>
                    </a:cxn>
                    <a:cxn ang="0">
                      <a:pos x="467" y="242"/>
                    </a:cxn>
                    <a:cxn ang="0">
                      <a:pos x="421" y="268"/>
                    </a:cxn>
                    <a:cxn ang="0">
                      <a:pos x="378" y="293"/>
                    </a:cxn>
                    <a:cxn ang="0">
                      <a:pos x="334" y="321"/>
                    </a:cxn>
                    <a:cxn ang="0">
                      <a:pos x="292" y="349"/>
                    </a:cxn>
                    <a:cxn ang="0">
                      <a:pos x="253" y="379"/>
                    </a:cxn>
                    <a:cxn ang="0">
                      <a:pos x="214" y="410"/>
                    </a:cxn>
                    <a:cxn ang="0">
                      <a:pos x="177" y="441"/>
                    </a:cxn>
                    <a:cxn ang="0">
                      <a:pos x="142" y="474"/>
                    </a:cxn>
                    <a:cxn ang="0">
                      <a:pos x="108" y="507"/>
                    </a:cxn>
                    <a:cxn ang="0">
                      <a:pos x="78" y="542"/>
                    </a:cxn>
                    <a:cxn ang="0">
                      <a:pos x="49" y="577"/>
                    </a:cxn>
                    <a:cxn ang="0">
                      <a:pos x="23" y="613"/>
                    </a:cxn>
                    <a:cxn ang="0">
                      <a:pos x="0" y="651"/>
                    </a:cxn>
                    <a:cxn ang="0">
                      <a:pos x="0" y="843"/>
                    </a:cxn>
                  </a:cxnLst>
                  <a:rect l="0" t="0" r="r" b="b"/>
                  <a:pathLst>
                    <a:path w="1317" h="843">
                      <a:moveTo>
                        <a:pt x="1317" y="0"/>
                      </a:moveTo>
                      <a:lnTo>
                        <a:pt x="1317" y="0"/>
                      </a:lnTo>
                      <a:lnTo>
                        <a:pt x="1281" y="1"/>
                      </a:lnTo>
                      <a:lnTo>
                        <a:pt x="1244" y="2"/>
                      </a:lnTo>
                      <a:lnTo>
                        <a:pt x="1204" y="6"/>
                      </a:lnTo>
                      <a:lnTo>
                        <a:pt x="1163" y="10"/>
                      </a:lnTo>
                      <a:lnTo>
                        <a:pt x="1121" y="18"/>
                      </a:lnTo>
                      <a:lnTo>
                        <a:pt x="1078" y="25"/>
                      </a:lnTo>
                      <a:lnTo>
                        <a:pt x="1032" y="35"/>
                      </a:lnTo>
                      <a:lnTo>
                        <a:pt x="988" y="44"/>
                      </a:lnTo>
                      <a:lnTo>
                        <a:pt x="941" y="57"/>
                      </a:lnTo>
                      <a:lnTo>
                        <a:pt x="894" y="69"/>
                      </a:lnTo>
                      <a:lnTo>
                        <a:pt x="846" y="83"/>
                      </a:lnTo>
                      <a:lnTo>
                        <a:pt x="799" y="99"/>
                      </a:lnTo>
                      <a:lnTo>
                        <a:pt x="751" y="116"/>
                      </a:lnTo>
                      <a:lnTo>
                        <a:pt x="703" y="134"/>
                      </a:lnTo>
                      <a:lnTo>
                        <a:pt x="654" y="154"/>
                      </a:lnTo>
                      <a:lnTo>
                        <a:pt x="606" y="174"/>
                      </a:lnTo>
                      <a:lnTo>
                        <a:pt x="559" y="195"/>
                      </a:lnTo>
                      <a:lnTo>
                        <a:pt x="512" y="218"/>
                      </a:lnTo>
                      <a:lnTo>
                        <a:pt x="467" y="242"/>
                      </a:lnTo>
                      <a:lnTo>
                        <a:pt x="421" y="268"/>
                      </a:lnTo>
                      <a:lnTo>
                        <a:pt x="378" y="293"/>
                      </a:lnTo>
                      <a:lnTo>
                        <a:pt x="334" y="321"/>
                      </a:lnTo>
                      <a:lnTo>
                        <a:pt x="292" y="349"/>
                      </a:lnTo>
                      <a:lnTo>
                        <a:pt x="253" y="379"/>
                      </a:lnTo>
                      <a:lnTo>
                        <a:pt x="214" y="410"/>
                      </a:lnTo>
                      <a:lnTo>
                        <a:pt x="177" y="441"/>
                      </a:lnTo>
                      <a:lnTo>
                        <a:pt x="142" y="474"/>
                      </a:lnTo>
                      <a:lnTo>
                        <a:pt x="108" y="507"/>
                      </a:lnTo>
                      <a:lnTo>
                        <a:pt x="78" y="542"/>
                      </a:lnTo>
                      <a:lnTo>
                        <a:pt x="49" y="577"/>
                      </a:lnTo>
                      <a:lnTo>
                        <a:pt x="23" y="613"/>
                      </a:lnTo>
                      <a:lnTo>
                        <a:pt x="0" y="651"/>
                      </a:lnTo>
                      <a:lnTo>
                        <a:pt x="0" y="843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51" name="Line 43">
                  <a:extLst>
                    <a:ext uri="{FF2B5EF4-FFF2-40B4-BE49-F238E27FC236}">
                      <a16:creationId xmlns:a16="http://schemas.microsoft.com/office/drawing/2014/main" id="{94700EDA-D448-4FC2-85A7-312F8D9A420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135" y="1574"/>
                  <a:ext cx="124" cy="5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52" name="Freeform 44">
                  <a:extLst>
                    <a:ext uri="{FF2B5EF4-FFF2-40B4-BE49-F238E27FC236}">
                      <a16:creationId xmlns:a16="http://schemas.microsoft.com/office/drawing/2014/main" id="{3A7B2B22-7203-46A0-8914-87BA673BFA6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85" y="2271"/>
                  <a:ext cx="72" cy="43"/>
                </a:xfrm>
                <a:custGeom>
                  <a:avLst/>
                  <a:gdLst/>
                  <a:ahLst/>
                  <a:cxnLst>
                    <a:cxn ang="0">
                      <a:pos x="192" y="0"/>
                    </a:cxn>
                    <a:cxn ang="0">
                      <a:pos x="360" y="207"/>
                    </a:cxn>
                    <a:cxn ang="0">
                      <a:pos x="0" y="219"/>
                    </a:cxn>
                    <a:cxn ang="0">
                      <a:pos x="192" y="0"/>
                    </a:cxn>
                  </a:cxnLst>
                  <a:rect l="0" t="0" r="r" b="b"/>
                  <a:pathLst>
                    <a:path w="360" h="219">
                      <a:moveTo>
                        <a:pt x="192" y="0"/>
                      </a:moveTo>
                      <a:lnTo>
                        <a:pt x="360" y="207"/>
                      </a:lnTo>
                      <a:lnTo>
                        <a:pt x="0" y="219"/>
                      </a:lnTo>
                      <a:lnTo>
                        <a:pt x="19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53" name="Freeform 45">
                  <a:extLst>
                    <a:ext uri="{FF2B5EF4-FFF2-40B4-BE49-F238E27FC236}">
                      <a16:creationId xmlns:a16="http://schemas.microsoft.com/office/drawing/2014/main" id="{BD062735-0019-45F8-9EA5-FD204FCDE3E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85" y="2271"/>
                  <a:ext cx="72" cy="43"/>
                </a:xfrm>
                <a:custGeom>
                  <a:avLst/>
                  <a:gdLst/>
                  <a:ahLst/>
                  <a:cxnLst>
                    <a:cxn ang="0">
                      <a:pos x="192" y="0"/>
                    </a:cxn>
                    <a:cxn ang="0">
                      <a:pos x="360" y="207"/>
                    </a:cxn>
                    <a:cxn ang="0">
                      <a:pos x="0" y="219"/>
                    </a:cxn>
                    <a:cxn ang="0">
                      <a:pos x="192" y="0"/>
                    </a:cxn>
                  </a:cxnLst>
                  <a:rect l="0" t="0" r="r" b="b"/>
                  <a:pathLst>
                    <a:path w="360" h="219">
                      <a:moveTo>
                        <a:pt x="192" y="0"/>
                      </a:moveTo>
                      <a:lnTo>
                        <a:pt x="360" y="207"/>
                      </a:lnTo>
                      <a:lnTo>
                        <a:pt x="0" y="219"/>
                      </a:lnTo>
                      <a:lnTo>
                        <a:pt x="192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54" name="Freeform 46">
                  <a:extLst>
                    <a:ext uri="{FF2B5EF4-FFF2-40B4-BE49-F238E27FC236}">
                      <a16:creationId xmlns:a16="http://schemas.microsoft.com/office/drawing/2014/main" id="{D0F63A05-86CB-4413-A67D-57AFFEEA74A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01" y="2154"/>
                  <a:ext cx="77" cy="48"/>
                </a:xfrm>
                <a:custGeom>
                  <a:avLst/>
                  <a:gdLst/>
                  <a:ahLst/>
                  <a:cxnLst>
                    <a:cxn ang="0">
                      <a:pos x="131" y="241"/>
                    </a:cxn>
                    <a:cxn ang="0">
                      <a:pos x="386" y="0"/>
                    </a:cxn>
                    <a:cxn ang="0">
                      <a:pos x="0" y="90"/>
                    </a:cxn>
                    <a:cxn ang="0">
                      <a:pos x="131" y="241"/>
                    </a:cxn>
                  </a:cxnLst>
                  <a:rect l="0" t="0" r="r" b="b"/>
                  <a:pathLst>
                    <a:path w="386" h="241">
                      <a:moveTo>
                        <a:pt x="131" y="241"/>
                      </a:moveTo>
                      <a:lnTo>
                        <a:pt x="386" y="0"/>
                      </a:lnTo>
                      <a:lnTo>
                        <a:pt x="0" y="90"/>
                      </a:lnTo>
                      <a:lnTo>
                        <a:pt x="131" y="24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55" name="Freeform 47">
                  <a:extLst>
                    <a:ext uri="{FF2B5EF4-FFF2-40B4-BE49-F238E27FC236}">
                      <a16:creationId xmlns:a16="http://schemas.microsoft.com/office/drawing/2014/main" id="{FA1050D8-C2FE-4E24-B23E-0635E8E31D4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01" y="2154"/>
                  <a:ext cx="77" cy="48"/>
                </a:xfrm>
                <a:custGeom>
                  <a:avLst/>
                  <a:gdLst/>
                  <a:ahLst/>
                  <a:cxnLst>
                    <a:cxn ang="0">
                      <a:pos x="131" y="241"/>
                    </a:cxn>
                    <a:cxn ang="0">
                      <a:pos x="386" y="0"/>
                    </a:cxn>
                    <a:cxn ang="0">
                      <a:pos x="0" y="90"/>
                    </a:cxn>
                    <a:cxn ang="0">
                      <a:pos x="131" y="241"/>
                    </a:cxn>
                  </a:cxnLst>
                  <a:rect l="0" t="0" r="r" b="b"/>
                  <a:pathLst>
                    <a:path w="386" h="241">
                      <a:moveTo>
                        <a:pt x="131" y="241"/>
                      </a:moveTo>
                      <a:lnTo>
                        <a:pt x="386" y="0"/>
                      </a:lnTo>
                      <a:lnTo>
                        <a:pt x="0" y="90"/>
                      </a:lnTo>
                      <a:lnTo>
                        <a:pt x="131" y="241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56" name="Freeform 48">
                  <a:extLst>
                    <a:ext uri="{FF2B5EF4-FFF2-40B4-BE49-F238E27FC236}">
                      <a16:creationId xmlns:a16="http://schemas.microsoft.com/office/drawing/2014/main" id="{CBCEB6F4-B941-4382-A8B1-4B6ACE34C3D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04" y="2355"/>
                  <a:ext cx="72" cy="36"/>
                </a:xfrm>
                <a:custGeom>
                  <a:avLst/>
                  <a:gdLst/>
                  <a:ahLst/>
                  <a:cxnLst>
                    <a:cxn ang="0">
                      <a:pos x="92" y="0"/>
                    </a:cxn>
                    <a:cxn ang="0">
                      <a:pos x="359" y="146"/>
                    </a:cxn>
                    <a:cxn ang="0">
                      <a:pos x="0" y="179"/>
                    </a:cxn>
                    <a:cxn ang="0">
                      <a:pos x="92" y="0"/>
                    </a:cxn>
                  </a:cxnLst>
                  <a:rect l="0" t="0" r="r" b="b"/>
                  <a:pathLst>
                    <a:path w="359" h="179">
                      <a:moveTo>
                        <a:pt x="92" y="0"/>
                      </a:moveTo>
                      <a:lnTo>
                        <a:pt x="359" y="146"/>
                      </a:lnTo>
                      <a:lnTo>
                        <a:pt x="0" y="179"/>
                      </a:lnTo>
                      <a:lnTo>
                        <a:pt x="9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57" name="Freeform 49">
                  <a:extLst>
                    <a:ext uri="{FF2B5EF4-FFF2-40B4-BE49-F238E27FC236}">
                      <a16:creationId xmlns:a16="http://schemas.microsoft.com/office/drawing/2014/main" id="{73CB2CCB-0E49-43E6-A58A-503FFE5D962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04" y="2355"/>
                  <a:ext cx="72" cy="36"/>
                </a:xfrm>
                <a:custGeom>
                  <a:avLst/>
                  <a:gdLst/>
                  <a:ahLst/>
                  <a:cxnLst>
                    <a:cxn ang="0">
                      <a:pos x="92" y="0"/>
                    </a:cxn>
                    <a:cxn ang="0">
                      <a:pos x="359" y="146"/>
                    </a:cxn>
                    <a:cxn ang="0">
                      <a:pos x="0" y="179"/>
                    </a:cxn>
                    <a:cxn ang="0">
                      <a:pos x="92" y="0"/>
                    </a:cxn>
                  </a:cxnLst>
                  <a:rect l="0" t="0" r="r" b="b"/>
                  <a:pathLst>
                    <a:path w="359" h="179">
                      <a:moveTo>
                        <a:pt x="92" y="0"/>
                      </a:moveTo>
                      <a:lnTo>
                        <a:pt x="359" y="146"/>
                      </a:lnTo>
                      <a:lnTo>
                        <a:pt x="0" y="179"/>
                      </a:lnTo>
                      <a:lnTo>
                        <a:pt x="92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58" name="Freeform 50">
                  <a:extLst>
                    <a:ext uri="{FF2B5EF4-FFF2-40B4-BE49-F238E27FC236}">
                      <a16:creationId xmlns:a16="http://schemas.microsoft.com/office/drawing/2014/main" id="{6C1EB67D-3B93-4ECC-AA7F-BCE0FBBB30A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45" y="2438"/>
                  <a:ext cx="52" cy="4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56" y="51"/>
                    </a:cxn>
                    <a:cxn ang="0">
                      <a:pos x="38" y="23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6" h="235">
                      <a:moveTo>
                        <a:pt x="0" y="0"/>
                      </a:moveTo>
                      <a:lnTo>
                        <a:pt x="256" y="51"/>
                      </a:lnTo>
                      <a:lnTo>
                        <a:pt x="38" y="2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59" name="Freeform 51">
                  <a:extLst>
                    <a:ext uri="{FF2B5EF4-FFF2-40B4-BE49-F238E27FC236}">
                      <a16:creationId xmlns:a16="http://schemas.microsoft.com/office/drawing/2014/main" id="{9D3EF524-5F82-433B-BF5E-F829D52018E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45" y="2438"/>
                  <a:ext cx="52" cy="4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56" y="51"/>
                    </a:cxn>
                    <a:cxn ang="0">
                      <a:pos x="38" y="23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6" h="235">
                      <a:moveTo>
                        <a:pt x="0" y="0"/>
                      </a:moveTo>
                      <a:lnTo>
                        <a:pt x="256" y="51"/>
                      </a:lnTo>
                      <a:lnTo>
                        <a:pt x="38" y="23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378">
                    <a:defRPr/>
                  </a:pPr>
                  <a:endParaRPr lang="en-US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</p:grp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A7397EB-F5DF-4B2A-948C-3639B298AE5A}"/>
                  </a:ext>
                </a:extLst>
              </p:cNvPr>
              <p:cNvSpPr txBox="1"/>
              <p:nvPr/>
            </p:nvSpPr>
            <p:spPr>
              <a:xfrm>
                <a:off x="5443167" y="774481"/>
                <a:ext cx="1808425" cy="371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378">
                  <a:defRPr/>
                </a:pPr>
                <a:r>
                  <a:rPr lang="en-US" sz="1400" dirty="0">
                    <a:solidFill>
                      <a:srgbClr val="4D4D4D">
                        <a:lumMod val="50000"/>
                      </a:srgbClr>
                    </a:solidFill>
                    <a:latin typeface="Arial"/>
                  </a:rPr>
                  <a:t>Extraction optics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CF84CF6-24CB-4F7A-80EE-78B62B3C4352}"/>
                  </a:ext>
                </a:extLst>
              </p:cNvPr>
              <p:cNvSpPr txBox="1"/>
              <p:nvPr/>
            </p:nvSpPr>
            <p:spPr>
              <a:xfrm>
                <a:off x="6868814" y="1021923"/>
                <a:ext cx="1908585" cy="371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78">
                  <a:defRPr/>
                </a:pPr>
                <a:r>
                  <a:rPr lang="en-US" sz="1400" dirty="0">
                    <a:solidFill>
                      <a:srgbClr val="4D4D4D">
                        <a:lumMod val="50000"/>
                      </a:srgbClr>
                    </a:solidFill>
                    <a:latin typeface="Arial"/>
                  </a:rPr>
                  <a:t>Mass separator</a:t>
                </a: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055C2854-D424-459E-86B9-19AF86330733}"/>
                  </a:ext>
                </a:extLst>
              </p:cNvPr>
              <p:cNvCxnSpPr/>
              <p:nvPr/>
            </p:nvCxnSpPr>
            <p:spPr>
              <a:xfrm flipV="1">
                <a:off x="5493141" y="1076325"/>
                <a:ext cx="136134" cy="115322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FACABF3D-82EF-4158-8DB3-582B808C7D03}"/>
                  </a:ext>
                </a:extLst>
              </p:cNvPr>
              <p:cNvCxnSpPr/>
              <p:nvPr/>
            </p:nvCxnSpPr>
            <p:spPr>
              <a:xfrm flipV="1">
                <a:off x="6627045" y="1219408"/>
                <a:ext cx="204723" cy="84516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554C56-0E4A-4ADF-B68C-27FDB93803CE}"/>
                </a:ext>
              </a:extLst>
            </p:cNvPr>
            <p:cNvCxnSpPr/>
            <p:nvPr/>
          </p:nvCxnSpPr>
          <p:spPr>
            <a:xfrm flipV="1">
              <a:off x="4637391" y="1501051"/>
              <a:ext cx="36904" cy="9367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56D29B9-4D99-4548-BD58-F7E116526CFF}"/>
                </a:ext>
              </a:extLst>
            </p:cNvPr>
            <p:cNvSpPr txBox="1"/>
            <p:nvPr/>
          </p:nvSpPr>
          <p:spPr>
            <a:xfrm>
              <a:off x="3985983" y="1614952"/>
              <a:ext cx="1229622" cy="371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8">
                <a:defRPr/>
              </a:pPr>
              <a:r>
                <a:rPr lang="en-US" sz="1400" dirty="0">
                  <a:solidFill>
                    <a:srgbClr val="4D4D4D">
                      <a:lumMod val="50000"/>
                    </a:srgbClr>
                  </a:solidFill>
                  <a:latin typeface="Arial"/>
                </a:rPr>
                <a:t>Target unit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1AAE522-4DE5-4A42-8616-5B0D15C39E3E}"/>
                </a:ext>
              </a:extLst>
            </p:cNvPr>
            <p:cNvSpPr txBox="1"/>
            <p:nvPr/>
          </p:nvSpPr>
          <p:spPr>
            <a:xfrm>
              <a:off x="4293044" y="513578"/>
              <a:ext cx="1760083" cy="371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8">
                <a:defRPr/>
              </a:pPr>
              <a:r>
                <a:rPr lang="en-US" sz="1400" dirty="0">
                  <a:solidFill>
                    <a:srgbClr val="4D4D4D">
                      <a:lumMod val="50000"/>
                    </a:srgbClr>
                  </a:solidFill>
                  <a:latin typeface="Arial"/>
                </a:rPr>
                <a:t>1.4GeV Protons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540CB32-1ACA-4546-8F11-B5B92EBCDEDB}"/>
              </a:ext>
            </a:extLst>
          </p:cNvPr>
          <p:cNvGrpSpPr/>
          <p:nvPr/>
        </p:nvGrpSpPr>
        <p:grpSpPr>
          <a:xfrm>
            <a:off x="334205" y="3551093"/>
            <a:ext cx="2945669" cy="751051"/>
            <a:chOff x="269876" y="4836968"/>
            <a:chExt cx="3927558" cy="1001401"/>
          </a:xfrm>
        </p:grpSpPr>
        <p:sp>
          <p:nvSpPr>
            <p:cNvPr id="61" name="Rectangle 276">
              <a:extLst>
                <a:ext uri="{FF2B5EF4-FFF2-40B4-BE49-F238E27FC236}">
                  <a16:creationId xmlns:a16="http://schemas.microsoft.com/office/drawing/2014/main" id="{9D381AAC-8BBD-4722-B055-61B63486A4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290" y="4838855"/>
              <a:ext cx="1384994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US" sz="1500" dirty="0">
                  <a:solidFill>
                    <a:srgbClr val="000000"/>
                  </a:solidFill>
                  <a:latin typeface="Arial" charset="0"/>
                </a:rPr>
                <a:t>4. </a:t>
              </a:r>
              <a:r>
                <a:rPr lang="en-US" sz="1500" dirty="0">
                  <a:solidFill>
                    <a:srgbClr val="FF0000"/>
                  </a:solidFill>
                  <a:latin typeface="Arial" charset="0"/>
                </a:rPr>
                <a:t>Ionization</a:t>
              </a:r>
              <a:endParaRPr lang="en-US" sz="2400" dirty="0">
                <a:solidFill>
                  <a:srgbClr val="0055A0"/>
                </a:solidFill>
                <a:latin typeface="Arial" charset="0"/>
              </a:endParaRPr>
            </a:p>
          </p:txBody>
        </p:sp>
        <p:sp>
          <p:nvSpPr>
            <p:cNvPr id="62" name="Rectangle 277">
              <a:extLst>
                <a:ext uri="{FF2B5EF4-FFF2-40B4-BE49-F238E27FC236}">
                  <a16:creationId xmlns:a16="http://schemas.microsoft.com/office/drawing/2014/main" id="{4EE61C38-1BD6-4709-9A6F-18EC32AC6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877" y="5529516"/>
              <a:ext cx="1207254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US" sz="1500" dirty="0">
                  <a:solidFill>
                    <a:srgbClr val="000000"/>
                  </a:solidFill>
                  <a:latin typeface="Arial" charset="0"/>
                </a:rPr>
                <a:t>3. </a:t>
              </a:r>
              <a:r>
                <a:rPr lang="en-US" sz="1500" dirty="0">
                  <a:solidFill>
                    <a:srgbClr val="008000"/>
                  </a:solidFill>
                  <a:latin typeface="Arial" charset="0"/>
                </a:rPr>
                <a:t>Effusion</a:t>
              </a:r>
              <a:endParaRPr lang="en-US" sz="2400" dirty="0">
                <a:solidFill>
                  <a:srgbClr val="0055A0"/>
                </a:solidFill>
                <a:latin typeface="Arial" charset="0"/>
              </a:endParaRPr>
            </a:p>
          </p:txBody>
        </p:sp>
        <p:sp>
          <p:nvSpPr>
            <p:cNvPr id="63" name="Rectangle 280">
              <a:extLst>
                <a:ext uri="{FF2B5EF4-FFF2-40B4-BE49-F238E27FC236}">
                  <a16:creationId xmlns:a16="http://schemas.microsoft.com/office/drawing/2014/main" id="{B960CC05-D948-42EF-A1CD-2355D72C3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876" y="5189996"/>
              <a:ext cx="1279924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US" sz="1500" dirty="0">
                  <a:solidFill>
                    <a:srgbClr val="000000"/>
                  </a:solidFill>
                  <a:latin typeface="Arial" charset="0"/>
                </a:rPr>
                <a:t>2. </a:t>
              </a:r>
              <a:r>
                <a:rPr lang="en-US" sz="1500" dirty="0">
                  <a:solidFill>
                    <a:srgbClr val="7030A0"/>
                  </a:solidFill>
                  <a:latin typeface="Arial" charset="0"/>
                </a:rPr>
                <a:t>Diffusion</a:t>
              </a:r>
              <a:endParaRPr lang="en-US" sz="2400" dirty="0">
                <a:solidFill>
                  <a:srgbClr val="7030A0"/>
                </a:solidFill>
                <a:latin typeface="Arial" charset="0"/>
              </a:endParaRPr>
            </a:p>
          </p:txBody>
        </p:sp>
        <p:sp>
          <p:nvSpPr>
            <p:cNvPr id="64" name="Rectangle 281">
              <a:extLst>
                <a:ext uri="{FF2B5EF4-FFF2-40B4-BE49-F238E27FC236}">
                  <a16:creationId xmlns:a16="http://schemas.microsoft.com/office/drawing/2014/main" id="{62688456-5B6F-46A9-B126-E87E312E93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877" y="4850476"/>
              <a:ext cx="1513234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US" sz="1500" dirty="0">
                  <a:solidFill>
                    <a:srgbClr val="000000"/>
                  </a:solidFill>
                  <a:latin typeface="Arial" charset="0"/>
                </a:rPr>
                <a:t>1. Production</a:t>
              </a:r>
              <a:endParaRPr lang="en-US" sz="1500" dirty="0">
                <a:solidFill>
                  <a:srgbClr val="0055A0"/>
                </a:solidFill>
                <a:latin typeface="Arial" charset="0"/>
              </a:endParaRPr>
            </a:p>
          </p:txBody>
        </p:sp>
        <p:sp>
          <p:nvSpPr>
            <p:cNvPr id="65" name="Rectangle 276">
              <a:extLst>
                <a:ext uri="{FF2B5EF4-FFF2-40B4-BE49-F238E27FC236}">
                  <a16:creationId xmlns:a16="http://schemas.microsoft.com/office/drawing/2014/main" id="{801E368D-80C6-4BB7-8E32-952F6DBFF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289" y="5178375"/>
              <a:ext cx="2212145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US" sz="1500" dirty="0">
                  <a:solidFill>
                    <a:srgbClr val="4D4D4D">
                      <a:lumMod val="50000"/>
                    </a:srgbClr>
                  </a:solidFill>
                  <a:latin typeface="Arial" charset="0"/>
                </a:rPr>
                <a:t>5. </a:t>
              </a:r>
              <a:r>
                <a:rPr lang="en-US" sz="1500" dirty="0">
                  <a:solidFill>
                    <a:srgbClr val="FF9933"/>
                  </a:solidFill>
                  <a:latin typeface="Arial" charset="0"/>
                </a:rPr>
                <a:t>Mass Separation</a:t>
              </a:r>
            </a:p>
          </p:txBody>
        </p:sp>
        <p:sp>
          <p:nvSpPr>
            <p:cNvPr id="66" name="Rectangle 276">
              <a:extLst>
                <a:ext uri="{FF2B5EF4-FFF2-40B4-BE49-F238E27FC236}">
                  <a16:creationId xmlns:a16="http://schemas.microsoft.com/office/drawing/2014/main" id="{2A76D501-1115-47FC-9A9F-5744551023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289" y="5517893"/>
              <a:ext cx="1368750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US" sz="1500" dirty="0">
                  <a:solidFill>
                    <a:srgbClr val="4D4D4D">
                      <a:lumMod val="50000"/>
                    </a:srgbClr>
                  </a:solidFill>
                  <a:latin typeface="Arial" charset="0"/>
                </a:rPr>
                <a:t>6. </a:t>
              </a:r>
              <a:r>
                <a:rPr lang="en-US" sz="1500" dirty="0">
                  <a:solidFill>
                    <a:srgbClr val="104282"/>
                  </a:solidFill>
                  <a:latin typeface="Arial" charset="0"/>
                </a:rPr>
                <a:t>Transport</a:t>
              </a:r>
              <a:endParaRPr lang="en-US" sz="2400" dirty="0">
                <a:solidFill>
                  <a:srgbClr val="104282"/>
                </a:solidFill>
                <a:latin typeface="Arial" charset="0"/>
              </a:endParaRPr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4818BB52-4BF6-4777-937B-42D4CEA32E03}"/>
                </a:ext>
              </a:extLst>
            </p:cNvPr>
            <p:cNvCxnSpPr/>
            <p:nvPr/>
          </p:nvCxnSpPr>
          <p:spPr>
            <a:xfrm>
              <a:off x="1857224" y="4836968"/>
              <a:ext cx="0" cy="1001401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3F3C95FE-C180-4B5B-9CEC-F3719067AF0E}"/>
              </a:ext>
            </a:extLst>
          </p:cNvPr>
          <p:cNvGrpSpPr/>
          <p:nvPr/>
        </p:nvGrpSpPr>
        <p:grpSpPr>
          <a:xfrm>
            <a:off x="4187852" y="739693"/>
            <a:ext cx="4727967" cy="2740537"/>
            <a:chOff x="-142585" y="1131683"/>
            <a:chExt cx="6303956" cy="3654049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E47AB829-85CC-4F3C-92D3-F213EF12973C}"/>
                </a:ext>
              </a:extLst>
            </p:cNvPr>
            <p:cNvCxnSpPr>
              <a:stCxn id="28" idx="0"/>
            </p:cNvCxnSpPr>
            <p:nvPr/>
          </p:nvCxnSpPr>
          <p:spPr>
            <a:xfrm>
              <a:off x="4347434" y="2209994"/>
              <a:ext cx="3476" cy="1202722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6F16F401-3815-4D9A-9333-5BB5BF4E8772}"/>
                </a:ext>
              </a:extLst>
            </p:cNvPr>
            <p:cNvGrpSpPr/>
            <p:nvPr/>
          </p:nvGrpSpPr>
          <p:grpSpPr>
            <a:xfrm>
              <a:off x="181551" y="2202865"/>
              <a:ext cx="5971820" cy="2249367"/>
              <a:chOff x="2901687" y="1819148"/>
              <a:chExt cx="5902372" cy="2223209"/>
            </a:xfrm>
          </p:grpSpPr>
          <p:sp>
            <p:nvSpPr>
              <p:cNvPr id="127" name="Rectangle 244">
                <a:extLst>
                  <a:ext uri="{FF2B5EF4-FFF2-40B4-BE49-F238E27FC236}">
                    <a16:creationId xmlns:a16="http://schemas.microsoft.com/office/drawing/2014/main" id="{1735796A-D2DE-495D-B813-08C7BBFB57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5237" y="1819148"/>
                <a:ext cx="122554" cy="691932"/>
              </a:xfrm>
              <a:prstGeom prst="rect">
                <a:avLst/>
              </a:prstGeom>
              <a:solidFill>
                <a:srgbClr val="FFFFFF"/>
              </a:solidFill>
              <a:ln w="4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28" name="Rectangle 234">
                <a:extLst>
                  <a:ext uri="{FF2B5EF4-FFF2-40B4-BE49-F238E27FC236}">
                    <a16:creationId xmlns:a16="http://schemas.microsoft.com/office/drawing/2014/main" id="{7BC99749-D4F0-4330-ABF5-7C196D02AA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5544" y="2992595"/>
                <a:ext cx="407196" cy="92917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4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29" name="Line 235">
                <a:extLst>
                  <a:ext uri="{FF2B5EF4-FFF2-40B4-BE49-F238E27FC236}">
                    <a16:creationId xmlns:a16="http://schemas.microsoft.com/office/drawing/2014/main" id="{F390CF6A-E362-4337-9EA3-919DA58E42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16132" y="1821079"/>
                <a:ext cx="733347" cy="0"/>
              </a:xfrm>
              <a:prstGeom prst="line">
                <a:avLst/>
              </a:prstGeom>
              <a:noFill/>
              <a:ln w="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30" name="Rectangle 236">
                <a:extLst>
                  <a:ext uri="{FF2B5EF4-FFF2-40B4-BE49-F238E27FC236}">
                    <a16:creationId xmlns:a16="http://schemas.microsoft.com/office/drawing/2014/main" id="{3DD2F07D-D5AE-4826-8692-177AD4B28B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6667" y="3125051"/>
                <a:ext cx="4896233" cy="484353"/>
              </a:xfrm>
              <a:prstGeom prst="rect">
                <a:avLst/>
              </a:prstGeom>
              <a:solidFill>
                <a:srgbClr val="FFFFFF"/>
              </a:solidFill>
              <a:ln w="4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31" name="Rectangle 237">
                <a:extLst>
                  <a:ext uri="{FF2B5EF4-FFF2-40B4-BE49-F238E27FC236}">
                    <a16:creationId xmlns:a16="http://schemas.microsoft.com/office/drawing/2014/main" id="{2023AB6E-8F1F-4F81-97B4-AD898FD177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7944" y="3160636"/>
                <a:ext cx="4777631" cy="413183"/>
              </a:xfrm>
              <a:prstGeom prst="rect">
                <a:avLst/>
              </a:prstGeom>
              <a:pattFill prst="pct20">
                <a:fgClr>
                  <a:schemeClr val="accent4"/>
                </a:fgClr>
                <a:bgClr>
                  <a:schemeClr val="bg1"/>
                </a:bgClr>
              </a:pattFill>
              <a:ln w="2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32" name="Rectangle 238">
                <a:extLst>
                  <a:ext uri="{FF2B5EF4-FFF2-40B4-BE49-F238E27FC236}">
                    <a16:creationId xmlns:a16="http://schemas.microsoft.com/office/drawing/2014/main" id="{DA834BDA-5E81-42D9-85F7-7BD4C64B6B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9221" y="3182383"/>
                <a:ext cx="4653101" cy="367713"/>
              </a:xfrm>
              <a:prstGeom prst="rect">
                <a:avLst/>
              </a:prstGeom>
              <a:solidFill>
                <a:srgbClr val="FFFFFF"/>
              </a:solidFill>
              <a:ln w="2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33" name="Rectangle 239">
                <a:extLst>
                  <a:ext uri="{FF2B5EF4-FFF2-40B4-BE49-F238E27FC236}">
                    <a16:creationId xmlns:a16="http://schemas.microsoft.com/office/drawing/2014/main" id="{78A0A3FB-EA8D-46C3-AF1B-881953E25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9693" y="3119120"/>
                <a:ext cx="96857" cy="923237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4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34" name="Rectangle 240">
                <a:extLst>
                  <a:ext uri="{FF2B5EF4-FFF2-40B4-BE49-F238E27FC236}">
                    <a16:creationId xmlns:a16="http://schemas.microsoft.com/office/drawing/2014/main" id="{DD0DAAE7-1654-408F-8F2B-08C34B912C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1240" y="2504288"/>
                <a:ext cx="245108" cy="717634"/>
              </a:xfrm>
              <a:prstGeom prst="rect">
                <a:avLst/>
              </a:prstGeom>
              <a:solidFill>
                <a:srgbClr val="FFFFFF"/>
              </a:solidFill>
              <a:ln w="4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35" name="Rectangle 243">
                <a:extLst>
                  <a:ext uri="{FF2B5EF4-FFF2-40B4-BE49-F238E27FC236}">
                    <a16:creationId xmlns:a16="http://schemas.microsoft.com/office/drawing/2014/main" id="{69949995-97AB-42E6-944C-EF93FA9971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05225" y="3119120"/>
                <a:ext cx="98834" cy="923237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4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36" name="Rectangle 245">
                <a:extLst>
                  <a:ext uri="{FF2B5EF4-FFF2-40B4-BE49-F238E27FC236}">
                    <a16:creationId xmlns:a16="http://schemas.microsoft.com/office/drawing/2014/main" id="{CB87E416-A4DA-4281-8439-335DABFA57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1687" y="2706239"/>
                <a:ext cx="904864" cy="547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defTabSz="685783">
                  <a:defRPr/>
                </a:pPr>
                <a:r>
                  <a:rPr lang="en-US" sz="1350" dirty="0">
                    <a:solidFill>
                      <a:srgbClr val="C00000"/>
                    </a:solidFill>
                    <a:latin typeface="Arial" charset="0"/>
                  </a:rPr>
                  <a:t>(pulsed)</a:t>
                </a:r>
              </a:p>
              <a:p>
                <a:pPr defTabSz="685783">
                  <a:defRPr/>
                </a:pPr>
                <a:r>
                  <a:rPr lang="en-US" sz="1350" dirty="0">
                    <a:solidFill>
                      <a:srgbClr val="C00000"/>
                    </a:solidFill>
                    <a:latin typeface="Arial" charset="0"/>
                  </a:rPr>
                  <a:t>Protons</a:t>
                </a:r>
              </a:p>
            </p:txBody>
          </p:sp>
          <p:sp>
            <p:nvSpPr>
              <p:cNvPr id="137" name="Rectangle 246">
                <a:extLst>
                  <a:ext uri="{FF2B5EF4-FFF2-40B4-BE49-F238E27FC236}">
                    <a16:creationId xmlns:a16="http://schemas.microsoft.com/office/drawing/2014/main" id="{CC0A947F-65F9-4852-A4F1-423AC638B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9221" y="3230317"/>
                <a:ext cx="4653100" cy="298033"/>
              </a:xfrm>
              <a:prstGeom prst="rect">
                <a:avLst/>
              </a:prstGeom>
              <a:solidFill>
                <a:srgbClr val="D7B4E4"/>
              </a:solidFill>
              <a:ln w="2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cxnSp>
            <p:nvCxnSpPr>
              <p:cNvPr id="138" name="Straight Arrow Connector 137">
                <a:extLst>
                  <a:ext uri="{FF2B5EF4-FFF2-40B4-BE49-F238E27FC236}">
                    <a16:creationId xmlns:a16="http://schemas.microsoft.com/office/drawing/2014/main" id="{5B3B3E2A-B8BA-45C3-8E77-3704A69EB20A}"/>
                  </a:ext>
                </a:extLst>
              </p:cNvPr>
              <p:cNvCxnSpPr/>
              <p:nvPr/>
            </p:nvCxnSpPr>
            <p:spPr bwMode="auto">
              <a:xfrm>
                <a:off x="2966197" y="3385587"/>
                <a:ext cx="686993" cy="0"/>
              </a:xfrm>
              <a:prstGeom prst="straightConnector1">
                <a:avLst/>
              </a:prstGeom>
              <a:ln w="5715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1" name="Freeform 225">
              <a:extLst>
                <a:ext uri="{FF2B5EF4-FFF2-40B4-BE49-F238E27FC236}">
                  <a16:creationId xmlns:a16="http://schemas.microsoft.com/office/drawing/2014/main" id="{A8BD755E-9100-437D-B6C4-6436AC842EE0}"/>
                </a:ext>
              </a:extLst>
            </p:cNvPr>
            <p:cNvSpPr/>
            <p:nvPr/>
          </p:nvSpPr>
          <p:spPr>
            <a:xfrm>
              <a:off x="1875253" y="1435552"/>
              <a:ext cx="212016" cy="436880"/>
            </a:xfrm>
            <a:custGeom>
              <a:avLst/>
              <a:gdLst>
                <a:gd name="connsiteX0" fmla="*/ 0 w 209550"/>
                <a:gd name="connsiteY0" fmla="*/ 412750 h 431800"/>
                <a:gd name="connsiteX1" fmla="*/ 139700 w 209550"/>
                <a:gd name="connsiteY1" fmla="*/ 431800 h 431800"/>
                <a:gd name="connsiteX2" fmla="*/ 25400 w 209550"/>
                <a:gd name="connsiteY2" fmla="*/ 311150 h 431800"/>
                <a:gd name="connsiteX3" fmla="*/ 139700 w 209550"/>
                <a:gd name="connsiteY3" fmla="*/ 323850 h 431800"/>
                <a:gd name="connsiteX4" fmla="*/ 209550 w 209550"/>
                <a:gd name="connsiteY4" fmla="*/ 31750 h 431800"/>
                <a:gd name="connsiteX5" fmla="*/ 209550 w 209550"/>
                <a:gd name="connsiteY5" fmla="*/ 0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431800">
                  <a:moveTo>
                    <a:pt x="0" y="412750"/>
                  </a:moveTo>
                  <a:lnTo>
                    <a:pt x="139700" y="431800"/>
                  </a:lnTo>
                  <a:lnTo>
                    <a:pt x="25400" y="311150"/>
                  </a:lnTo>
                  <a:lnTo>
                    <a:pt x="139700" y="323850"/>
                  </a:lnTo>
                  <a:lnTo>
                    <a:pt x="209550" y="31750"/>
                  </a:lnTo>
                  <a:lnTo>
                    <a:pt x="209550" y="0"/>
                  </a:lnTo>
                </a:path>
              </a:pathLst>
            </a:custGeom>
            <a:noFill/>
            <a:ln w="12700">
              <a:solidFill>
                <a:srgbClr val="7BBA2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8">
                <a:defRPr/>
              </a:pPr>
              <a:endParaRPr lang="en-US" dirty="0">
                <a:solidFill>
                  <a:prstClr val="white"/>
                </a:solidFill>
                <a:latin typeface="Arial"/>
              </a:endParaRP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7FD0EF5F-E28D-4866-A199-8DB09C4BC203}"/>
                </a:ext>
              </a:extLst>
            </p:cNvPr>
            <p:cNvGrpSpPr/>
            <p:nvPr/>
          </p:nvGrpSpPr>
          <p:grpSpPr>
            <a:xfrm>
              <a:off x="1031535" y="4512237"/>
              <a:ext cx="5129836" cy="252027"/>
              <a:chOff x="773651" y="3384178"/>
              <a:chExt cx="3847377" cy="189020"/>
            </a:xfrm>
          </p:grpSpPr>
          <p:sp>
            <p:nvSpPr>
              <p:cNvPr id="123" name="Line 247">
                <a:extLst>
                  <a:ext uri="{FF2B5EF4-FFF2-40B4-BE49-F238E27FC236}">
                    <a16:creationId xmlns:a16="http://schemas.microsoft.com/office/drawing/2014/main" id="{FE113DEF-CEFF-4C14-88D2-A42DFFB870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7150" y="3384178"/>
                <a:ext cx="0" cy="76508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24" name="Freeform 248">
                <a:extLst>
                  <a:ext uri="{FF2B5EF4-FFF2-40B4-BE49-F238E27FC236}">
                    <a16:creationId xmlns:a16="http://schemas.microsoft.com/office/drawing/2014/main" id="{E3477B3A-81BA-475B-A2CD-885149D67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651" y="3450185"/>
                <a:ext cx="86997" cy="123013"/>
              </a:xfrm>
              <a:custGeom>
                <a:avLst/>
                <a:gdLst>
                  <a:gd name="T0" fmla="*/ 58 w 58"/>
                  <a:gd name="T1" fmla="*/ 0 h 82"/>
                  <a:gd name="T2" fmla="*/ 29 w 58"/>
                  <a:gd name="T3" fmla="*/ 82 h 82"/>
                  <a:gd name="T4" fmla="*/ 0 w 58"/>
                  <a:gd name="T5" fmla="*/ 0 h 82"/>
                  <a:gd name="T6" fmla="*/ 58 w 58"/>
                  <a:gd name="T7" fmla="*/ 0 h 8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8" h="82">
                    <a:moveTo>
                      <a:pt x="58" y="0"/>
                    </a:moveTo>
                    <a:lnTo>
                      <a:pt x="29" y="82"/>
                    </a:lnTo>
                    <a:lnTo>
                      <a:pt x="0" y="0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25" name="Line 249">
                <a:extLst>
                  <a:ext uri="{FF2B5EF4-FFF2-40B4-BE49-F238E27FC236}">
                    <a16:creationId xmlns:a16="http://schemas.microsoft.com/office/drawing/2014/main" id="{C9AE63E2-3AE7-435D-84A0-FCB3992A3D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77529" y="3495189"/>
                <a:ext cx="0" cy="78009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26" name="Freeform 250">
                <a:extLst>
                  <a:ext uri="{FF2B5EF4-FFF2-40B4-BE49-F238E27FC236}">
                    <a16:creationId xmlns:a16="http://schemas.microsoft.com/office/drawing/2014/main" id="{7D90F381-9A17-46A3-A266-367E86796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031" y="3384178"/>
                <a:ext cx="86997" cy="121513"/>
              </a:xfrm>
              <a:custGeom>
                <a:avLst/>
                <a:gdLst>
                  <a:gd name="T0" fmla="*/ 0 w 58"/>
                  <a:gd name="T1" fmla="*/ 81 h 81"/>
                  <a:gd name="T2" fmla="*/ 29 w 58"/>
                  <a:gd name="T3" fmla="*/ 0 h 81"/>
                  <a:gd name="T4" fmla="*/ 58 w 58"/>
                  <a:gd name="T5" fmla="*/ 81 h 81"/>
                  <a:gd name="T6" fmla="*/ 0 w 58"/>
                  <a:gd name="T7" fmla="*/ 81 h 8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8" h="81">
                    <a:moveTo>
                      <a:pt x="0" y="81"/>
                    </a:moveTo>
                    <a:lnTo>
                      <a:pt x="29" y="0"/>
                    </a:lnTo>
                    <a:lnTo>
                      <a:pt x="58" y="81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8504DE68-82A4-4DCB-AF78-A07423EE486B}"/>
                </a:ext>
              </a:extLst>
            </p:cNvPr>
            <p:cNvGrpSpPr/>
            <p:nvPr/>
          </p:nvGrpSpPr>
          <p:grpSpPr>
            <a:xfrm rot="10800000">
              <a:off x="4079442" y="2155989"/>
              <a:ext cx="267992" cy="108012"/>
              <a:chOff x="3059578" y="1616991"/>
              <a:chExt cx="200994" cy="81009"/>
            </a:xfrm>
          </p:grpSpPr>
          <p:sp>
            <p:nvSpPr>
              <p:cNvPr id="121" name="Line 253">
                <a:extLst>
                  <a:ext uri="{FF2B5EF4-FFF2-40B4-BE49-F238E27FC236}">
                    <a16:creationId xmlns:a16="http://schemas.microsoft.com/office/drawing/2014/main" id="{C94763C2-3BE7-4663-AA7D-E9F0D2C18F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59578" y="1657496"/>
                <a:ext cx="8099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22" name="Freeform 254">
                <a:extLst>
                  <a:ext uri="{FF2B5EF4-FFF2-40B4-BE49-F238E27FC236}">
                    <a16:creationId xmlns:a16="http://schemas.microsoft.com/office/drawing/2014/main" id="{5BE56566-E015-4A3B-911F-04C787B1C0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0076" y="1616991"/>
                <a:ext cx="130496" cy="81009"/>
              </a:xfrm>
              <a:custGeom>
                <a:avLst/>
                <a:gdLst>
                  <a:gd name="T0" fmla="*/ 0 w 87"/>
                  <a:gd name="T1" fmla="*/ 0 h 54"/>
                  <a:gd name="T2" fmla="*/ 87 w 87"/>
                  <a:gd name="T3" fmla="*/ 27 h 54"/>
                  <a:gd name="T4" fmla="*/ 0 w 87"/>
                  <a:gd name="T5" fmla="*/ 54 h 54"/>
                  <a:gd name="T6" fmla="*/ 0 w 87"/>
                  <a:gd name="T7" fmla="*/ 0 h 5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7" h="54">
                    <a:moveTo>
                      <a:pt x="0" y="0"/>
                    </a:moveTo>
                    <a:lnTo>
                      <a:pt x="87" y="27"/>
                    </a:lnTo>
                    <a:lnTo>
                      <a:pt x="0" y="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B3528C2C-4D3C-4C7F-986A-16735298E03D}"/>
                </a:ext>
              </a:extLst>
            </p:cNvPr>
            <p:cNvGrpSpPr/>
            <p:nvPr/>
          </p:nvGrpSpPr>
          <p:grpSpPr>
            <a:xfrm>
              <a:off x="3974712" y="2607312"/>
              <a:ext cx="471986" cy="338036"/>
              <a:chOff x="3157075" y="2223056"/>
              <a:chExt cx="353989" cy="253527"/>
            </a:xfrm>
          </p:grpSpPr>
          <p:sp>
            <p:nvSpPr>
              <p:cNvPr id="118" name="Rectangle 261">
                <a:extLst>
                  <a:ext uri="{FF2B5EF4-FFF2-40B4-BE49-F238E27FC236}">
                    <a16:creationId xmlns:a16="http://schemas.microsoft.com/office/drawing/2014/main" id="{A123092E-5083-4820-AA6A-E1F1F9D2A2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7075" y="2223056"/>
                <a:ext cx="353989" cy="253527"/>
              </a:xfrm>
              <a:prstGeom prst="rect">
                <a:avLst/>
              </a:prstGeom>
              <a:solidFill>
                <a:srgbClr val="F8F8F8"/>
              </a:solidFill>
              <a:ln w="2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19" name="Rectangle 262">
                <a:extLst>
                  <a:ext uri="{FF2B5EF4-FFF2-40B4-BE49-F238E27FC236}">
                    <a16:creationId xmlns:a16="http://schemas.microsoft.com/office/drawing/2014/main" id="{77A8ECD0-5587-4EE5-8F2C-4D9EDAD1AF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208" y="2245384"/>
                <a:ext cx="274113" cy="121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defTabSz="685783">
                  <a:defRPr/>
                </a:pPr>
                <a:r>
                  <a:rPr lang="en-US" sz="788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+/- 8V</a:t>
                </a:r>
                <a:endParaRPr lang="en-US" sz="2700" dirty="0">
                  <a:solidFill>
                    <a:srgbClr val="0055A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" name="Rectangle 263">
                <a:extLst>
                  <a:ext uri="{FF2B5EF4-FFF2-40B4-BE49-F238E27FC236}">
                    <a16:creationId xmlns:a16="http://schemas.microsoft.com/office/drawing/2014/main" id="{D8878C94-339C-4AA3-AB5D-95CABE073A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8440" y="2341995"/>
                <a:ext cx="264495" cy="121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defTabSz="685783">
                  <a:defRPr/>
                </a:pPr>
                <a:r>
                  <a:rPr lang="en-US" sz="788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500 A</a:t>
                </a:r>
                <a:endParaRPr lang="en-US" sz="2700" dirty="0">
                  <a:solidFill>
                    <a:srgbClr val="0055A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70C0AACF-ACCB-4132-B4F7-3D392F5927A7}"/>
                </a:ext>
              </a:extLst>
            </p:cNvPr>
            <p:cNvGrpSpPr/>
            <p:nvPr/>
          </p:nvGrpSpPr>
          <p:grpSpPr>
            <a:xfrm>
              <a:off x="1198639" y="4447696"/>
              <a:ext cx="560600" cy="338036"/>
              <a:chOff x="892148" y="3196658"/>
              <a:chExt cx="420450" cy="253527"/>
            </a:xfrm>
          </p:grpSpPr>
          <p:sp>
            <p:nvSpPr>
              <p:cNvPr id="115" name="Rectangle 264">
                <a:extLst>
                  <a:ext uri="{FF2B5EF4-FFF2-40B4-BE49-F238E27FC236}">
                    <a16:creationId xmlns:a16="http://schemas.microsoft.com/office/drawing/2014/main" id="{714C211F-3F1D-4580-A8E1-D5019635F6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2148" y="3196658"/>
                <a:ext cx="420450" cy="253527"/>
              </a:xfrm>
              <a:prstGeom prst="rect">
                <a:avLst/>
              </a:prstGeom>
              <a:solidFill>
                <a:srgbClr val="FFFFFF"/>
              </a:solidFill>
              <a:ln w="2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16" name="Rectangle 265">
                <a:extLst>
                  <a:ext uri="{FF2B5EF4-FFF2-40B4-BE49-F238E27FC236}">
                    <a16:creationId xmlns:a16="http://schemas.microsoft.com/office/drawing/2014/main" id="{47B41BEE-8E20-4F41-9E5E-51EC60327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2645" y="3232662"/>
                <a:ext cx="302968" cy="121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defTabSz="685783">
                  <a:defRPr/>
                </a:pPr>
                <a:r>
                  <a:rPr lang="en-US" sz="788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+/- 9 V</a:t>
                </a:r>
                <a:endParaRPr lang="en-US" sz="2700" dirty="0">
                  <a:solidFill>
                    <a:srgbClr val="0055A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" name="Rectangle 266">
                <a:extLst>
                  <a:ext uri="{FF2B5EF4-FFF2-40B4-BE49-F238E27FC236}">
                    <a16:creationId xmlns:a16="http://schemas.microsoft.com/office/drawing/2014/main" id="{04D299EF-43D5-4061-898C-49315722FF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5145" y="3321171"/>
                <a:ext cx="320601" cy="121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defTabSz="685783">
                  <a:defRPr/>
                </a:pPr>
                <a:r>
                  <a:rPr lang="en-US" sz="788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1000 A</a:t>
                </a:r>
                <a:endParaRPr lang="en-US" sz="2700" dirty="0">
                  <a:solidFill>
                    <a:srgbClr val="0055A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76" name="Rectangle 300">
              <a:extLst>
                <a:ext uri="{FF2B5EF4-FFF2-40B4-BE49-F238E27FC236}">
                  <a16:creationId xmlns:a16="http://schemas.microsoft.com/office/drawing/2014/main" id="{6F32A5C5-5E2C-4B91-834E-0223C8C961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6578" y="2138378"/>
              <a:ext cx="811179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US" sz="1200" b="1" dirty="0">
                  <a:solidFill>
                    <a:srgbClr val="FF0000"/>
                  </a:solidFill>
                  <a:latin typeface="Arial"/>
                </a:rPr>
                <a:t>Ion Source</a:t>
              </a:r>
              <a:endParaRPr lang="en-US" sz="1200" b="1" dirty="0">
                <a:solidFill>
                  <a:srgbClr val="FF0000"/>
                </a:solidFill>
                <a:latin typeface="Arial" charset="0"/>
              </a:endParaRPr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EEDCCFD8-3ACB-450D-812C-F0ED2FEA52F3}"/>
                </a:ext>
              </a:extLst>
            </p:cNvPr>
            <p:cNvGrpSpPr/>
            <p:nvPr/>
          </p:nvGrpSpPr>
          <p:grpSpPr>
            <a:xfrm>
              <a:off x="670085" y="1277433"/>
              <a:ext cx="2075360" cy="2500393"/>
              <a:chOff x="4436141" y="2187505"/>
              <a:chExt cx="1470002" cy="1771059"/>
            </a:xfrm>
          </p:grpSpPr>
          <p:sp>
            <p:nvSpPr>
              <p:cNvPr id="102" name="Freeform 243">
                <a:extLst>
                  <a:ext uri="{FF2B5EF4-FFF2-40B4-BE49-F238E27FC236}">
                    <a16:creationId xmlns:a16="http://schemas.microsoft.com/office/drawing/2014/main" id="{98A914AB-169C-4B94-8922-A3B3297C7C9A}"/>
                  </a:ext>
                </a:extLst>
              </p:cNvPr>
              <p:cNvSpPr/>
              <p:nvPr/>
            </p:nvSpPr>
            <p:spPr bwMode="auto">
              <a:xfrm>
                <a:off x="5111016" y="2539303"/>
                <a:ext cx="225736" cy="429289"/>
              </a:xfrm>
              <a:custGeom>
                <a:avLst/>
                <a:gdLst>
                  <a:gd name="connsiteX0" fmla="*/ 28703 w 196821"/>
                  <a:gd name="connsiteY0" fmla="*/ 8485 h 258612"/>
                  <a:gd name="connsiteX1" fmla="*/ 12301 w 196821"/>
                  <a:gd name="connsiteY1" fmla="*/ 33088 h 258612"/>
                  <a:gd name="connsiteX2" fmla="*/ 4100 w 196821"/>
                  <a:gd name="connsiteY2" fmla="*/ 69992 h 258612"/>
                  <a:gd name="connsiteX3" fmla="*/ 0 w 196821"/>
                  <a:gd name="connsiteY3" fmla="*/ 86394 h 258612"/>
                  <a:gd name="connsiteX4" fmla="*/ 4100 w 196821"/>
                  <a:gd name="connsiteY4" fmla="*/ 139699 h 258612"/>
                  <a:gd name="connsiteX5" fmla="*/ 12301 w 196821"/>
                  <a:gd name="connsiteY5" fmla="*/ 152001 h 258612"/>
                  <a:gd name="connsiteX6" fmla="*/ 32803 w 196821"/>
                  <a:gd name="connsiteY6" fmla="*/ 184804 h 258612"/>
                  <a:gd name="connsiteX7" fmla="*/ 41004 w 196821"/>
                  <a:gd name="connsiteY7" fmla="*/ 197106 h 258612"/>
                  <a:gd name="connsiteX8" fmla="*/ 45105 w 196821"/>
                  <a:gd name="connsiteY8" fmla="*/ 213507 h 258612"/>
                  <a:gd name="connsiteX9" fmla="*/ 69707 w 196821"/>
                  <a:gd name="connsiteY9" fmla="*/ 238110 h 258612"/>
                  <a:gd name="connsiteX10" fmla="*/ 77908 w 196821"/>
                  <a:gd name="connsiteY10" fmla="*/ 250411 h 258612"/>
                  <a:gd name="connsiteX11" fmla="*/ 90210 w 196821"/>
                  <a:gd name="connsiteY11" fmla="*/ 258612 h 258612"/>
                  <a:gd name="connsiteX12" fmla="*/ 127114 w 196821"/>
                  <a:gd name="connsiteY12" fmla="*/ 250411 h 258612"/>
                  <a:gd name="connsiteX13" fmla="*/ 139415 w 196821"/>
                  <a:gd name="connsiteY13" fmla="*/ 246311 h 258612"/>
                  <a:gd name="connsiteX14" fmla="*/ 147616 w 196821"/>
                  <a:gd name="connsiteY14" fmla="*/ 234010 h 258612"/>
                  <a:gd name="connsiteX15" fmla="*/ 172219 w 196821"/>
                  <a:gd name="connsiteY15" fmla="*/ 221708 h 258612"/>
                  <a:gd name="connsiteX16" fmla="*/ 176319 w 196821"/>
                  <a:gd name="connsiteY16" fmla="*/ 201206 h 258612"/>
                  <a:gd name="connsiteX17" fmla="*/ 180419 w 196821"/>
                  <a:gd name="connsiteY17" fmla="*/ 172503 h 258612"/>
                  <a:gd name="connsiteX18" fmla="*/ 184520 w 196821"/>
                  <a:gd name="connsiteY18" fmla="*/ 160202 h 258612"/>
                  <a:gd name="connsiteX19" fmla="*/ 188620 w 196821"/>
                  <a:gd name="connsiteY19" fmla="*/ 143800 h 258612"/>
                  <a:gd name="connsiteX20" fmla="*/ 196821 w 196821"/>
                  <a:gd name="connsiteY20" fmla="*/ 119197 h 258612"/>
                  <a:gd name="connsiteX21" fmla="*/ 192721 w 196821"/>
                  <a:gd name="connsiteY21" fmla="*/ 78193 h 258612"/>
                  <a:gd name="connsiteX22" fmla="*/ 188620 w 196821"/>
                  <a:gd name="connsiteY22" fmla="*/ 65891 h 258612"/>
                  <a:gd name="connsiteX23" fmla="*/ 176319 w 196821"/>
                  <a:gd name="connsiteY23" fmla="*/ 53590 h 258612"/>
                  <a:gd name="connsiteX24" fmla="*/ 151716 w 196821"/>
                  <a:gd name="connsiteY24" fmla="*/ 33088 h 258612"/>
                  <a:gd name="connsiteX25" fmla="*/ 139415 w 196821"/>
                  <a:gd name="connsiteY25" fmla="*/ 20786 h 258612"/>
                  <a:gd name="connsiteX26" fmla="*/ 110712 w 196821"/>
                  <a:gd name="connsiteY26" fmla="*/ 12585 h 258612"/>
                  <a:gd name="connsiteX27" fmla="*/ 98411 w 196821"/>
                  <a:gd name="connsiteY27" fmla="*/ 4385 h 258612"/>
                  <a:gd name="connsiteX28" fmla="*/ 53306 w 196821"/>
                  <a:gd name="connsiteY28" fmla="*/ 4385 h 258612"/>
                  <a:gd name="connsiteX29" fmla="*/ 28703 w 196821"/>
                  <a:gd name="connsiteY29" fmla="*/ 16686 h 258612"/>
                  <a:gd name="connsiteX30" fmla="*/ 28703 w 196821"/>
                  <a:gd name="connsiteY30" fmla="*/ 8485 h 25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96821" h="258612">
                    <a:moveTo>
                      <a:pt x="28703" y="8485"/>
                    </a:moveTo>
                    <a:cubicBezTo>
                      <a:pt x="25969" y="11219"/>
                      <a:pt x="17088" y="24472"/>
                      <a:pt x="12301" y="33088"/>
                    </a:cubicBezTo>
                    <a:cubicBezTo>
                      <a:pt x="7315" y="42063"/>
                      <a:pt x="5559" y="62696"/>
                      <a:pt x="4100" y="69992"/>
                    </a:cubicBezTo>
                    <a:cubicBezTo>
                      <a:pt x="2995" y="75518"/>
                      <a:pt x="1367" y="80927"/>
                      <a:pt x="0" y="86394"/>
                    </a:cubicBezTo>
                    <a:cubicBezTo>
                      <a:pt x="1367" y="104162"/>
                      <a:pt x="816" y="122183"/>
                      <a:pt x="4100" y="139699"/>
                    </a:cubicBezTo>
                    <a:cubicBezTo>
                      <a:pt x="5008" y="144543"/>
                      <a:pt x="10299" y="147497"/>
                      <a:pt x="12301" y="152001"/>
                    </a:cubicBezTo>
                    <a:cubicBezTo>
                      <a:pt x="26683" y="184360"/>
                      <a:pt x="10674" y="170051"/>
                      <a:pt x="32803" y="184804"/>
                    </a:cubicBezTo>
                    <a:cubicBezTo>
                      <a:pt x="35537" y="188905"/>
                      <a:pt x="39063" y="192576"/>
                      <a:pt x="41004" y="197106"/>
                    </a:cubicBezTo>
                    <a:cubicBezTo>
                      <a:pt x="43224" y="202286"/>
                      <a:pt x="41873" y="208890"/>
                      <a:pt x="45105" y="213507"/>
                    </a:cubicBezTo>
                    <a:cubicBezTo>
                      <a:pt x="51756" y="223008"/>
                      <a:pt x="63274" y="228460"/>
                      <a:pt x="69707" y="238110"/>
                    </a:cubicBezTo>
                    <a:cubicBezTo>
                      <a:pt x="72441" y="242210"/>
                      <a:pt x="74423" y="246926"/>
                      <a:pt x="77908" y="250411"/>
                    </a:cubicBezTo>
                    <a:cubicBezTo>
                      <a:pt x="81393" y="253896"/>
                      <a:pt x="86109" y="255878"/>
                      <a:pt x="90210" y="258612"/>
                    </a:cubicBezTo>
                    <a:cubicBezTo>
                      <a:pt x="102511" y="255878"/>
                      <a:pt x="114889" y="253467"/>
                      <a:pt x="127114" y="250411"/>
                    </a:cubicBezTo>
                    <a:cubicBezTo>
                      <a:pt x="131307" y="249363"/>
                      <a:pt x="136040" y="249011"/>
                      <a:pt x="139415" y="246311"/>
                    </a:cubicBezTo>
                    <a:cubicBezTo>
                      <a:pt x="143263" y="243233"/>
                      <a:pt x="144131" y="237495"/>
                      <a:pt x="147616" y="234010"/>
                    </a:cubicBezTo>
                    <a:cubicBezTo>
                      <a:pt x="155565" y="226061"/>
                      <a:pt x="162214" y="225043"/>
                      <a:pt x="172219" y="221708"/>
                    </a:cubicBezTo>
                    <a:cubicBezTo>
                      <a:pt x="173586" y="214874"/>
                      <a:pt x="175173" y="208081"/>
                      <a:pt x="176319" y="201206"/>
                    </a:cubicBezTo>
                    <a:cubicBezTo>
                      <a:pt x="177908" y="191673"/>
                      <a:pt x="178524" y="181980"/>
                      <a:pt x="180419" y="172503"/>
                    </a:cubicBezTo>
                    <a:cubicBezTo>
                      <a:pt x="181267" y="168265"/>
                      <a:pt x="183333" y="164358"/>
                      <a:pt x="184520" y="160202"/>
                    </a:cubicBezTo>
                    <a:cubicBezTo>
                      <a:pt x="186068" y="154783"/>
                      <a:pt x="187001" y="149198"/>
                      <a:pt x="188620" y="143800"/>
                    </a:cubicBezTo>
                    <a:cubicBezTo>
                      <a:pt x="191104" y="135520"/>
                      <a:pt x="196821" y="119197"/>
                      <a:pt x="196821" y="119197"/>
                    </a:cubicBezTo>
                    <a:cubicBezTo>
                      <a:pt x="195454" y="105529"/>
                      <a:pt x="194810" y="91769"/>
                      <a:pt x="192721" y="78193"/>
                    </a:cubicBezTo>
                    <a:cubicBezTo>
                      <a:pt x="192064" y="73921"/>
                      <a:pt x="191018" y="69488"/>
                      <a:pt x="188620" y="65891"/>
                    </a:cubicBezTo>
                    <a:cubicBezTo>
                      <a:pt x="185403" y="61066"/>
                      <a:pt x="180093" y="57993"/>
                      <a:pt x="176319" y="53590"/>
                    </a:cubicBezTo>
                    <a:cubicBezTo>
                      <a:pt x="158446" y="32737"/>
                      <a:pt x="172386" y="39977"/>
                      <a:pt x="151716" y="33088"/>
                    </a:cubicBezTo>
                    <a:cubicBezTo>
                      <a:pt x="147616" y="28987"/>
                      <a:pt x="144240" y="24003"/>
                      <a:pt x="139415" y="20786"/>
                    </a:cubicBezTo>
                    <a:cubicBezTo>
                      <a:pt x="135888" y="18435"/>
                      <a:pt x="112895" y="13131"/>
                      <a:pt x="110712" y="12585"/>
                    </a:cubicBezTo>
                    <a:cubicBezTo>
                      <a:pt x="106612" y="9852"/>
                      <a:pt x="102819" y="6589"/>
                      <a:pt x="98411" y="4385"/>
                    </a:cubicBezTo>
                    <a:cubicBezTo>
                      <a:pt x="81722" y="-3959"/>
                      <a:pt x="74933" y="1681"/>
                      <a:pt x="53306" y="4385"/>
                    </a:cubicBezTo>
                    <a:cubicBezTo>
                      <a:pt x="42941" y="11294"/>
                      <a:pt x="40826" y="14261"/>
                      <a:pt x="28703" y="16686"/>
                    </a:cubicBezTo>
                    <a:cubicBezTo>
                      <a:pt x="26022" y="17222"/>
                      <a:pt x="31437" y="5751"/>
                      <a:pt x="28703" y="8485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FCCC6EE0-435A-4C54-BCCC-DD057EE2FED9}"/>
                  </a:ext>
                </a:extLst>
              </p:cNvPr>
              <p:cNvSpPr/>
              <p:nvPr/>
            </p:nvSpPr>
            <p:spPr bwMode="auto">
              <a:xfrm>
                <a:off x="5830463" y="3882883"/>
                <a:ext cx="75680" cy="75681"/>
              </a:xfrm>
              <a:prstGeom prst="ellipse">
                <a:avLst/>
              </a:prstGeom>
              <a:noFill/>
              <a:ln w="63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8">
                  <a:defRPr/>
                </a:pPr>
                <a:endParaRPr lang="en-US" sz="1350" dirty="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BF789904-D3AD-4E03-BBEF-16E2EF133CB8}"/>
                  </a:ext>
                </a:extLst>
              </p:cNvPr>
              <p:cNvCxnSpPr/>
              <p:nvPr/>
            </p:nvCxnSpPr>
            <p:spPr bwMode="auto">
              <a:xfrm flipH="1" flipV="1">
                <a:off x="5723477" y="2727963"/>
                <a:ext cx="174356" cy="1154369"/>
              </a:xfrm>
              <a:prstGeom prst="line">
                <a:avLst/>
              </a:prstGeom>
              <a:ln w="63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5D843B76-699E-460E-A3A1-14293618A109}"/>
                  </a:ext>
                </a:extLst>
              </p:cNvPr>
              <p:cNvCxnSpPr/>
              <p:nvPr/>
            </p:nvCxnSpPr>
            <p:spPr bwMode="auto">
              <a:xfrm flipH="1" flipV="1">
                <a:off x="4761914" y="3392823"/>
                <a:ext cx="1078505" cy="535697"/>
              </a:xfrm>
              <a:prstGeom prst="line">
                <a:avLst/>
              </a:prstGeom>
              <a:ln w="63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03EBF43D-DB59-43C9-B8F0-A19C851668E1}"/>
                  </a:ext>
                </a:extLst>
              </p:cNvPr>
              <p:cNvSpPr/>
              <p:nvPr/>
            </p:nvSpPr>
            <p:spPr bwMode="auto">
              <a:xfrm>
                <a:off x="4436141" y="2187505"/>
                <a:ext cx="1291783" cy="1293086"/>
              </a:xfrm>
              <a:prstGeom prst="ellipse">
                <a:avLst/>
              </a:prstGeom>
              <a:noFill/>
              <a:ln w="63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378">
                  <a:defRPr/>
                </a:pPr>
                <a:endParaRPr lang="en-US" sz="1350" dirty="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107" name="Freeform 248">
                <a:extLst>
                  <a:ext uri="{FF2B5EF4-FFF2-40B4-BE49-F238E27FC236}">
                    <a16:creationId xmlns:a16="http://schemas.microsoft.com/office/drawing/2014/main" id="{8C238075-2B89-443A-B2D6-3545C52FC7B8}"/>
                  </a:ext>
                </a:extLst>
              </p:cNvPr>
              <p:cNvSpPr/>
              <p:nvPr/>
            </p:nvSpPr>
            <p:spPr bwMode="auto">
              <a:xfrm>
                <a:off x="4668398" y="2319291"/>
                <a:ext cx="374486" cy="381011"/>
              </a:xfrm>
              <a:custGeom>
                <a:avLst/>
                <a:gdLst>
                  <a:gd name="connsiteX0" fmla="*/ 65684 w 225964"/>
                  <a:gd name="connsiteY0" fmla="*/ 12302 h 229625"/>
                  <a:gd name="connsiteX1" fmla="*/ 41082 w 225964"/>
                  <a:gd name="connsiteY1" fmla="*/ 20502 h 229625"/>
                  <a:gd name="connsiteX2" fmla="*/ 16479 w 225964"/>
                  <a:gd name="connsiteY2" fmla="*/ 49206 h 229625"/>
                  <a:gd name="connsiteX3" fmla="*/ 4178 w 225964"/>
                  <a:gd name="connsiteY3" fmla="*/ 61507 h 229625"/>
                  <a:gd name="connsiteX4" fmla="*/ 77 w 225964"/>
                  <a:gd name="connsiteY4" fmla="*/ 73808 h 229625"/>
                  <a:gd name="connsiteX5" fmla="*/ 4178 w 225964"/>
                  <a:gd name="connsiteY5" fmla="*/ 196822 h 229625"/>
                  <a:gd name="connsiteX6" fmla="*/ 16479 w 225964"/>
                  <a:gd name="connsiteY6" fmla="*/ 205023 h 229625"/>
                  <a:gd name="connsiteX7" fmla="*/ 73885 w 225964"/>
                  <a:gd name="connsiteY7" fmla="*/ 217324 h 229625"/>
                  <a:gd name="connsiteX8" fmla="*/ 106689 w 225964"/>
                  <a:gd name="connsiteY8" fmla="*/ 229625 h 229625"/>
                  <a:gd name="connsiteX9" fmla="*/ 143593 w 225964"/>
                  <a:gd name="connsiteY9" fmla="*/ 225525 h 229625"/>
                  <a:gd name="connsiteX10" fmla="*/ 155894 w 225964"/>
                  <a:gd name="connsiteY10" fmla="*/ 217324 h 229625"/>
                  <a:gd name="connsiteX11" fmla="*/ 180497 w 225964"/>
                  <a:gd name="connsiteY11" fmla="*/ 209123 h 229625"/>
                  <a:gd name="connsiteX12" fmla="*/ 188698 w 225964"/>
                  <a:gd name="connsiteY12" fmla="*/ 184520 h 229625"/>
                  <a:gd name="connsiteX13" fmla="*/ 192798 w 225964"/>
                  <a:gd name="connsiteY13" fmla="*/ 172219 h 229625"/>
                  <a:gd name="connsiteX14" fmla="*/ 200999 w 225964"/>
                  <a:gd name="connsiteY14" fmla="*/ 159918 h 229625"/>
                  <a:gd name="connsiteX15" fmla="*/ 209200 w 225964"/>
                  <a:gd name="connsiteY15" fmla="*/ 131215 h 229625"/>
                  <a:gd name="connsiteX16" fmla="*/ 217401 w 225964"/>
                  <a:gd name="connsiteY16" fmla="*/ 118913 h 229625"/>
                  <a:gd name="connsiteX17" fmla="*/ 225602 w 225964"/>
                  <a:gd name="connsiteY17" fmla="*/ 94311 h 229625"/>
                  <a:gd name="connsiteX18" fmla="*/ 221501 w 225964"/>
                  <a:gd name="connsiteY18" fmla="*/ 77909 h 229625"/>
                  <a:gd name="connsiteX19" fmla="*/ 205100 w 225964"/>
                  <a:gd name="connsiteY19" fmla="*/ 69708 h 229625"/>
                  <a:gd name="connsiteX20" fmla="*/ 188698 w 225964"/>
                  <a:gd name="connsiteY20" fmla="*/ 65607 h 229625"/>
                  <a:gd name="connsiteX21" fmla="*/ 176396 w 225964"/>
                  <a:gd name="connsiteY21" fmla="*/ 61507 h 229625"/>
                  <a:gd name="connsiteX22" fmla="*/ 159995 w 225964"/>
                  <a:gd name="connsiteY22" fmla="*/ 49206 h 229625"/>
                  <a:gd name="connsiteX23" fmla="*/ 147693 w 225964"/>
                  <a:gd name="connsiteY23" fmla="*/ 41005 h 229625"/>
                  <a:gd name="connsiteX24" fmla="*/ 131291 w 225964"/>
                  <a:gd name="connsiteY24" fmla="*/ 16402 h 229625"/>
                  <a:gd name="connsiteX25" fmla="*/ 118990 w 225964"/>
                  <a:gd name="connsiteY25" fmla="*/ 8201 h 229625"/>
                  <a:gd name="connsiteX26" fmla="*/ 94387 w 225964"/>
                  <a:gd name="connsiteY26" fmla="*/ 0 h 229625"/>
                  <a:gd name="connsiteX27" fmla="*/ 53383 w 225964"/>
                  <a:gd name="connsiteY27" fmla="*/ 16402 h 229625"/>
                  <a:gd name="connsiteX28" fmla="*/ 65684 w 225964"/>
                  <a:gd name="connsiteY28" fmla="*/ 12302 h 22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25964" h="229625">
                    <a:moveTo>
                      <a:pt x="65684" y="12302"/>
                    </a:moveTo>
                    <a:cubicBezTo>
                      <a:pt x="63634" y="12985"/>
                      <a:pt x="48494" y="16055"/>
                      <a:pt x="41082" y="20502"/>
                    </a:cubicBezTo>
                    <a:cubicBezTo>
                      <a:pt x="24655" y="30358"/>
                      <a:pt x="26764" y="36864"/>
                      <a:pt x="16479" y="49206"/>
                    </a:cubicBezTo>
                    <a:cubicBezTo>
                      <a:pt x="12767" y="53661"/>
                      <a:pt x="8278" y="57407"/>
                      <a:pt x="4178" y="61507"/>
                    </a:cubicBezTo>
                    <a:cubicBezTo>
                      <a:pt x="2811" y="65607"/>
                      <a:pt x="77" y="69486"/>
                      <a:pt x="77" y="73808"/>
                    </a:cubicBezTo>
                    <a:cubicBezTo>
                      <a:pt x="77" y="114835"/>
                      <a:pt x="-911" y="156111"/>
                      <a:pt x="4178" y="196822"/>
                    </a:cubicBezTo>
                    <a:cubicBezTo>
                      <a:pt x="4789" y="201712"/>
                      <a:pt x="11848" y="203339"/>
                      <a:pt x="16479" y="205023"/>
                    </a:cubicBezTo>
                    <a:cubicBezTo>
                      <a:pt x="33773" y="211312"/>
                      <a:pt x="55555" y="214269"/>
                      <a:pt x="73885" y="217324"/>
                    </a:cubicBezTo>
                    <a:cubicBezTo>
                      <a:pt x="83218" y="221990"/>
                      <a:pt x="95522" y="229625"/>
                      <a:pt x="106689" y="229625"/>
                    </a:cubicBezTo>
                    <a:cubicBezTo>
                      <a:pt x="119066" y="229625"/>
                      <a:pt x="131292" y="226892"/>
                      <a:pt x="143593" y="225525"/>
                    </a:cubicBezTo>
                    <a:cubicBezTo>
                      <a:pt x="147693" y="222791"/>
                      <a:pt x="151391" y="219325"/>
                      <a:pt x="155894" y="217324"/>
                    </a:cubicBezTo>
                    <a:cubicBezTo>
                      <a:pt x="163794" y="213813"/>
                      <a:pt x="180497" y="209123"/>
                      <a:pt x="180497" y="209123"/>
                    </a:cubicBezTo>
                    <a:lnTo>
                      <a:pt x="188698" y="184520"/>
                    </a:lnTo>
                    <a:cubicBezTo>
                      <a:pt x="190065" y="180420"/>
                      <a:pt x="190400" y="175815"/>
                      <a:pt x="192798" y="172219"/>
                    </a:cubicBezTo>
                    <a:lnTo>
                      <a:pt x="200999" y="159918"/>
                    </a:lnTo>
                    <a:cubicBezTo>
                      <a:pt x="202312" y="154667"/>
                      <a:pt x="206260" y="137095"/>
                      <a:pt x="209200" y="131215"/>
                    </a:cubicBezTo>
                    <a:cubicBezTo>
                      <a:pt x="211404" y="126807"/>
                      <a:pt x="214667" y="123014"/>
                      <a:pt x="217401" y="118913"/>
                    </a:cubicBezTo>
                    <a:cubicBezTo>
                      <a:pt x="220135" y="110712"/>
                      <a:pt x="227699" y="102697"/>
                      <a:pt x="225602" y="94311"/>
                    </a:cubicBezTo>
                    <a:cubicBezTo>
                      <a:pt x="224235" y="88844"/>
                      <a:pt x="225109" y="82238"/>
                      <a:pt x="221501" y="77909"/>
                    </a:cubicBezTo>
                    <a:cubicBezTo>
                      <a:pt x="217588" y="73213"/>
                      <a:pt x="210823" y="71854"/>
                      <a:pt x="205100" y="69708"/>
                    </a:cubicBezTo>
                    <a:cubicBezTo>
                      <a:pt x="199823" y="67729"/>
                      <a:pt x="194117" y="67155"/>
                      <a:pt x="188698" y="65607"/>
                    </a:cubicBezTo>
                    <a:cubicBezTo>
                      <a:pt x="184542" y="64420"/>
                      <a:pt x="180497" y="62874"/>
                      <a:pt x="176396" y="61507"/>
                    </a:cubicBezTo>
                    <a:cubicBezTo>
                      <a:pt x="170929" y="57407"/>
                      <a:pt x="165556" y="53178"/>
                      <a:pt x="159995" y="49206"/>
                    </a:cubicBezTo>
                    <a:cubicBezTo>
                      <a:pt x="155985" y="46341"/>
                      <a:pt x="150938" y="44714"/>
                      <a:pt x="147693" y="41005"/>
                    </a:cubicBezTo>
                    <a:cubicBezTo>
                      <a:pt x="141202" y="33587"/>
                      <a:pt x="139492" y="21869"/>
                      <a:pt x="131291" y="16402"/>
                    </a:cubicBezTo>
                    <a:cubicBezTo>
                      <a:pt x="127191" y="13668"/>
                      <a:pt x="123493" y="10202"/>
                      <a:pt x="118990" y="8201"/>
                    </a:cubicBezTo>
                    <a:cubicBezTo>
                      <a:pt x="111090" y="4690"/>
                      <a:pt x="94387" y="0"/>
                      <a:pt x="94387" y="0"/>
                    </a:cubicBezTo>
                    <a:cubicBezTo>
                      <a:pt x="52277" y="5265"/>
                      <a:pt x="69672" y="-5315"/>
                      <a:pt x="53383" y="16402"/>
                    </a:cubicBezTo>
                    <a:cubicBezTo>
                      <a:pt x="52223" y="17948"/>
                      <a:pt x="67734" y="11619"/>
                      <a:pt x="65684" y="1230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08" name="Freeform 249">
                <a:extLst>
                  <a:ext uri="{FF2B5EF4-FFF2-40B4-BE49-F238E27FC236}">
                    <a16:creationId xmlns:a16="http://schemas.microsoft.com/office/drawing/2014/main" id="{D31A2957-3727-4CCF-BA06-75EA20356A28}"/>
                  </a:ext>
                </a:extLst>
              </p:cNvPr>
              <p:cNvSpPr/>
              <p:nvPr/>
            </p:nvSpPr>
            <p:spPr bwMode="auto">
              <a:xfrm>
                <a:off x="4483113" y="2698997"/>
                <a:ext cx="381011" cy="418850"/>
              </a:xfrm>
              <a:custGeom>
                <a:avLst/>
                <a:gdLst>
                  <a:gd name="connsiteX0" fmla="*/ 118913 w 229625"/>
                  <a:gd name="connsiteY0" fmla="*/ 5386 h 252291"/>
                  <a:gd name="connsiteX1" fmla="*/ 94310 w 229625"/>
                  <a:gd name="connsiteY1" fmla="*/ 1286 h 252291"/>
                  <a:gd name="connsiteX2" fmla="*/ 20502 w 229625"/>
                  <a:gd name="connsiteY2" fmla="*/ 9487 h 252291"/>
                  <a:gd name="connsiteX3" fmla="*/ 8201 w 229625"/>
                  <a:gd name="connsiteY3" fmla="*/ 21788 h 252291"/>
                  <a:gd name="connsiteX4" fmla="*/ 0 w 229625"/>
                  <a:gd name="connsiteY4" fmla="*/ 46391 h 252291"/>
                  <a:gd name="connsiteX5" fmla="*/ 16402 w 229625"/>
                  <a:gd name="connsiteY5" fmla="*/ 91496 h 252291"/>
                  <a:gd name="connsiteX6" fmla="*/ 20502 w 229625"/>
                  <a:gd name="connsiteY6" fmla="*/ 103797 h 252291"/>
                  <a:gd name="connsiteX7" fmla="*/ 32804 w 229625"/>
                  <a:gd name="connsiteY7" fmla="*/ 177605 h 252291"/>
                  <a:gd name="connsiteX8" fmla="*/ 49206 w 229625"/>
                  <a:gd name="connsiteY8" fmla="*/ 202208 h 252291"/>
                  <a:gd name="connsiteX9" fmla="*/ 73808 w 229625"/>
                  <a:gd name="connsiteY9" fmla="*/ 210409 h 252291"/>
                  <a:gd name="connsiteX10" fmla="*/ 86110 w 229625"/>
                  <a:gd name="connsiteY10" fmla="*/ 214509 h 252291"/>
                  <a:gd name="connsiteX11" fmla="*/ 102511 w 229625"/>
                  <a:gd name="connsiteY11" fmla="*/ 239112 h 252291"/>
                  <a:gd name="connsiteX12" fmla="*/ 200922 w 229625"/>
                  <a:gd name="connsiteY12" fmla="*/ 247313 h 252291"/>
                  <a:gd name="connsiteX13" fmla="*/ 213223 w 229625"/>
                  <a:gd name="connsiteY13" fmla="*/ 251413 h 252291"/>
                  <a:gd name="connsiteX14" fmla="*/ 229625 w 229625"/>
                  <a:gd name="connsiteY14" fmla="*/ 218609 h 252291"/>
                  <a:gd name="connsiteX15" fmla="*/ 213223 w 229625"/>
                  <a:gd name="connsiteY15" fmla="*/ 161203 h 252291"/>
                  <a:gd name="connsiteX16" fmla="*/ 196822 w 229625"/>
                  <a:gd name="connsiteY16" fmla="*/ 153002 h 252291"/>
                  <a:gd name="connsiteX17" fmla="*/ 180420 w 229625"/>
                  <a:gd name="connsiteY17" fmla="*/ 120199 h 252291"/>
                  <a:gd name="connsiteX18" fmla="*/ 172219 w 229625"/>
                  <a:gd name="connsiteY18" fmla="*/ 103797 h 252291"/>
                  <a:gd name="connsiteX19" fmla="*/ 168119 w 229625"/>
                  <a:gd name="connsiteY19" fmla="*/ 91496 h 252291"/>
                  <a:gd name="connsiteX20" fmla="*/ 147616 w 229625"/>
                  <a:gd name="connsiteY20" fmla="*/ 66893 h 252291"/>
                  <a:gd name="connsiteX21" fmla="*/ 139415 w 229625"/>
                  <a:gd name="connsiteY21" fmla="*/ 54592 h 252291"/>
                  <a:gd name="connsiteX22" fmla="*/ 118913 w 229625"/>
                  <a:gd name="connsiteY22" fmla="*/ 5386 h 252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9625" h="252291">
                    <a:moveTo>
                      <a:pt x="118913" y="5386"/>
                    </a:moveTo>
                    <a:cubicBezTo>
                      <a:pt x="111396" y="-3498"/>
                      <a:pt x="102624" y="1286"/>
                      <a:pt x="94310" y="1286"/>
                    </a:cubicBezTo>
                    <a:cubicBezTo>
                      <a:pt x="41652" y="1286"/>
                      <a:pt x="49528" y="-189"/>
                      <a:pt x="20502" y="9487"/>
                    </a:cubicBezTo>
                    <a:cubicBezTo>
                      <a:pt x="16402" y="13587"/>
                      <a:pt x="11017" y="16719"/>
                      <a:pt x="8201" y="21788"/>
                    </a:cubicBezTo>
                    <a:cubicBezTo>
                      <a:pt x="4003" y="29345"/>
                      <a:pt x="0" y="46391"/>
                      <a:pt x="0" y="46391"/>
                    </a:cubicBezTo>
                    <a:cubicBezTo>
                      <a:pt x="9396" y="83975"/>
                      <a:pt x="1949" y="69816"/>
                      <a:pt x="16402" y="91496"/>
                    </a:cubicBezTo>
                    <a:cubicBezTo>
                      <a:pt x="17769" y="95596"/>
                      <a:pt x="19931" y="99513"/>
                      <a:pt x="20502" y="103797"/>
                    </a:cubicBezTo>
                    <a:cubicBezTo>
                      <a:pt x="22553" y="119180"/>
                      <a:pt x="20852" y="159677"/>
                      <a:pt x="32804" y="177605"/>
                    </a:cubicBezTo>
                    <a:cubicBezTo>
                      <a:pt x="38271" y="185806"/>
                      <a:pt x="39855" y="199091"/>
                      <a:pt x="49206" y="202208"/>
                    </a:cubicBezTo>
                    <a:lnTo>
                      <a:pt x="73808" y="210409"/>
                    </a:lnTo>
                    <a:lnTo>
                      <a:pt x="86110" y="214509"/>
                    </a:lnTo>
                    <a:cubicBezTo>
                      <a:pt x="91577" y="222710"/>
                      <a:pt x="92704" y="238131"/>
                      <a:pt x="102511" y="239112"/>
                    </a:cubicBezTo>
                    <a:cubicBezTo>
                      <a:pt x="162605" y="245121"/>
                      <a:pt x="129814" y="242233"/>
                      <a:pt x="200922" y="247313"/>
                    </a:cubicBezTo>
                    <a:cubicBezTo>
                      <a:pt x="205022" y="248680"/>
                      <a:pt x="210167" y="254469"/>
                      <a:pt x="213223" y="251413"/>
                    </a:cubicBezTo>
                    <a:cubicBezTo>
                      <a:pt x="221867" y="242768"/>
                      <a:pt x="229625" y="218609"/>
                      <a:pt x="229625" y="218609"/>
                    </a:cubicBezTo>
                    <a:cubicBezTo>
                      <a:pt x="226661" y="186004"/>
                      <a:pt x="235562" y="177160"/>
                      <a:pt x="213223" y="161203"/>
                    </a:cubicBezTo>
                    <a:cubicBezTo>
                      <a:pt x="208249" y="157650"/>
                      <a:pt x="202289" y="155736"/>
                      <a:pt x="196822" y="153002"/>
                    </a:cubicBezTo>
                    <a:lnTo>
                      <a:pt x="180420" y="120199"/>
                    </a:lnTo>
                    <a:cubicBezTo>
                      <a:pt x="177686" y="114732"/>
                      <a:pt x="174152" y="109596"/>
                      <a:pt x="172219" y="103797"/>
                    </a:cubicBezTo>
                    <a:cubicBezTo>
                      <a:pt x="170852" y="99697"/>
                      <a:pt x="170052" y="95362"/>
                      <a:pt x="168119" y="91496"/>
                    </a:cubicBezTo>
                    <a:cubicBezTo>
                      <a:pt x="160483" y="76223"/>
                      <a:pt x="158954" y="80497"/>
                      <a:pt x="147616" y="66893"/>
                    </a:cubicBezTo>
                    <a:cubicBezTo>
                      <a:pt x="144461" y="63107"/>
                      <a:pt x="142149" y="58692"/>
                      <a:pt x="139415" y="54592"/>
                    </a:cubicBezTo>
                    <a:cubicBezTo>
                      <a:pt x="134936" y="18755"/>
                      <a:pt x="126430" y="14270"/>
                      <a:pt x="118913" y="5386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09" name="Freeform 250">
                <a:extLst>
                  <a:ext uri="{FF2B5EF4-FFF2-40B4-BE49-F238E27FC236}">
                    <a16:creationId xmlns:a16="http://schemas.microsoft.com/office/drawing/2014/main" id="{BF7451D4-4381-4DE0-94D4-E62AAE0D1389}"/>
                  </a:ext>
                </a:extLst>
              </p:cNvPr>
              <p:cNvSpPr/>
              <p:nvPr/>
            </p:nvSpPr>
            <p:spPr bwMode="auto">
              <a:xfrm>
                <a:off x="4864122" y="2738141"/>
                <a:ext cx="279234" cy="340561"/>
              </a:xfrm>
              <a:custGeom>
                <a:avLst/>
                <a:gdLst>
                  <a:gd name="connsiteX0" fmla="*/ 28703 w 168756"/>
                  <a:gd name="connsiteY0" fmla="*/ 16402 h 205023"/>
                  <a:gd name="connsiteX1" fmla="*/ 8201 w 168756"/>
                  <a:gd name="connsiteY1" fmla="*/ 41005 h 205023"/>
                  <a:gd name="connsiteX2" fmla="*/ 0 w 168756"/>
                  <a:gd name="connsiteY2" fmla="*/ 77909 h 205023"/>
                  <a:gd name="connsiteX3" fmla="*/ 12301 w 168756"/>
                  <a:gd name="connsiteY3" fmla="*/ 127114 h 205023"/>
                  <a:gd name="connsiteX4" fmla="*/ 24603 w 168756"/>
                  <a:gd name="connsiteY4" fmla="*/ 131215 h 205023"/>
                  <a:gd name="connsiteX5" fmla="*/ 32804 w 168756"/>
                  <a:gd name="connsiteY5" fmla="*/ 143516 h 205023"/>
                  <a:gd name="connsiteX6" fmla="*/ 45105 w 168756"/>
                  <a:gd name="connsiteY6" fmla="*/ 155817 h 205023"/>
                  <a:gd name="connsiteX7" fmla="*/ 65607 w 168756"/>
                  <a:gd name="connsiteY7" fmla="*/ 180420 h 205023"/>
                  <a:gd name="connsiteX8" fmla="*/ 90210 w 168756"/>
                  <a:gd name="connsiteY8" fmla="*/ 196822 h 205023"/>
                  <a:gd name="connsiteX9" fmla="*/ 102511 w 168756"/>
                  <a:gd name="connsiteY9" fmla="*/ 205023 h 205023"/>
                  <a:gd name="connsiteX10" fmla="*/ 139415 w 168756"/>
                  <a:gd name="connsiteY10" fmla="*/ 196822 h 205023"/>
                  <a:gd name="connsiteX11" fmla="*/ 164018 w 168756"/>
                  <a:gd name="connsiteY11" fmla="*/ 176320 h 205023"/>
                  <a:gd name="connsiteX12" fmla="*/ 164018 w 168756"/>
                  <a:gd name="connsiteY12" fmla="*/ 114813 h 205023"/>
                  <a:gd name="connsiteX13" fmla="*/ 151717 w 168756"/>
                  <a:gd name="connsiteY13" fmla="*/ 102512 h 205023"/>
                  <a:gd name="connsiteX14" fmla="*/ 139415 w 168756"/>
                  <a:gd name="connsiteY14" fmla="*/ 65607 h 205023"/>
                  <a:gd name="connsiteX15" fmla="*/ 135315 w 168756"/>
                  <a:gd name="connsiteY15" fmla="*/ 53306 h 205023"/>
                  <a:gd name="connsiteX16" fmla="*/ 131214 w 168756"/>
                  <a:gd name="connsiteY16" fmla="*/ 36904 h 205023"/>
                  <a:gd name="connsiteX17" fmla="*/ 118913 w 168756"/>
                  <a:gd name="connsiteY17" fmla="*/ 32804 h 205023"/>
                  <a:gd name="connsiteX18" fmla="*/ 82009 w 168756"/>
                  <a:gd name="connsiteY18" fmla="*/ 12302 h 205023"/>
                  <a:gd name="connsiteX19" fmla="*/ 57406 w 168756"/>
                  <a:gd name="connsiteY19" fmla="*/ 0 h 205023"/>
                  <a:gd name="connsiteX20" fmla="*/ 32804 w 168756"/>
                  <a:gd name="connsiteY20" fmla="*/ 4101 h 205023"/>
                  <a:gd name="connsiteX21" fmla="*/ 28703 w 168756"/>
                  <a:gd name="connsiteY21" fmla="*/ 16402 h 205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8756" h="205023">
                    <a:moveTo>
                      <a:pt x="28703" y="16402"/>
                    </a:moveTo>
                    <a:cubicBezTo>
                      <a:pt x="24603" y="22553"/>
                      <a:pt x="13693" y="31851"/>
                      <a:pt x="8201" y="41005"/>
                    </a:cubicBezTo>
                    <a:cubicBezTo>
                      <a:pt x="6462" y="43903"/>
                      <a:pt x="193" y="76942"/>
                      <a:pt x="0" y="77909"/>
                    </a:cubicBezTo>
                    <a:cubicBezTo>
                      <a:pt x="1414" y="90640"/>
                      <a:pt x="-1480" y="116090"/>
                      <a:pt x="12301" y="127114"/>
                    </a:cubicBezTo>
                    <a:cubicBezTo>
                      <a:pt x="15676" y="129814"/>
                      <a:pt x="20502" y="129848"/>
                      <a:pt x="24603" y="131215"/>
                    </a:cubicBezTo>
                    <a:cubicBezTo>
                      <a:pt x="27337" y="135315"/>
                      <a:pt x="29649" y="139730"/>
                      <a:pt x="32804" y="143516"/>
                    </a:cubicBezTo>
                    <a:cubicBezTo>
                      <a:pt x="36516" y="147971"/>
                      <a:pt x="41889" y="150992"/>
                      <a:pt x="45105" y="155817"/>
                    </a:cubicBezTo>
                    <a:cubicBezTo>
                      <a:pt x="62322" y="181644"/>
                      <a:pt x="28425" y="154393"/>
                      <a:pt x="65607" y="180420"/>
                    </a:cubicBezTo>
                    <a:cubicBezTo>
                      <a:pt x="73682" y="186072"/>
                      <a:pt x="82009" y="191355"/>
                      <a:pt x="90210" y="196822"/>
                    </a:cubicBezTo>
                    <a:lnTo>
                      <a:pt x="102511" y="205023"/>
                    </a:lnTo>
                    <a:cubicBezTo>
                      <a:pt x="114812" y="202289"/>
                      <a:pt x="127460" y="200807"/>
                      <a:pt x="139415" y="196822"/>
                    </a:cubicBezTo>
                    <a:cubicBezTo>
                      <a:pt x="147979" y="193967"/>
                      <a:pt x="158307" y="182031"/>
                      <a:pt x="164018" y="176320"/>
                    </a:cubicBezTo>
                    <a:cubicBezTo>
                      <a:pt x="167905" y="152994"/>
                      <a:pt x="172382" y="139905"/>
                      <a:pt x="164018" y="114813"/>
                    </a:cubicBezTo>
                    <a:cubicBezTo>
                      <a:pt x="162184" y="109312"/>
                      <a:pt x="155817" y="106612"/>
                      <a:pt x="151717" y="102512"/>
                    </a:cubicBezTo>
                    <a:lnTo>
                      <a:pt x="139415" y="65607"/>
                    </a:lnTo>
                    <a:cubicBezTo>
                      <a:pt x="138048" y="61507"/>
                      <a:pt x="136363" y="57499"/>
                      <a:pt x="135315" y="53306"/>
                    </a:cubicBezTo>
                    <a:cubicBezTo>
                      <a:pt x="133948" y="47839"/>
                      <a:pt x="134735" y="41305"/>
                      <a:pt x="131214" y="36904"/>
                    </a:cubicBezTo>
                    <a:cubicBezTo>
                      <a:pt x="128514" y="33529"/>
                      <a:pt x="123013" y="34171"/>
                      <a:pt x="118913" y="32804"/>
                    </a:cubicBezTo>
                    <a:cubicBezTo>
                      <a:pt x="90714" y="14005"/>
                      <a:pt x="103661" y="19519"/>
                      <a:pt x="82009" y="12302"/>
                    </a:cubicBezTo>
                    <a:cubicBezTo>
                      <a:pt x="75790" y="8156"/>
                      <a:pt x="65894" y="0"/>
                      <a:pt x="57406" y="0"/>
                    </a:cubicBezTo>
                    <a:cubicBezTo>
                      <a:pt x="49092" y="0"/>
                      <a:pt x="41005" y="2734"/>
                      <a:pt x="32804" y="4101"/>
                    </a:cubicBezTo>
                    <a:cubicBezTo>
                      <a:pt x="28271" y="17699"/>
                      <a:pt x="32803" y="10251"/>
                      <a:pt x="28703" y="1640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10" name="Freeform 251">
                <a:extLst>
                  <a:ext uri="{FF2B5EF4-FFF2-40B4-BE49-F238E27FC236}">
                    <a16:creationId xmlns:a16="http://schemas.microsoft.com/office/drawing/2014/main" id="{A2FAAA5E-1EDB-4EA6-B7FD-75D3F4771EA0}"/>
                  </a:ext>
                </a:extLst>
              </p:cNvPr>
              <p:cNvSpPr/>
              <p:nvPr/>
            </p:nvSpPr>
            <p:spPr bwMode="auto">
              <a:xfrm>
                <a:off x="5189025" y="2958658"/>
                <a:ext cx="237478" cy="450166"/>
              </a:xfrm>
              <a:custGeom>
                <a:avLst/>
                <a:gdLst>
                  <a:gd name="connsiteX0" fmla="*/ 45105 w 143516"/>
                  <a:gd name="connsiteY0" fmla="*/ 0 h 270629"/>
                  <a:gd name="connsiteX1" fmla="*/ 36904 w 143516"/>
                  <a:gd name="connsiteY1" fmla="*/ 20502 h 270629"/>
                  <a:gd name="connsiteX2" fmla="*/ 28703 w 143516"/>
                  <a:gd name="connsiteY2" fmla="*/ 32803 h 270629"/>
                  <a:gd name="connsiteX3" fmla="*/ 16402 w 143516"/>
                  <a:gd name="connsiteY3" fmla="*/ 53305 h 270629"/>
                  <a:gd name="connsiteX4" fmla="*/ 4101 w 143516"/>
                  <a:gd name="connsiteY4" fmla="*/ 77908 h 270629"/>
                  <a:gd name="connsiteX5" fmla="*/ 0 w 143516"/>
                  <a:gd name="connsiteY5" fmla="*/ 102511 h 270629"/>
                  <a:gd name="connsiteX6" fmla="*/ 4101 w 143516"/>
                  <a:gd name="connsiteY6" fmla="*/ 172218 h 270629"/>
                  <a:gd name="connsiteX7" fmla="*/ 12301 w 143516"/>
                  <a:gd name="connsiteY7" fmla="*/ 196821 h 270629"/>
                  <a:gd name="connsiteX8" fmla="*/ 20502 w 143516"/>
                  <a:gd name="connsiteY8" fmla="*/ 221424 h 270629"/>
                  <a:gd name="connsiteX9" fmla="*/ 24603 w 143516"/>
                  <a:gd name="connsiteY9" fmla="*/ 233725 h 270629"/>
                  <a:gd name="connsiteX10" fmla="*/ 32804 w 143516"/>
                  <a:gd name="connsiteY10" fmla="*/ 250127 h 270629"/>
                  <a:gd name="connsiteX11" fmla="*/ 41005 w 143516"/>
                  <a:gd name="connsiteY11" fmla="*/ 262428 h 270629"/>
                  <a:gd name="connsiteX12" fmla="*/ 53306 w 143516"/>
                  <a:gd name="connsiteY12" fmla="*/ 270629 h 270629"/>
                  <a:gd name="connsiteX13" fmla="*/ 77909 w 143516"/>
                  <a:gd name="connsiteY13" fmla="*/ 266529 h 270629"/>
                  <a:gd name="connsiteX14" fmla="*/ 106612 w 143516"/>
                  <a:gd name="connsiteY14" fmla="*/ 241926 h 270629"/>
                  <a:gd name="connsiteX15" fmla="*/ 118913 w 143516"/>
                  <a:gd name="connsiteY15" fmla="*/ 237826 h 270629"/>
                  <a:gd name="connsiteX16" fmla="*/ 127114 w 143516"/>
                  <a:gd name="connsiteY16" fmla="*/ 225524 h 270629"/>
                  <a:gd name="connsiteX17" fmla="*/ 139415 w 143516"/>
                  <a:gd name="connsiteY17" fmla="*/ 217323 h 270629"/>
                  <a:gd name="connsiteX18" fmla="*/ 143516 w 143516"/>
                  <a:gd name="connsiteY18" fmla="*/ 205022 h 270629"/>
                  <a:gd name="connsiteX19" fmla="*/ 139415 w 143516"/>
                  <a:gd name="connsiteY19" fmla="*/ 188620 h 270629"/>
                  <a:gd name="connsiteX20" fmla="*/ 127114 w 143516"/>
                  <a:gd name="connsiteY20" fmla="*/ 184520 h 270629"/>
                  <a:gd name="connsiteX21" fmla="*/ 123014 w 143516"/>
                  <a:gd name="connsiteY21" fmla="*/ 172218 h 270629"/>
                  <a:gd name="connsiteX22" fmla="*/ 127114 w 143516"/>
                  <a:gd name="connsiteY22" fmla="*/ 155817 h 270629"/>
                  <a:gd name="connsiteX23" fmla="*/ 135315 w 143516"/>
                  <a:gd name="connsiteY23" fmla="*/ 143515 h 270629"/>
                  <a:gd name="connsiteX24" fmla="*/ 139415 w 143516"/>
                  <a:gd name="connsiteY24" fmla="*/ 131214 h 270629"/>
                  <a:gd name="connsiteX25" fmla="*/ 135315 w 143516"/>
                  <a:gd name="connsiteY25" fmla="*/ 114812 h 270629"/>
                  <a:gd name="connsiteX26" fmla="*/ 110712 w 143516"/>
                  <a:gd name="connsiteY26" fmla="*/ 102511 h 270629"/>
                  <a:gd name="connsiteX27" fmla="*/ 106612 w 143516"/>
                  <a:gd name="connsiteY27" fmla="*/ 53305 h 270629"/>
                  <a:gd name="connsiteX28" fmla="*/ 102511 w 143516"/>
                  <a:gd name="connsiteY28" fmla="*/ 32803 h 270629"/>
                  <a:gd name="connsiteX29" fmla="*/ 94310 w 143516"/>
                  <a:gd name="connsiteY29" fmla="*/ 20502 h 270629"/>
                  <a:gd name="connsiteX30" fmla="*/ 45105 w 143516"/>
                  <a:gd name="connsiteY30" fmla="*/ 0 h 270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3516" h="270629">
                    <a:moveTo>
                      <a:pt x="45105" y="0"/>
                    </a:moveTo>
                    <a:cubicBezTo>
                      <a:pt x="35537" y="0"/>
                      <a:pt x="40196" y="13919"/>
                      <a:pt x="36904" y="20502"/>
                    </a:cubicBezTo>
                    <a:cubicBezTo>
                      <a:pt x="34700" y="24910"/>
                      <a:pt x="31315" y="28624"/>
                      <a:pt x="28703" y="32803"/>
                    </a:cubicBezTo>
                    <a:cubicBezTo>
                      <a:pt x="24479" y="39561"/>
                      <a:pt x="19966" y="46177"/>
                      <a:pt x="16402" y="53305"/>
                    </a:cubicBezTo>
                    <a:cubicBezTo>
                      <a:pt x="-576" y="87262"/>
                      <a:pt x="27603" y="42653"/>
                      <a:pt x="4101" y="77908"/>
                    </a:cubicBezTo>
                    <a:cubicBezTo>
                      <a:pt x="2734" y="86109"/>
                      <a:pt x="0" y="94197"/>
                      <a:pt x="0" y="102511"/>
                    </a:cubicBezTo>
                    <a:cubicBezTo>
                      <a:pt x="0" y="125787"/>
                      <a:pt x="1091" y="149138"/>
                      <a:pt x="4101" y="172218"/>
                    </a:cubicBezTo>
                    <a:cubicBezTo>
                      <a:pt x="5219" y="180790"/>
                      <a:pt x="9567" y="188620"/>
                      <a:pt x="12301" y="196821"/>
                    </a:cubicBezTo>
                    <a:lnTo>
                      <a:pt x="20502" y="221424"/>
                    </a:lnTo>
                    <a:cubicBezTo>
                      <a:pt x="21869" y="225524"/>
                      <a:pt x="22670" y="229859"/>
                      <a:pt x="24603" y="233725"/>
                    </a:cubicBezTo>
                    <a:cubicBezTo>
                      <a:pt x="27337" y="239192"/>
                      <a:pt x="29771" y="244820"/>
                      <a:pt x="32804" y="250127"/>
                    </a:cubicBezTo>
                    <a:cubicBezTo>
                      <a:pt x="35249" y="254406"/>
                      <a:pt x="37520" y="258943"/>
                      <a:pt x="41005" y="262428"/>
                    </a:cubicBezTo>
                    <a:cubicBezTo>
                      <a:pt x="44490" y="265913"/>
                      <a:pt x="49206" y="267895"/>
                      <a:pt x="53306" y="270629"/>
                    </a:cubicBezTo>
                    <a:cubicBezTo>
                      <a:pt x="61507" y="269262"/>
                      <a:pt x="70190" y="269617"/>
                      <a:pt x="77909" y="266529"/>
                    </a:cubicBezTo>
                    <a:cubicBezTo>
                      <a:pt x="96566" y="259066"/>
                      <a:pt x="91499" y="252000"/>
                      <a:pt x="106612" y="241926"/>
                    </a:cubicBezTo>
                    <a:cubicBezTo>
                      <a:pt x="110208" y="239529"/>
                      <a:pt x="114813" y="239193"/>
                      <a:pt x="118913" y="237826"/>
                    </a:cubicBezTo>
                    <a:cubicBezTo>
                      <a:pt x="121647" y="233725"/>
                      <a:pt x="123629" y="229009"/>
                      <a:pt x="127114" y="225524"/>
                    </a:cubicBezTo>
                    <a:cubicBezTo>
                      <a:pt x="130599" y="222039"/>
                      <a:pt x="136336" y="221171"/>
                      <a:pt x="139415" y="217323"/>
                    </a:cubicBezTo>
                    <a:cubicBezTo>
                      <a:pt x="142115" y="213948"/>
                      <a:pt x="142149" y="209122"/>
                      <a:pt x="143516" y="205022"/>
                    </a:cubicBezTo>
                    <a:cubicBezTo>
                      <a:pt x="142149" y="199555"/>
                      <a:pt x="142936" y="193021"/>
                      <a:pt x="139415" y="188620"/>
                    </a:cubicBezTo>
                    <a:cubicBezTo>
                      <a:pt x="136715" y="185245"/>
                      <a:pt x="130170" y="187576"/>
                      <a:pt x="127114" y="184520"/>
                    </a:cubicBezTo>
                    <a:cubicBezTo>
                      <a:pt x="124058" y="181464"/>
                      <a:pt x="124381" y="176319"/>
                      <a:pt x="123014" y="172218"/>
                    </a:cubicBezTo>
                    <a:cubicBezTo>
                      <a:pt x="124381" y="166751"/>
                      <a:pt x="124894" y="160997"/>
                      <a:pt x="127114" y="155817"/>
                    </a:cubicBezTo>
                    <a:cubicBezTo>
                      <a:pt x="129055" y="151287"/>
                      <a:pt x="133111" y="147923"/>
                      <a:pt x="135315" y="143515"/>
                    </a:cubicBezTo>
                    <a:cubicBezTo>
                      <a:pt x="137248" y="139649"/>
                      <a:pt x="138048" y="135314"/>
                      <a:pt x="139415" y="131214"/>
                    </a:cubicBezTo>
                    <a:cubicBezTo>
                      <a:pt x="138048" y="125747"/>
                      <a:pt x="138441" y="119501"/>
                      <a:pt x="135315" y="114812"/>
                    </a:cubicBezTo>
                    <a:cubicBezTo>
                      <a:pt x="130772" y="107998"/>
                      <a:pt x="117730" y="104850"/>
                      <a:pt x="110712" y="102511"/>
                    </a:cubicBezTo>
                    <a:cubicBezTo>
                      <a:pt x="99882" y="70021"/>
                      <a:pt x="101090" y="86435"/>
                      <a:pt x="106612" y="53305"/>
                    </a:cubicBezTo>
                    <a:cubicBezTo>
                      <a:pt x="105245" y="46471"/>
                      <a:pt x="104958" y="39329"/>
                      <a:pt x="102511" y="32803"/>
                    </a:cubicBezTo>
                    <a:cubicBezTo>
                      <a:pt x="100781" y="28189"/>
                      <a:pt x="98489" y="23114"/>
                      <a:pt x="94310" y="20502"/>
                    </a:cubicBezTo>
                    <a:cubicBezTo>
                      <a:pt x="77039" y="9708"/>
                      <a:pt x="54673" y="0"/>
                      <a:pt x="451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11" name="Freeform 252">
                <a:extLst>
                  <a:ext uri="{FF2B5EF4-FFF2-40B4-BE49-F238E27FC236}">
                    <a16:creationId xmlns:a16="http://schemas.microsoft.com/office/drawing/2014/main" id="{776306E4-C9CA-4F0B-BAAE-679592C98A1C}"/>
                  </a:ext>
                </a:extLst>
              </p:cNvPr>
              <p:cNvSpPr/>
              <p:nvPr/>
            </p:nvSpPr>
            <p:spPr bwMode="auto">
              <a:xfrm>
                <a:off x="4733639" y="3078704"/>
                <a:ext cx="413632" cy="330122"/>
              </a:xfrm>
              <a:custGeom>
                <a:avLst/>
                <a:gdLst>
                  <a:gd name="connsiteX0" fmla="*/ 164018 w 255003"/>
                  <a:gd name="connsiteY0" fmla="*/ 337 h 218693"/>
                  <a:gd name="connsiteX1" fmla="*/ 139416 w 255003"/>
                  <a:gd name="connsiteY1" fmla="*/ 4437 h 218693"/>
                  <a:gd name="connsiteX2" fmla="*/ 123014 w 255003"/>
                  <a:gd name="connsiteY2" fmla="*/ 12638 h 218693"/>
                  <a:gd name="connsiteX3" fmla="*/ 110713 w 255003"/>
                  <a:gd name="connsiteY3" fmla="*/ 16739 h 218693"/>
                  <a:gd name="connsiteX4" fmla="*/ 98411 w 255003"/>
                  <a:gd name="connsiteY4" fmla="*/ 29040 h 218693"/>
                  <a:gd name="connsiteX5" fmla="*/ 82009 w 255003"/>
                  <a:gd name="connsiteY5" fmla="*/ 33140 h 218693"/>
                  <a:gd name="connsiteX6" fmla="*/ 69708 w 255003"/>
                  <a:gd name="connsiteY6" fmla="*/ 37241 h 218693"/>
                  <a:gd name="connsiteX7" fmla="*/ 57407 w 255003"/>
                  <a:gd name="connsiteY7" fmla="*/ 49542 h 218693"/>
                  <a:gd name="connsiteX8" fmla="*/ 32804 w 255003"/>
                  <a:gd name="connsiteY8" fmla="*/ 65944 h 218693"/>
                  <a:gd name="connsiteX9" fmla="*/ 16402 w 255003"/>
                  <a:gd name="connsiteY9" fmla="*/ 90547 h 218693"/>
                  <a:gd name="connsiteX10" fmla="*/ 12302 w 255003"/>
                  <a:gd name="connsiteY10" fmla="*/ 102848 h 218693"/>
                  <a:gd name="connsiteX11" fmla="*/ 4101 w 255003"/>
                  <a:gd name="connsiteY11" fmla="*/ 115149 h 218693"/>
                  <a:gd name="connsiteX12" fmla="*/ 0 w 255003"/>
                  <a:gd name="connsiteY12" fmla="*/ 131551 h 218693"/>
                  <a:gd name="connsiteX13" fmla="*/ 4101 w 255003"/>
                  <a:gd name="connsiteY13" fmla="*/ 172556 h 218693"/>
                  <a:gd name="connsiteX14" fmla="*/ 16402 w 255003"/>
                  <a:gd name="connsiteY14" fmla="*/ 176656 h 218693"/>
                  <a:gd name="connsiteX15" fmla="*/ 32804 w 255003"/>
                  <a:gd name="connsiteY15" fmla="*/ 188957 h 218693"/>
                  <a:gd name="connsiteX16" fmla="*/ 49206 w 255003"/>
                  <a:gd name="connsiteY16" fmla="*/ 193058 h 218693"/>
                  <a:gd name="connsiteX17" fmla="*/ 82009 w 255003"/>
                  <a:gd name="connsiteY17" fmla="*/ 205359 h 218693"/>
                  <a:gd name="connsiteX18" fmla="*/ 94311 w 255003"/>
                  <a:gd name="connsiteY18" fmla="*/ 217661 h 218693"/>
                  <a:gd name="connsiteX19" fmla="*/ 180420 w 255003"/>
                  <a:gd name="connsiteY19" fmla="*/ 209460 h 218693"/>
                  <a:gd name="connsiteX20" fmla="*/ 192722 w 255003"/>
                  <a:gd name="connsiteY20" fmla="*/ 201259 h 218693"/>
                  <a:gd name="connsiteX21" fmla="*/ 200922 w 255003"/>
                  <a:gd name="connsiteY21" fmla="*/ 188957 h 218693"/>
                  <a:gd name="connsiteX22" fmla="*/ 229626 w 255003"/>
                  <a:gd name="connsiteY22" fmla="*/ 176656 h 218693"/>
                  <a:gd name="connsiteX23" fmla="*/ 250128 w 255003"/>
                  <a:gd name="connsiteY23" fmla="*/ 143852 h 218693"/>
                  <a:gd name="connsiteX24" fmla="*/ 254228 w 255003"/>
                  <a:gd name="connsiteY24" fmla="*/ 131551 h 218693"/>
                  <a:gd name="connsiteX25" fmla="*/ 241927 w 255003"/>
                  <a:gd name="connsiteY25" fmla="*/ 53643 h 218693"/>
                  <a:gd name="connsiteX26" fmla="*/ 217324 w 255003"/>
                  <a:gd name="connsiteY26" fmla="*/ 41341 h 218693"/>
                  <a:gd name="connsiteX27" fmla="*/ 192722 w 255003"/>
                  <a:gd name="connsiteY27" fmla="*/ 24939 h 218693"/>
                  <a:gd name="connsiteX28" fmla="*/ 184521 w 255003"/>
                  <a:gd name="connsiteY28" fmla="*/ 12638 h 218693"/>
                  <a:gd name="connsiteX29" fmla="*/ 164018 w 255003"/>
                  <a:gd name="connsiteY29" fmla="*/ 337 h 218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55003" h="218693">
                    <a:moveTo>
                      <a:pt x="164018" y="337"/>
                    </a:moveTo>
                    <a:cubicBezTo>
                      <a:pt x="156501" y="-1030"/>
                      <a:pt x="147379" y="2048"/>
                      <a:pt x="139416" y="4437"/>
                    </a:cubicBezTo>
                    <a:cubicBezTo>
                      <a:pt x="133561" y="6193"/>
                      <a:pt x="128632" y="10230"/>
                      <a:pt x="123014" y="12638"/>
                    </a:cubicBezTo>
                    <a:cubicBezTo>
                      <a:pt x="119041" y="14341"/>
                      <a:pt x="114813" y="15372"/>
                      <a:pt x="110713" y="16739"/>
                    </a:cubicBezTo>
                    <a:cubicBezTo>
                      <a:pt x="106612" y="20839"/>
                      <a:pt x="103446" y="26163"/>
                      <a:pt x="98411" y="29040"/>
                    </a:cubicBezTo>
                    <a:cubicBezTo>
                      <a:pt x="93518" y="31836"/>
                      <a:pt x="87428" y="31592"/>
                      <a:pt x="82009" y="33140"/>
                    </a:cubicBezTo>
                    <a:cubicBezTo>
                      <a:pt x="77853" y="34327"/>
                      <a:pt x="73808" y="35874"/>
                      <a:pt x="69708" y="37241"/>
                    </a:cubicBezTo>
                    <a:cubicBezTo>
                      <a:pt x="65608" y="41341"/>
                      <a:pt x="62232" y="46325"/>
                      <a:pt x="57407" y="49542"/>
                    </a:cubicBezTo>
                    <a:cubicBezTo>
                      <a:pt x="35302" y="64279"/>
                      <a:pt x="53932" y="38779"/>
                      <a:pt x="32804" y="65944"/>
                    </a:cubicBezTo>
                    <a:cubicBezTo>
                      <a:pt x="26753" y="73724"/>
                      <a:pt x="16402" y="90547"/>
                      <a:pt x="16402" y="90547"/>
                    </a:cubicBezTo>
                    <a:cubicBezTo>
                      <a:pt x="15035" y="94647"/>
                      <a:pt x="14235" y="98982"/>
                      <a:pt x="12302" y="102848"/>
                    </a:cubicBezTo>
                    <a:cubicBezTo>
                      <a:pt x="10098" y="107256"/>
                      <a:pt x="6042" y="110619"/>
                      <a:pt x="4101" y="115149"/>
                    </a:cubicBezTo>
                    <a:cubicBezTo>
                      <a:pt x="1881" y="120329"/>
                      <a:pt x="1367" y="126084"/>
                      <a:pt x="0" y="131551"/>
                    </a:cubicBezTo>
                    <a:cubicBezTo>
                      <a:pt x="1367" y="145219"/>
                      <a:pt x="-593" y="159647"/>
                      <a:pt x="4101" y="172556"/>
                    </a:cubicBezTo>
                    <a:cubicBezTo>
                      <a:pt x="5578" y="176618"/>
                      <a:pt x="12649" y="174512"/>
                      <a:pt x="16402" y="176656"/>
                    </a:cubicBezTo>
                    <a:cubicBezTo>
                      <a:pt x="22336" y="180047"/>
                      <a:pt x="26691" y="185901"/>
                      <a:pt x="32804" y="188957"/>
                    </a:cubicBezTo>
                    <a:cubicBezTo>
                      <a:pt x="37845" y="191477"/>
                      <a:pt x="43787" y="191510"/>
                      <a:pt x="49206" y="193058"/>
                    </a:cubicBezTo>
                    <a:cubicBezTo>
                      <a:pt x="60461" y="196274"/>
                      <a:pt x="71168" y="201022"/>
                      <a:pt x="82009" y="205359"/>
                    </a:cubicBezTo>
                    <a:cubicBezTo>
                      <a:pt x="86110" y="209460"/>
                      <a:pt x="88544" y="217054"/>
                      <a:pt x="94311" y="217661"/>
                    </a:cubicBezTo>
                    <a:cubicBezTo>
                      <a:pt x="126991" y="221101"/>
                      <a:pt x="151117" y="215320"/>
                      <a:pt x="180420" y="209460"/>
                    </a:cubicBezTo>
                    <a:cubicBezTo>
                      <a:pt x="184521" y="206726"/>
                      <a:pt x="189237" y="204744"/>
                      <a:pt x="192722" y="201259"/>
                    </a:cubicBezTo>
                    <a:cubicBezTo>
                      <a:pt x="196207" y="197774"/>
                      <a:pt x="197136" y="192112"/>
                      <a:pt x="200922" y="188957"/>
                    </a:cubicBezTo>
                    <a:cubicBezTo>
                      <a:pt x="207679" y="183326"/>
                      <a:pt x="221079" y="179505"/>
                      <a:pt x="229626" y="176656"/>
                    </a:cubicBezTo>
                    <a:cubicBezTo>
                      <a:pt x="249119" y="163660"/>
                      <a:pt x="240369" y="173130"/>
                      <a:pt x="250128" y="143852"/>
                    </a:cubicBezTo>
                    <a:lnTo>
                      <a:pt x="254228" y="131551"/>
                    </a:lnTo>
                    <a:cubicBezTo>
                      <a:pt x="252837" y="109290"/>
                      <a:pt x="261604" y="73320"/>
                      <a:pt x="241927" y="53643"/>
                    </a:cubicBezTo>
                    <a:cubicBezTo>
                      <a:pt x="228274" y="39990"/>
                      <a:pt x="232332" y="49679"/>
                      <a:pt x="217324" y="41341"/>
                    </a:cubicBezTo>
                    <a:cubicBezTo>
                      <a:pt x="208708" y="36554"/>
                      <a:pt x="192722" y="24939"/>
                      <a:pt x="192722" y="24939"/>
                    </a:cubicBezTo>
                    <a:cubicBezTo>
                      <a:pt x="189988" y="20839"/>
                      <a:pt x="188700" y="15250"/>
                      <a:pt x="184521" y="12638"/>
                    </a:cubicBezTo>
                    <a:cubicBezTo>
                      <a:pt x="170707" y="4005"/>
                      <a:pt x="171535" y="1704"/>
                      <a:pt x="164018" y="337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12" name="Freeform 253">
                <a:extLst>
                  <a:ext uri="{FF2B5EF4-FFF2-40B4-BE49-F238E27FC236}">
                    <a16:creationId xmlns:a16="http://schemas.microsoft.com/office/drawing/2014/main" id="{878834AD-46B3-45BC-BC80-A8A73AFC0C9D}"/>
                  </a:ext>
                </a:extLst>
              </p:cNvPr>
              <p:cNvSpPr/>
              <p:nvPr/>
            </p:nvSpPr>
            <p:spPr bwMode="auto">
              <a:xfrm>
                <a:off x="5014178" y="2195334"/>
                <a:ext cx="395363" cy="320988"/>
              </a:xfrm>
              <a:custGeom>
                <a:avLst/>
                <a:gdLst>
                  <a:gd name="connsiteX0" fmla="*/ 86110 w 237826"/>
                  <a:gd name="connsiteY0" fmla="*/ 12659 h 193078"/>
                  <a:gd name="connsiteX1" fmla="*/ 49206 w 237826"/>
                  <a:gd name="connsiteY1" fmla="*/ 24960 h 193078"/>
                  <a:gd name="connsiteX2" fmla="*/ 36904 w 237826"/>
                  <a:gd name="connsiteY2" fmla="*/ 29060 h 193078"/>
                  <a:gd name="connsiteX3" fmla="*/ 24603 w 237826"/>
                  <a:gd name="connsiteY3" fmla="*/ 37261 h 193078"/>
                  <a:gd name="connsiteX4" fmla="*/ 4101 w 237826"/>
                  <a:gd name="connsiteY4" fmla="*/ 65964 h 193078"/>
                  <a:gd name="connsiteX5" fmla="*/ 0 w 237826"/>
                  <a:gd name="connsiteY5" fmla="*/ 78266 h 193078"/>
                  <a:gd name="connsiteX6" fmla="*/ 4101 w 237826"/>
                  <a:gd name="connsiteY6" fmla="*/ 106969 h 193078"/>
                  <a:gd name="connsiteX7" fmla="*/ 12302 w 237826"/>
                  <a:gd name="connsiteY7" fmla="*/ 119270 h 193078"/>
                  <a:gd name="connsiteX8" fmla="*/ 36904 w 237826"/>
                  <a:gd name="connsiteY8" fmla="*/ 135672 h 193078"/>
                  <a:gd name="connsiteX9" fmla="*/ 65607 w 237826"/>
                  <a:gd name="connsiteY9" fmla="*/ 143873 h 193078"/>
                  <a:gd name="connsiteX10" fmla="*/ 82009 w 237826"/>
                  <a:gd name="connsiteY10" fmla="*/ 152074 h 193078"/>
                  <a:gd name="connsiteX11" fmla="*/ 106612 w 237826"/>
                  <a:gd name="connsiteY11" fmla="*/ 168476 h 193078"/>
                  <a:gd name="connsiteX12" fmla="*/ 118913 w 237826"/>
                  <a:gd name="connsiteY12" fmla="*/ 180777 h 193078"/>
                  <a:gd name="connsiteX13" fmla="*/ 159918 w 237826"/>
                  <a:gd name="connsiteY13" fmla="*/ 193078 h 193078"/>
                  <a:gd name="connsiteX14" fmla="*/ 205023 w 237826"/>
                  <a:gd name="connsiteY14" fmla="*/ 188978 h 193078"/>
                  <a:gd name="connsiteX15" fmla="*/ 217324 w 237826"/>
                  <a:gd name="connsiteY15" fmla="*/ 156174 h 193078"/>
                  <a:gd name="connsiteX16" fmla="*/ 233726 w 237826"/>
                  <a:gd name="connsiteY16" fmla="*/ 131572 h 193078"/>
                  <a:gd name="connsiteX17" fmla="*/ 237826 w 237826"/>
                  <a:gd name="connsiteY17" fmla="*/ 119270 h 193078"/>
                  <a:gd name="connsiteX18" fmla="*/ 217324 w 237826"/>
                  <a:gd name="connsiteY18" fmla="*/ 65964 h 193078"/>
                  <a:gd name="connsiteX19" fmla="*/ 196822 w 237826"/>
                  <a:gd name="connsiteY19" fmla="*/ 49563 h 193078"/>
                  <a:gd name="connsiteX20" fmla="*/ 188621 w 237826"/>
                  <a:gd name="connsiteY20" fmla="*/ 37261 h 193078"/>
                  <a:gd name="connsiteX21" fmla="*/ 164018 w 237826"/>
                  <a:gd name="connsiteY21" fmla="*/ 24960 h 193078"/>
                  <a:gd name="connsiteX22" fmla="*/ 127114 w 237826"/>
                  <a:gd name="connsiteY22" fmla="*/ 8558 h 193078"/>
                  <a:gd name="connsiteX23" fmla="*/ 114813 w 237826"/>
                  <a:gd name="connsiteY23" fmla="*/ 4458 h 193078"/>
                  <a:gd name="connsiteX24" fmla="*/ 102511 w 237826"/>
                  <a:gd name="connsiteY24" fmla="*/ 357 h 193078"/>
                  <a:gd name="connsiteX25" fmla="*/ 86110 w 237826"/>
                  <a:gd name="connsiteY25" fmla="*/ 12659 h 193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37826" h="193078">
                    <a:moveTo>
                      <a:pt x="86110" y="12659"/>
                    </a:moveTo>
                    <a:lnTo>
                      <a:pt x="49206" y="24960"/>
                    </a:lnTo>
                    <a:lnTo>
                      <a:pt x="36904" y="29060"/>
                    </a:lnTo>
                    <a:cubicBezTo>
                      <a:pt x="32804" y="31794"/>
                      <a:pt x="28088" y="33776"/>
                      <a:pt x="24603" y="37261"/>
                    </a:cubicBezTo>
                    <a:cubicBezTo>
                      <a:pt x="22748" y="39116"/>
                      <a:pt x="6428" y="61309"/>
                      <a:pt x="4101" y="65964"/>
                    </a:cubicBezTo>
                    <a:cubicBezTo>
                      <a:pt x="2168" y="69830"/>
                      <a:pt x="1367" y="74165"/>
                      <a:pt x="0" y="78266"/>
                    </a:cubicBezTo>
                    <a:cubicBezTo>
                      <a:pt x="1367" y="87834"/>
                      <a:pt x="1324" y="97712"/>
                      <a:pt x="4101" y="106969"/>
                    </a:cubicBezTo>
                    <a:cubicBezTo>
                      <a:pt x="5517" y="111689"/>
                      <a:pt x="8593" y="116025"/>
                      <a:pt x="12302" y="119270"/>
                    </a:cubicBezTo>
                    <a:cubicBezTo>
                      <a:pt x="19719" y="125760"/>
                      <a:pt x="27342" y="133282"/>
                      <a:pt x="36904" y="135672"/>
                    </a:cubicBezTo>
                    <a:cubicBezTo>
                      <a:pt x="45235" y="137754"/>
                      <a:pt x="57366" y="140341"/>
                      <a:pt x="65607" y="143873"/>
                    </a:cubicBezTo>
                    <a:cubicBezTo>
                      <a:pt x="71225" y="146281"/>
                      <a:pt x="76767" y="148929"/>
                      <a:pt x="82009" y="152074"/>
                    </a:cubicBezTo>
                    <a:cubicBezTo>
                      <a:pt x="90461" y="157145"/>
                      <a:pt x="99642" y="161506"/>
                      <a:pt x="106612" y="168476"/>
                    </a:cubicBezTo>
                    <a:cubicBezTo>
                      <a:pt x="110712" y="172576"/>
                      <a:pt x="113844" y="177961"/>
                      <a:pt x="118913" y="180777"/>
                    </a:cubicBezTo>
                    <a:cubicBezTo>
                      <a:pt x="127083" y="185316"/>
                      <a:pt x="149328" y="190431"/>
                      <a:pt x="159918" y="193078"/>
                    </a:cubicBezTo>
                    <a:cubicBezTo>
                      <a:pt x="174953" y="191711"/>
                      <a:pt x="190932" y="194397"/>
                      <a:pt x="205023" y="188978"/>
                    </a:cubicBezTo>
                    <a:cubicBezTo>
                      <a:pt x="212521" y="186094"/>
                      <a:pt x="214713" y="161396"/>
                      <a:pt x="217324" y="156174"/>
                    </a:cubicBezTo>
                    <a:cubicBezTo>
                      <a:pt x="221732" y="147358"/>
                      <a:pt x="233726" y="131572"/>
                      <a:pt x="233726" y="131572"/>
                    </a:cubicBezTo>
                    <a:cubicBezTo>
                      <a:pt x="235093" y="127471"/>
                      <a:pt x="237826" y="123592"/>
                      <a:pt x="237826" y="119270"/>
                    </a:cubicBezTo>
                    <a:cubicBezTo>
                      <a:pt x="237826" y="89051"/>
                      <a:pt x="233484" y="90204"/>
                      <a:pt x="217324" y="65964"/>
                    </a:cubicBezTo>
                    <a:cubicBezTo>
                      <a:pt x="206726" y="50067"/>
                      <a:pt x="213798" y="55221"/>
                      <a:pt x="196822" y="49563"/>
                    </a:cubicBezTo>
                    <a:cubicBezTo>
                      <a:pt x="194088" y="45462"/>
                      <a:pt x="192106" y="40746"/>
                      <a:pt x="188621" y="37261"/>
                    </a:cubicBezTo>
                    <a:cubicBezTo>
                      <a:pt x="180672" y="29312"/>
                      <a:pt x="174023" y="28295"/>
                      <a:pt x="164018" y="24960"/>
                    </a:cubicBezTo>
                    <a:cubicBezTo>
                      <a:pt x="144525" y="11964"/>
                      <a:pt x="156391" y="18317"/>
                      <a:pt x="127114" y="8558"/>
                    </a:cubicBezTo>
                    <a:lnTo>
                      <a:pt x="114813" y="4458"/>
                    </a:lnTo>
                    <a:lnTo>
                      <a:pt x="102511" y="357"/>
                    </a:lnTo>
                    <a:cubicBezTo>
                      <a:pt x="54362" y="4735"/>
                      <a:pt x="64157" y="-9046"/>
                      <a:pt x="86110" y="12659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13" name="Freeform 254">
                <a:extLst>
                  <a:ext uri="{FF2B5EF4-FFF2-40B4-BE49-F238E27FC236}">
                    <a16:creationId xmlns:a16="http://schemas.microsoft.com/office/drawing/2014/main" id="{7F1109CF-BF06-41D8-ABD1-431D247BF3F8}"/>
                  </a:ext>
                </a:extLst>
              </p:cNvPr>
              <p:cNvSpPr/>
              <p:nvPr/>
            </p:nvSpPr>
            <p:spPr bwMode="auto">
              <a:xfrm>
                <a:off x="5379531" y="2449775"/>
                <a:ext cx="279234" cy="340561"/>
              </a:xfrm>
              <a:custGeom>
                <a:avLst/>
                <a:gdLst>
                  <a:gd name="connsiteX0" fmla="*/ 28703 w 168756"/>
                  <a:gd name="connsiteY0" fmla="*/ 16402 h 205023"/>
                  <a:gd name="connsiteX1" fmla="*/ 8201 w 168756"/>
                  <a:gd name="connsiteY1" fmla="*/ 41005 h 205023"/>
                  <a:gd name="connsiteX2" fmla="*/ 0 w 168756"/>
                  <a:gd name="connsiteY2" fmla="*/ 77909 h 205023"/>
                  <a:gd name="connsiteX3" fmla="*/ 12301 w 168756"/>
                  <a:gd name="connsiteY3" fmla="*/ 127114 h 205023"/>
                  <a:gd name="connsiteX4" fmla="*/ 24603 w 168756"/>
                  <a:gd name="connsiteY4" fmla="*/ 131215 h 205023"/>
                  <a:gd name="connsiteX5" fmla="*/ 32804 w 168756"/>
                  <a:gd name="connsiteY5" fmla="*/ 143516 h 205023"/>
                  <a:gd name="connsiteX6" fmla="*/ 45105 w 168756"/>
                  <a:gd name="connsiteY6" fmla="*/ 155817 h 205023"/>
                  <a:gd name="connsiteX7" fmla="*/ 65607 w 168756"/>
                  <a:gd name="connsiteY7" fmla="*/ 180420 h 205023"/>
                  <a:gd name="connsiteX8" fmla="*/ 90210 w 168756"/>
                  <a:gd name="connsiteY8" fmla="*/ 196822 h 205023"/>
                  <a:gd name="connsiteX9" fmla="*/ 102511 w 168756"/>
                  <a:gd name="connsiteY9" fmla="*/ 205023 h 205023"/>
                  <a:gd name="connsiteX10" fmla="*/ 139415 w 168756"/>
                  <a:gd name="connsiteY10" fmla="*/ 196822 h 205023"/>
                  <a:gd name="connsiteX11" fmla="*/ 164018 w 168756"/>
                  <a:gd name="connsiteY11" fmla="*/ 176320 h 205023"/>
                  <a:gd name="connsiteX12" fmla="*/ 164018 w 168756"/>
                  <a:gd name="connsiteY12" fmla="*/ 114813 h 205023"/>
                  <a:gd name="connsiteX13" fmla="*/ 151717 w 168756"/>
                  <a:gd name="connsiteY13" fmla="*/ 102512 h 205023"/>
                  <a:gd name="connsiteX14" fmla="*/ 139415 w 168756"/>
                  <a:gd name="connsiteY14" fmla="*/ 65607 h 205023"/>
                  <a:gd name="connsiteX15" fmla="*/ 135315 w 168756"/>
                  <a:gd name="connsiteY15" fmla="*/ 53306 h 205023"/>
                  <a:gd name="connsiteX16" fmla="*/ 131214 w 168756"/>
                  <a:gd name="connsiteY16" fmla="*/ 36904 h 205023"/>
                  <a:gd name="connsiteX17" fmla="*/ 118913 w 168756"/>
                  <a:gd name="connsiteY17" fmla="*/ 32804 h 205023"/>
                  <a:gd name="connsiteX18" fmla="*/ 82009 w 168756"/>
                  <a:gd name="connsiteY18" fmla="*/ 12302 h 205023"/>
                  <a:gd name="connsiteX19" fmla="*/ 57406 w 168756"/>
                  <a:gd name="connsiteY19" fmla="*/ 0 h 205023"/>
                  <a:gd name="connsiteX20" fmla="*/ 32804 w 168756"/>
                  <a:gd name="connsiteY20" fmla="*/ 4101 h 205023"/>
                  <a:gd name="connsiteX21" fmla="*/ 28703 w 168756"/>
                  <a:gd name="connsiteY21" fmla="*/ 16402 h 205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8756" h="205023">
                    <a:moveTo>
                      <a:pt x="28703" y="16402"/>
                    </a:moveTo>
                    <a:cubicBezTo>
                      <a:pt x="24603" y="22553"/>
                      <a:pt x="13693" y="31851"/>
                      <a:pt x="8201" y="41005"/>
                    </a:cubicBezTo>
                    <a:cubicBezTo>
                      <a:pt x="6462" y="43903"/>
                      <a:pt x="193" y="76942"/>
                      <a:pt x="0" y="77909"/>
                    </a:cubicBezTo>
                    <a:cubicBezTo>
                      <a:pt x="1414" y="90640"/>
                      <a:pt x="-1480" y="116090"/>
                      <a:pt x="12301" y="127114"/>
                    </a:cubicBezTo>
                    <a:cubicBezTo>
                      <a:pt x="15676" y="129814"/>
                      <a:pt x="20502" y="129848"/>
                      <a:pt x="24603" y="131215"/>
                    </a:cubicBezTo>
                    <a:cubicBezTo>
                      <a:pt x="27337" y="135315"/>
                      <a:pt x="29649" y="139730"/>
                      <a:pt x="32804" y="143516"/>
                    </a:cubicBezTo>
                    <a:cubicBezTo>
                      <a:pt x="36516" y="147971"/>
                      <a:pt x="41889" y="150992"/>
                      <a:pt x="45105" y="155817"/>
                    </a:cubicBezTo>
                    <a:cubicBezTo>
                      <a:pt x="62322" y="181644"/>
                      <a:pt x="28425" y="154393"/>
                      <a:pt x="65607" y="180420"/>
                    </a:cubicBezTo>
                    <a:cubicBezTo>
                      <a:pt x="73682" y="186072"/>
                      <a:pt x="82009" y="191355"/>
                      <a:pt x="90210" y="196822"/>
                    </a:cubicBezTo>
                    <a:lnTo>
                      <a:pt x="102511" y="205023"/>
                    </a:lnTo>
                    <a:cubicBezTo>
                      <a:pt x="114812" y="202289"/>
                      <a:pt x="127460" y="200807"/>
                      <a:pt x="139415" y="196822"/>
                    </a:cubicBezTo>
                    <a:cubicBezTo>
                      <a:pt x="147979" y="193967"/>
                      <a:pt x="158307" y="182031"/>
                      <a:pt x="164018" y="176320"/>
                    </a:cubicBezTo>
                    <a:cubicBezTo>
                      <a:pt x="167905" y="152994"/>
                      <a:pt x="172382" y="139905"/>
                      <a:pt x="164018" y="114813"/>
                    </a:cubicBezTo>
                    <a:cubicBezTo>
                      <a:pt x="162184" y="109312"/>
                      <a:pt x="155817" y="106612"/>
                      <a:pt x="151717" y="102512"/>
                    </a:cubicBezTo>
                    <a:lnTo>
                      <a:pt x="139415" y="65607"/>
                    </a:lnTo>
                    <a:cubicBezTo>
                      <a:pt x="138048" y="61507"/>
                      <a:pt x="136363" y="57499"/>
                      <a:pt x="135315" y="53306"/>
                    </a:cubicBezTo>
                    <a:cubicBezTo>
                      <a:pt x="133948" y="47839"/>
                      <a:pt x="134735" y="41305"/>
                      <a:pt x="131214" y="36904"/>
                    </a:cubicBezTo>
                    <a:cubicBezTo>
                      <a:pt x="128514" y="33529"/>
                      <a:pt x="123013" y="34171"/>
                      <a:pt x="118913" y="32804"/>
                    </a:cubicBezTo>
                    <a:cubicBezTo>
                      <a:pt x="90714" y="14005"/>
                      <a:pt x="103661" y="19519"/>
                      <a:pt x="82009" y="12302"/>
                    </a:cubicBezTo>
                    <a:cubicBezTo>
                      <a:pt x="75790" y="8156"/>
                      <a:pt x="65894" y="0"/>
                      <a:pt x="57406" y="0"/>
                    </a:cubicBezTo>
                    <a:cubicBezTo>
                      <a:pt x="49092" y="0"/>
                      <a:pt x="41005" y="2734"/>
                      <a:pt x="32804" y="4101"/>
                    </a:cubicBezTo>
                    <a:cubicBezTo>
                      <a:pt x="28271" y="17699"/>
                      <a:pt x="32803" y="10251"/>
                      <a:pt x="28703" y="1640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114" name="Freeform 255">
                <a:extLst>
                  <a:ext uri="{FF2B5EF4-FFF2-40B4-BE49-F238E27FC236}">
                    <a16:creationId xmlns:a16="http://schemas.microsoft.com/office/drawing/2014/main" id="{C5EB32CC-C4DA-4768-B41C-BE5E9A56A5F3}"/>
                  </a:ext>
                </a:extLst>
              </p:cNvPr>
              <p:cNvSpPr/>
              <p:nvPr/>
            </p:nvSpPr>
            <p:spPr bwMode="auto">
              <a:xfrm>
                <a:off x="5379531" y="2803383"/>
                <a:ext cx="309244" cy="310550"/>
              </a:xfrm>
              <a:custGeom>
                <a:avLst/>
                <a:gdLst>
                  <a:gd name="connsiteX0" fmla="*/ 65684 w 225964"/>
                  <a:gd name="connsiteY0" fmla="*/ 12302 h 229625"/>
                  <a:gd name="connsiteX1" fmla="*/ 41082 w 225964"/>
                  <a:gd name="connsiteY1" fmla="*/ 20502 h 229625"/>
                  <a:gd name="connsiteX2" fmla="*/ 16479 w 225964"/>
                  <a:gd name="connsiteY2" fmla="*/ 49206 h 229625"/>
                  <a:gd name="connsiteX3" fmla="*/ 4178 w 225964"/>
                  <a:gd name="connsiteY3" fmla="*/ 61507 h 229625"/>
                  <a:gd name="connsiteX4" fmla="*/ 77 w 225964"/>
                  <a:gd name="connsiteY4" fmla="*/ 73808 h 229625"/>
                  <a:gd name="connsiteX5" fmla="*/ 4178 w 225964"/>
                  <a:gd name="connsiteY5" fmla="*/ 196822 h 229625"/>
                  <a:gd name="connsiteX6" fmla="*/ 16479 w 225964"/>
                  <a:gd name="connsiteY6" fmla="*/ 205023 h 229625"/>
                  <a:gd name="connsiteX7" fmla="*/ 73885 w 225964"/>
                  <a:gd name="connsiteY7" fmla="*/ 217324 h 229625"/>
                  <a:gd name="connsiteX8" fmla="*/ 106689 w 225964"/>
                  <a:gd name="connsiteY8" fmla="*/ 229625 h 229625"/>
                  <a:gd name="connsiteX9" fmla="*/ 143593 w 225964"/>
                  <a:gd name="connsiteY9" fmla="*/ 225525 h 229625"/>
                  <a:gd name="connsiteX10" fmla="*/ 155894 w 225964"/>
                  <a:gd name="connsiteY10" fmla="*/ 217324 h 229625"/>
                  <a:gd name="connsiteX11" fmla="*/ 180497 w 225964"/>
                  <a:gd name="connsiteY11" fmla="*/ 209123 h 229625"/>
                  <a:gd name="connsiteX12" fmla="*/ 188698 w 225964"/>
                  <a:gd name="connsiteY12" fmla="*/ 184520 h 229625"/>
                  <a:gd name="connsiteX13" fmla="*/ 192798 w 225964"/>
                  <a:gd name="connsiteY13" fmla="*/ 172219 h 229625"/>
                  <a:gd name="connsiteX14" fmla="*/ 200999 w 225964"/>
                  <a:gd name="connsiteY14" fmla="*/ 159918 h 229625"/>
                  <a:gd name="connsiteX15" fmla="*/ 209200 w 225964"/>
                  <a:gd name="connsiteY15" fmla="*/ 131215 h 229625"/>
                  <a:gd name="connsiteX16" fmla="*/ 217401 w 225964"/>
                  <a:gd name="connsiteY16" fmla="*/ 118913 h 229625"/>
                  <a:gd name="connsiteX17" fmla="*/ 225602 w 225964"/>
                  <a:gd name="connsiteY17" fmla="*/ 94311 h 229625"/>
                  <a:gd name="connsiteX18" fmla="*/ 221501 w 225964"/>
                  <a:gd name="connsiteY18" fmla="*/ 77909 h 229625"/>
                  <a:gd name="connsiteX19" fmla="*/ 205100 w 225964"/>
                  <a:gd name="connsiteY19" fmla="*/ 69708 h 229625"/>
                  <a:gd name="connsiteX20" fmla="*/ 188698 w 225964"/>
                  <a:gd name="connsiteY20" fmla="*/ 65607 h 229625"/>
                  <a:gd name="connsiteX21" fmla="*/ 176396 w 225964"/>
                  <a:gd name="connsiteY21" fmla="*/ 61507 h 229625"/>
                  <a:gd name="connsiteX22" fmla="*/ 159995 w 225964"/>
                  <a:gd name="connsiteY22" fmla="*/ 49206 h 229625"/>
                  <a:gd name="connsiteX23" fmla="*/ 147693 w 225964"/>
                  <a:gd name="connsiteY23" fmla="*/ 41005 h 229625"/>
                  <a:gd name="connsiteX24" fmla="*/ 131291 w 225964"/>
                  <a:gd name="connsiteY24" fmla="*/ 16402 h 229625"/>
                  <a:gd name="connsiteX25" fmla="*/ 118990 w 225964"/>
                  <a:gd name="connsiteY25" fmla="*/ 8201 h 229625"/>
                  <a:gd name="connsiteX26" fmla="*/ 94387 w 225964"/>
                  <a:gd name="connsiteY26" fmla="*/ 0 h 229625"/>
                  <a:gd name="connsiteX27" fmla="*/ 53383 w 225964"/>
                  <a:gd name="connsiteY27" fmla="*/ 16402 h 229625"/>
                  <a:gd name="connsiteX28" fmla="*/ 65684 w 225964"/>
                  <a:gd name="connsiteY28" fmla="*/ 12302 h 22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25964" h="229625">
                    <a:moveTo>
                      <a:pt x="65684" y="12302"/>
                    </a:moveTo>
                    <a:cubicBezTo>
                      <a:pt x="63634" y="12985"/>
                      <a:pt x="48494" y="16055"/>
                      <a:pt x="41082" y="20502"/>
                    </a:cubicBezTo>
                    <a:cubicBezTo>
                      <a:pt x="24655" y="30358"/>
                      <a:pt x="26764" y="36864"/>
                      <a:pt x="16479" y="49206"/>
                    </a:cubicBezTo>
                    <a:cubicBezTo>
                      <a:pt x="12767" y="53661"/>
                      <a:pt x="8278" y="57407"/>
                      <a:pt x="4178" y="61507"/>
                    </a:cubicBezTo>
                    <a:cubicBezTo>
                      <a:pt x="2811" y="65607"/>
                      <a:pt x="77" y="69486"/>
                      <a:pt x="77" y="73808"/>
                    </a:cubicBezTo>
                    <a:cubicBezTo>
                      <a:pt x="77" y="114835"/>
                      <a:pt x="-911" y="156111"/>
                      <a:pt x="4178" y="196822"/>
                    </a:cubicBezTo>
                    <a:cubicBezTo>
                      <a:pt x="4789" y="201712"/>
                      <a:pt x="11848" y="203339"/>
                      <a:pt x="16479" y="205023"/>
                    </a:cubicBezTo>
                    <a:cubicBezTo>
                      <a:pt x="33773" y="211312"/>
                      <a:pt x="55555" y="214269"/>
                      <a:pt x="73885" y="217324"/>
                    </a:cubicBezTo>
                    <a:cubicBezTo>
                      <a:pt x="83218" y="221990"/>
                      <a:pt x="95522" y="229625"/>
                      <a:pt x="106689" y="229625"/>
                    </a:cubicBezTo>
                    <a:cubicBezTo>
                      <a:pt x="119066" y="229625"/>
                      <a:pt x="131292" y="226892"/>
                      <a:pt x="143593" y="225525"/>
                    </a:cubicBezTo>
                    <a:cubicBezTo>
                      <a:pt x="147693" y="222791"/>
                      <a:pt x="151391" y="219325"/>
                      <a:pt x="155894" y="217324"/>
                    </a:cubicBezTo>
                    <a:cubicBezTo>
                      <a:pt x="163794" y="213813"/>
                      <a:pt x="180497" y="209123"/>
                      <a:pt x="180497" y="209123"/>
                    </a:cubicBezTo>
                    <a:lnTo>
                      <a:pt x="188698" y="184520"/>
                    </a:lnTo>
                    <a:cubicBezTo>
                      <a:pt x="190065" y="180420"/>
                      <a:pt x="190400" y="175815"/>
                      <a:pt x="192798" y="172219"/>
                    </a:cubicBezTo>
                    <a:lnTo>
                      <a:pt x="200999" y="159918"/>
                    </a:lnTo>
                    <a:cubicBezTo>
                      <a:pt x="202312" y="154667"/>
                      <a:pt x="206260" y="137095"/>
                      <a:pt x="209200" y="131215"/>
                    </a:cubicBezTo>
                    <a:cubicBezTo>
                      <a:pt x="211404" y="126807"/>
                      <a:pt x="214667" y="123014"/>
                      <a:pt x="217401" y="118913"/>
                    </a:cubicBezTo>
                    <a:cubicBezTo>
                      <a:pt x="220135" y="110712"/>
                      <a:pt x="227699" y="102697"/>
                      <a:pt x="225602" y="94311"/>
                    </a:cubicBezTo>
                    <a:cubicBezTo>
                      <a:pt x="224235" y="88844"/>
                      <a:pt x="225109" y="82238"/>
                      <a:pt x="221501" y="77909"/>
                    </a:cubicBezTo>
                    <a:cubicBezTo>
                      <a:pt x="217588" y="73213"/>
                      <a:pt x="210823" y="71854"/>
                      <a:pt x="205100" y="69708"/>
                    </a:cubicBezTo>
                    <a:cubicBezTo>
                      <a:pt x="199823" y="67729"/>
                      <a:pt x="194117" y="67155"/>
                      <a:pt x="188698" y="65607"/>
                    </a:cubicBezTo>
                    <a:cubicBezTo>
                      <a:pt x="184542" y="64420"/>
                      <a:pt x="180497" y="62874"/>
                      <a:pt x="176396" y="61507"/>
                    </a:cubicBezTo>
                    <a:cubicBezTo>
                      <a:pt x="170929" y="57407"/>
                      <a:pt x="165556" y="53178"/>
                      <a:pt x="159995" y="49206"/>
                    </a:cubicBezTo>
                    <a:cubicBezTo>
                      <a:pt x="155985" y="46341"/>
                      <a:pt x="150938" y="44714"/>
                      <a:pt x="147693" y="41005"/>
                    </a:cubicBezTo>
                    <a:cubicBezTo>
                      <a:pt x="141202" y="33587"/>
                      <a:pt x="139492" y="21869"/>
                      <a:pt x="131291" y="16402"/>
                    </a:cubicBezTo>
                    <a:cubicBezTo>
                      <a:pt x="127191" y="13668"/>
                      <a:pt x="123493" y="10202"/>
                      <a:pt x="118990" y="8201"/>
                    </a:cubicBezTo>
                    <a:cubicBezTo>
                      <a:pt x="111090" y="4690"/>
                      <a:pt x="94387" y="0"/>
                      <a:pt x="94387" y="0"/>
                    </a:cubicBezTo>
                    <a:cubicBezTo>
                      <a:pt x="52277" y="5265"/>
                      <a:pt x="69672" y="-5315"/>
                      <a:pt x="53383" y="16402"/>
                    </a:cubicBezTo>
                    <a:cubicBezTo>
                      <a:pt x="52223" y="17948"/>
                      <a:pt x="67734" y="11619"/>
                      <a:pt x="65684" y="1230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1280C945-ACF2-442C-BCCA-C34175DCD386}"/>
                </a:ext>
              </a:extLst>
            </p:cNvPr>
            <p:cNvGrpSpPr/>
            <p:nvPr/>
          </p:nvGrpSpPr>
          <p:grpSpPr>
            <a:xfrm>
              <a:off x="-142585" y="1830147"/>
              <a:ext cx="1842388" cy="315360"/>
              <a:chOff x="3504342" y="2600193"/>
              <a:chExt cx="1684683" cy="243417"/>
            </a:xfrm>
          </p:grpSpPr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63DB34B9-715F-4A47-B2C9-72B1B132DC1A}"/>
                  </a:ext>
                </a:extLst>
              </p:cNvPr>
              <p:cNvCxnSpPr/>
              <p:nvPr/>
            </p:nvCxnSpPr>
            <p:spPr>
              <a:xfrm>
                <a:off x="3675526" y="2843610"/>
                <a:ext cx="1513499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Rectangle 245">
                <a:extLst>
                  <a:ext uri="{FF2B5EF4-FFF2-40B4-BE49-F238E27FC236}">
                    <a16:creationId xmlns:a16="http://schemas.microsoft.com/office/drawing/2014/main" id="{B94F8C1C-FA4D-450E-B42A-0D8227D89D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4342" y="2600193"/>
                <a:ext cx="642993" cy="2217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defTabSz="685783">
                  <a:defRPr/>
                </a:pPr>
                <a:r>
                  <a:rPr lang="en-US" sz="1400" dirty="0">
                    <a:solidFill>
                      <a:srgbClr val="C00000"/>
                    </a:solidFill>
                    <a:latin typeface="Arial" charset="0"/>
                  </a:rPr>
                  <a:t>Proton</a:t>
                </a:r>
              </a:p>
            </p:txBody>
          </p:sp>
        </p:grpSp>
        <p:sp>
          <p:nvSpPr>
            <p:cNvPr id="79" name="Freeform 268">
              <a:extLst>
                <a:ext uri="{FF2B5EF4-FFF2-40B4-BE49-F238E27FC236}">
                  <a16:creationId xmlns:a16="http://schemas.microsoft.com/office/drawing/2014/main" id="{9FB276E7-7B49-4BB7-AB96-3B1EECF84D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0131" y="1850881"/>
              <a:ext cx="121429" cy="256776"/>
            </a:xfrm>
            <a:custGeom>
              <a:avLst/>
              <a:gdLst>
                <a:gd name="T0" fmla="*/ 2147483647 w 34"/>
                <a:gd name="T1" fmla="*/ 2147483647 h 105"/>
                <a:gd name="T2" fmla="*/ 2147483647 w 34"/>
                <a:gd name="T3" fmla="*/ 2147483647 h 105"/>
                <a:gd name="T4" fmla="*/ 2147483647 w 34"/>
                <a:gd name="T5" fmla="*/ 2147483647 h 105"/>
                <a:gd name="T6" fmla="*/ 2147483647 w 34"/>
                <a:gd name="T7" fmla="*/ 2147483647 h 105"/>
                <a:gd name="T8" fmla="*/ 2147483647 w 34"/>
                <a:gd name="T9" fmla="*/ 2147483647 h 105"/>
                <a:gd name="T10" fmla="*/ 2147483647 w 34"/>
                <a:gd name="T11" fmla="*/ 2147483647 h 105"/>
                <a:gd name="T12" fmla="*/ 2147483647 w 34"/>
                <a:gd name="T13" fmla="*/ 2147483647 h 105"/>
                <a:gd name="T14" fmla="*/ 2147483647 w 34"/>
                <a:gd name="T15" fmla="*/ 2147483647 h 105"/>
                <a:gd name="T16" fmla="*/ 2147483647 w 34"/>
                <a:gd name="T17" fmla="*/ 2147483647 h 105"/>
                <a:gd name="T18" fmla="*/ 2147483647 w 34"/>
                <a:gd name="T19" fmla="*/ 2147483647 h 105"/>
                <a:gd name="T20" fmla="*/ 2147483647 w 34"/>
                <a:gd name="T21" fmla="*/ 2147483647 h 105"/>
                <a:gd name="T22" fmla="*/ 2147483647 w 34"/>
                <a:gd name="T23" fmla="*/ 2147483647 h 105"/>
                <a:gd name="T24" fmla="*/ 2147483647 w 34"/>
                <a:gd name="T25" fmla="*/ 2147483647 h 105"/>
                <a:gd name="T26" fmla="*/ 2147483647 w 34"/>
                <a:gd name="T27" fmla="*/ 2147483647 h 105"/>
                <a:gd name="T28" fmla="*/ 0 w 34"/>
                <a:gd name="T29" fmla="*/ 2147483647 h 105"/>
                <a:gd name="T30" fmla="*/ 2147483647 w 34"/>
                <a:gd name="T31" fmla="*/ 2147483647 h 105"/>
                <a:gd name="T32" fmla="*/ 2147483647 w 34"/>
                <a:gd name="T33" fmla="*/ 2147483647 h 105"/>
                <a:gd name="T34" fmla="*/ 2147483647 w 34"/>
                <a:gd name="T35" fmla="*/ 2147483647 h 105"/>
                <a:gd name="T36" fmla="*/ 2147483647 w 34"/>
                <a:gd name="T37" fmla="*/ 2147483647 h 105"/>
                <a:gd name="T38" fmla="*/ 2147483647 w 34"/>
                <a:gd name="T39" fmla="*/ 2147483647 h 105"/>
                <a:gd name="T40" fmla="*/ 2147483647 w 34"/>
                <a:gd name="T41" fmla="*/ 2147483647 h 105"/>
                <a:gd name="T42" fmla="*/ 2147483647 w 34"/>
                <a:gd name="T43" fmla="*/ 2147483647 h 105"/>
                <a:gd name="T44" fmla="*/ 2147483647 w 34"/>
                <a:gd name="T45" fmla="*/ 2147483647 h 105"/>
                <a:gd name="T46" fmla="*/ 2147483647 w 34"/>
                <a:gd name="T47" fmla="*/ 2147483647 h 105"/>
                <a:gd name="T48" fmla="*/ 2147483647 w 34"/>
                <a:gd name="T49" fmla="*/ 2147483647 h 105"/>
                <a:gd name="T50" fmla="*/ 2147483647 w 34"/>
                <a:gd name="T51" fmla="*/ 2147483647 h 105"/>
                <a:gd name="T52" fmla="*/ 2147483647 w 34"/>
                <a:gd name="T53" fmla="*/ 2147483647 h 105"/>
                <a:gd name="T54" fmla="*/ 2147483647 w 34"/>
                <a:gd name="T55" fmla="*/ 2147483647 h 105"/>
                <a:gd name="T56" fmla="*/ 2147483647 w 34"/>
                <a:gd name="T57" fmla="*/ 0 h 1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4" h="105">
                  <a:moveTo>
                    <a:pt x="24" y="95"/>
                  </a:moveTo>
                  <a:lnTo>
                    <a:pt x="24" y="100"/>
                  </a:lnTo>
                  <a:lnTo>
                    <a:pt x="19" y="105"/>
                  </a:lnTo>
                  <a:lnTo>
                    <a:pt x="13" y="101"/>
                  </a:lnTo>
                  <a:lnTo>
                    <a:pt x="2" y="93"/>
                  </a:lnTo>
                  <a:lnTo>
                    <a:pt x="3" y="80"/>
                  </a:lnTo>
                  <a:lnTo>
                    <a:pt x="2" y="73"/>
                  </a:lnTo>
                  <a:lnTo>
                    <a:pt x="13" y="63"/>
                  </a:lnTo>
                  <a:lnTo>
                    <a:pt x="19" y="67"/>
                  </a:lnTo>
                  <a:lnTo>
                    <a:pt x="24" y="64"/>
                  </a:lnTo>
                  <a:lnTo>
                    <a:pt x="24" y="55"/>
                  </a:lnTo>
                  <a:lnTo>
                    <a:pt x="11" y="59"/>
                  </a:lnTo>
                  <a:lnTo>
                    <a:pt x="10" y="54"/>
                  </a:lnTo>
                  <a:lnTo>
                    <a:pt x="5" y="60"/>
                  </a:lnTo>
                  <a:lnTo>
                    <a:pt x="0" y="57"/>
                  </a:lnTo>
                  <a:lnTo>
                    <a:pt x="8" y="37"/>
                  </a:lnTo>
                  <a:lnTo>
                    <a:pt x="11" y="41"/>
                  </a:lnTo>
                  <a:lnTo>
                    <a:pt x="21" y="42"/>
                  </a:lnTo>
                  <a:lnTo>
                    <a:pt x="21" y="39"/>
                  </a:lnTo>
                  <a:lnTo>
                    <a:pt x="15" y="37"/>
                  </a:lnTo>
                  <a:lnTo>
                    <a:pt x="15" y="28"/>
                  </a:lnTo>
                  <a:lnTo>
                    <a:pt x="21" y="29"/>
                  </a:lnTo>
                  <a:lnTo>
                    <a:pt x="23" y="19"/>
                  </a:lnTo>
                  <a:lnTo>
                    <a:pt x="14" y="19"/>
                  </a:lnTo>
                  <a:lnTo>
                    <a:pt x="14" y="13"/>
                  </a:lnTo>
                  <a:lnTo>
                    <a:pt x="19" y="13"/>
                  </a:lnTo>
                  <a:lnTo>
                    <a:pt x="22" y="6"/>
                  </a:lnTo>
                  <a:lnTo>
                    <a:pt x="33" y="7"/>
                  </a:lnTo>
                  <a:lnTo>
                    <a:pt x="34" y="0"/>
                  </a:lnTo>
                </a:path>
              </a:pathLst>
            </a:custGeom>
            <a:noFill/>
            <a:ln w="19050">
              <a:solidFill>
                <a:srgbClr val="7030A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78">
                <a:defRPr/>
              </a:pPr>
              <a:endParaRPr lang="en-US" sz="1350" dirty="0">
                <a:solidFill>
                  <a:srgbClr val="0055A0"/>
                </a:solidFill>
                <a:latin typeface="Arial"/>
              </a:endParaRPr>
            </a:p>
          </p:txBody>
        </p:sp>
        <p:sp>
          <p:nvSpPr>
            <p:cNvPr id="80" name="7-Point Star 260">
              <a:extLst>
                <a:ext uri="{FF2B5EF4-FFF2-40B4-BE49-F238E27FC236}">
                  <a16:creationId xmlns:a16="http://schemas.microsoft.com/office/drawing/2014/main" id="{FE7FA164-7330-4CB3-82A6-5480F3DB7C73}"/>
                </a:ext>
              </a:extLst>
            </p:cNvPr>
            <p:cNvSpPr/>
            <p:nvPr/>
          </p:nvSpPr>
          <p:spPr>
            <a:xfrm>
              <a:off x="1715525" y="2098907"/>
              <a:ext cx="90899" cy="90899"/>
            </a:xfrm>
            <a:prstGeom prst="star7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8">
                <a:defRPr/>
              </a:pPr>
              <a:endParaRPr lang="en-US" sz="135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81" name="Freeform 269">
              <a:extLst>
                <a:ext uri="{FF2B5EF4-FFF2-40B4-BE49-F238E27FC236}">
                  <a16:creationId xmlns:a16="http://schemas.microsoft.com/office/drawing/2014/main" id="{D7A490CF-0958-4AFA-B89A-DD571622D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1003" y="3579197"/>
              <a:ext cx="843492" cy="157713"/>
            </a:xfrm>
            <a:custGeom>
              <a:avLst/>
              <a:gdLst>
                <a:gd name="T0" fmla="*/ 0 w 666"/>
                <a:gd name="T1" fmla="*/ 431 h 435"/>
                <a:gd name="T2" fmla="*/ 20 w 666"/>
                <a:gd name="T3" fmla="*/ 420 h 435"/>
                <a:gd name="T4" fmla="*/ 36 w 666"/>
                <a:gd name="T5" fmla="*/ 432 h 435"/>
                <a:gd name="T6" fmla="*/ 60 w 666"/>
                <a:gd name="T7" fmla="*/ 421 h 435"/>
                <a:gd name="T8" fmla="*/ 59 w 666"/>
                <a:gd name="T9" fmla="*/ 431 h 435"/>
                <a:gd name="T10" fmla="*/ 41 w 666"/>
                <a:gd name="T11" fmla="*/ 422 h 435"/>
                <a:gd name="T12" fmla="*/ 108 w 666"/>
                <a:gd name="T13" fmla="*/ 432 h 435"/>
                <a:gd name="T14" fmla="*/ 112 w 666"/>
                <a:gd name="T15" fmla="*/ 422 h 435"/>
                <a:gd name="T16" fmla="*/ 138 w 666"/>
                <a:gd name="T17" fmla="*/ 432 h 435"/>
                <a:gd name="T18" fmla="*/ 190 w 666"/>
                <a:gd name="T19" fmla="*/ 420 h 435"/>
                <a:gd name="T20" fmla="*/ 269 w 666"/>
                <a:gd name="T21" fmla="*/ 432 h 435"/>
                <a:gd name="T22" fmla="*/ 299 w 666"/>
                <a:gd name="T23" fmla="*/ 422 h 435"/>
                <a:gd name="T24" fmla="*/ 341 w 666"/>
                <a:gd name="T25" fmla="*/ 432 h 435"/>
                <a:gd name="T26" fmla="*/ 359 w 666"/>
                <a:gd name="T27" fmla="*/ 420 h 435"/>
                <a:gd name="T28" fmla="*/ 362 w 666"/>
                <a:gd name="T29" fmla="*/ 429 h 435"/>
                <a:gd name="T30" fmla="*/ 368 w 666"/>
                <a:gd name="T31" fmla="*/ 423 h 435"/>
                <a:gd name="T32" fmla="*/ 366 w 666"/>
                <a:gd name="T33" fmla="*/ 433 h 435"/>
                <a:gd name="T34" fmla="*/ 431 w 666"/>
                <a:gd name="T35" fmla="*/ 422 h 435"/>
                <a:gd name="T36" fmla="*/ 420 w 666"/>
                <a:gd name="T37" fmla="*/ 433 h 435"/>
                <a:gd name="T38" fmla="*/ 449 w 666"/>
                <a:gd name="T39" fmla="*/ 421 h 435"/>
                <a:gd name="T40" fmla="*/ 449 w 666"/>
                <a:gd name="T41" fmla="*/ 435 h 435"/>
                <a:gd name="T42" fmla="*/ 457 w 666"/>
                <a:gd name="T43" fmla="*/ 419 h 435"/>
                <a:gd name="T44" fmla="*/ 487 w 666"/>
                <a:gd name="T45" fmla="*/ 432 h 435"/>
                <a:gd name="T46" fmla="*/ 478 w 666"/>
                <a:gd name="T47" fmla="*/ 421 h 435"/>
                <a:gd name="T48" fmla="*/ 525 w 666"/>
                <a:gd name="T49" fmla="*/ 432 h 435"/>
                <a:gd name="T50" fmla="*/ 646 w 666"/>
                <a:gd name="T51" fmla="*/ 395 h 435"/>
                <a:gd name="T52" fmla="*/ 659 w 666"/>
                <a:gd name="T53" fmla="*/ 408 h 435"/>
                <a:gd name="T54" fmla="*/ 666 w 666"/>
                <a:gd name="T55" fmla="*/ 394 h 435"/>
                <a:gd name="T56" fmla="*/ 636 w 666"/>
                <a:gd name="T57" fmla="*/ 409 h 435"/>
                <a:gd name="T58" fmla="*/ 504 w 666"/>
                <a:gd name="T59" fmla="*/ 389 h 435"/>
                <a:gd name="T60" fmla="*/ 625 w 666"/>
                <a:gd name="T61" fmla="*/ 374 h 435"/>
                <a:gd name="T62" fmla="*/ 584 w 666"/>
                <a:gd name="T63" fmla="*/ 433 h 435"/>
                <a:gd name="T64" fmla="*/ 502 w 666"/>
                <a:gd name="T65" fmla="*/ 330 h 435"/>
                <a:gd name="T66" fmla="*/ 625 w 666"/>
                <a:gd name="T67" fmla="*/ 279 h 435"/>
                <a:gd name="T68" fmla="*/ 504 w 666"/>
                <a:gd name="T69" fmla="*/ 220 h 435"/>
                <a:gd name="T70" fmla="*/ 628 w 666"/>
                <a:gd name="T71" fmla="*/ 333 h 435"/>
                <a:gd name="T72" fmla="*/ 519 w 666"/>
                <a:gd name="T73" fmla="*/ 78 h 435"/>
                <a:gd name="T74" fmla="*/ 503 w 666"/>
                <a:gd name="T75" fmla="*/ 112 h 435"/>
                <a:gd name="T76" fmla="*/ 591 w 666"/>
                <a:gd name="T77" fmla="*/ 53 h 435"/>
                <a:gd name="T78" fmla="*/ 535 w 666"/>
                <a:gd name="T79" fmla="*/ 41 h 435"/>
                <a:gd name="T80" fmla="*/ 625 w 666"/>
                <a:gd name="T81" fmla="*/ 148 h 435"/>
                <a:gd name="T82" fmla="*/ 501 w 666"/>
                <a:gd name="T83" fmla="*/ 146 h 435"/>
                <a:gd name="T84" fmla="*/ 574 w 666"/>
                <a:gd name="T85" fmla="*/ 0 h 43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connsiteX0" fmla="*/ 0 w 10000"/>
                <a:gd name="connsiteY0" fmla="*/ 9908 h 10000"/>
                <a:gd name="connsiteX1" fmla="*/ 300 w 10000"/>
                <a:gd name="connsiteY1" fmla="*/ 9655 h 10000"/>
                <a:gd name="connsiteX2" fmla="*/ 541 w 10000"/>
                <a:gd name="connsiteY2" fmla="*/ 9931 h 10000"/>
                <a:gd name="connsiteX3" fmla="*/ 901 w 10000"/>
                <a:gd name="connsiteY3" fmla="*/ 9678 h 10000"/>
                <a:gd name="connsiteX4" fmla="*/ 886 w 10000"/>
                <a:gd name="connsiteY4" fmla="*/ 9908 h 10000"/>
                <a:gd name="connsiteX5" fmla="*/ 616 w 10000"/>
                <a:gd name="connsiteY5" fmla="*/ 9701 h 10000"/>
                <a:gd name="connsiteX6" fmla="*/ 1622 w 10000"/>
                <a:gd name="connsiteY6" fmla="*/ 9931 h 10000"/>
                <a:gd name="connsiteX7" fmla="*/ 1682 w 10000"/>
                <a:gd name="connsiteY7" fmla="*/ 9701 h 10000"/>
                <a:gd name="connsiteX8" fmla="*/ 2072 w 10000"/>
                <a:gd name="connsiteY8" fmla="*/ 9931 h 10000"/>
                <a:gd name="connsiteX9" fmla="*/ 2853 w 10000"/>
                <a:gd name="connsiteY9" fmla="*/ 9655 h 10000"/>
                <a:gd name="connsiteX10" fmla="*/ 4039 w 10000"/>
                <a:gd name="connsiteY10" fmla="*/ 9931 h 10000"/>
                <a:gd name="connsiteX11" fmla="*/ 4489 w 10000"/>
                <a:gd name="connsiteY11" fmla="*/ 9701 h 10000"/>
                <a:gd name="connsiteX12" fmla="*/ 5120 w 10000"/>
                <a:gd name="connsiteY12" fmla="*/ 9931 h 10000"/>
                <a:gd name="connsiteX13" fmla="*/ 5390 w 10000"/>
                <a:gd name="connsiteY13" fmla="*/ 9655 h 10000"/>
                <a:gd name="connsiteX14" fmla="*/ 5435 w 10000"/>
                <a:gd name="connsiteY14" fmla="*/ 9862 h 10000"/>
                <a:gd name="connsiteX15" fmla="*/ 5526 w 10000"/>
                <a:gd name="connsiteY15" fmla="*/ 9724 h 10000"/>
                <a:gd name="connsiteX16" fmla="*/ 5495 w 10000"/>
                <a:gd name="connsiteY16" fmla="*/ 9954 h 10000"/>
                <a:gd name="connsiteX17" fmla="*/ 6471 w 10000"/>
                <a:gd name="connsiteY17" fmla="*/ 9701 h 10000"/>
                <a:gd name="connsiteX18" fmla="*/ 6306 w 10000"/>
                <a:gd name="connsiteY18" fmla="*/ 9954 h 10000"/>
                <a:gd name="connsiteX19" fmla="*/ 6742 w 10000"/>
                <a:gd name="connsiteY19" fmla="*/ 9678 h 10000"/>
                <a:gd name="connsiteX20" fmla="*/ 6742 w 10000"/>
                <a:gd name="connsiteY20" fmla="*/ 10000 h 10000"/>
                <a:gd name="connsiteX21" fmla="*/ 6862 w 10000"/>
                <a:gd name="connsiteY21" fmla="*/ 9632 h 10000"/>
                <a:gd name="connsiteX22" fmla="*/ 7312 w 10000"/>
                <a:gd name="connsiteY22" fmla="*/ 9931 h 10000"/>
                <a:gd name="connsiteX23" fmla="*/ 7177 w 10000"/>
                <a:gd name="connsiteY23" fmla="*/ 9678 h 10000"/>
                <a:gd name="connsiteX24" fmla="*/ 7883 w 10000"/>
                <a:gd name="connsiteY24" fmla="*/ 9931 h 10000"/>
                <a:gd name="connsiteX25" fmla="*/ 9700 w 10000"/>
                <a:gd name="connsiteY25" fmla="*/ 9080 h 10000"/>
                <a:gd name="connsiteX26" fmla="*/ 9895 w 10000"/>
                <a:gd name="connsiteY26" fmla="*/ 9379 h 10000"/>
                <a:gd name="connsiteX27" fmla="*/ 10000 w 10000"/>
                <a:gd name="connsiteY27" fmla="*/ 9057 h 10000"/>
                <a:gd name="connsiteX28" fmla="*/ 9002 w 10000"/>
                <a:gd name="connsiteY28" fmla="*/ 9949 h 10000"/>
                <a:gd name="connsiteX29" fmla="*/ 7568 w 10000"/>
                <a:gd name="connsiteY29" fmla="*/ 8943 h 10000"/>
                <a:gd name="connsiteX30" fmla="*/ 9384 w 10000"/>
                <a:gd name="connsiteY30" fmla="*/ 8598 h 10000"/>
                <a:gd name="connsiteX31" fmla="*/ 8769 w 10000"/>
                <a:gd name="connsiteY31" fmla="*/ 9954 h 10000"/>
                <a:gd name="connsiteX32" fmla="*/ 7538 w 10000"/>
                <a:gd name="connsiteY32" fmla="*/ 7586 h 10000"/>
                <a:gd name="connsiteX33" fmla="*/ 9384 w 10000"/>
                <a:gd name="connsiteY33" fmla="*/ 6414 h 10000"/>
                <a:gd name="connsiteX34" fmla="*/ 7568 w 10000"/>
                <a:gd name="connsiteY34" fmla="*/ 5057 h 10000"/>
                <a:gd name="connsiteX35" fmla="*/ 9429 w 10000"/>
                <a:gd name="connsiteY35" fmla="*/ 7655 h 10000"/>
                <a:gd name="connsiteX36" fmla="*/ 7793 w 10000"/>
                <a:gd name="connsiteY36" fmla="*/ 1793 h 10000"/>
                <a:gd name="connsiteX37" fmla="*/ 7553 w 10000"/>
                <a:gd name="connsiteY37" fmla="*/ 2575 h 10000"/>
                <a:gd name="connsiteX38" fmla="*/ 8874 w 10000"/>
                <a:gd name="connsiteY38" fmla="*/ 1218 h 10000"/>
                <a:gd name="connsiteX39" fmla="*/ 8033 w 10000"/>
                <a:gd name="connsiteY39" fmla="*/ 943 h 10000"/>
                <a:gd name="connsiteX40" fmla="*/ 9384 w 10000"/>
                <a:gd name="connsiteY40" fmla="*/ 3402 h 10000"/>
                <a:gd name="connsiteX41" fmla="*/ 7523 w 10000"/>
                <a:gd name="connsiteY41" fmla="*/ 3356 h 10000"/>
                <a:gd name="connsiteX42" fmla="*/ 8619 w 10000"/>
                <a:gd name="connsiteY42" fmla="*/ 0 h 10000"/>
                <a:gd name="connsiteX0" fmla="*/ 0 w 10000"/>
                <a:gd name="connsiteY0" fmla="*/ 9908 h 10000"/>
                <a:gd name="connsiteX1" fmla="*/ 300 w 10000"/>
                <a:gd name="connsiteY1" fmla="*/ 9655 h 10000"/>
                <a:gd name="connsiteX2" fmla="*/ 541 w 10000"/>
                <a:gd name="connsiteY2" fmla="*/ 9931 h 10000"/>
                <a:gd name="connsiteX3" fmla="*/ 901 w 10000"/>
                <a:gd name="connsiteY3" fmla="*/ 9678 h 10000"/>
                <a:gd name="connsiteX4" fmla="*/ 886 w 10000"/>
                <a:gd name="connsiteY4" fmla="*/ 9908 h 10000"/>
                <a:gd name="connsiteX5" fmla="*/ 616 w 10000"/>
                <a:gd name="connsiteY5" fmla="*/ 9701 h 10000"/>
                <a:gd name="connsiteX6" fmla="*/ 1622 w 10000"/>
                <a:gd name="connsiteY6" fmla="*/ 9931 h 10000"/>
                <a:gd name="connsiteX7" fmla="*/ 1682 w 10000"/>
                <a:gd name="connsiteY7" fmla="*/ 9701 h 10000"/>
                <a:gd name="connsiteX8" fmla="*/ 2072 w 10000"/>
                <a:gd name="connsiteY8" fmla="*/ 9931 h 10000"/>
                <a:gd name="connsiteX9" fmla="*/ 2853 w 10000"/>
                <a:gd name="connsiteY9" fmla="*/ 9655 h 10000"/>
                <a:gd name="connsiteX10" fmla="*/ 4039 w 10000"/>
                <a:gd name="connsiteY10" fmla="*/ 9931 h 10000"/>
                <a:gd name="connsiteX11" fmla="*/ 4489 w 10000"/>
                <a:gd name="connsiteY11" fmla="*/ 9701 h 10000"/>
                <a:gd name="connsiteX12" fmla="*/ 5120 w 10000"/>
                <a:gd name="connsiteY12" fmla="*/ 9931 h 10000"/>
                <a:gd name="connsiteX13" fmla="*/ 5390 w 10000"/>
                <a:gd name="connsiteY13" fmla="*/ 9655 h 10000"/>
                <a:gd name="connsiteX14" fmla="*/ 5435 w 10000"/>
                <a:gd name="connsiteY14" fmla="*/ 9862 h 10000"/>
                <a:gd name="connsiteX15" fmla="*/ 5526 w 10000"/>
                <a:gd name="connsiteY15" fmla="*/ 9724 h 10000"/>
                <a:gd name="connsiteX16" fmla="*/ 5495 w 10000"/>
                <a:gd name="connsiteY16" fmla="*/ 9954 h 10000"/>
                <a:gd name="connsiteX17" fmla="*/ 6471 w 10000"/>
                <a:gd name="connsiteY17" fmla="*/ 9701 h 10000"/>
                <a:gd name="connsiteX18" fmla="*/ 6306 w 10000"/>
                <a:gd name="connsiteY18" fmla="*/ 9954 h 10000"/>
                <a:gd name="connsiteX19" fmla="*/ 6742 w 10000"/>
                <a:gd name="connsiteY19" fmla="*/ 9678 h 10000"/>
                <a:gd name="connsiteX20" fmla="*/ 6742 w 10000"/>
                <a:gd name="connsiteY20" fmla="*/ 10000 h 10000"/>
                <a:gd name="connsiteX21" fmla="*/ 6862 w 10000"/>
                <a:gd name="connsiteY21" fmla="*/ 9632 h 10000"/>
                <a:gd name="connsiteX22" fmla="*/ 7312 w 10000"/>
                <a:gd name="connsiteY22" fmla="*/ 9931 h 10000"/>
                <a:gd name="connsiteX23" fmla="*/ 7177 w 10000"/>
                <a:gd name="connsiteY23" fmla="*/ 9678 h 10000"/>
                <a:gd name="connsiteX24" fmla="*/ 7883 w 10000"/>
                <a:gd name="connsiteY24" fmla="*/ 9931 h 10000"/>
                <a:gd name="connsiteX25" fmla="*/ 9700 w 10000"/>
                <a:gd name="connsiteY25" fmla="*/ 9080 h 10000"/>
                <a:gd name="connsiteX26" fmla="*/ 9251 w 10000"/>
                <a:gd name="connsiteY26" fmla="*/ 9343 h 10000"/>
                <a:gd name="connsiteX27" fmla="*/ 10000 w 10000"/>
                <a:gd name="connsiteY27" fmla="*/ 9057 h 10000"/>
                <a:gd name="connsiteX28" fmla="*/ 9002 w 10000"/>
                <a:gd name="connsiteY28" fmla="*/ 9949 h 10000"/>
                <a:gd name="connsiteX29" fmla="*/ 7568 w 10000"/>
                <a:gd name="connsiteY29" fmla="*/ 8943 h 10000"/>
                <a:gd name="connsiteX30" fmla="*/ 9384 w 10000"/>
                <a:gd name="connsiteY30" fmla="*/ 8598 h 10000"/>
                <a:gd name="connsiteX31" fmla="*/ 8769 w 10000"/>
                <a:gd name="connsiteY31" fmla="*/ 9954 h 10000"/>
                <a:gd name="connsiteX32" fmla="*/ 7538 w 10000"/>
                <a:gd name="connsiteY32" fmla="*/ 7586 h 10000"/>
                <a:gd name="connsiteX33" fmla="*/ 9384 w 10000"/>
                <a:gd name="connsiteY33" fmla="*/ 6414 h 10000"/>
                <a:gd name="connsiteX34" fmla="*/ 7568 w 10000"/>
                <a:gd name="connsiteY34" fmla="*/ 5057 h 10000"/>
                <a:gd name="connsiteX35" fmla="*/ 9429 w 10000"/>
                <a:gd name="connsiteY35" fmla="*/ 7655 h 10000"/>
                <a:gd name="connsiteX36" fmla="*/ 7793 w 10000"/>
                <a:gd name="connsiteY36" fmla="*/ 1793 h 10000"/>
                <a:gd name="connsiteX37" fmla="*/ 7553 w 10000"/>
                <a:gd name="connsiteY37" fmla="*/ 2575 h 10000"/>
                <a:gd name="connsiteX38" fmla="*/ 8874 w 10000"/>
                <a:gd name="connsiteY38" fmla="*/ 1218 h 10000"/>
                <a:gd name="connsiteX39" fmla="*/ 8033 w 10000"/>
                <a:gd name="connsiteY39" fmla="*/ 943 h 10000"/>
                <a:gd name="connsiteX40" fmla="*/ 9384 w 10000"/>
                <a:gd name="connsiteY40" fmla="*/ 3402 h 10000"/>
                <a:gd name="connsiteX41" fmla="*/ 7523 w 10000"/>
                <a:gd name="connsiteY41" fmla="*/ 3356 h 10000"/>
                <a:gd name="connsiteX42" fmla="*/ 8619 w 10000"/>
                <a:gd name="connsiteY42" fmla="*/ 0 h 10000"/>
                <a:gd name="connsiteX0" fmla="*/ 0 w 9700"/>
                <a:gd name="connsiteY0" fmla="*/ 9908 h 10000"/>
                <a:gd name="connsiteX1" fmla="*/ 300 w 9700"/>
                <a:gd name="connsiteY1" fmla="*/ 9655 h 10000"/>
                <a:gd name="connsiteX2" fmla="*/ 541 w 9700"/>
                <a:gd name="connsiteY2" fmla="*/ 9931 h 10000"/>
                <a:gd name="connsiteX3" fmla="*/ 901 w 9700"/>
                <a:gd name="connsiteY3" fmla="*/ 9678 h 10000"/>
                <a:gd name="connsiteX4" fmla="*/ 886 w 9700"/>
                <a:gd name="connsiteY4" fmla="*/ 9908 h 10000"/>
                <a:gd name="connsiteX5" fmla="*/ 616 w 9700"/>
                <a:gd name="connsiteY5" fmla="*/ 9701 h 10000"/>
                <a:gd name="connsiteX6" fmla="*/ 1622 w 9700"/>
                <a:gd name="connsiteY6" fmla="*/ 9931 h 10000"/>
                <a:gd name="connsiteX7" fmla="*/ 1682 w 9700"/>
                <a:gd name="connsiteY7" fmla="*/ 9701 h 10000"/>
                <a:gd name="connsiteX8" fmla="*/ 2072 w 9700"/>
                <a:gd name="connsiteY8" fmla="*/ 9931 h 10000"/>
                <a:gd name="connsiteX9" fmla="*/ 2853 w 9700"/>
                <a:gd name="connsiteY9" fmla="*/ 9655 h 10000"/>
                <a:gd name="connsiteX10" fmla="*/ 4039 w 9700"/>
                <a:gd name="connsiteY10" fmla="*/ 9931 h 10000"/>
                <a:gd name="connsiteX11" fmla="*/ 4489 w 9700"/>
                <a:gd name="connsiteY11" fmla="*/ 9701 h 10000"/>
                <a:gd name="connsiteX12" fmla="*/ 5120 w 9700"/>
                <a:gd name="connsiteY12" fmla="*/ 9931 h 10000"/>
                <a:gd name="connsiteX13" fmla="*/ 5390 w 9700"/>
                <a:gd name="connsiteY13" fmla="*/ 9655 h 10000"/>
                <a:gd name="connsiteX14" fmla="*/ 5435 w 9700"/>
                <a:gd name="connsiteY14" fmla="*/ 9862 h 10000"/>
                <a:gd name="connsiteX15" fmla="*/ 5526 w 9700"/>
                <a:gd name="connsiteY15" fmla="*/ 9724 h 10000"/>
                <a:gd name="connsiteX16" fmla="*/ 5495 w 9700"/>
                <a:gd name="connsiteY16" fmla="*/ 9954 h 10000"/>
                <a:gd name="connsiteX17" fmla="*/ 6471 w 9700"/>
                <a:gd name="connsiteY17" fmla="*/ 9701 h 10000"/>
                <a:gd name="connsiteX18" fmla="*/ 6306 w 9700"/>
                <a:gd name="connsiteY18" fmla="*/ 9954 h 10000"/>
                <a:gd name="connsiteX19" fmla="*/ 6742 w 9700"/>
                <a:gd name="connsiteY19" fmla="*/ 9678 h 10000"/>
                <a:gd name="connsiteX20" fmla="*/ 6742 w 9700"/>
                <a:gd name="connsiteY20" fmla="*/ 10000 h 10000"/>
                <a:gd name="connsiteX21" fmla="*/ 6862 w 9700"/>
                <a:gd name="connsiteY21" fmla="*/ 9632 h 10000"/>
                <a:gd name="connsiteX22" fmla="*/ 7312 w 9700"/>
                <a:gd name="connsiteY22" fmla="*/ 9931 h 10000"/>
                <a:gd name="connsiteX23" fmla="*/ 7177 w 9700"/>
                <a:gd name="connsiteY23" fmla="*/ 9678 h 10000"/>
                <a:gd name="connsiteX24" fmla="*/ 7883 w 9700"/>
                <a:gd name="connsiteY24" fmla="*/ 9931 h 10000"/>
                <a:gd name="connsiteX25" fmla="*/ 9700 w 9700"/>
                <a:gd name="connsiteY25" fmla="*/ 9080 h 10000"/>
                <a:gd name="connsiteX26" fmla="*/ 9251 w 9700"/>
                <a:gd name="connsiteY26" fmla="*/ 9343 h 10000"/>
                <a:gd name="connsiteX27" fmla="*/ 8737 w 9700"/>
                <a:gd name="connsiteY27" fmla="*/ 8948 h 10000"/>
                <a:gd name="connsiteX28" fmla="*/ 9002 w 9700"/>
                <a:gd name="connsiteY28" fmla="*/ 9949 h 10000"/>
                <a:gd name="connsiteX29" fmla="*/ 7568 w 9700"/>
                <a:gd name="connsiteY29" fmla="*/ 8943 h 10000"/>
                <a:gd name="connsiteX30" fmla="*/ 9384 w 9700"/>
                <a:gd name="connsiteY30" fmla="*/ 8598 h 10000"/>
                <a:gd name="connsiteX31" fmla="*/ 8769 w 9700"/>
                <a:gd name="connsiteY31" fmla="*/ 9954 h 10000"/>
                <a:gd name="connsiteX32" fmla="*/ 7538 w 9700"/>
                <a:gd name="connsiteY32" fmla="*/ 7586 h 10000"/>
                <a:gd name="connsiteX33" fmla="*/ 9384 w 9700"/>
                <a:gd name="connsiteY33" fmla="*/ 6414 h 10000"/>
                <a:gd name="connsiteX34" fmla="*/ 7568 w 9700"/>
                <a:gd name="connsiteY34" fmla="*/ 5057 h 10000"/>
                <a:gd name="connsiteX35" fmla="*/ 9429 w 9700"/>
                <a:gd name="connsiteY35" fmla="*/ 7655 h 10000"/>
                <a:gd name="connsiteX36" fmla="*/ 7793 w 9700"/>
                <a:gd name="connsiteY36" fmla="*/ 1793 h 10000"/>
                <a:gd name="connsiteX37" fmla="*/ 7553 w 9700"/>
                <a:gd name="connsiteY37" fmla="*/ 2575 h 10000"/>
                <a:gd name="connsiteX38" fmla="*/ 8874 w 9700"/>
                <a:gd name="connsiteY38" fmla="*/ 1218 h 10000"/>
                <a:gd name="connsiteX39" fmla="*/ 8033 w 9700"/>
                <a:gd name="connsiteY39" fmla="*/ 943 h 10000"/>
                <a:gd name="connsiteX40" fmla="*/ 9384 w 9700"/>
                <a:gd name="connsiteY40" fmla="*/ 3402 h 10000"/>
                <a:gd name="connsiteX41" fmla="*/ 7523 w 9700"/>
                <a:gd name="connsiteY41" fmla="*/ 3356 h 10000"/>
                <a:gd name="connsiteX42" fmla="*/ 8619 w 9700"/>
                <a:gd name="connsiteY42" fmla="*/ 0 h 10000"/>
                <a:gd name="connsiteX0" fmla="*/ 0 w 9721"/>
                <a:gd name="connsiteY0" fmla="*/ 9908 h 10000"/>
                <a:gd name="connsiteX1" fmla="*/ 309 w 9721"/>
                <a:gd name="connsiteY1" fmla="*/ 9655 h 10000"/>
                <a:gd name="connsiteX2" fmla="*/ 558 w 9721"/>
                <a:gd name="connsiteY2" fmla="*/ 9931 h 10000"/>
                <a:gd name="connsiteX3" fmla="*/ 929 w 9721"/>
                <a:gd name="connsiteY3" fmla="*/ 9678 h 10000"/>
                <a:gd name="connsiteX4" fmla="*/ 913 w 9721"/>
                <a:gd name="connsiteY4" fmla="*/ 9908 h 10000"/>
                <a:gd name="connsiteX5" fmla="*/ 635 w 9721"/>
                <a:gd name="connsiteY5" fmla="*/ 9701 h 10000"/>
                <a:gd name="connsiteX6" fmla="*/ 1672 w 9721"/>
                <a:gd name="connsiteY6" fmla="*/ 9931 h 10000"/>
                <a:gd name="connsiteX7" fmla="*/ 1734 w 9721"/>
                <a:gd name="connsiteY7" fmla="*/ 9701 h 10000"/>
                <a:gd name="connsiteX8" fmla="*/ 2136 w 9721"/>
                <a:gd name="connsiteY8" fmla="*/ 9931 h 10000"/>
                <a:gd name="connsiteX9" fmla="*/ 2941 w 9721"/>
                <a:gd name="connsiteY9" fmla="*/ 9655 h 10000"/>
                <a:gd name="connsiteX10" fmla="*/ 4164 w 9721"/>
                <a:gd name="connsiteY10" fmla="*/ 9931 h 10000"/>
                <a:gd name="connsiteX11" fmla="*/ 4628 w 9721"/>
                <a:gd name="connsiteY11" fmla="*/ 9701 h 10000"/>
                <a:gd name="connsiteX12" fmla="*/ 5278 w 9721"/>
                <a:gd name="connsiteY12" fmla="*/ 9931 h 10000"/>
                <a:gd name="connsiteX13" fmla="*/ 5557 w 9721"/>
                <a:gd name="connsiteY13" fmla="*/ 9655 h 10000"/>
                <a:gd name="connsiteX14" fmla="*/ 5603 w 9721"/>
                <a:gd name="connsiteY14" fmla="*/ 9862 h 10000"/>
                <a:gd name="connsiteX15" fmla="*/ 5697 w 9721"/>
                <a:gd name="connsiteY15" fmla="*/ 9724 h 10000"/>
                <a:gd name="connsiteX16" fmla="*/ 5665 w 9721"/>
                <a:gd name="connsiteY16" fmla="*/ 9954 h 10000"/>
                <a:gd name="connsiteX17" fmla="*/ 6671 w 9721"/>
                <a:gd name="connsiteY17" fmla="*/ 9701 h 10000"/>
                <a:gd name="connsiteX18" fmla="*/ 6501 w 9721"/>
                <a:gd name="connsiteY18" fmla="*/ 9954 h 10000"/>
                <a:gd name="connsiteX19" fmla="*/ 6951 w 9721"/>
                <a:gd name="connsiteY19" fmla="*/ 9678 h 10000"/>
                <a:gd name="connsiteX20" fmla="*/ 6951 w 9721"/>
                <a:gd name="connsiteY20" fmla="*/ 10000 h 10000"/>
                <a:gd name="connsiteX21" fmla="*/ 7074 w 9721"/>
                <a:gd name="connsiteY21" fmla="*/ 9632 h 10000"/>
                <a:gd name="connsiteX22" fmla="*/ 7538 w 9721"/>
                <a:gd name="connsiteY22" fmla="*/ 9931 h 10000"/>
                <a:gd name="connsiteX23" fmla="*/ 7399 w 9721"/>
                <a:gd name="connsiteY23" fmla="*/ 9678 h 10000"/>
                <a:gd name="connsiteX24" fmla="*/ 8127 w 9721"/>
                <a:gd name="connsiteY24" fmla="*/ 9931 h 10000"/>
                <a:gd name="connsiteX25" fmla="*/ 8894 w 9721"/>
                <a:gd name="connsiteY25" fmla="*/ 7839 h 10000"/>
                <a:gd name="connsiteX26" fmla="*/ 9537 w 9721"/>
                <a:gd name="connsiteY26" fmla="*/ 9343 h 10000"/>
                <a:gd name="connsiteX27" fmla="*/ 9007 w 9721"/>
                <a:gd name="connsiteY27" fmla="*/ 8948 h 10000"/>
                <a:gd name="connsiteX28" fmla="*/ 9280 w 9721"/>
                <a:gd name="connsiteY28" fmla="*/ 9949 h 10000"/>
                <a:gd name="connsiteX29" fmla="*/ 7802 w 9721"/>
                <a:gd name="connsiteY29" fmla="*/ 8943 h 10000"/>
                <a:gd name="connsiteX30" fmla="*/ 9674 w 9721"/>
                <a:gd name="connsiteY30" fmla="*/ 8598 h 10000"/>
                <a:gd name="connsiteX31" fmla="*/ 9040 w 9721"/>
                <a:gd name="connsiteY31" fmla="*/ 9954 h 10000"/>
                <a:gd name="connsiteX32" fmla="*/ 7771 w 9721"/>
                <a:gd name="connsiteY32" fmla="*/ 7586 h 10000"/>
                <a:gd name="connsiteX33" fmla="*/ 9674 w 9721"/>
                <a:gd name="connsiteY33" fmla="*/ 6414 h 10000"/>
                <a:gd name="connsiteX34" fmla="*/ 7802 w 9721"/>
                <a:gd name="connsiteY34" fmla="*/ 5057 h 10000"/>
                <a:gd name="connsiteX35" fmla="*/ 9721 w 9721"/>
                <a:gd name="connsiteY35" fmla="*/ 7655 h 10000"/>
                <a:gd name="connsiteX36" fmla="*/ 8034 w 9721"/>
                <a:gd name="connsiteY36" fmla="*/ 1793 h 10000"/>
                <a:gd name="connsiteX37" fmla="*/ 7787 w 9721"/>
                <a:gd name="connsiteY37" fmla="*/ 2575 h 10000"/>
                <a:gd name="connsiteX38" fmla="*/ 9148 w 9721"/>
                <a:gd name="connsiteY38" fmla="*/ 1218 h 10000"/>
                <a:gd name="connsiteX39" fmla="*/ 8281 w 9721"/>
                <a:gd name="connsiteY39" fmla="*/ 943 h 10000"/>
                <a:gd name="connsiteX40" fmla="*/ 9674 w 9721"/>
                <a:gd name="connsiteY40" fmla="*/ 3402 h 10000"/>
                <a:gd name="connsiteX41" fmla="*/ 7756 w 9721"/>
                <a:gd name="connsiteY41" fmla="*/ 3356 h 10000"/>
                <a:gd name="connsiteX42" fmla="*/ 8886 w 9721"/>
                <a:gd name="connsiteY42" fmla="*/ 0 h 10000"/>
                <a:gd name="connsiteX0" fmla="*/ 0 w 10000"/>
                <a:gd name="connsiteY0" fmla="*/ 9908 h 10077"/>
                <a:gd name="connsiteX1" fmla="*/ 318 w 10000"/>
                <a:gd name="connsiteY1" fmla="*/ 9655 h 10077"/>
                <a:gd name="connsiteX2" fmla="*/ 574 w 10000"/>
                <a:gd name="connsiteY2" fmla="*/ 9931 h 10077"/>
                <a:gd name="connsiteX3" fmla="*/ 956 w 10000"/>
                <a:gd name="connsiteY3" fmla="*/ 9678 h 10077"/>
                <a:gd name="connsiteX4" fmla="*/ 939 w 10000"/>
                <a:gd name="connsiteY4" fmla="*/ 9908 h 10077"/>
                <a:gd name="connsiteX5" fmla="*/ 653 w 10000"/>
                <a:gd name="connsiteY5" fmla="*/ 9701 h 10077"/>
                <a:gd name="connsiteX6" fmla="*/ 1720 w 10000"/>
                <a:gd name="connsiteY6" fmla="*/ 9931 h 10077"/>
                <a:gd name="connsiteX7" fmla="*/ 1784 w 10000"/>
                <a:gd name="connsiteY7" fmla="*/ 9701 h 10077"/>
                <a:gd name="connsiteX8" fmla="*/ 2197 w 10000"/>
                <a:gd name="connsiteY8" fmla="*/ 10077 h 10077"/>
                <a:gd name="connsiteX9" fmla="*/ 3025 w 10000"/>
                <a:gd name="connsiteY9" fmla="*/ 9655 h 10077"/>
                <a:gd name="connsiteX10" fmla="*/ 4284 w 10000"/>
                <a:gd name="connsiteY10" fmla="*/ 9931 h 10077"/>
                <a:gd name="connsiteX11" fmla="*/ 4761 w 10000"/>
                <a:gd name="connsiteY11" fmla="*/ 9701 h 10077"/>
                <a:gd name="connsiteX12" fmla="*/ 5429 w 10000"/>
                <a:gd name="connsiteY12" fmla="*/ 9931 h 10077"/>
                <a:gd name="connsiteX13" fmla="*/ 5716 w 10000"/>
                <a:gd name="connsiteY13" fmla="*/ 9655 h 10077"/>
                <a:gd name="connsiteX14" fmla="*/ 5764 w 10000"/>
                <a:gd name="connsiteY14" fmla="*/ 9862 h 10077"/>
                <a:gd name="connsiteX15" fmla="*/ 5861 w 10000"/>
                <a:gd name="connsiteY15" fmla="*/ 9724 h 10077"/>
                <a:gd name="connsiteX16" fmla="*/ 5828 w 10000"/>
                <a:gd name="connsiteY16" fmla="*/ 9954 h 10077"/>
                <a:gd name="connsiteX17" fmla="*/ 6862 w 10000"/>
                <a:gd name="connsiteY17" fmla="*/ 9701 h 10077"/>
                <a:gd name="connsiteX18" fmla="*/ 6688 w 10000"/>
                <a:gd name="connsiteY18" fmla="*/ 9954 h 10077"/>
                <a:gd name="connsiteX19" fmla="*/ 7150 w 10000"/>
                <a:gd name="connsiteY19" fmla="*/ 9678 h 10077"/>
                <a:gd name="connsiteX20" fmla="*/ 7150 w 10000"/>
                <a:gd name="connsiteY20" fmla="*/ 10000 h 10077"/>
                <a:gd name="connsiteX21" fmla="*/ 7277 w 10000"/>
                <a:gd name="connsiteY21" fmla="*/ 9632 h 10077"/>
                <a:gd name="connsiteX22" fmla="*/ 7754 w 10000"/>
                <a:gd name="connsiteY22" fmla="*/ 9931 h 10077"/>
                <a:gd name="connsiteX23" fmla="*/ 7611 w 10000"/>
                <a:gd name="connsiteY23" fmla="*/ 9678 h 10077"/>
                <a:gd name="connsiteX24" fmla="*/ 8360 w 10000"/>
                <a:gd name="connsiteY24" fmla="*/ 9931 h 10077"/>
                <a:gd name="connsiteX25" fmla="*/ 9149 w 10000"/>
                <a:gd name="connsiteY25" fmla="*/ 7839 h 10077"/>
                <a:gd name="connsiteX26" fmla="*/ 9811 w 10000"/>
                <a:gd name="connsiteY26" fmla="*/ 9343 h 10077"/>
                <a:gd name="connsiteX27" fmla="*/ 9266 w 10000"/>
                <a:gd name="connsiteY27" fmla="*/ 8948 h 10077"/>
                <a:gd name="connsiteX28" fmla="*/ 9546 w 10000"/>
                <a:gd name="connsiteY28" fmla="*/ 9949 h 10077"/>
                <a:gd name="connsiteX29" fmla="*/ 8026 w 10000"/>
                <a:gd name="connsiteY29" fmla="*/ 8943 h 10077"/>
                <a:gd name="connsiteX30" fmla="*/ 9952 w 10000"/>
                <a:gd name="connsiteY30" fmla="*/ 8598 h 10077"/>
                <a:gd name="connsiteX31" fmla="*/ 9299 w 10000"/>
                <a:gd name="connsiteY31" fmla="*/ 9954 h 10077"/>
                <a:gd name="connsiteX32" fmla="*/ 7994 w 10000"/>
                <a:gd name="connsiteY32" fmla="*/ 7586 h 10077"/>
                <a:gd name="connsiteX33" fmla="*/ 9952 w 10000"/>
                <a:gd name="connsiteY33" fmla="*/ 6414 h 10077"/>
                <a:gd name="connsiteX34" fmla="*/ 8026 w 10000"/>
                <a:gd name="connsiteY34" fmla="*/ 5057 h 10077"/>
                <a:gd name="connsiteX35" fmla="*/ 10000 w 10000"/>
                <a:gd name="connsiteY35" fmla="*/ 7655 h 10077"/>
                <a:gd name="connsiteX36" fmla="*/ 8265 w 10000"/>
                <a:gd name="connsiteY36" fmla="*/ 1793 h 10077"/>
                <a:gd name="connsiteX37" fmla="*/ 8010 w 10000"/>
                <a:gd name="connsiteY37" fmla="*/ 2575 h 10077"/>
                <a:gd name="connsiteX38" fmla="*/ 9411 w 10000"/>
                <a:gd name="connsiteY38" fmla="*/ 1218 h 10077"/>
                <a:gd name="connsiteX39" fmla="*/ 8519 w 10000"/>
                <a:gd name="connsiteY39" fmla="*/ 943 h 10077"/>
                <a:gd name="connsiteX40" fmla="*/ 9952 w 10000"/>
                <a:gd name="connsiteY40" fmla="*/ 3402 h 10077"/>
                <a:gd name="connsiteX41" fmla="*/ 7979 w 10000"/>
                <a:gd name="connsiteY41" fmla="*/ 3356 h 10077"/>
                <a:gd name="connsiteX42" fmla="*/ 9141 w 10000"/>
                <a:gd name="connsiteY42" fmla="*/ 0 h 10077"/>
                <a:gd name="connsiteX0" fmla="*/ 0 w 10000"/>
                <a:gd name="connsiteY0" fmla="*/ 9908 h 10077"/>
                <a:gd name="connsiteX1" fmla="*/ 318 w 10000"/>
                <a:gd name="connsiteY1" fmla="*/ 9655 h 10077"/>
                <a:gd name="connsiteX2" fmla="*/ 574 w 10000"/>
                <a:gd name="connsiteY2" fmla="*/ 9931 h 10077"/>
                <a:gd name="connsiteX3" fmla="*/ 956 w 10000"/>
                <a:gd name="connsiteY3" fmla="*/ 9678 h 10077"/>
                <a:gd name="connsiteX4" fmla="*/ 939 w 10000"/>
                <a:gd name="connsiteY4" fmla="*/ 9908 h 10077"/>
                <a:gd name="connsiteX5" fmla="*/ 653 w 10000"/>
                <a:gd name="connsiteY5" fmla="*/ 9701 h 10077"/>
                <a:gd name="connsiteX6" fmla="*/ 1720 w 10000"/>
                <a:gd name="connsiteY6" fmla="*/ 9931 h 10077"/>
                <a:gd name="connsiteX7" fmla="*/ 2012 w 10000"/>
                <a:gd name="connsiteY7" fmla="*/ 9555 h 10077"/>
                <a:gd name="connsiteX8" fmla="*/ 2197 w 10000"/>
                <a:gd name="connsiteY8" fmla="*/ 10077 h 10077"/>
                <a:gd name="connsiteX9" fmla="*/ 3025 w 10000"/>
                <a:gd name="connsiteY9" fmla="*/ 9655 h 10077"/>
                <a:gd name="connsiteX10" fmla="*/ 4284 w 10000"/>
                <a:gd name="connsiteY10" fmla="*/ 9931 h 10077"/>
                <a:gd name="connsiteX11" fmla="*/ 4761 w 10000"/>
                <a:gd name="connsiteY11" fmla="*/ 9701 h 10077"/>
                <a:gd name="connsiteX12" fmla="*/ 5429 w 10000"/>
                <a:gd name="connsiteY12" fmla="*/ 9931 h 10077"/>
                <a:gd name="connsiteX13" fmla="*/ 5716 w 10000"/>
                <a:gd name="connsiteY13" fmla="*/ 9655 h 10077"/>
                <a:gd name="connsiteX14" fmla="*/ 5764 w 10000"/>
                <a:gd name="connsiteY14" fmla="*/ 9862 h 10077"/>
                <a:gd name="connsiteX15" fmla="*/ 5861 w 10000"/>
                <a:gd name="connsiteY15" fmla="*/ 9724 h 10077"/>
                <a:gd name="connsiteX16" fmla="*/ 5828 w 10000"/>
                <a:gd name="connsiteY16" fmla="*/ 9954 h 10077"/>
                <a:gd name="connsiteX17" fmla="*/ 6862 w 10000"/>
                <a:gd name="connsiteY17" fmla="*/ 9701 h 10077"/>
                <a:gd name="connsiteX18" fmla="*/ 6688 w 10000"/>
                <a:gd name="connsiteY18" fmla="*/ 9954 h 10077"/>
                <a:gd name="connsiteX19" fmla="*/ 7150 w 10000"/>
                <a:gd name="connsiteY19" fmla="*/ 9678 h 10077"/>
                <a:gd name="connsiteX20" fmla="*/ 7150 w 10000"/>
                <a:gd name="connsiteY20" fmla="*/ 10000 h 10077"/>
                <a:gd name="connsiteX21" fmla="*/ 7277 w 10000"/>
                <a:gd name="connsiteY21" fmla="*/ 9632 h 10077"/>
                <a:gd name="connsiteX22" fmla="*/ 7754 w 10000"/>
                <a:gd name="connsiteY22" fmla="*/ 9931 h 10077"/>
                <a:gd name="connsiteX23" fmla="*/ 7611 w 10000"/>
                <a:gd name="connsiteY23" fmla="*/ 9678 h 10077"/>
                <a:gd name="connsiteX24" fmla="*/ 8360 w 10000"/>
                <a:gd name="connsiteY24" fmla="*/ 9931 h 10077"/>
                <a:gd name="connsiteX25" fmla="*/ 9149 w 10000"/>
                <a:gd name="connsiteY25" fmla="*/ 7839 h 10077"/>
                <a:gd name="connsiteX26" fmla="*/ 9811 w 10000"/>
                <a:gd name="connsiteY26" fmla="*/ 9343 h 10077"/>
                <a:gd name="connsiteX27" fmla="*/ 9266 w 10000"/>
                <a:gd name="connsiteY27" fmla="*/ 8948 h 10077"/>
                <a:gd name="connsiteX28" fmla="*/ 9546 w 10000"/>
                <a:gd name="connsiteY28" fmla="*/ 9949 h 10077"/>
                <a:gd name="connsiteX29" fmla="*/ 8026 w 10000"/>
                <a:gd name="connsiteY29" fmla="*/ 8943 h 10077"/>
                <a:gd name="connsiteX30" fmla="*/ 9952 w 10000"/>
                <a:gd name="connsiteY30" fmla="*/ 8598 h 10077"/>
                <a:gd name="connsiteX31" fmla="*/ 9299 w 10000"/>
                <a:gd name="connsiteY31" fmla="*/ 9954 h 10077"/>
                <a:gd name="connsiteX32" fmla="*/ 7994 w 10000"/>
                <a:gd name="connsiteY32" fmla="*/ 7586 h 10077"/>
                <a:gd name="connsiteX33" fmla="*/ 9952 w 10000"/>
                <a:gd name="connsiteY33" fmla="*/ 6414 h 10077"/>
                <a:gd name="connsiteX34" fmla="*/ 8026 w 10000"/>
                <a:gd name="connsiteY34" fmla="*/ 5057 h 10077"/>
                <a:gd name="connsiteX35" fmla="*/ 10000 w 10000"/>
                <a:gd name="connsiteY35" fmla="*/ 7655 h 10077"/>
                <a:gd name="connsiteX36" fmla="*/ 8265 w 10000"/>
                <a:gd name="connsiteY36" fmla="*/ 1793 h 10077"/>
                <a:gd name="connsiteX37" fmla="*/ 8010 w 10000"/>
                <a:gd name="connsiteY37" fmla="*/ 2575 h 10077"/>
                <a:gd name="connsiteX38" fmla="*/ 9411 w 10000"/>
                <a:gd name="connsiteY38" fmla="*/ 1218 h 10077"/>
                <a:gd name="connsiteX39" fmla="*/ 8519 w 10000"/>
                <a:gd name="connsiteY39" fmla="*/ 943 h 10077"/>
                <a:gd name="connsiteX40" fmla="*/ 9952 w 10000"/>
                <a:gd name="connsiteY40" fmla="*/ 3402 h 10077"/>
                <a:gd name="connsiteX41" fmla="*/ 7979 w 10000"/>
                <a:gd name="connsiteY41" fmla="*/ 3356 h 10077"/>
                <a:gd name="connsiteX42" fmla="*/ 9141 w 10000"/>
                <a:gd name="connsiteY42" fmla="*/ 0 h 10077"/>
                <a:gd name="connsiteX0" fmla="*/ 1452 w 9682"/>
                <a:gd name="connsiteY0" fmla="*/ 10492 h 10492"/>
                <a:gd name="connsiteX1" fmla="*/ 0 w 9682"/>
                <a:gd name="connsiteY1" fmla="*/ 9655 h 10492"/>
                <a:gd name="connsiteX2" fmla="*/ 256 w 9682"/>
                <a:gd name="connsiteY2" fmla="*/ 9931 h 10492"/>
                <a:gd name="connsiteX3" fmla="*/ 638 w 9682"/>
                <a:gd name="connsiteY3" fmla="*/ 9678 h 10492"/>
                <a:gd name="connsiteX4" fmla="*/ 621 w 9682"/>
                <a:gd name="connsiteY4" fmla="*/ 9908 h 10492"/>
                <a:gd name="connsiteX5" fmla="*/ 335 w 9682"/>
                <a:gd name="connsiteY5" fmla="*/ 9701 h 10492"/>
                <a:gd name="connsiteX6" fmla="*/ 1402 w 9682"/>
                <a:gd name="connsiteY6" fmla="*/ 9931 h 10492"/>
                <a:gd name="connsiteX7" fmla="*/ 1694 w 9682"/>
                <a:gd name="connsiteY7" fmla="*/ 9555 h 10492"/>
                <a:gd name="connsiteX8" fmla="*/ 1879 w 9682"/>
                <a:gd name="connsiteY8" fmla="*/ 10077 h 10492"/>
                <a:gd name="connsiteX9" fmla="*/ 2707 w 9682"/>
                <a:gd name="connsiteY9" fmla="*/ 9655 h 10492"/>
                <a:gd name="connsiteX10" fmla="*/ 3966 w 9682"/>
                <a:gd name="connsiteY10" fmla="*/ 9931 h 10492"/>
                <a:gd name="connsiteX11" fmla="*/ 4443 w 9682"/>
                <a:gd name="connsiteY11" fmla="*/ 9701 h 10492"/>
                <a:gd name="connsiteX12" fmla="*/ 5111 w 9682"/>
                <a:gd name="connsiteY12" fmla="*/ 9931 h 10492"/>
                <a:gd name="connsiteX13" fmla="*/ 5398 w 9682"/>
                <a:gd name="connsiteY13" fmla="*/ 9655 h 10492"/>
                <a:gd name="connsiteX14" fmla="*/ 5446 w 9682"/>
                <a:gd name="connsiteY14" fmla="*/ 9862 h 10492"/>
                <a:gd name="connsiteX15" fmla="*/ 5543 w 9682"/>
                <a:gd name="connsiteY15" fmla="*/ 9724 h 10492"/>
                <a:gd name="connsiteX16" fmla="*/ 5510 w 9682"/>
                <a:gd name="connsiteY16" fmla="*/ 9954 h 10492"/>
                <a:gd name="connsiteX17" fmla="*/ 6544 w 9682"/>
                <a:gd name="connsiteY17" fmla="*/ 9701 h 10492"/>
                <a:gd name="connsiteX18" fmla="*/ 6370 w 9682"/>
                <a:gd name="connsiteY18" fmla="*/ 9954 h 10492"/>
                <a:gd name="connsiteX19" fmla="*/ 6832 w 9682"/>
                <a:gd name="connsiteY19" fmla="*/ 9678 h 10492"/>
                <a:gd name="connsiteX20" fmla="*/ 6832 w 9682"/>
                <a:gd name="connsiteY20" fmla="*/ 10000 h 10492"/>
                <a:gd name="connsiteX21" fmla="*/ 6959 w 9682"/>
                <a:gd name="connsiteY21" fmla="*/ 9632 h 10492"/>
                <a:gd name="connsiteX22" fmla="*/ 7436 w 9682"/>
                <a:gd name="connsiteY22" fmla="*/ 9931 h 10492"/>
                <a:gd name="connsiteX23" fmla="*/ 7293 w 9682"/>
                <a:gd name="connsiteY23" fmla="*/ 9678 h 10492"/>
                <a:gd name="connsiteX24" fmla="*/ 8042 w 9682"/>
                <a:gd name="connsiteY24" fmla="*/ 9931 h 10492"/>
                <a:gd name="connsiteX25" fmla="*/ 8831 w 9682"/>
                <a:gd name="connsiteY25" fmla="*/ 7839 h 10492"/>
                <a:gd name="connsiteX26" fmla="*/ 9493 w 9682"/>
                <a:gd name="connsiteY26" fmla="*/ 9343 h 10492"/>
                <a:gd name="connsiteX27" fmla="*/ 8948 w 9682"/>
                <a:gd name="connsiteY27" fmla="*/ 8948 h 10492"/>
                <a:gd name="connsiteX28" fmla="*/ 9228 w 9682"/>
                <a:gd name="connsiteY28" fmla="*/ 9949 h 10492"/>
                <a:gd name="connsiteX29" fmla="*/ 7708 w 9682"/>
                <a:gd name="connsiteY29" fmla="*/ 8943 h 10492"/>
                <a:gd name="connsiteX30" fmla="*/ 9634 w 9682"/>
                <a:gd name="connsiteY30" fmla="*/ 8598 h 10492"/>
                <a:gd name="connsiteX31" fmla="*/ 8981 w 9682"/>
                <a:gd name="connsiteY31" fmla="*/ 9954 h 10492"/>
                <a:gd name="connsiteX32" fmla="*/ 7676 w 9682"/>
                <a:gd name="connsiteY32" fmla="*/ 7586 h 10492"/>
                <a:gd name="connsiteX33" fmla="*/ 9634 w 9682"/>
                <a:gd name="connsiteY33" fmla="*/ 6414 h 10492"/>
                <a:gd name="connsiteX34" fmla="*/ 7708 w 9682"/>
                <a:gd name="connsiteY34" fmla="*/ 5057 h 10492"/>
                <a:gd name="connsiteX35" fmla="*/ 9682 w 9682"/>
                <a:gd name="connsiteY35" fmla="*/ 7655 h 10492"/>
                <a:gd name="connsiteX36" fmla="*/ 7947 w 9682"/>
                <a:gd name="connsiteY36" fmla="*/ 1793 h 10492"/>
                <a:gd name="connsiteX37" fmla="*/ 7692 w 9682"/>
                <a:gd name="connsiteY37" fmla="*/ 2575 h 10492"/>
                <a:gd name="connsiteX38" fmla="*/ 9093 w 9682"/>
                <a:gd name="connsiteY38" fmla="*/ 1218 h 10492"/>
                <a:gd name="connsiteX39" fmla="*/ 8201 w 9682"/>
                <a:gd name="connsiteY39" fmla="*/ 943 h 10492"/>
                <a:gd name="connsiteX40" fmla="*/ 9634 w 9682"/>
                <a:gd name="connsiteY40" fmla="*/ 3402 h 10492"/>
                <a:gd name="connsiteX41" fmla="*/ 7661 w 9682"/>
                <a:gd name="connsiteY41" fmla="*/ 3356 h 10492"/>
                <a:gd name="connsiteX42" fmla="*/ 8823 w 9682"/>
                <a:gd name="connsiteY42" fmla="*/ 0 h 10492"/>
                <a:gd name="connsiteX0" fmla="*/ 1236 w 9736"/>
                <a:gd name="connsiteY0" fmla="*/ 10000 h 10000"/>
                <a:gd name="connsiteX1" fmla="*/ 1224 w 9736"/>
                <a:gd name="connsiteY1" fmla="*/ 9585 h 10000"/>
                <a:gd name="connsiteX2" fmla="*/ 0 w 9736"/>
                <a:gd name="connsiteY2" fmla="*/ 9465 h 10000"/>
                <a:gd name="connsiteX3" fmla="*/ 395 w 9736"/>
                <a:gd name="connsiteY3" fmla="*/ 9224 h 10000"/>
                <a:gd name="connsiteX4" fmla="*/ 377 w 9736"/>
                <a:gd name="connsiteY4" fmla="*/ 9443 h 10000"/>
                <a:gd name="connsiteX5" fmla="*/ 82 w 9736"/>
                <a:gd name="connsiteY5" fmla="*/ 9246 h 10000"/>
                <a:gd name="connsiteX6" fmla="*/ 1184 w 9736"/>
                <a:gd name="connsiteY6" fmla="*/ 9465 h 10000"/>
                <a:gd name="connsiteX7" fmla="*/ 1486 w 9736"/>
                <a:gd name="connsiteY7" fmla="*/ 9107 h 10000"/>
                <a:gd name="connsiteX8" fmla="*/ 1677 w 9736"/>
                <a:gd name="connsiteY8" fmla="*/ 9604 h 10000"/>
                <a:gd name="connsiteX9" fmla="*/ 2532 w 9736"/>
                <a:gd name="connsiteY9" fmla="*/ 9202 h 10000"/>
                <a:gd name="connsiteX10" fmla="*/ 3832 w 9736"/>
                <a:gd name="connsiteY10" fmla="*/ 9465 h 10000"/>
                <a:gd name="connsiteX11" fmla="*/ 4325 w 9736"/>
                <a:gd name="connsiteY11" fmla="*/ 9246 h 10000"/>
                <a:gd name="connsiteX12" fmla="*/ 5015 w 9736"/>
                <a:gd name="connsiteY12" fmla="*/ 9465 h 10000"/>
                <a:gd name="connsiteX13" fmla="*/ 5311 w 9736"/>
                <a:gd name="connsiteY13" fmla="*/ 9202 h 10000"/>
                <a:gd name="connsiteX14" fmla="*/ 5361 w 9736"/>
                <a:gd name="connsiteY14" fmla="*/ 9400 h 10000"/>
                <a:gd name="connsiteX15" fmla="*/ 5461 w 9736"/>
                <a:gd name="connsiteY15" fmla="*/ 9268 h 10000"/>
                <a:gd name="connsiteX16" fmla="*/ 5427 w 9736"/>
                <a:gd name="connsiteY16" fmla="*/ 9487 h 10000"/>
                <a:gd name="connsiteX17" fmla="*/ 6495 w 9736"/>
                <a:gd name="connsiteY17" fmla="*/ 9246 h 10000"/>
                <a:gd name="connsiteX18" fmla="*/ 6315 w 9736"/>
                <a:gd name="connsiteY18" fmla="*/ 9487 h 10000"/>
                <a:gd name="connsiteX19" fmla="*/ 6792 w 9736"/>
                <a:gd name="connsiteY19" fmla="*/ 9224 h 10000"/>
                <a:gd name="connsiteX20" fmla="*/ 6792 w 9736"/>
                <a:gd name="connsiteY20" fmla="*/ 9531 h 10000"/>
                <a:gd name="connsiteX21" fmla="*/ 6924 w 9736"/>
                <a:gd name="connsiteY21" fmla="*/ 9180 h 10000"/>
                <a:gd name="connsiteX22" fmla="*/ 7416 w 9736"/>
                <a:gd name="connsiteY22" fmla="*/ 9465 h 10000"/>
                <a:gd name="connsiteX23" fmla="*/ 7269 w 9736"/>
                <a:gd name="connsiteY23" fmla="*/ 9224 h 10000"/>
                <a:gd name="connsiteX24" fmla="*/ 8042 w 9736"/>
                <a:gd name="connsiteY24" fmla="*/ 9465 h 10000"/>
                <a:gd name="connsiteX25" fmla="*/ 8857 w 9736"/>
                <a:gd name="connsiteY25" fmla="*/ 7471 h 10000"/>
                <a:gd name="connsiteX26" fmla="*/ 9541 w 9736"/>
                <a:gd name="connsiteY26" fmla="*/ 8905 h 10000"/>
                <a:gd name="connsiteX27" fmla="*/ 8978 w 9736"/>
                <a:gd name="connsiteY27" fmla="*/ 8528 h 10000"/>
                <a:gd name="connsiteX28" fmla="*/ 9267 w 9736"/>
                <a:gd name="connsiteY28" fmla="*/ 9482 h 10000"/>
                <a:gd name="connsiteX29" fmla="*/ 7697 w 9736"/>
                <a:gd name="connsiteY29" fmla="*/ 8524 h 10000"/>
                <a:gd name="connsiteX30" fmla="*/ 9686 w 9736"/>
                <a:gd name="connsiteY30" fmla="*/ 8195 h 10000"/>
                <a:gd name="connsiteX31" fmla="*/ 9012 w 9736"/>
                <a:gd name="connsiteY31" fmla="*/ 9487 h 10000"/>
                <a:gd name="connsiteX32" fmla="*/ 7664 w 9736"/>
                <a:gd name="connsiteY32" fmla="*/ 7230 h 10000"/>
                <a:gd name="connsiteX33" fmla="*/ 9686 w 9736"/>
                <a:gd name="connsiteY33" fmla="*/ 6113 h 10000"/>
                <a:gd name="connsiteX34" fmla="*/ 7697 w 9736"/>
                <a:gd name="connsiteY34" fmla="*/ 4820 h 10000"/>
                <a:gd name="connsiteX35" fmla="*/ 9736 w 9736"/>
                <a:gd name="connsiteY35" fmla="*/ 7296 h 10000"/>
                <a:gd name="connsiteX36" fmla="*/ 7944 w 9736"/>
                <a:gd name="connsiteY36" fmla="*/ 1709 h 10000"/>
                <a:gd name="connsiteX37" fmla="*/ 7681 w 9736"/>
                <a:gd name="connsiteY37" fmla="*/ 2454 h 10000"/>
                <a:gd name="connsiteX38" fmla="*/ 9128 w 9736"/>
                <a:gd name="connsiteY38" fmla="*/ 1161 h 10000"/>
                <a:gd name="connsiteX39" fmla="*/ 8206 w 9736"/>
                <a:gd name="connsiteY39" fmla="*/ 899 h 10000"/>
                <a:gd name="connsiteX40" fmla="*/ 9686 w 9736"/>
                <a:gd name="connsiteY40" fmla="*/ 3242 h 10000"/>
                <a:gd name="connsiteX41" fmla="*/ 7649 w 9736"/>
                <a:gd name="connsiteY41" fmla="*/ 3199 h 10000"/>
                <a:gd name="connsiteX42" fmla="*/ 8849 w 9736"/>
                <a:gd name="connsiteY42" fmla="*/ 0 h 10000"/>
                <a:gd name="connsiteX0" fmla="*/ 1270 w 10000"/>
                <a:gd name="connsiteY0" fmla="*/ 10000 h 10000"/>
                <a:gd name="connsiteX1" fmla="*/ 1257 w 10000"/>
                <a:gd name="connsiteY1" fmla="*/ 9585 h 10000"/>
                <a:gd name="connsiteX2" fmla="*/ 0 w 10000"/>
                <a:gd name="connsiteY2" fmla="*/ 9465 h 10000"/>
                <a:gd name="connsiteX3" fmla="*/ 406 w 10000"/>
                <a:gd name="connsiteY3" fmla="*/ 9224 h 10000"/>
                <a:gd name="connsiteX4" fmla="*/ 387 w 10000"/>
                <a:gd name="connsiteY4" fmla="*/ 9443 h 10000"/>
                <a:gd name="connsiteX5" fmla="*/ 1344 w 10000"/>
                <a:gd name="connsiteY5" fmla="*/ 9037 h 10000"/>
                <a:gd name="connsiteX6" fmla="*/ 1216 w 10000"/>
                <a:gd name="connsiteY6" fmla="*/ 9465 h 10000"/>
                <a:gd name="connsiteX7" fmla="*/ 1526 w 10000"/>
                <a:gd name="connsiteY7" fmla="*/ 9107 h 10000"/>
                <a:gd name="connsiteX8" fmla="*/ 1722 w 10000"/>
                <a:gd name="connsiteY8" fmla="*/ 9604 h 10000"/>
                <a:gd name="connsiteX9" fmla="*/ 2601 w 10000"/>
                <a:gd name="connsiteY9" fmla="*/ 9202 h 10000"/>
                <a:gd name="connsiteX10" fmla="*/ 3936 w 10000"/>
                <a:gd name="connsiteY10" fmla="*/ 9465 h 10000"/>
                <a:gd name="connsiteX11" fmla="*/ 4442 w 10000"/>
                <a:gd name="connsiteY11" fmla="*/ 9246 h 10000"/>
                <a:gd name="connsiteX12" fmla="*/ 5151 w 10000"/>
                <a:gd name="connsiteY12" fmla="*/ 9465 h 10000"/>
                <a:gd name="connsiteX13" fmla="*/ 5455 w 10000"/>
                <a:gd name="connsiteY13" fmla="*/ 9202 h 10000"/>
                <a:gd name="connsiteX14" fmla="*/ 5506 w 10000"/>
                <a:gd name="connsiteY14" fmla="*/ 9400 h 10000"/>
                <a:gd name="connsiteX15" fmla="*/ 5609 w 10000"/>
                <a:gd name="connsiteY15" fmla="*/ 9268 h 10000"/>
                <a:gd name="connsiteX16" fmla="*/ 5574 w 10000"/>
                <a:gd name="connsiteY16" fmla="*/ 9487 h 10000"/>
                <a:gd name="connsiteX17" fmla="*/ 6671 w 10000"/>
                <a:gd name="connsiteY17" fmla="*/ 9246 h 10000"/>
                <a:gd name="connsiteX18" fmla="*/ 6486 w 10000"/>
                <a:gd name="connsiteY18" fmla="*/ 9487 h 10000"/>
                <a:gd name="connsiteX19" fmla="*/ 6976 w 10000"/>
                <a:gd name="connsiteY19" fmla="*/ 9224 h 10000"/>
                <a:gd name="connsiteX20" fmla="*/ 6976 w 10000"/>
                <a:gd name="connsiteY20" fmla="*/ 9531 h 10000"/>
                <a:gd name="connsiteX21" fmla="*/ 7112 w 10000"/>
                <a:gd name="connsiteY21" fmla="*/ 9180 h 10000"/>
                <a:gd name="connsiteX22" fmla="*/ 7617 w 10000"/>
                <a:gd name="connsiteY22" fmla="*/ 9465 h 10000"/>
                <a:gd name="connsiteX23" fmla="*/ 7466 w 10000"/>
                <a:gd name="connsiteY23" fmla="*/ 9224 h 10000"/>
                <a:gd name="connsiteX24" fmla="*/ 8260 w 10000"/>
                <a:gd name="connsiteY24" fmla="*/ 9465 h 10000"/>
                <a:gd name="connsiteX25" fmla="*/ 9097 w 10000"/>
                <a:gd name="connsiteY25" fmla="*/ 7471 h 10000"/>
                <a:gd name="connsiteX26" fmla="*/ 9800 w 10000"/>
                <a:gd name="connsiteY26" fmla="*/ 8905 h 10000"/>
                <a:gd name="connsiteX27" fmla="*/ 9221 w 10000"/>
                <a:gd name="connsiteY27" fmla="*/ 8528 h 10000"/>
                <a:gd name="connsiteX28" fmla="*/ 9518 w 10000"/>
                <a:gd name="connsiteY28" fmla="*/ 9482 h 10000"/>
                <a:gd name="connsiteX29" fmla="*/ 7906 w 10000"/>
                <a:gd name="connsiteY29" fmla="*/ 8524 h 10000"/>
                <a:gd name="connsiteX30" fmla="*/ 9949 w 10000"/>
                <a:gd name="connsiteY30" fmla="*/ 8195 h 10000"/>
                <a:gd name="connsiteX31" fmla="*/ 9256 w 10000"/>
                <a:gd name="connsiteY31" fmla="*/ 9487 h 10000"/>
                <a:gd name="connsiteX32" fmla="*/ 7872 w 10000"/>
                <a:gd name="connsiteY32" fmla="*/ 7230 h 10000"/>
                <a:gd name="connsiteX33" fmla="*/ 9949 w 10000"/>
                <a:gd name="connsiteY33" fmla="*/ 6113 h 10000"/>
                <a:gd name="connsiteX34" fmla="*/ 7906 w 10000"/>
                <a:gd name="connsiteY34" fmla="*/ 4820 h 10000"/>
                <a:gd name="connsiteX35" fmla="*/ 10000 w 10000"/>
                <a:gd name="connsiteY35" fmla="*/ 7296 h 10000"/>
                <a:gd name="connsiteX36" fmla="*/ 8159 w 10000"/>
                <a:gd name="connsiteY36" fmla="*/ 1709 h 10000"/>
                <a:gd name="connsiteX37" fmla="*/ 7889 w 10000"/>
                <a:gd name="connsiteY37" fmla="*/ 2454 h 10000"/>
                <a:gd name="connsiteX38" fmla="*/ 9376 w 10000"/>
                <a:gd name="connsiteY38" fmla="*/ 1161 h 10000"/>
                <a:gd name="connsiteX39" fmla="*/ 8429 w 10000"/>
                <a:gd name="connsiteY39" fmla="*/ 899 h 10000"/>
                <a:gd name="connsiteX40" fmla="*/ 9949 w 10000"/>
                <a:gd name="connsiteY40" fmla="*/ 3242 h 10000"/>
                <a:gd name="connsiteX41" fmla="*/ 7856 w 10000"/>
                <a:gd name="connsiteY41" fmla="*/ 3199 h 10000"/>
                <a:gd name="connsiteX42" fmla="*/ 9089 w 10000"/>
                <a:gd name="connsiteY42" fmla="*/ 0 h 10000"/>
                <a:gd name="connsiteX0" fmla="*/ 883 w 9613"/>
                <a:gd name="connsiteY0" fmla="*/ 10000 h 10000"/>
                <a:gd name="connsiteX1" fmla="*/ 870 w 9613"/>
                <a:gd name="connsiteY1" fmla="*/ 9585 h 10000"/>
                <a:gd name="connsiteX2" fmla="*/ 873 w 9613"/>
                <a:gd name="connsiteY2" fmla="*/ 9187 h 10000"/>
                <a:gd name="connsiteX3" fmla="*/ 19 w 9613"/>
                <a:gd name="connsiteY3" fmla="*/ 9224 h 10000"/>
                <a:gd name="connsiteX4" fmla="*/ 0 w 9613"/>
                <a:gd name="connsiteY4" fmla="*/ 9443 h 10000"/>
                <a:gd name="connsiteX5" fmla="*/ 957 w 9613"/>
                <a:gd name="connsiteY5" fmla="*/ 9037 h 10000"/>
                <a:gd name="connsiteX6" fmla="*/ 829 w 9613"/>
                <a:gd name="connsiteY6" fmla="*/ 9465 h 10000"/>
                <a:gd name="connsiteX7" fmla="*/ 1139 w 9613"/>
                <a:gd name="connsiteY7" fmla="*/ 9107 h 10000"/>
                <a:gd name="connsiteX8" fmla="*/ 1335 w 9613"/>
                <a:gd name="connsiteY8" fmla="*/ 9604 h 10000"/>
                <a:gd name="connsiteX9" fmla="*/ 2214 w 9613"/>
                <a:gd name="connsiteY9" fmla="*/ 9202 h 10000"/>
                <a:gd name="connsiteX10" fmla="*/ 3549 w 9613"/>
                <a:gd name="connsiteY10" fmla="*/ 9465 h 10000"/>
                <a:gd name="connsiteX11" fmla="*/ 4055 w 9613"/>
                <a:gd name="connsiteY11" fmla="*/ 9246 h 10000"/>
                <a:gd name="connsiteX12" fmla="*/ 4764 w 9613"/>
                <a:gd name="connsiteY12" fmla="*/ 9465 h 10000"/>
                <a:gd name="connsiteX13" fmla="*/ 5068 w 9613"/>
                <a:gd name="connsiteY13" fmla="*/ 9202 h 10000"/>
                <a:gd name="connsiteX14" fmla="*/ 5119 w 9613"/>
                <a:gd name="connsiteY14" fmla="*/ 9400 h 10000"/>
                <a:gd name="connsiteX15" fmla="*/ 5222 w 9613"/>
                <a:gd name="connsiteY15" fmla="*/ 9268 h 10000"/>
                <a:gd name="connsiteX16" fmla="*/ 5187 w 9613"/>
                <a:gd name="connsiteY16" fmla="*/ 9487 h 10000"/>
                <a:gd name="connsiteX17" fmla="*/ 6284 w 9613"/>
                <a:gd name="connsiteY17" fmla="*/ 9246 h 10000"/>
                <a:gd name="connsiteX18" fmla="*/ 6099 w 9613"/>
                <a:gd name="connsiteY18" fmla="*/ 9487 h 10000"/>
                <a:gd name="connsiteX19" fmla="*/ 6589 w 9613"/>
                <a:gd name="connsiteY19" fmla="*/ 9224 h 10000"/>
                <a:gd name="connsiteX20" fmla="*/ 6589 w 9613"/>
                <a:gd name="connsiteY20" fmla="*/ 9531 h 10000"/>
                <a:gd name="connsiteX21" fmla="*/ 6725 w 9613"/>
                <a:gd name="connsiteY21" fmla="*/ 9180 h 10000"/>
                <a:gd name="connsiteX22" fmla="*/ 7230 w 9613"/>
                <a:gd name="connsiteY22" fmla="*/ 9465 h 10000"/>
                <a:gd name="connsiteX23" fmla="*/ 7079 w 9613"/>
                <a:gd name="connsiteY23" fmla="*/ 9224 h 10000"/>
                <a:gd name="connsiteX24" fmla="*/ 7873 w 9613"/>
                <a:gd name="connsiteY24" fmla="*/ 9465 h 10000"/>
                <a:gd name="connsiteX25" fmla="*/ 8710 w 9613"/>
                <a:gd name="connsiteY25" fmla="*/ 7471 h 10000"/>
                <a:gd name="connsiteX26" fmla="*/ 9413 w 9613"/>
                <a:gd name="connsiteY26" fmla="*/ 8905 h 10000"/>
                <a:gd name="connsiteX27" fmla="*/ 8834 w 9613"/>
                <a:gd name="connsiteY27" fmla="*/ 8528 h 10000"/>
                <a:gd name="connsiteX28" fmla="*/ 9131 w 9613"/>
                <a:gd name="connsiteY28" fmla="*/ 9482 h 10000"/>
                <a:gd name="connsiteX29" fmla="*/ 7519 w 9613"/>
                <a:gd name="connsiteY29" fmla="*/ 8524 h 10000"/>
                <a:gd name="connsiteX30" fmla="*/ 9562 w 9613"/>
                <a:gd name="connsiteY30" fmla="*/ 8195 h 10000"/>
                <a:gd name="connsiteX31" fmla="*/ 8869 w 9613"/>
                <a:gd name="connsiteY31" fmla="*/ 9487 h 10000"/>
                <a:gd name="connsiteX32" fmla="*/ 7485 w 9613"/>
                <a:gd name="connsiteY32" fmla="*/ 7230 h 10000"/>
                <a:gd name="connsiteX33" fmla="*/ 9562 w 9613"/>
                <a:gd name="connsiteY33" fmla="*/ 6113 h 10000"/>
                <a:gd name="connsiteX34" fmla="*/ 7519 w 9613"/>
                <a:gd name="connsiteY34" fmla="*/ 4820 h 10000"/>
                <a:gd name="connsiteX35" fmla="*/ 9613 w 9613"/>
                <a:gd name="connsiteY35" fmla="*/ 7296 h 10000"/>
                <a:gd name="connsiteX36" fmla="*/ 7772 w 9613"/>
                <a:gd name="connsiteY36" fmla="*/ 1709 h 10000"/>
                <a:gd name="connsiteX37" fmla="*/ 7502 w 9613"/>
                <a:gd name="connsiteY37" fmla="*/ 2454 h 10000"/>
                <a:gd name="connsiteX38" fmla="*/ 8989 w 9613"/>
                <a:gd name="connsiteY38" fmla="*/ 1161 h 10000"/>
                <a:gd name="connsiteX39" fmla="*/ 8042 w 9613"/>
                <a:gd name="connsiteY39" fmla="*/ 899 h 10000"/>
                <a:gd name="connsiteX40" fmla="*/ 9562 w 9613"/>
                <a:gd name="connsiteY40" fmla="*/ 3242 h 10000"/>
                <a:gd name="connsiteX41" fmla="*/ 7469 w 9613"/>
                <a:gd name="connsiteY41" fmla="*/ 3199 h 10000"/>
                <a:gd name="connsiteX42" fmla="*/ 8702 w 9613"/>
                <a:gd name="connsiteY42" fmla="*/ 0 h 10000"/>
                <a:gd name="connsiteX0" fmla="*/ 900 w 9981"/>
                <a:gd name="connsiteY0" fmla="*/ 10000 h 10000"/>
                <a:gd name="connsiteX1" fmla="*/ 886 w 9981"/>
                <a:gd name="connsiteY1" fmla="*/ 9585 h 10000"/>
                <a:gd name="connsiteX2" fmla="*/ 889 w 9981"/>
                <a:gd name="connsiteY2" fmla="*/ 9187 h 10000"/>
                <a:gd name="connsiteX3" fmla="*/ 1 w 9981"/>
                <a:gd name="connsiteY3" fmla="*/ 9224 h 10000"/>
                <a:gd name="connsiteX4" fmla="*/ 651 w 9981"/>
                <a:gd name="connsiteY4" fmla="*/ 9686 h 10000"/>
                <a:gd name="connsiteX5" fmla="*/ 977 w 9981"/>
                <a:gd name="connsiteY5" fmla="*/ 9037 h 10000"/>
                <a:gd name="connsiteX6" fmla="*/ 843 w 9981"/>
                <a:gd name="connsiteY6" fmla="*/ 9465 h 10000"/>
                <a:gd name="connsiteX7" fmla="*/ 1166 w 9981"/>
                <a:gd name="connsiteY7" fmla="*/ 9107 h 10000"/>
                <a:gd name="connsiteX8" fmla="*/ 1370 w 9981"/>
                <a:gd name="connsiteY8" fmla="*/ 9604 h 10000"/>
                <a:gd name="connsiteX9" fmla="*/ 2284 w 9981"/>
                <a:gd name="connsiteY9" fmla="*/ 9202 h 10000"/>
                <a:gd name="connsiteX10" fmla="*/ 3673 w 9981"/>
                <a:gd name="connsiteY10" fmla="*/ 9465 h 10000"/>
                <a:gd name="connsiteX11" fmla="*/ 4199 w 9981"/>
                <a:gd name="connsiteY11" fmla="*/ 9246 h 10000"/>
                <a:gd name="connsiteX12" fmla="*/ 4937 w 9981"/>
                <a:gd name="connsiteY12" fmla="*/ 9465 h 10000"/>
                <a:gd name="connsiteX13" fmla="*/ 5253 w 9981"/>
                <a:gd name="connsiteY13" fmla="*/ 9202 h 10000"/>
                <a:gd name="connsiteX14" fmla="*/ 5306 w 9981"/>
                <a:gd name="connsiteY14" fmla="*/ 9400 h 10000"/>
                <a:gd name="connsiteX15" fmla="*/ 5413 w 9981"/>
                <a:gd name="connsiteY15" fmla="*/ 9268 h 10000"/>
                <a:gd name="connsiteX16" fmla="*/ 5377 w 9981"/>
                <a:gd name="connsiteY16" fmla="*/ 9487 h 10000"/>
                <a:gd name="connsiteX17" fmla="*/ 6518 w 9981"/>
                <a:gd name="connsiteY17" fmla="*/ 9246 h 10000"/>
                <a:gd name="connsiteX18" fmla="*/ 6326 w 9981"/>
                <a:gd name="connsiteY18" fmla="*/ 9487 h 10000"/>
                <a:gd name="connsiteX19" fmla="*/ 6835 w 9981"/>
                <a:gd name="connsiteY19" fmla="*/ 9224 h 10000"/>
                <a:gd name="connsiteX20" fmla="*/ 6835 w 9981"/>
                <a:gd name="connsiteY20" fmla="*/ 9531 h 10000"/>
                <a:gd name="connsiteX21" fmla="*/ 6977 w 9981"/>
                <a:gd name="connsiteY21" fmla="*/ 9180 h 10000"/>
                <a:gd name="connsiteX22" fmla="*/ 7502 w 9981"/>
                <a:gd name="connsiteY22" fmla="*/ 9465 h 10000"/>
                <a:gd name="connsiteX23" fmla="*/ 7345 w 9981"/>
                <a:gd name="connsiteY23" fmla="*/ 9224 h 10000"/>
                <a:gd name="connsiteX24" fmla="*/ 8171 w 9981"/>
                <a:gd name="connsiteY24" fmla="*/ 9465 h 10000"/>
                <a:gd name="connsiteX25" fmla="*/ 9042 w 9981"/>
                <a:gd name="connsiteY25" fmla="*/ 7471 h 10000"/>
                <a:gd name="connsiteX26" fmla="*/ 9773 w 9981"/>
                <a:gd name="connsiteY26" fmla="*/ 8905 h 10000"/>
                <a:gd name="connsiteX27" fmla="*/ 9171 w 9981"/>
                <a:gd name="connsiteY27" fmla="*/ 8528 h 10000"/>
                <a:gd name="connsiteX28" fmla="*/ 9480 w 9981"/>
                <a:gd name="connsiteY28" fmla="*/ 9482 h 10000"/>
                <a:gd name="connsiteX29" fmla="*/ 7803 w 9981"/>
                <a:gd name="connsiteY29" fmla="*/ 8524 h 10000"/>
                <a:gd name="connsiteX30" fmla="*/ 9928 w 9981"/>
                <a:gd name="connsiteY30" fmla="*/ 8195 h 10000"/>
                <a:gd name="connsiteX31" fmla="*/ 9207 w 9981"/>
                <a:gd name="connsiteY31" fmla="*/ 9487 h 10000"/>
                <a:gd name="connsiteX32" fmla="*/ 7767 w 9981"/>
                <a:gd name="connsiteY32" fmla="*/ 7230 h 10000"/>
                <a:gd name="connsiteX33" fmla="*/ 9928 w 9981"/>
                <a:gd name="connsiteY33" fmla="*/ 6113 h 10000"/>
                <a:gd name="connsiteX34" fmla="*/ 7803 w 9981"/>
                <a:gd name="connsiteY34" fmla="*/ 4820 h 10000"/>
                <a:gd name="connsiteX35" fmla="*/ 9981 w 9981"/>
                <a:gd name="connsiteY35" fmla="*/ 7296 h 10000"/>
                <a:gd name="connsiteX36" fmla="*/ 8066 w 9981"/>
                <a:gd name="connsiteY36" fmla="*/ 1709 h 10000"/>
                <a:gd name="connsiteX37" fmla="*/ 7785 w 9981"/>
                <a:gd name="connsiteY37" fmla="*/ 2454 h 10000"/>
                <a:gd name="connsiteX38" fmla="*/ 9332 w 9981"/>
                <a:gd name="connsiteY38" fmla="*/ 1161 h 10000"/>
                <a:gd name="connsiteX39" fmla="*/ 8347 w 9981"/>
                <a:gd name="connsiteY39" fmla="*/ 899 h 10000"/>
                <a:gd name="connsiteX40" fmla="*/ 9928 w 9981"/>
                <a:gd name="connsiteY40" fmla="*/ 3242 h 10000"/>
                <a:gd name="connsiteX41" fmla="*/ 7751 w 9981"/>
                <a:gd name="connsiteY41" fmla="*/ 3199 h 10000"/>
                <a:gd name="connsiteX42" fmla="*/ 9033 w 9981"/>
                <a:gd name="connsiteY42" fmla="*/ 0 h 10000"/>
                <a:gd name="connsiteX0" fmla="*/ 250 w 9348"/>
                <a:gd name="connsiteY0" fmla="*/ 10000 h 10000"/>
                <a:gd name="connsiteX1" fmla="*/ 236 w 9348"/>
                <a:gd name="connsiteY1" fmla="*/ 9585 h 10000"/>
                <a:gd name="connsiteX2" fmla="*/ 239 w 9348"/>
                <a:gd name="connsiteY2" fmla="*/ 9187 h 10000"/>
                <a:gd name="connsiteX3" fmla="*/ 411 w 9348"/>
                <a:gd name="connsiteY3" fmla="*/ 9502 h 10000"/>
                <a:gd name="connsiteX4" fmla="*/ 0 w 9348"/>
                <a:gd name="connsiteY4" fmla="*/ 9686 h 10000"/>
                <a:gd name="connsiteX5" fmla="*/ 327 w 9348"/>
                <a:gd name="connsiteY5" fmla="*/ 9037 h 10000"/>
                <a:gd name="connsiteX6" fmla="*/ 193 w 9348"/>
                <a:gd name="connsiteY6" fmla="*/ 9465 h 10000"/>
                <a:gd name="connsiteX7" fmla="*/ 516 w 9348"/>
                <a:gd name="connsiteY7" fmla="*/ 9107 h 10000"/>
                <a:gd name="connsiteX8" fmla="*/ 721 w 9348"/>
                <a:gd name="connsiteY8" fmla="*/ 9604 h 10000"/>
                <a:gd name="connsiteX9" fmla="*/ 1636 w 9348"/>
                <a:gd name="connsiteY9" fmla="*/ 9202 h 10000"/>
                <a:gd name="connsiteX10" fmla="*/ 3028 w 9348"/>
                <a:gd name="connsiteY10" fmla="*/ 9465 h 10000"/>
                <a:gd name="connsiteX11" fmla="*/ 3555 w 9348"/>
                <a:gd name="connsiteY11" fmla="*/ 9246 h 10000"/>
                <a:gd name="connsiteX12" fmla="*/ 4294 w 9348"/>
                <a:gd name="connsiteY12" fmla="*/ 9465 h 10000"/>
                <a:gd name="connsiteX13" fmla="*/ 4611 w 9348"/>
                <a:gd name="connsiteY13" fmla="*/ 9202 h 10000"/>
                <a:gd name="connsiteX14" fmla="*/ 4664 w 9348"/>
                <a:gd name="connsiteY14" fmla="*/ 9400 h 10000"/>
                <a:gd name="connsiteX15" fmla="*/ 4771 w 9348"/>
                <a:gd name="connsiteY15" fmla="*/ 9268 h 10000"/>
                <a:gd name="connsiteX16" fmla="*/ 4735 w 9348"/>
                <a:gd name="connsiteY16" fmla="*/ 9487 h 10000"/>
                <a:gd name="connsiteX17" fmla="*/ 5878 w 9348"/>
                <a:gd name="connsiteY17" fmla="*/ 9246 h 10000"/>
                <a:gd name="connsiteX18" fmla="*/ 5686 w 9348"/>
                <a:gd name="connsiteY18" fmla="*/ 9487 h 10000"/>
                <a:gd name="connsiteX19" fmla="*/ 6196 w 9348"/>
                <a:gd name="connsiteY19" fmla="*/ 9224 h 10000"/>
                <a:gd name="connsiteX20" fmla="*/ 6196 w 9348"/>
                <a:gd name="connsiteY20" fmla="*/ 9531 h 10000"/>
                <a:gd name="connsiteX21" fmla="*/ 6338 w 9348"/>
                <a:gd name="connsiteY21" fmla="*/ 9180 h 10000"/>
                <a:gd name="connsiteX22" fmla="*/ 6864 w 9348"/>
                <a:gd name="connsiteY22" fmla="*/ 9465 h 10000"/>
                <a:gd name="connsiteX23" fmla="*/ 6707 w 9348"/>
                <a:gd name="connsiteY23" fmla="*/ 9224 h 10000"/>
                <a:gd name="connsiteX24" fmla="*/ 7535 w 9348"/>
                <a:gd name="connsiteY24" fmla="*/ 9465 h 10000"/>
                <a:gd name="connsiteX25" fmla="*/ 8407 w 9348"/>
                <a:gd name="connsiteY25" fmla="*/ 7471 h 10000"/>
                <a:gd name="connsiteX26" fmla="*/ 9140 w 9348"/>
                <a:gd name="connsiteY26" fmla="*/ 8905 h 10000"/>
                <a:gd name="connsiteX27" fmla="*/ 8536 w 9348"/>
                <a:gd name="connsiteY27" fmla="*/ 8528 h 10000"/>
                <a:gd name="connsiteX28" fmla="*/ 8846 w 9348"/>
                <a:gd name="connsiteY28" fmla="*/ 9482 h 10000"/>
                <a:gd name="connsiteX29" fmla="*/ 7166 w 9348"/>
                <a:gd name="connsiteY29" fmla="*/ 8524 h 10000"/>
                <a:gd name="connsiteX30" fmla="*/ 9295 w 9348"/>
                <a:gd name="connsiteY30" fmla="*/ 8195 h 10000"/>
                <a:gd name="connsiteX31" fmla="*/ 8573 w 9348"/>
                <a:gd name="connsiteY31" fmla="*/ 9487 h 10000"/>
                <a:gd name="connsiteX32" fmla="*/ 7130 w 9348"/>
                <a:gd name="connsiteY32" fmla="*/ 7230 h 10000"/>
                <a:gd name="connsiteX33" fmla="*/ 9295 w 9348"/>
                <a:gd name="connsiteY33" fmla="*/ 6113 h 10000"/>
                <a:gd name="connsiteX34" fmla="*/ 7166 w 9348"/>
                <a:gd name="connsiteY34" fmla="*/ 4820 h 10000"/>
                <a:gd name="connsiteX35" fmla="*/ 9348 w 9348"/>
                <a:gd name="connsiteY35" fmla="*/ 7296 h 10000"/>
                <a:gd name="connsiteX36" fmla="*/ 7429 w 9348"/>
                <a:gd name="connsiteY36" fmla="*/ 1709 h 10000"/>
                <a:gd name="connsiteX37" fmla="*/ 7148 w 9348"/>
                <a:gd name="connsiteY37" fmla="*/ 2454 h 10000"/>
                <a:gd name="connsiteX38" fmla="*/ 8698 w 9348"/>
                <a:gd name="connsiteY38" fmla="*/ 1161 h 10000"/>
                <a:gd name="connsiteX39" fmla="*/ 7711 w 9348"/>
                <a:gd name="connsiteY39" fmla="*/ 899 h 10000"/>
                <a:gd name="connsiteX40" fmla="*/ 9295 w 9348"/>
                <a:gd name="connsiteY40" fmla="*/ 3242 h 10000"/>
                <a:gd name="connsiteX41" fmla="*/ 7114 w 9348"/>
                <a:gd name="connsiteY41" fmla="*/ 3199 h 10000"/>
                <a:gd name="connsiteX42" fmla="*/ 8398 w 9348"/>
                <a:gd name="connsiteY42" fmla="*/ 0 h 10000"/>
                <a:gd name="connsiteX0" fmla="*/ 177 w 10000"/>
                <a:gd name="connsiteY0" fmla="*/ 10765 h 10765"/>
                <a:gd name="connsiteX1" fmla="*/ 252 w 10000"/>
                <a:gd name="connsiteY1" fmla="*/ 9585 h 10765"/>
                <a:gd name="connsiteX2" fmla="*/ 256 w 10000"/>
                <a:gd name="connsiteY2" fmla="*/ 9187 h 10765"/>
                <a:gd name="connsiteX3" fmla="*/ 440 w 10000"/>
                <a:gd name="connsiteY3" fmla="*/ 9502 h 10765"/>
                <a:gd name="connsiteX4" fmla="*/ 0 w 10000"/>
                <a:gd name="connsiteY4" fmla="*/ 9686 h 10765"/>
                <a:gd name="connsiteX5" fmla="*/ 350 w 10000"/>
                <a:gd name="connsiteY5" fmla="*/ 9037 h 10765"/>
                <a:gd name="connsiteX6" fmla="*/ 206 w 10000"/>
                <a:gd name="connsiteY6" fmla="*/ 9465 h 10765"/>
                <a:gd name="connsiteX7" fmla="*/ 552 w 10000"/>
                <a:gd name="connsiteY7" fmla="*/ 9107 h 10765"/>
                <a:gd name="connsiteX8" fmla="*/ 771 w 10000"/>
                <a:gd name="connsiteY8" fmla="*/ 9604 h 10765"/>
                <a:gd name="connsiteX9" fmla="*/ 1750 w 10000"/>
                <a:gd name="connsiteY9" fmla="*/ 9202 h 10765"/>
                <a:gd name="connsiteX10" fmla="*/ 3239 w 10000"/>
                <a:gd name="connsiteY10" fmla="*/ 9465 h 10765"/>
                <a:gd name="connsiteX11" fmla="*/ 3803 w 10000"/>
                <a:gd name="connsiteY11" fmla="*/ 9246 h 10765"/>
                <a:gd name="connsiteX12" fmla="*/ 4593 w 10000"/>
                <a:gd name="connsiteY12" fmla="*/ 9465 h 10765"/>
                <a:gd name="connsiteX13" fmla="*/ 4933 w 10000"/>
                <a:gd name="connsiteY13" fmla="*/ 9202 h 10765"/>
                <a:gd name="connsiteX14" fmla="*/ 4989 w 10000"/>
                <a:gd name="connsiteY14" fmla="*/ 9400 h 10765"/>
                <a:gd name="connsiteX15" fmla="*/ 5104 w 10000"/>
                <a:gd name="connsiteY15" fmla="*/ 9268 h 10765"/>
                <a:gd name="connsiteX16" fmla="*/ 5065 w 10000"/>
                <a:gd name="connsiteY16" fmla="*/ 9487 h 10765"/>
                <a:gd name="connsiteX17" fmla="*/ 6288 w 10000"/>
                <a:gd name="connsiteY17" fmla="*/ 9246 h 10765"/>
                <a:gd name="connsiteX18" fmla="*/ 6083 w 10000"/>
                <a:gd name="connsiteY18" fmla="*/ 9487 h 10765"/>
                <a:gd name="connsiteX19" fmla="*/ 6628 w 10000"/>
                <a:gd name="connsiteY19" fmla="*/ 9224 h 10765"/>
                <a:gd name="connsiteX20" fmla="*/ 6628 w 10000"/>
                <a:gd name="connsiteY20" fmla="*/ 9531 h 10765"/>
                <a:gd name="connsiteX21" fmla="*/ 6780 w 10000"/>
                <a:gd name="connsiteY21" fmla="*/ 9180 h 10765"/>
                <a:gd name="connsiteX22" fmla="*/ 7343 w 10000"/>
                <a:gd name="connsiteY22" fmla="*/ 9465 h 10765"/>
                <a:gd name="connsiteX23" fmla="*/ 7175 w 10000"/>
                <a:gd name="connsiteY23" fmla="*/ 9224 h 10765"/>
                <a:gd name="connsiteX24" fmla="*/ 8061 w 10000"/>
                <a:gd name="connsiteY24" fmla="*/ 9465 h 10765"/>
                <a:gd name="connsiteX25" fmla="*/ 8993 w 10000"/>
                <a:gd name="connsiteY25" fmla="*/ 7471 h 10765"/>
                <a:gd name="connsiteX26" fmla="*/ 9777 w 10000"/>
                <a:gd name="connsiteY26" fmla="*/ 8905 h 10765"/>
                <a:gd name="connsiteX27" fmla="*/ 9131 w 10000"/>
                <a:gd name="connsiteY27" fmla="*/ 8528 h 10765"/>
                <a:gd name="connsiteX28" fmla="*/ 9463 w 10000"/>
                <a:gd name="connsiteY28" fmla="*/ 9482 h 10765"/>
                <a:gd name="connsiteX29" fmla="*/ 7666 w 10000"/>
                <a:gd name="connsiteY29" fmla="*/ 8524 h 10765"/>
                <a:gd name="connsiteX30" fmla="*/ 9943 w 10000"/>
                <a:gd name="connsiteY30" fmla="*/ 8195 h 10765"/>
                <a:gd name="connsiteX31" fmla="*/ 9171 w 10000"/>
                <a:gd name="connsiteY31" fmla="*/ 9487 h 10765"/>
                <a:gd name="connsiteX32" fmla="*/ 7627 w 10000"/>
                <a:gd name="connsiteY32" fmla="*/ 7230 h 10765"/>
                <a:gd name="connsiteX33" fmla="*/ 9943 w 10000"/>
                <a:gd name="connsiteY33" fmla="*/ 6113 h 10765"/>
                <a:gd name="connsiteX34" fmla="*/ 7666 w 10000"/>
                <a:gd name="connsiteY34" fmla="*/ 4820 h 10765"/>
                <a:gd name="connsiteX35" fmla="*/ 10000 w 10000"/>
                <a:gd name="connsiteY35" fmla="*/ 7296 h 10765"/>
                <a:gd name="connsiteX36" fmla="*/ 7947 w 10000"/>
                <a:gd name="connsiteY36" fmla="*/ 1709 h 10765"/>
                <a:gd name="connsiteX37" fmla="*/ 7647 w 10000"/>
                <a:gd name="connsiteY37" fmla="*/ 2454 h 10765"/>
                <a:gd name="connsiteX38" fmla="*/ 9305 w 10000"/>
                <a:gd name="connsiteY38" fmla="*/ 1161 h 10765"/>
                <a:gd name="connsiteX39" fmla="*/ 8249 w 10000"/>
                <a:gd name="connsiteY39" fmla="*/ 899 h 10765"/>
                <a:gd name="connsiteX40" fmla="*/ 9943 w 10000"/>
                <a:gd name="connsiteY40" fmla="*/ 3242 h 10765"/>
                <a:gd name="connsiteX41" fmla="*/ 7610 w 10000"/>
                <a:gd name="connsiteY41" fmla="*/ 3199 h 10765"/>
                <a:gd name="connsiteX42" fmla="*/ 8984 w 10000"/>
                <a:gd name="connsiteY42" fmla="*/ 0 h 10765"/>
                <a:gd name="connsiteX0" fmla="*/ 1 w 9824"/>
                <a:gd name="connsiteY0" fmla="*/ 10765 h 10765"/>
                <a:gd name="connsiteX1" fmla="*/ 76 w 9824"/>
                <a:gd name="connsiteY1" fmla="*/ 9585 h 10765"/>
                <a:gd name="connsiteX2" fmla="*/ 80 w 9824"/>
                <a:gd name="connsiteY2" fmla="*/ 9187 h 10765"/>
                <a:gd name="connsiteX3" fmla="*/ 264 w 9824"/>
                <a:gd name="connsiteY3" fmla="*/ 9502 h 10765"/>
                <a:gd name="connsiteX4" fmla="*/ 273 w 9824"/>
                <a:gd name="connsiteY4" fmla="*/ 10277 h 10765"/>
                <a:gd name="connsiteX5" fmla="*/ 174 w 9824"/>
                <a:gd name="connsiteY5" fmla="*/ 9037 h 10765"/>
                <a:gd name="connsiteX6" fmla="*/ 30 w 9824"/>
                <a:gd name="connsiteY6" fmla="*/ 9465 h 10765"/>
                <a:gd name="connsiteX7" fmla="*/ 376 w 9824"/>
                <a:gd name="connsiteY7" fmla="*/ 9107 h 10765"/>
                <a:gd name="connsiteX8" fmla="*/ 595 w 9824"/>
                <a:gd name="connsiteY8" fmla="*/ 9604 h 10765"/>
                <a:gd name="connsiteX9" fmla="*/ 1574 w 9824"/>
                <a:gd name="connsiteY9" fmla="*/ 9202 h 10765"/>
                <a:gd name="connsiteX10" fmla="*/ 3063 w 9824"/>
                <a:gd name="connsiteY10" fmla="*/ 9465 h 10765"/>
                <a:gd name="connsiteX11" fmla="*/ 3627 w 9824"/>
                <a:gd name="connsiteY11" fmla="*/ 9246 h 10765"/>
                <a:gd name="connsiteX12" fmla="*/ 4417 w 9824"/>
                <a:gd name="connsiteY12" fmla="*/ 9465 h 10765"/>
                <a:gd name="connsiteX13" fmla="*/ 4757 w 9824"/>
                <a:gd name="connsiteY13" fmla="*/ 9202 h 10765"/>
                <a:gd name="connsiteX14" fmla="*/ 4813 w 9824"/>
                <a:gd name="connsiteY14" fmla="*/ 9400 h 10765"/>
                <a:gd name="connsiteX15" fmla="*/ 4928 w 9824"/>
                <a:gd name="connsiteY15" fmla="*/ 9268 h 10765"/>
                <a:gd name="connsiteX16" fmla="*/ 4889 w 9824"/>
                <a:gd name="connsiteY16" fmla="*/ 9487 h 10765"/>
                <a:gd name="connsiteX17" fmla="*/ 6112 w 9824"/>
                <a:gd name="connsiteY17" fmla="*/ 9246 h 10765"/>
                <a:gd name="connsiteX18" fmla="*/ 5907 w 9824"/>
                <a:gd name="connsiteY18" fmla="*/ 9487 h 10765"/>
                <a:gd name="connsiteX19" fmla="*/ 6452 w 9824"/>
                <a:gd name="connsiteY19" fmla="*/ 9224 h 10765"/>
                <a:gd name="connsiteX20" fmla="*/ 6452 w 9824"/>
                <a:gd name="connsiteY20" fmla="*/ 9531 h 10765"/>
                <a:gd name="connsiteX21" fmla="*/ 6604 w 9824"/>
                <a:gd name="connsiteY21" fmla="*/ 9180 h 10765"/>
                <a:gd name="connsiteX22" fmla="*/ 7167 w 9824"/>
                <a:gd name="connsiteY22" fmla="*/ 9465 h 10765"/>
                <a:gd name="connsiteX23" fmla="*/ 6999 w 9824"/>
                <a:gd name="connsiteY23" fmla="*/ 9224 h 10765"/>
                <a:gd name="connsiteX24" fmla="*/ 7885 w 9824"/>
                <a:gd name="connsiteY24" fmla="*/ 9465 h 10765"/>
                <a:gd name="connsiteX25" fmla="*/ 8817 w 9824"/>
                <a:gd name="connsiteY25" fmla="*/ 7471 h 10765"/>
                <a:gd name="connsiteX26" fmla="*/ 9601 w 9824"/>
                <a:gd name="connsiteY26" fmla="*/ 8905 h 10765"/>
                <a:gd name="connsiteX27" fmla="*/ 8955 w 9824"/>
                <a:gd name="connsiteY27" fmla="*/ 8528 h 10765"/>
                <a:gd name="connsiteX28" fmla="*/ 9287 w 9824"/>
                <a:gd name="connsiteY28" fmla="*/ 9482 h 10765"/>
                <a:gd name="connsiteX29" fmla="*/ 7490 w 9824"/>
                <a:gd name="connsiteY29" fmla="*/ 8524 h 10765"/>
                <a:gd name="connsiteX30" fmla="*/ 9767 w 9824"/>
                <a:gd name="connsiteY30" fmla="*/ 8195 h 10765"/>
                <a:gd name="connsiteX31" fmla="*/ 8995 w 9824"/>
                <a:gd name="connsiteY31" fmla="*/ 9487 h 10765"/>
                <a:gd name="connsiteX32" fmla="*/ 7451 w 9824"/>
                <a:gd name="connsiteY32" fmla="*/ 7230 h 10765"/>
                <a:gd name="connsiteX33" fmla="*/ 9767 w 9824"/>
                <a:gd name="connsiteY33" fmla="*/ 6113 h 10765"/>
                <a:gd name="connsiteX34" fmla="*/ 7490 w 9824"/>
                <a:gd name="connsiteY34" fmla="*/ 4820 h 10765"/>
                <a:gd name="connsiteX35" fmla="*/ 9824 w 9824"/>
                <a:gd name="connsiteY35" fmla="*/ 7296 h 10765"/>
                <a:gd name="connsiteX36" fmla="*/ 7771 w 9824"/>
                <a:gd name="connsiteY36" fmla="*/ 1709 h 10765"/>
                <a:gd name="connsiteX37" fmla="*/ 7471 w 9824"/>
                <a:gd name="connsiteY37" fmla="*/ 2454 h 10765"/>
                <a:gd name="connsiteX38" fmla="*/ 9129 w 9824"/>
                <a:gd name="connsiteY38" fmla="*/ 1161 h 10765"/>
                <a:gd name="connsiteX39" fmla="*/ 8073 w 9824"/>
                <a:gd name="connsiteY39" fmla="*/ 899 h 10765"/>
                <a:gd name="connsiteX40" fmla="*/ 9767 w 9824"/>
                <a:gd name="connsiteY40" fmla="*/ 3242 h 10765"/>
                <a:gd name="connsiteX41" fmla="*/ 7434 w 9824"/>
                <a:gd name="connsiteY41" fmla="*/ 3199 h 10765"/>
                <a:gd name="connsiteX42" fmla="*/ 8808 w 9824"/>
                <a:gd name="connsiteY42" fmla="*/ 0 h 10765"/>
                <a:gd name="connsiteX0" fmla="*/ 61 w 10060"/>
                <a:gd name="connsiteY0" fmla="*/ 10000 h 10000"/>
                <a:gd name="connsiteX1" fmla="*/ 137 w 10060"/>
                <a:gd name="connsiteY1" fmla="*/ 8904 h 10000"/>
                <a:gd name="connsiteX2" fmla="*/ 141 w 10060"/>
                <a:gd name="connsiteY2" fmla="*/ 8534 h 10000"/>
                <a:gd name="connsiteX3" fmla="*/ 329 w 10060"/>
                <a:gd name="connsiteY3" fmla="*/ 8827 h 10000"/>
                <a:gd name="connsiteX4" fmla="*/ 338 w 10060"/>
                <a:gd name="connsiteY4" fmla="*/ 9547 h 10000"/>
                <a:gd name="connsiteX5" fmla="*/ 237 w 10060"/>
                <a:gd name="connsiteY5" fmla="*/ 8395 h 10000"/>
                <a:gd name="connsiteX6" fmla="*/ 0 w 10060"/>
                <a:gd name="connsiteY6" fmla="*/ 9115 h 10000"/>
                <a:gd name="connsiteX7" fmla="*/ 443 w 10060"/>
                <a:gd name="connsiteY7" fmla="*/ 8460 h 10000"/>
                <a:gd name="connsiteX8" fmla="*/ 666 w 10060"/>
                <a:gd name="connsiteY8" fmla="*/ 8922 h 10000"/>
                <a:gd name="connsiteX9" fmla="*/ 1662 w 10060"/>
                <a:gd name="connsiteY9" fmla="*/ 8548 h 10000"/>
                <a:gd name="connsiteX10" fmla="*/ 3178 w 10060"/>
                <a:gd name="connsiteY10" fmla="*/ 8792 h 10000"/>
                <a:gd name="connsiteX11" fmla="*/ 3752 w 10060"/>
                <a:gd name="connsiteY11" fmla="*/ 8589 h 10000"/>
                <a:gd name="connsiteX12" fmla="*/ 4556 w 10060"/>
                <a:gd name="connsiteY12" fmla="*/ 8792 h 10000"/>
                <a:gd name="connsiteX13" fmla="*/ 4902 w 10060"/>
                <a:gd name="connsiteY13" fmla="*/ 8548 h 10000"/>
                <a:gd name="connsiteX14" fmla="*/ 4959 w 10060"/>
                <a:gd name="connsiteY14" fmla="*/ 8732 h 10000"/>
                <a:gd name="connsiteX15" fmla="*/ 5076 w 10060"/>
                <a:gd name="connsiteY15" fmla="*/ 8609 h 10000"/>
                <a:gd name="connsiteX16" fmla="*/ 5037 w 10060"/>
                <a:gd name="connsiteY16" fmla="*/ 8813 h 10000"/>
                <a:gd name="connsiteX17" fmla="*/ 6281 w 10060"/>
                <a:gd name="connsiteY17" fmla="*/ 8589 h 10000"/>
                <a:gd name="connsiteX18" fmla="*/ 6073 w 10060"/>
                <a:gd name="connsiteY18" fmla="*/ 8813 h 10000"/>
                <a:gd name="connsiteX19" fmla="*/ 6628 w 10060"/>
                <a:gd name="connsiteY19" fmla="*/ 8569 h 10000"/>
                <a:gd name="connsiteX20" fmla="*/ 6628 w 10060"/>
                <a:gd name="connsiteY20" fmla="*/ 8854 h 10000"/>
                <a:gd name="connsiteX21" fmla="*/ 6782 w 10060"/>
                <a:gd name="connsiteY21" fmla="*/ 8528 h 10000"/>
                <a:gd name="connsiteX22" fmla="*/ 7355 w 10060"/>
                <a:gd name="connsiteY22" fmla="*/ 8792 h 10000"/>
                <a:gd name="connsiteX23" fmla="*/ 7184 w 10060"/>
                <a:gd name="connsiteY23" fmla="*/ 8569 h 10000"/>
                <a:gd name="connsiteX24" fmla="*/ 8086 w 10060"/>
                <a:gd name="connsiteY24" fmla="*/ 8792 h 10000"/>
                <a:gd name="connsiteX25" fmla="*/ 9035 w 10060"/>
                <a:gd name="connsiteY25" fmla="*/ 6940 h 10000"/>
                <a:gd name="connsiteX26" fmla="*/ 9833 w 10060"/>
                <a:gd name="connsiteY26" fmla="*/ 8272 h 10000"/>
                <a:gd name="connsiteX27" fmla="*/ 9175 w 10060"/>
                <a:gd name="connsiteY27" fmla="*/ 7922 h 10000"/>
                <a:gd name="connsiteX28" fmla="*/ 9513 w 10060"/>
                <a:gd name="connsiteY28" fmla="*/ 8808 h 10000"/>
                <a:gd name="connsiteX29" fmla="*/ 7684 w 10060"/>
                <a:gd name="connsiteY29" fmla="*/ 7918 h 10000"/>
                <a:gd name="connsiteX30" fmla="*/ 10002 w 10060"/>
                <a:gd name="connsiteY30" fmla="*/ 7613 h 10000"/>
                <a:gd name="connsiteX31" fmla="*/ 9216 w 10060"/>
                <a:gd name="connsiteY31" fmla="*/ 8813 h 10000"/>
                <a:gd name="connsiteX32" fmla="*/ 7644 w 10060"/>
                <a:gd name="connsiteY32" fmla="*/ 6716 h 10000"/>
                <a:gd name="connsiteX33" fmla="*/ 10002 w 10060"/>
                <a:gd name="connsiteY33" fmla="*/ 5679 h 10000"/>
                <a:gd name="connsiteX34" fmla="*/ 7684 w 10060"/>
                <a:gd name="connsiteY34" fmla="*/ 4477 h 10000"/>
                <a:gd name="connsiteX35" fmla="*/ 10060 w 10060"/>
                <a:gd name="connsiteY35" fmla="*/ 6778 h 10000"/>
                <a:gd name="connsiteX36" fmla="*/ 7970 w 10060"/>
                <a:gd name="connsiteY36" fmla="*/ 1588 h 10000"/>
                <a:gd name="connsiteX37" fmla="*/ 7665 w 10060"/>
                <a:gd name="connsiteY37" fmla="*/ 2280 h 10000"/>
                <a:gd name="connsiteX38" fmla="*/ 9353 w 10060"/>
                <a:gd name="connsiteY38" fmla="*/ 1078 h 10000"/>
                <a:gd name="connsiteX39" fmla="*/ 8278 w 10060"/>
                <a:gd name="connsiteY39" fmla="*/ 835 h 10000"/>
                <a:gd name="connsiteX40" fmla="*/ 10002 w 10060"/>
                <a:gd name="connsiteY40" fmla="*/ 3012 h 10000"/>
                <a:gd name="connsiteX41" fmla="*/ 7627 w 10060"/>
                <a:gd name="connsiteY41" fmla="*/ 2972 h 10000"/>
                <a:gd name="connsiteX42" fmla="*/ 9026 w 10060"/>
                <a:gd name="connsiteY42" fmla="*/ 0 h 10000"/>
                <a:gd name="connsiteX0" fmla="*/ 61 w 10060"/>
                <a:gd name="connsiteY0" fmla="*/ 10000 h 10000"/>
                <a:gd name="connsiteX1" fmla="*/ 137 w 10060"/>
                <a:gd name="connsiteY1" fmla="*/ 8904 h 10000"/>
                <a:gd name="connsiteX2" fmla="*/ 141 w 10060"/>
                <a:gd name="connsiteY2" fmla="*/ 8534 h 10000"/>
                <a:gd name="connsiteX3" fmla="*/ 329 w 10060"/>
                <a:gd name="connsiteY3" fmla="*/ 8827 h 10000"/>
                <a:gd name="connsiteX4" fmla="*/ 338 w 10060"/>
                <a:gd name="connsiteY4" fmla="*/ 9547 h 10000"/>
                <a:gd name="connsiteX5" fmla="*/ 237 w 10060"/>
                <a:gd name="connsiteY5" fmla="*/ 8395 h 10000"/>
                <a:gd name="connsiteX6" fmla="*/ 0 w 10060"/>
                <a:gd name="connsiteY6" fmla="*/ 9115 h 10000"/>
                <a:gd name="connsiteX7" fmla="*/ 443 w 10060"/>
                <a:gd name="connsiteY7" fmla="*/ 8460 h 10000"/>
                <a:gd name="connsiteX8" fmla="*/ 666 w 10060"/>
                <a:gd name="connsiteY8" fmla="*/ 8922 h 10000"/>
                <a:gd name="connsiteX9" fmla="*/ 1662 w 10060"/>
                <a:gd name="connsiteY9" fmla="*/ 8548 h 10000"/>
                <a:gd name="connsiteX10" fmla="*/ 3178 w 10060"/>
                <a:gd name="connsiteY10" fmla="*/ 8792 h 10000"/>
                <a:gd name="connsiteX11" fmla="*/ 3752 w 10060"/>
                <a:gd name="connsiteY11" fmla="*/ 8589 h 10000"/>
                <a:gd name="connsiteX12" fmla="*/ 4556 w 10060"/>
                <a:gd name="connsiteY12" fmla="*/ 8792 h 10000"/>
                <a:gd name="connsiteX13" fmla="*/ 4902 w 10060"/>
                <a:gd name="connsiteY13" fmla="*/ 8548 h 10000"/>
                <a:gd name="connsiteX14" fmla="*/ 4959 w 10060"/>
                <a:gd name="connsiteY14" fmla="*/ 8732 h 10000"/>
                <a:gd name="connsiteX15" fmla="*/ 5076 w 10060"/>
                <a:gd name="connsiteY15" fmla="*/ 8609 h 10000"/>
                <a:gd name="connsiteX16" fmla="*/ 5037 w 10060"/>
                <a:gd name="connsiteY16" fmla="*/ 8813 h 10000"/>
                <a:gd name="connsiteX17" fmla="*/ 6281 w 10060"/>
                <a:gd name="connsiteY17" fmla="*/ 8589 h 10000"/>
                <a:gd name="connsiteX18" fmla="*/ 6073 w 10060"/>
                <a:gd name="connsiteY18" fmla="*/ 8813 h 10000"/>
                <a:gd name="connsiteX19" fmla="*/ 6628 w 10060"/>
                <a:gd name="connsiteY19" fmla="*/ 8569 h 10000"/>
                <a:gd name="connsiteX20" fmla="*/ 6628 w 10060"/>
                <a:gd name="connsiteY20" fmla="*/ 8854 h 10000"/>
                <a:gd name="connsiteX21" fmla="*/ 6782 w 10060"/>
                <a:gd name="connsiteY21" fmla="*/ 8528 h 10000"/>
                <a:gd name="connsiteX22" fmla="*/ 7355 w 10060"/>
                <a:gd name="connsiteY22" fmla="*/ 8792 h 10000"/>
                <a:gd name="connsiteX23" fmla="*/ 7184 w 10060"/>
                <a:gd name="connsiteY23" fmla="*/ 8569 h 10000"/>
                <a:gd name="connsiteX24" fmla="*/ 8086 w 10060"/>
                <a:gd name="connsiteY24" fmla="*/ 8792 h 10000"/>
                <a:gd name="connsiteX25" fmla="*/ 9035 w 10060"/>
                <a:gd name="connsiteY25" fmla="*/ 6940 h 10000"/>
                <a:gd name="connsiteX26" fmla="*/ 9833 w 10060"/>
                <a:gd name="connsiteY26" fmla="*/ 8272 h 10000"/>
                <a:gd name="connsiteX27" fmla="*/ 9513 w 10060"/>
                <a:gd name="connsiteY27" fmla="*/ 8808 h 10000"/>
                <a:gd name="connsiteX28" fmla="*/ 7684 w 10060"/>
                <a:gd name="connsiteY28" fmla="*/ 7918 h 10000"/>
                <a:gd name="connsiteX29" fmla="*/ 10002 w 10060"/>
                <a:gd name="connsiteY29" fmla="*/ 7613 h 10000"/>
                <a:gd name="connsiteX30" fmla="*/ 9216 w 10060"/>
                <a:gd name="connsiteY30" fmla="*/ 8813 h 10000"/>
                <a:gd name="connsiteX31" fmla="*/ 7644 w 10060"/>
                <a:gd name="connsiteY31" fmla="*/ 6716 h 10000"/>
                <a:gd name="connsiteX32" fmla="*/ 10002 w 10060"/>
                <a:gd name="connsiteY32" fmla="*/ 5679 h 10000"/>
                <a:gd name="connsiteX33" fmla="*/ 7684 w 10060"/>
                <a:gd name="connsiteY33" fmla="*/ 4477 h 10000"/>
                <a:gd name="connsiteX34" fmla="*/ 10060 w 10060"/>
                <a:gd name="connsiteY34" fmla="*/ 6778 h 10000"/>
                <a:gd name="connsiteX35" fmla="*/ 7970 w 10060"/>
                <a:gd name="connsiteY35" fmla="*/ 1588 h 10000"/>
                <a:gd name="connsiteX36" fmla="*/ 7665 w 10060"/>
                <a:gd name="connsiteY36" fmla="*/ 2280 h 10000"/>
                <a:gd name="connsiteX37" fmla="*/ 9353 w 10060"/>
                <a:gd name="connsiteY37" fmla="*/ 1078 h 10000"/>
                <a:gd name="connsiteX38" fmla="*/ 8278 w 10060"/>
                <a:gd name="connsiteY38" fmla="*/ 835 h 10000"/>
                <a:gd name="connsiteX39" fmla="*/ 10002 w 10060"/>
                <a:gd name="connsiteY39" fmla="*/ 3012 h 10000"/>
                <a:gd name="connsiteX40" fmla="*/ 7627 w 10060"/>
                <a:gd name="connsiteY40" fmla="*/ 2972 h 10000"/>
                <a:gd name="connsiteX41" fmla="*/ 9026 w 10060"/>
                <a:gd name="connsiteY41" fmla="*/ 0 h 10000"/>
                <a:gd name="connsiteX0" fmla="*/ 61 w 10060"/>
                <a:gd name="connsiteY0" fmla="*/ 10000 h 10000"/>
                <a:gd name="connsiteX1" fmla="*/ 137 w 10060"/>
                <a:gd name="connsiteY1" fmla="*/ 8904 h 10000"/>
                <a:gd name="connsiteX2" fmla="*/ 141 w 10060"/>
                <a:gd name="connsiteY2" fmla="*/ 8534 h 10000"/>
                <a:gd name="connsiteX3" fmla="*/ 329 w 10060"/>
                <a:gd name="connsiteY3" fmla="*/ 8827 h 10000"/>
                <a:gd name="connsiteX4" fmla="*/ 338 w 10060"/>
                <a:gd name="connsiteY4" fmla="*/ 9547 h 10000"/>
                <a:gd name="connsiteX5" fmla="*/ 237 w 10060"/>
                <a:gd name="connsiteY5" fmla="*/ 8395 h 10000"/>
                <a:gd name="connsiteX6" fmla="*/ 0 w 10060"/>
                <a:gd name="connsiteY6" fmla="*/ 9115 h 10000"/>
                <a:gd name="connsiteX7" fmla="*/ 443 w 10060"/>
                <a:gd name="connsiteY7" fmla="*/ 8460 h 10000"/>
                <a:gd name="connsiteX8" fmla="*/ 666 w 10060"/>
                <a:gd name="connsiteY8" fmla="*/ 8922 h 10000"/>
                <a:gd name="connsiteX9" fmla="*/ 1662 w 10060"/>
                <a:gd name="connsiteY9" fmla="*/ 8548 h 10000"/>
                <a:gd name="connsiteX10" fmla="*/ 3178 w 10060"/>
                <a:gd name="connsiteY10" fmla="*/ 8792 h 10000"/>
                <a:gd name="connsiteX11" fmla="*/ 3752 w 10060"/>
                <a:gd name="connsiteY11" fmla="*/ 8589 h 10000"/>
                <a:gd name="connsiteX12" fmla="*/ 4556 w 10060"/>
                <a:gd name="connsiteY12" fmla="*/ 8792 h 10000"/>
                <a:gd name="connsiteX13" fmla="*/ 4902 w 10060"/>
                <a:gd name="connsiteY13" fmla="*/ 8548 h 10000"/>
                <a:gd name="connsiteX14" fmla="*/ 4959 w 10060"/>
                <a:gd name="connsiteY14" fmla="*/ 8732 h 10000"/>
                <a:gd name="connsiteX15" fmla="*/ 5076 w 10060"/>
                <a:gd name="connsiteY15" fmla="*/ 8609 h 10000"/>
                <a:gd name="connsiteX16" fmla="*/ 5037 w 10060"/>
                <a:gd name="connsiteY16" fmla="*/ 8813 h 10000"/>
                <a:gd name="connsiteX17" fmla="*/ 6281 w 10060"/>
                <a:gd name="connsiteY17" fmla="*/ 8589 h 10000"/>
                <a:gd name="connsiteX18" fmla="*/ 6073 w 10060"/>
                <a:gd name="connsiteY18" fmla="*/ 8813 h 10000"/>
                <a:gd name="connsiteX19" fmla="*/ 6628 w 10060"/>
                <a:gd name="connsiteY19" fmla="*/ 8569 h 10000"/>
                <a:gd name="connsiteX20" fmla="*/ 6628 w 10060"/>
                <a:gd name="connsiteY20" fmla="*/ 8854 h 10000"/>
                <a:gd name="connsiteX21" fmla="*/ 6782 w 10060"/>
                <a:gd name="connsiteY21" fmla="*/ 8528 h 10000"/>
                <a:gd name="connsiteX22" fmla="*/ 7355 w 10060"/>
                <a:gd name="connsiteY22" fmla="*/ 8792 h 10000"/>
                <a:gd name="connsiteX23" fmla="*/ 7184 w 10060"/>
                <a:gd name="connsiteY23" fmla="*/ 8569 h 10000"/>
                <a:gd name="connsiteX24" fmla="*/ 8086 w 10060"/>
                <a:gd name="connsiteY24" fmla="*/ 8792 h 10000"/>
                <a:gd name="connsiteX25" fmla="*/ 9833 w 10060"/>
                <a:gd name="connsiteY25" fmla="*/ 8272 h 10000"/>
                <a:gd name="connsiteX26" fmla="*/ 9513 w 10060"/>
                <a:gd name="connsiteY26" fmla="*/ 8808 h 10000"/>
                <a:gd name="connsiteX27" fmla="*/ 7684 w 10060"/>
                <a:gd name="connsiteY27" fmla="*/ 7918 h 10000"/>
                <a:gd name="connsiteX28" fmla="*/ 10002 w 10060"/>
                <a:gd name="connsiteY28" fmla="*/ 7613 h 10000"/>
                <a:gd name="connsiteX29" fmla="*/ 9216 w 10060"/>
                <a:gd name="connsiteY29" fmla="*/ 8813 h 10000"/>
                <a:gd name="connsiteX30" fmla="*/ 7644 w 10060"/>
                <a:gd name="connsiteY30" fmla="*/ 6716 h 10000"/>
                <a:gd name="connsiteX31" fmla="*/ 10002 w 10060"/>
                <a:gd name="connsiteY31" fmla="*/ 5679 h 10000"/>
                <a:gd name="connsiteX32" fmla="*/ 7684 w 10060"/>
                <a:gd name="connsiteY32" fmla="*/ 4477 h 10000"/>
                <a:gd name="connsiteX33" fmla="*/ 10060 w 10060"/>
                <a:gd name="connsiteY33" fmla="*/ 6778 h 10000"/>
                <a:gd name="connsiteX34" fmla="*/ 7970 w 10060"/>
                <a:gd name="connsiteY34" fmla="*/ 1588 h 10000"/>
                <a:gd name="connsiteX35" fmla="*/ 7665 w 10060"/>
                <a:gd name="connsiteY35" fmla="*/ 2280 h 10000"/>
                <a:gd name="connsiteX36" fmla="*/ 9353 w 10060"/>
                <a:gd name="connsiteY36" fmla="*/ 1078 h 10000"/>
                <a:gd name="connsiteX37" fmla="*/ 8278 w 10060"/>
                <a:gd name="connsiteY37" fmla="*/ 835 h 10000"/>
                <a:gd name="connsiteX38" fmla="*/ 10002 w 10060"/>
                <a:gd name="connsiteY38" fmla="*/ 3012 h 10000"/>
                <a:gd name="connsiteX39" fmla="*/ 7627 w 10060"/>
                <a:gd name="connsiteY39" fmla="*/ 2972 h 10000"/>
                <a:gd name="connsiteX40" fmla="*/ 9026 w 10060"/>
                <a:gd name="connsiteY40" fmla="*/ 0 h 10000"/>
                <a:gd name="connsiteX0" fmla="*/ 61 w 10060"/>
                <a:gd name="connsiteY0" fmla="*/ 10000 h 10000"/>
                <a:gd name="connsiteX1" fmla="*/ 137 w 10060"/>
                <a:gd name="connsiteY1" fmla="*/ 8904 h 10000"/>
                <a:gd name="connsiteX2" fmla="*/ 141 w 10060"/>
                <a:gd name="connsiteY2" fmla="*/ 8534 h 10000"/>
                <a:gd name="connsiteX3" fmla="*/ 329 w 10060"/>
                <a:gd name="connsiteY3" fmla="*/ 8827 h 10000"/>
                <a:gd name="connsiteX4" fmla="*/ 338 w 10060"/>
                <a:gd name="connsiteY4" fmla="*/ 9547 h 10000"/>
                <a:gd name="connsiteX5" fmla="*/ 237 w 10060"/>
                <a:gd name="connsiteY5" fmla="*/ 8395 h 10000"/>
                <a:gd name="connsiteX6" fmla="*/ 0 w 10060"/>
                <a:gd name="connsiteY6" fmla="*/ 9115 h 10000"/>
                <a:gd name="connsiteX7" fmla="*/ 443 w 10060"/>
                <a:gd name="connsiteY7" fmla="*/ 8460 h 10000"/>
                <a:gd name="connsiteX8" fmla="*/ 666 w 10060"/>
                <a:gd name="connsiteY8" fmla="*/ 8922 h 10000"/>
                <a:gd name="connsiteX9" fmla="*/ 1662 w 10060"/>
                <a:gd name="connsiteY9" fmla="*/ 8548 h 10000"/>
                <a:gd name="connsiteX10" fmla="*/ 3178 w 10060"/>
                <a:gd name="connsiteY10" fmla="*/ 8792 h 10000"/>
                <a:gd name="connsiteX11" fmla="*/ 3752 w 10060"/>
                <a:gd name="connsiteY11" fmla="*/ 8589 h 10000"/>
                <a:gd name="connsiteX12" fmla="*/ 4556 w 10060"/>
                <a:gd name="connsiteY12" fmla="*/ 8792 h 10000"/>
                <a:gd name="connsiteX13" fmla="*/ 4902 w 10060"/>
                <a:gd name="connsiteY13" fmla="*/ 8548 h 10000"/>
                <a:gd name="connsiteX14" fmla="*/ 4959 w 10060"/>
                <a:gd name="connsiteY14" fmla="*/ 8732 h 10000"/>
                <a:gd name="connsiteX15" fmla="*/ 5076 w 10060"/>
                <a:gd name="connsiteY15" fmla="*/ 8609 h 10000"/>
                <a:gd name="connsiteX16" fmla="*/ 5037 w 10060"/>
                <a:gd name="connsiteY16" fmla="*/ 8813 h 10000"/>
                <a:gd name="connsiteX17" fmla="*/ 6281 w 10060"/>
                <a:gd name="connsiteY17" fmla="*/ 8589 h 10000"/>
                <a:gd name="connsiteX18" fmla="*/ 6073 w 10060"/>
                <a:gd name="connsiteY18" fmla="*/ 8813 h 10000"/>
                <a:gd name="connsiteX19" fmla="*/ 6628 w 10060"/>
                <a:gd name="connsiteY19" fmla="*/ 8569 h 10000"/>
                <a:gd name="connsiteX20" fmla="*/ 6628 w 10060"/>
                <a:gd name="connsiteY20" fmla="*/ 8854 h 10000"/>
                <a:gd name="connsiteX21" fmla="*/ 6782 w 10060"/>
                <a:gd name="connsiteY21" fmla="*/ 8528 h 10000"/>
                <a:gd name="connsiteX22" fmla="*/ 7355 w 10060"/>
                <a:gd name="connsiteY22" fmla="*/ 8792 h 10000"/>
                <a:gd name="connsiteX23" fmla="*/ 7184 w 10060"/>
                <a:gd name="connsiteY23" fmla="*/ 8569 h 10000"/>
                <a:gd name="connsiteX24" fmla="*/ 8086 w 10060"/>
                <a:gd name="connsiteY24" fmla="*/ 8792 h 10000"/>
                <a:gd name="connsiteX25" fmla="*/ 9833 w 10060"/>
                <a:gd name="connsiteY25" fmla="*/ 8272 h 10000"/>
                <a:gd name="connsiteX26" fmla="*/ 9513 w 10060"/>
                <a:gd name="connsiteY26" fmla="*/ 8808 h 10000"/>
                <a:gd name="connsiteX27" fmla="*/ 7684 w 10060"/>
                <a:gd name="connsiteY27" fmla="*/ 7918 h 10000"/>
                <a:gd name="connsiteX28" fmla="*/ 9216 w 10060"/>
                <a:gd name="connsiteY28" fmla="*/ 8813 h 10000"/>
                <a:gd name="connsiteX29" fmla="*/ 7644 w 10060"/>
                <a:gd name="connsiteY29" fmla="*/ 6716 h 10000"/>
                <a:gd name="connsiteX30" fmla="*/ 10002 w 10060"/>
                <a:gd name="connsiteY30" fmla="*/ 5679 h 10000"/>
                <a:gd name="connsiteX31" fmla="*/ 7684 w 10060"/>
                <a:gd name="connsiteY31" fmla="*/ 4477 h 10000"/>
                <a:gd name="connsiteX32" fmla="*/ 10060 w 10060"/>
                <a:gd name="connsiteY32" fmla="*/ 6778 h 10000"/>
                <a:gd name="connsiteX33" fmla="*/ 7970 w 10060"/>
                <a:gd name="connsiteY33" fmla="*/ 1588 h 10000"/>
                <a:gd name="connsiteX34" fmla="*/ 7665 w 10060"/>
                <a:gd name="connsiteY34" fmla="*/ 2280 h 10000"/>
                <a:gd name="connsiteX35" fmla="*/ 9353 w 10060"/>
                <a:gd name="connsiteY35" fmla="*/ 1078 h 10000"/>
                <a:gd name="connsiteX36" fmla="*/ 8278 w 10060"/>
                <a:gd name="connsiteY36" fmla="*/ 835 h 10000"/>
                <a:gd name="connsiteX37" fmla="*/ 10002 w 10060"/>
                <a:gd name="connsiteY37" fmla="*/ 3012 h 10000"/>
                <a:gd name="connsiteX38" fmla="*/ 7627 w 10060"/>
                <a:gd name="connsiteY38" fmla="*/ 2972 h 10000"/>
                <a:gd name="connsiteX39" fmla="*/ 9026 w 10060"/>
                <a:gd name="connsiteY39" fmla="*/ 0 h 10000"/>
                <a:gd name="connsiteX0" fmla="*/ 61 w 10060"/>
                <a:gd name="connsiteY0" fmla="*/ 10000 h 10000"/>
                <a:gd name="connsiteX1" fmla="*/ 137 w 10060"/>
                <a:gd name="connsiteY1" fmla="*/ 8904 h 10000"/>
                <a:gd name="connsiteX2" fmla="*/ 141 w 10060"/>
                <a:gd name="connsiteY2" fmla="*/ 8534 h 10000"/>
                <a:gd name="connsiteX3" fmla="*/ 329 w 10060"/>
                <a:gd name="connsiteY3" fmla="*/ 8827 h 10000"/>
                <a:gd name="connsiteX4" fmla="*/ 338 w 10060"/>
                <a:gd name="connsiteY4" fmla="*/ 9547 h 10000"/>
                <a:gd name="connsiteX5" fmla="*/ 237 w 10060"/>
                <a:gd name="connsiteY5" fmla="*/ 8395 h 10000"/>
                <a:gd name="connsiteX6" fmla="*/ 0 w 10060"/>
                <a:gd name="connsiteY6" fmla="*/ 9115 h 10000"/>
                <a:gd name="connsiteX7" fmla="*/ 443 w 10060"/>
                <a:gd name="connsiteY7" fmla="*/ 8460 h 10000"/>
                <a:gd name="connsiteX8" fmla="*/ 666 w 10060"/>
                <a:gd name="connsiteY8" fmla="*/ 8922 h 10000"/>
                <a:gd name="connsiteX9" fmla="*/ 1662 w 10060"/>
                <a:gd name="connsiteY9" fmla="*/ 8548 h 10000"/>
                <a:gd name="connsiteX10" fmla="*/ 3178 w 10060"/>
                <a:gd name="connsiteY10" fmla="*/ 8792 h 10000"/>
                <a:gd name="connsiteX11" fmla="*/ 3752 w 10060"/>
                <a:gd name="connsiteY11" fmla="*/ 8589 h 10000"/>
                <a:gd name="connsiteX12" fmla="*/ 4556 w 10060"/>
                <a:gd name="connsiteY12" fmla="*/ 8792 h 10000"/>
                <a:gd name="connsiteX13" fmla="*/ 4902 w 10060"/>
                <a:gd name="connsiteY13" fmla="*/ 8548 h 10000"/>
                <a:gd name="connsiteX14" fmla="*/ 4959 w 10060"/>
                <a:gd name="connsiteY14" fmla="*/ 8732 h 10000"/>
                <a:gd name="connsiteX15" fmla="*/ 5076 w 10060"/>
                <a:gd name="connsiteY15" fmla="*/ 8609 h 10000"/>
                <a:gd name="connsiteX16" fmla="*/ 5037 w 10060"/>
                <a:gd name="connsiteY16" fmla="*/ 8813 h 10000"/>
                <a:gd name="connsiteX17" fmla="*/ 6281 w 10060"/>
                <a:gd name="connsiteY17" fmla="*/ 8589 h 10000"/>
                <a:gd name="connsiteX18" fmla="*/ 6073 w 10060"/>
                <a:gd name="connsiteY18" fmla="*/ 8813 h 10000"/>
                <a:gd name="connsiteX19" fmla="*/ 6628 w 10060"/>
                <a:gd name="connsiteY19" fmla="*/ 8569 h 10000"/>
                <a:gd name="connsiteX20" fmla="*/ 6628 w 10060"/>
                <a:gd name="connsiteY20" fmla="*/ 8854 h 10000"/>
                <a:gd name="connsiteX21" fmla="*/ 6782 w 10060"/>
                <a:gd name="connsiteY21" fmla="*/ 8528 h 10000"/>
                <a:gd name="connsiteX22" fmla="*/ 7355 w 10060"/>
                <a:gd name="connsiteY22" fmla="*/ 8792 h 10000"/>
                <a:gd name="connsiteX23" fmla="*/ 7184 w 10060"/>
                <a:gd name="connsiteY23" fmla="*/ 8569 h 10000"/>
                <a:gd name="connsiteX24" fmla="*/ 8086 w 10060"/>
                <a:gd name="connsiteY24" fmla="*/ 8792 h 10000"/>
                <a:gd name="connsiteX25" fmla="*/ 9833 w 10060"/>
                <a:gd name="connsiteY25" fmla="*/ 8272 h 10000"/>
                <a:gd name="connsiteX26" fmla="*/ 9513 w 10060"/>
                <a:gd name="connsiteY26" fmla="*/ 8808 h 10000"/>
                <a:gd name="connsiteX27" fmla="*/ 7684 w 10060"/>
                <a:gd name="connsiteY27" fmla="*/ 7918 h 10000"/>
                <a:gd name="connsiteX28" fmla="*/ 9216 w 10060"/>
                <a:gd name="connsiteY28" fmla="*/ 8813 h 10000"/>
                <a:gd name="connsiteX29" fmla="*/ 7644 w 10060"/>
                <a:gd name="connsiteY29" fmla="*/ 6716 h 10000"/>
                <a:gd name="connsiteX30" fmla="*/ 10002 w 10060"/>
                <a:gd name="connsiteY30" fmla="*/ 5679 h 10000"/>
                <a:gd name="connsiteX31" fmla="*/ 7684 w 10060"/>
                <a:gd name="connsiteY31" fmla="*/ 4477 h 10000"/>
                <a:gd name="connsiteX32" fmla="*/ 10060 w 10060"/>
                <a:gd name="connsiteY32" fmla="*/ 6778 h 10000"/>
                <a:gd name="connsiteX33" fmla="*/ 7970 w 10060"/>
                <a:gd name="connsiteY33" fmla="*/ 1588 h 10000"/>
                <a:gd name="connsiteX34" fmla="*/ 7665 w 10060"/>
                <a:gd name="connsiteY34" fmla="*/ 2280 h 10000"/>
                <a:gd name="connsiteX35" fmla="*/ 8278 w 10060"/>
                <a:gd name="connsiteY35" fmla="*/ 835 h 10000"/>
                <a:gd name="connsiteX36" fmla="*/ 10002 w 10060"/>
                <a:gd name="connsiteY36" fmla="*/ 3012 h 10000"/>
                <a:gd name="connsiteX37" fmla="*/ 7627 w 10060"/>
                <a:gd name="connsiteY37" fmla="*/ 2972 h 10000"/>
                <a:gd name="connsiteX38" fmla="*/ 9026 w 10060"/>
                <a:gd name="connsiteY38" fmla="*/ 0 h 10000"/>
                <a:gd name="connsiteX0" fmla="*/ 61 w 10060"/>
                <a:gd name="connsiteY0" fmla="*/ 10000 h 10000"/>
                <a:gd name="connsiteX1" fmla="*/ 137 w 10060"/>
                <a:gd name="connsiteY1" fmla="*/ 8904 h 10000"/>
                <a:gd name="connsiteX2" fmla="*/ 141 w 10060"/>
                <a:gd name="connsiteY2" fmla="*/ 8534 h 10000"/>
                <a:gd name="connsiteX3" fmla="*/ 329 w 10060"/>
                <a:gd name="connsiteY3" fmla="*/ 8827 h 10000"/>
                <a:gd name="connsiteX4" fmla="*/ 338 w 10060"/>
                <a:gd name="connsiteY4" fmla="*/ 9547 h 10000"/>
                <a:gd name="connsiteX5" fmla="*/ 237 w 10060"/>
                <a:gd name="connsiteY5" fmla="*/ 8395 h 10000"/>
                <a:gd name="connsiteX6" fmla="*/ 0 w 10060"/>
                <a:gd name="connsiteY6" fmla="*/ 9115 h 10000"/>
                <a:gd name="connsiteX7" fmla="*/ 443 w 10060"/>
                <a:gd name="connsiteY7" fmla="*/ 8460 h 10000"/>
                <a:gd name="connsiteX8" fmla="*/ 666 w 10060"/>
                <a:gd name="connsiteY8" fmla="*/ 8922 h 10000"/>
                <a:gd name="connsiteX9" fmla="*/ 1662 w 10060"/>
                <a:gd name="connsiteY9" fmla="*/ 8548 h 10000"/>
                <a:gd name="connsiteX10" fmla="*/ 3178 w 10060"/>
                <a:gd name="connsiteY10" fmla="*/ 8792 h 10000"/>
                <a:gd name="connsiteX11" fmla="*/ 3752 w 10060"/>
                <a:gd name="connsiteY11" fmla="*/ 8589 h 10000"/>
                <a:gd name="connsiteX12" fmla="*/ 4556 w 10060"/>
                <a:gd name="connsiteY12" fmla="*/ 8792 h 10000"/>
                <a:gd name="connsiteX13" fmla="*/ 4902 w 10060"/>
                <a:gd name="connsiteY13" fmla="*/ 8548 h 10000"/>
                <a:gd name="connsiteX14" fmla="*/ 4959 w 10060"/>
                <a:gd name="connsiteY14" fmla="*/ 8732 h 10000"/>
                <a:gd name="connsiteX15" fmla="*/ 5076 w 10060"/>
                <a:gd name="connsiteY15" fmla="*/ 8609 h 10000"/>
                <a:gd name="connsiteX16" fmla="*/ 5037 w 10060"/>
                <a:gd name="connsiteY16" fmla="*/ 8813 h 10000"/>
                <a:gd name="connsiteX17" fmla="*/ 6281 w 10060"/>
                <a:gd name="connsiteY17" fmla="*/ 8589 h 10000"/>
                <a:gd name="connsiteX18" fmla="*/ 6073 w 10060"/>
                <a:gd name="connsiteY18" fmla="*/ 8813 h 10000"/>
                <a:gd name="connsiteX19" fmla="*/ 6628 w 10060"/>
                <a:gd name="connsiteY19" fmla="*/ 8569 h 10000"/>
                <a:gd name="connsiteX20" fmla="*/ 6628 w 10060"/>
                <a:gd name="connsiteY20" fmla="*/ 8854 h 10000"/>
                <a:gd name="connsiteX21" fmla="*/ 6782 w 10060"/>
                <a:gd name="connsiteY21" fmla="*/ 8528 h 10000"/>
                <a:gd name="connsiteX22" fmla="*/ 7355 w 10060"/>
                <a:gd name="connsiteY22" fmla="*/ 8792 h 10000"/>
                <a:gd name="connsiteX23" fmla="*/ 7184 w 10060"/>
                <a:gd name="connsiteY23" fmla="*/ 8569 h 10000"/>
                <a:gd name="connsiteX24" fmla="*/ 8086 w 10060"/>
                <a:gd name="connsiteY24" fmla="*/ 8792 h 10000"/>
                <a:gd name="connsiteX25" fmla="*/ 9833 w 10060"/>
                <a:gd name="connsiteY25" fmla="*/ 8272 h 10000"/>
                <a:gd name="connsiteX26" fmla="*/ 9513 w 10060"/>
                <a:gd name="connsiteY26" fmla="*/ 8808 h 10000"/>
                <a:gd name="connsiteX27" fmla="*/ 7684 w 10060"/>
                <a:gd name="connsiteY27" fmla="*/ 7918 h 10000"/>
                <a:gd name="connsiteX28" fmla="*/ 9216 w 10060"/>
                <a:gd name="connsiteY28" fmla="*/ 8813 h 10000"/>
                <a:gd name="connsiteX29" fmla="*/ 7644 w 10060"/>
                <a:gd name="connsiteY29" fmla="*/ 6716 h 10000"/>
                <a:gd name="connsiteX30" fmla="*/ 10002 w 10060"/>
                <a:gd name="connsiteY30" fmla="*/ 5679 h 10000"/>
                <a:gd name="connsiteX31" fmla="*/ 10060 w 10060"/>
                <a:gd name="connsiteY31" fmla="*/ 6778 h 10000"/>
                <a:gd name="connsiteX32" fmla="*/ 7970 w 10060"/>
                <a:gd name="connsiteY32" fmla="*/ 1588 h 10000"/>
                <a:gd name="connsiteX33" fmla="*/ 7665 w 10060"/>
                <a:gd name="connsiteY33" fmla="*/ 2280 h 10000"/>
                <a:gd name="connsiteX34" fmla="*/ 8278 w 10060"/>
                <a:gd name="connsiteY34" fmla="*/ 835 h 10000"/>
                <a:gd name="connsiteX35" fmla="*/ 10002 w 10060"/>
                <a:gd name="connsiteY35" fmla="*/ 3012 h 10000"/>
                <a:gd name="connsiteX36" fmla="*/ 7627 w 10060"/>
                <a:gd name="connsiteY36" fmla="*/ 2972 h 10000"/>
                <a:gd name="connsiteX37" fmla="*/ 9026 w 10060"/>
                <a:gd name="connsiteY37" fmla="*/ 0 h 10000"/>
                <a:gd name="connsiteX0" fmla="*/ 61 w 10003"/>
                <a:gd name="connsiteY0" fmla="*/ 10000 h 10000"/>
                <a:gd name="connsiteX1" fmla="*/ 137 w 10003"/>
                <a:gd name="connsiteY1" fmla="*/ 8904 h 10000"/>
                <a:gd name="connsiteX2" fmla="*/ 141 w 10003"/>
                <a:gd name="connsiteY2" fmla="*/ 8534 h 10000"/>
                <a:gd name="connsiteX3" fmla="*/ 329 w 10003"/>
                <a:gd name="connsiteY3" fmla="*/ 8827 h 10000"/>
                <a:gd name="connsiteX4" fmla="*/ 338 w 10003"/>
                <a:gd name="connsiteY4" fmla="*/ 9547 h 10000"/>
                <a:gd name="connsiteX5" fmla="*/ 237 w 10003"/>
                <a:gd name="connsiteY5" fmla="*/ 8395 h 10000"/>
                <a:gd name="connsiteX6" fmla="*/ 0 w 10003"/>
                <a:gd name="connsiteY6" fmla="*/ 9115 h 10000"/>
                <a:gd name="connsiteX7" fmla="*/ 443 w 10003"/>
                <a:gd name="connsiteY7" fmla="*/ 8460 h 10000"/>
                <a:gd name="connsiteX8" fmla="*/ 666 w 10003"/>
                <a:gd name="connsiteY8" fmla="*/ 8922 h 10000"/>
                <a:gd name="connsiteX9" fmla="*/ 1662 w 10003"/>
                <a:gd name="connsiteY9" fmla="*/ 8548 h 10000"/>
                <a:gd name="connsiteX10" fmla="*/ 3178 w 10003"/>
                <a:gd name="connsiteY10" fmla="*/ 8792 h 10000"/>
                <a:gd name="connsiteX11" fmla="*/ 3752 w 10003"/>
                <a:gd name="connsiteY11" fmla="*/ 8589 h 10000"/>
                <a:gd name="connsiteX12" fmla="*/ 4556 w 10003"/>
                <a:gd name="connsiteY12" fmla="*/ 8792 h 10000"/>
                <a:gd name="connsiteX13" fmla="*/ 4902 w 10003"/>
                <a:gd name="connsiteY13" fmla="*/ 8548 h 10000"/>
                <a:gd name="connsiteX14" fmla="*/ 4959 w 10003"/>
                <a:gd name="connsiteY14" fmla="*/ 8732 h 10000"/>
                <a:gd name="connsiteX15" fmla="*/ 5076 w 10003"/>
                <a:gd name="connsiteY15" fmla="*/ 8609 h 10000"/>
                <a:gd name="connsiteX16" fmla="*/ 5037 w 10003"/>
                <a:gd name="connsiteY16" fmla="*/ 8813 h 10000"/>
                <a:gd name="connsiteX17" fmla="*/ 6281 w 10003"/>
                <a:gd name="connsiteY17" fmla="*/ 8589 h 10000"/>
                <a:gd name="connsiteX18" fmla="*/ 6073 w 10003"/>
                <a:gd name="connsiteY18" fmla="*/ 8813 h 10000"/>
                <a:gd name="connsiteX19" fmla="*/ 6628 w 10003"/>
                <a:gd name="connsiteY19" fmla="*/ 8569 h 10000"/>
                <a:gd name="connsiteX20" fmla="*/ 6628 w 10003"/>
                <a:gd name="connsiteY20" fmla="*/ 8854 h 10000"/>
                <a:gd name="connsiteX21" fmla="*/ 6782 w 10003"/>
                <a:gd name="connsiteY21" fmla="*/ 8528 h 10000"/>
                <a:gd name="connsiteX22" fmla="*/ 7355 w 10003"/>
                <a:gd name="connsiteY22" fmla="*/ 8792 h 10000"/>
                <a:gd name="connsiteX23" fmla="*/ 7184 w 10003"/>
                <a:gd name="connsiteY23" fmla="*/ 8569 h 10000"/>
                <a:gd name="connsiteX24" fmla="*/ 8086 w 10003"/>
                <a:gd name="connsiteY24" fmla="*/ 8792 h 10000"/>
                <a:gd name="connsiteX25" fmla="*/ 9833 w 10003"/>
                <a:gd name="connsiteY25" fmla="*/ 8272 h 10000"/>
                <a:gd name="connsiteX26" fmla="*/ 9513 w 10003"/>
                <a:gd name="connsiteY26" fmla="*/ 8808 h 10000"/>
                <a:gd name="connsiteX27" fmla="*/ 7684 w 10003"/>
                <a:gd name="connsiteY27" fmla="*/ 7918 h 10000"/>
                <a:gd name="connsiteX28" fmla="*/ 9216 w 10003"/>
                <a:gd name="connsiteY28" fmla="*/ 8813 h 10000"/>
                <a:gd name="connsiteX29" fmla="*/ 7644 w 10003"/>
                <a:gd name="connsiteY29" fmla="*/ 6716 h 10000"/>
                <a:gd name="connsiteX30" fmla="*/ 10002 w 10003"/>
                <a:gd name="connsiteY30" fmla="*/ 5679 h 10000"/>
                <a:gd name="connsiteX31" fmla="*/ 7970 w 10003"/>
                <a:gd name="connsiteY31" fmla="*/ 1588 h 10000"/>
                <a:gd name="connsiteX32" fmla="*/ 7665 w 10003"/>
                <a:gd name="connsiteY32" fmla="*/ 2280 h 10000"/>
                <a:gd name="connsiteX33" fmla="*/ 8278 w 10003"/>
                <a:gd name="connsiteY33" fmla="*/ 835 h 10000"/>
                <a:gd name="connsiteX34" fmla="*/ 10002 w 10003"/>
                <a:gd name="connsiteY34" fmla="*/ 3012 h 10000"/>
                <a:gd name="connsiteX35" fmla="*/ 7627 w 10003"/>
                <a:gd name="connsiteY35" fmla="*/ 2972 h 10000"/>
                <a:gd name="connsiteX36" fmla="*/ 9026 w 10003"/>
                <a:gd name="connsiteY36" fmla="*/ 0 h 10000"/>
                <a:gd name="connsiteX0" fmla="*/ 61 w 10002"/>
                <a:gd name="connsiteY0" fmla="*/ 10000 h 10000"/>
                <a:gd name="connsiteX1" fmla="*/ 137 w 10002"/>
                <a:gd name="connsiteY1" fmla="*/ 8904 h 10000"/>
                <a:gd name="connsiteX2" fmla="*/ 141 w 10002"/>
                <a:gd name="connsiteY2" fmla="*/ 8534 h 10000"/>
                <a:gd name="connsiteX3" fmla="*/ 329 w 10002"/>
                <a:gd name="connsiteY3" fmla="*/ 8827 h 10000"/>
                <a:gd name="connsiteX4" fmla="*/ 338 w 10002"/>
                <a:gd name="connsiteY4" fmla="*/ 9547 h 10000"/>
                <a:gd name="connsiteX5" fmla="*/ 237 w 10002"/>
                <a:gd name="connsiteY5" fmla="*/ 8395 h 10000"/>
                <a:gd name="connsiteX6" fmla="*/ 0 w 10002"/>
                <a:gd name="connsiteY6" fmla="*/ 9115 h 10000"/>
                <a:gd name="connsiteX7" fmla="*/ 443 w 10002"/>
                <a:gd name="connsiteY7" fmla="*/ 8460 h 10000"/>
                <a:gd name="connsiteX8" fmla="*/ 666 w 10002"/>
                <a:gd name="connsiteY8" fmla="*/ 8922 h 10000"/>
                <a:gd name="connsiteX9" fmla="*/ 1662 w 10002"/>
                <a:gd name="connsiteY9" fmla="*/ 8548 h 10000"/>
                <a:gd name="connsiteX10" fmla="*/ 3178 w 10002"/>
                <a:gd name="connsiteY10" fmla="*/ 8792 h 10000"/>
                <a:gd name="connsiteX11" fmla="*/ 3752 w 10002"/>
                <a:gd name="connsiteY11" fmla="*/ 8589 h 10000"/>
                <a:gd name="connsiteX12" fmla="*/ 4556 w 10002"/>
                <a:gd name="connsiteY12" fmla="*/ 8792 h 10000"/>
                <a:gd name="connsiteX13" fmla="*/ 4902 w 10002"/>
                <a:gd name="connsiteY13" fmla="*/ 8548 h 10000"/>
                <a:gd name="connsiteX14" fmla="*/ 4959 w 10002"/>
                <a:gd name="connsiteY14" fmla="*/ 8732 h 10000"/>
                <a:gd name="connsiteX15" fmla="*/ 5076 w 10002"/>
                <a:gd name="connsiteY15" fmla="*/ 8609 h 10000"/>
                <a:gd name="connsiteX16" fmla="*/ 5037 w 10002"/>
                <a:gd name="connsiteY16" fmla="*/ 8813 h 10000"/>
                <a:gd name="connsiteX17" fmla="*/ 6281 w 10002"/>
                <a:gd name="connsiteY17" fmla="*/ 8589 h 10000"/>
                <a:gd name="connsiteX18" fmla="*/ 6073 w 10002"/>
                <a:gd name="connsiteY18" fmla="*/ 8813 h 10000"/>
                <a:gd name="connsiteX19" fmla="*/ 6628 w 10002"/>
                <a:gd name="connsiteY19" fmla="*/ 8569 h 10000"/>
                <a:gd name="connsiteX20" fmla="*/ 6628 w 10002"/>
                <a:gd name="connsiteY20" fmla="*/ 8854 h 10000"/>
                <a:gd name="connsiteX21" fmla="*/ 6782 w 10002"/>
                <a:gd name="connsiteY21" fmla="*/ 8528 h 10000"/>
                <a:gd name="connsiteX22" fmla="*/ 7355 w 10002"/>
                <a:gd name="connsiteY22" fmla="*/ 8792 h 10000"/>
                <a:gd name="connsiteX23" fmla="*/ 7184 w 10002"/>
                <a:gd name="connsiteY23" fmla="*/ 8569 h 10000"/>
                <a:gd name="connsiteX24" fmla="*/ 8086 w 10002"/>
                <a:gd name="connsiteY24" fmla="*/ 8792 h 10000"/>
                <a:gd name="connsiteX25" fmla="*/ 9833 w 10002"/>
                <a:gd name="connsiteY25" fmla="*/ 8272 h 10000"/>
                <a:gd name="connsiteX26" fmla="*/ 9513 w 10002"/>
                <a:gd name="connsiteY26" fmla="*/ 8808 h 10000"/>
                <a:gd name="connsiteX27" fmla="*/ 7684 w 10002"/>
                <a:gd name="connsiteY27" fmla="*/ 7918 h 10000"/>
                <a:gd name="connsiteX28" fmla="*/ 9216 w 10002"/>
                <a:gd name="connsiteY28" fmla="*/ 8813 h 10000"/>
                <a:gd name="connsiteX29" fmla="*/ 7644 w 10002"/>
                <a:gd name="connsiteY29" fmla="*/ 6716 h 10000"/>
                <a:gd name="connsiteX30" fmla="*/ 7970 w 10002"/>
                <a:gd name="connsiteY30" fmla="*/ 1588 h 10000"/>
                <a:gd name="connsiteX31" fmla="*/ 7665 w 10002"/>
                <a:gd name="connsiteY31" fmla="*/ 2280 h 10000"/>
                <a:gd name="connsiteX32" fmla="*/ 8278 w 10002"/>
                <a:gd name="connsiteY32" fmla="*/ 835 h 10000"/>
                <a:gd name="connsiteX33" fmla="*/ 10002 w 10002"/>
                <a:gd name="connsiteY33" fmla="*/ 3012 h 10000"/>
                <a:gd name="connsiteX34" fmla="*/ 7627 w 10002"/>
                <a:gd name="connsiteY34" fmla="*/ 2972 h 10000"/>
                <a:gd name="connsiteX35" fmla="*/ 9026 w 10002"/>
                <a:gd name="connsiteY35" fmla="*/ 0 h 10000"/>
                <a:gd name="connsiteX0" fmla="*/ 61 w 10002"/>
                <a:gd name="connsiteY0" fmla="*/ 10000 h 10000"/>
                <a:gd name="connsiteX1" fmla="*/ 137 w 10002"/>
                <a:gd name="connsiteY1" fmla="*/ 8904 h 10000"/>
                <a:gd name="connsiteX2" fmla="*/ 141 w 10002"/>
                <a:gd name="connsiteY2" fmla="*/ 8534 h 10000"/>
                <a:gd name="connsiteX3" fmla="*/ 329 w 10002"/>
                <a:gd name="connsiteY3" fmla="*/ 8827 h 10000"/>
                <a:gd name="connsiteX4" fmla="*/ 338 w 10002"/>
                <a:gd name="connsiteY4" fmla="*/ 9547 h 10000"/>
                <a:gd name="connsiteX5" fmla="*/ 237 w 10002"/>
                <a:gd name="connsiteY5" fmla="*/ 8395 h 10000"/>
                <a:gd name="connsiteX6" fmla="*/ 0 w 10002"/>
                <a:gd name="connsiteY6" fmla="*/ 9115 h 10000"/>
                <a:gd name="connsiteX7" fmla="*/ 443 w 10002"/>
                <a:gd name="connsiteY7" fmla="*/ 8460 h 10000"/>
                <a:gd name="connsiteX8" fmla="*/ 666 w 10002"/>
                <a:gd name="connsiteY8" fmla="*/ 8922 h 10000"/>
                <a:gd name="connsiteX9" fmla="*/ 1662 w 10002"/>
                <a:gd name="connsiteY9" fmla="*/ 8548 h 10000"/>
                <a:gd name="connsiteX10" fmla="*/ 3178 w 10002"/>
                <a:gd name="connsiteY10" fmla="*/ 8792 h 10000"/>
                <a:gd name="connsiteX11" fmla="*/ 3752 w 10002"/>
                <a:gd name="connsiteY11" fmla="*/ 8589 h 10000"/>
                <a:gd name="connsiteX12" fmla="*/ 4556 w 10002"/>
                <a:gd name="connsiteY12" fmla="*/ 8792 h 10000"/>
                <a:gd name="connsiteX13" fmla="*/ 4902 w 10002"/>
                <a:gd name="connsiteY13" fmla="*/ 8548 h 10000"/>
                <a:gd name="connsiteX14" fmla="*/ 4959 w 10002"/>
                <a:gd name="connsiteY14" fmla="*/ 8732 h 10000"/>
                <a:gd name="connsiteX15" fmla="*/ 5076 w 10002"/>
                <a:gd name="connsiteY15" fmla="*/ 8609 h 10000"/>
                <a:gd name="connsiteX16" fmla="*/ 5037 w 10002"/>
                <a:gd name="connsiteY16" fmla="*/ 8813 h 10000"/>
                <a:gd name="connsiteX17" fmla="*/ 6281 w 10002"/>
                <a:gd name="connsiteY17" fmla="*/ 8589 h 10000"/>
                <a:gd name="connsiteX18" fmla="*/ 6073 w 10002"/>
                <a:gd name="connsiteY18" fmla="*/ 8813 h 10000"/>
                <a:gd name="connsiteX19" fmla="*/ 6628 w 10002"/>
                <a:gd name="connsiteY19" fmla="*/ 8569 h 10000"/>
                <a:gd name="connsiteX20" fmla="*/ 6628 w 10002"/>
                <a:gd name="connsiteY20" fmla="*/ 8854 h 10000"/>
                <a:gd name="connsiteX21" fmla="*/ 6782 w 10002"/>
                <a:gd name="connsiteY21" fmla="*/ 8528 h 10000"/>
                <a:gd name="connsiteX22" fmla="*/ 7355 w 10002"/>
                <a:gd name="connsiteY22" fmla="*/ 8792 h 10000"/>
                <a:gd name="connsiteX23" fmla="*/ 7184 w 10002"/>
                <a:gd name="connsiteY23" fmla="*/ 8569 h 10000"/>
                <a:gd name="connsiteX24" fmla="*/ 8086 w 10002"/>
                <a:gd name="connsiteY24" fmla="*/ 8792 h 10000"/>
                <a:gd name="connsiteX25" fmla="*/ 9833 w 10002"/>
                <a:gd name="connsiteY25" fmla="*/ 8272 h 10000"/>
                <a:gd name="connsiteX26" fmla="*/ 9513 w 10002"/>
                <a:gd name="connsiteY26" fmla="*/ 8808 h 10000"/>
                <a:gd name="connsiteX27" fmla="*/ 7684 w 10002"/>
                <a:gd name="connsiteY27" fmla="*/ 7918 h 10000"/>
                <a:gd name="connsiteX28" fmla="*/ 9216 w 10002"/>
                <a:gd name="connsiteY28" fmla="*/ 8813 h 10000"/>
                <a:gd name="connsiteX29" fmla="*/ 7644 w 10002"/>
                <a:gd name="connsiteY29" fmla="*/ 6716 h 10000"/>
                <a:gd name="connsiteX30" fmla="*/ 7970 w 10002"/>
                <a:gd name="connsiteY30" fmla="*/ 1588 h 10000"/>
                <a:gd name="connsiteX31" fmla="*/ 7665 w 10002"/>
                <a:gd name="connsiteY31" fmla="*/ 2280 h 10000"/>
                <a:gd name="connsiteX32" fmla="*/ 8278 w 10002"/>
                <a:gd name="connsiteY32" fmla="*/ 835 h 10000"/>
                <a:gd name="connsiteX33" fmla="*/ 10002 w 10002"/>
                <a:gd name="connsiteY33" fmla="*/ 3012 h 10000"/>
                <a:gd name="connsiteX34" fmla="*/ 9026 w 10002"/>
                <a:gd name="connsiteY34" fmla="*/ 0 h 10000"/>
                <a:gd name="connsiteX0" fmla="*/ 61 w 10002"/>
                <a:gd name="connsiteY0" fmla="*/ 9165 h 9165"/>
                <a:gd name="connsiteX1" fmla="*/ 137 w 10002"/>
                <a:gd name="connsiteY1" fmla="*/ 8069 h 9165"/>
                <a:gd name="connsiteX2" fmla="*/ 141 w 10002"/>
                <a:gd name="connsiteY2" fmla="*/ 7699 h 9165"/>
                <a:gd name="connsiteX3" fmla="*/ 329 w 10002"/>
                <a:gd name="connsiteY3" fmla="*/ 7992 h 9165"/>
                <a:gd name="connsiteX4" fmla="*/ 338 w 10002"/>
                <a:gd name="connsiteY4" fmla="*/ 8712 h 9165"/>
                <a:gd name="connsiteX5" fmla="*/ 237 w 10002"/>
                <a:gd name="connsiteY5" fmla="*/ 7560 h 9165"/>
                <a:gd name="connsiteX6" fmla="*/ 0 w 10002"/>
                <a:gd name="connsiteY6" fmla="*/ 8280 h 9165"/>
                <a:gd name="connsiteX7" fmla="*/ 443 w 10002"/>
                <a:gd name="connsiteY7" fmla="*/ 7625 h 9165"/>
                <a:gd name="connsiteX8" fmla="*/ 666 w 10002"/>
                <a:gd name="connsiteY8" fmla="*/ 8087 h 9165"/>
                <a:gd name="connsiteX9" fmla="*/ 1662 w 10002"/>
                <a:gd name="connsiteY9" fmla="*/ 7713 h 9165"/>
                <a:gd name="connsiteX10" fmla="*/ 3178 w 10002"/>
                <a:gd name="connsiteY10" fmla="*/ 7957 h 9165"/>
                <a:gd name="connsiteX11" fmla="*/ 3752 w 10002"/>
                <a:gd name="connsiteY11" fmla="*/ 7754 h 9165"/>
                <a:gd name="connsiteX12" fmla="*/ 4556 w 10002"/>
                <a:gd name="connsiteY12" fmla="*/ 7957 h 9165"/>
                <a:gd name="connsiteX13" fmla="*/ 4902 w 10002"/>
                <a:gd name="connsiteY13" fmla="*/ 7713 h 9165"/>
                <a:gd name="connsiteX14" fmla="*/ 4959 w 10002"/>
                <a:gd name="connsiteY14" fmla="*/ 7897 h 9165"/>
                <a:gd name="connsiteX15" fmla="*/ 5076 w 10002"/>
                <a:gd name="connsiteY15" fmla="*/ 7774 h 9165"/>
                <a:gd name="connsiteX16" fmla="*/ 5037 w 10002"/>
                <a:gd name="connsiteY16" fmla="*/ 7978 h 9165"/>
                <a:gd name="connsiteX17" fmla="*/ 6281 w 10002"/>
                <a:gd name="connsiteY17" fmla="*/ 7754 h 9165"/>
                <a:gd name="connsiteX18" fmla="*/ 6073 w 10002"/>
                <a:gd name="connsiteY18" fmla="*/ 7978 h 9165"/>
                <a:gd name="connsiteX19" fmla="*/ 6628 w 10002"/>
                <a:gd name="connsiteY19" fmla="*/ 7734 h 9165"/>
                <a:gd name="connsiteX20" fmla="*/ 6628 w 10002"/>
                <a:gd name="connsiteY20" fmla="*/ 8019 h 9165"/>
                <a:gd name="connsiteX21" fmla="*/ 6782 w 10002"/>
                <a:gd name="connsiteY21" fmla="*/ 7693 h 9165"/>
                <a:gd name="connsiteX22" fmla="*/ 7355 w 10002"/>
                <a:gd name="connsiteY22" fmla="*/ 7957 h 9165"/>
                <a:gd name="connsiteX23" fmla="*/ 7184 w 10002"/>
                <a:gd name="connsiteY23" fmla="*/ 7734 h 9165"/>
                <a:gd name="connsiteX24" fmla="*/ 8086 w 10002"/>
                <a:gd name="connsiteY24" fmla="*/ 7957 h 9165"/>
                <a:gd name="connsiteX25" fmla="*/ 9833 w 10002"/>
                <a:gd name="connsiteY25" fmla="*/ 7437 h 9165"/>
                <a:gd name="connsiteX26" fmla="*/ 9513 w 10002"/>
                <a:gd name="connsiteY26" fmla="*/ 7973 h 9165"/>
                <a:gd name="connsiteX27" fmla="*/ 7684 w 10002"/>
                <a:gd name="connsiteY27" fmla="*/ 7083 h 9165"/>
                <a:gd name="connsiteX28" fmla="*/ 9216 w 10002"/>
                <a:gd name="connsiteY28" fmla="*/ 7978 h 9165"/>
                <a:gd name="connsiteX29" fmla="*/ 7644 w 10002"/>
                <a:gd name="connsiteY29" fmla="*/ 5881 h 9165"/>
                <a:gd name="connsiteX30" fmla="*/ 7970 w 10002"/>
                <a:gd name="connsiteY30" fmla="*/ 753 h 9165"/>
                <a:gd name="connsiteX31" fmla="*/ 7665 w 10002"/>
                <a:gd name="connsiteY31" fmla="*/ 1445 h 9165"/>
                <a:gd name="connsiteX32" fmla="*/ 8278 w 10002"/>
                <a:gd name="connsiteY32" fmla="*/ 0 h 9165"/>
                <a:gd name="connsiteX33" fmla="*/ 10002 w 10002"/>
                <a:gd name="connsiteY33" fmla="*/ 2177 h 9165"/>
                <a:gd name="connsiteX0" fmla="*/ 61 w 9831"/>
                <a:gd name="connsiteY0" fmla="*/ 10000 h 10000"/>
                <a:gd name="connsiteX1" fmla="*/ 137 w 9831"/>
                <a:gd name="connsiteY1" fmla="*/ 8804 h 10000"/>
                <a:gd name="connsiteX2" fmla="*/ 141 w 9831"/>
                <a:gd name="connsiteY2" fmla="*/ 8400 h 10000"/>
                <a:gd name="connsiteX3" fmla="*/ 329 w 9831"/>
                <a:gd name="connsiteY3" fmla="*/ 8720 h 10000"/>
                <a:gd name="connsiteX4" fmla="*/ 338 w 9831"/>
                <a:gd name="connsiteY4" fmla="*/ 9506 h 10000"/>
                <a:gd name="connsiteX5" fmla="*/ 237 w 9831"/>
                <a:gd name="connsiteY5" fmla="*/ 8249 h 10000"/>
                <a:gd name="connsiteX6" fmla="*/ 0 w 9831"/>
                <a:gd name="connsiteY6" fmla="*/ 9034 h 10000"/>
                <a:gd name="connsiteX7" fmla="*/ 443 w 9831"/>
                <a:gd name="connsiteY7" fmla="*/ 8320 h 10000"/>
                <a:gd name="connsiteX8" fmla="*/ 666 w 9831"/>
                <a:gd name="connsiteY8" fmla="*/ 8824 h 10000"/>
                <a:gd name="connsiteX9" fmla="*/ 1662 w 9831"/>
                <a:gd name="connsiteY9" fmla="*/ 8416 h 10000"/>
                <a:gd name="connsiteX10" fmla="*/ 3177 w 9831"/>
                <a:gd name="connsiteY10" fmla="*/ 8682 h 10000"/>
                <a:gd name="connsiteX11" fmla="*/ 3751 w 9831"/>
                <a:gd name="connsiteY11" fmla="*/ 8460 h 10000"/>
                <a:gd name="connsiteX12" fmla="*/ 4555 w 9831"/>
                <a:gd name="connsiteY12" fmla="*/ 8682 h 10000"/>
                <a:gd name="connsiteX13" fmla="*/ 4901 w 9831"/>
                <a:gd name="connsiteY13" fmla="*/ 8416 h 10000"/>
                <a:gd name="connsiteX14" fmla="*/ 4958 w 9831"/>
                <a:gd name="connsiteY14" fmla="*/ 8616 h 10000"/>
                <a:gd name="connsiteX15" fmla="*/ 5075 w 9831"/>
                <a:gd name="connsiteY15" fmla="*/ 8482 h 10000"/>
                <a:gd name="connsiteX16" fmla="*/ 5036 w 9831"/>
                <a:gd name="connsiteY16" fmla="*/ 8705 h 10000"/>
                <a:gd name="connsiteX17" fmla="*/ 6280 w 9831"/>
                <a:gd name="connsiteY17" fmla="*/ 8460 h 10000"/>
                <a:gd name="connsiteX18" fmla="*/ 6072 w 9831"/>
                <a:gd name="connsiteY18" fmla="*/ 8705 h 10000"/>
                <a:gd name="connsiteX19" fmla="*/ 6627 w 9831"/>
                <a:gd name="connsiteY19" fmla="*/ 8439 h 10000"/>
                <a:gd name="connsiteX20" fmla="*/ 6627 w 9831"/>
                <a:gd name="connsiteY20" fmla="*/ 8750 h 10000"/>
                <a:gd name="connsiteX21" fmla="*/ 6781 w 9831"/>
                <a:gd name="connsiteY21" fmla="*/ 8394 h 10000"/>
                <a:gd name="connsiteX22" fmla="*/ 7354 w 9831"/>
                <a:gd name="connsiteY22" fmla="*/ 8682 h 10000"/>
                <a:gd name="connsiteX23" fmla="*/ 7183 w 9831"/>
                <a:gd name="connsiteY23" fmla="*/ 8439 h 10000"/>
                <a:gd name="connsiteX24" fmla="*/ 8084 w 9831"/>
                <a:gd name="connsiteY24" fmla="*/ 8682 h 10000"/>
                <a:gd name="connsiteX25" fmla="*/ 9831 w 9831"/>
                <a:gd name="connsiteY25" fmla="*/ 8115 h 10000"/>
                <a:gd name="connsiteX26" fmla="*/ 9511 w 9831"/>
                <a:gd name="connsiteY26" fmla="*/ 8699 h 10000"/>
                <a:gd name="connsiteX27" fmla="*/ 7682 w 9831"/>
                <a:gd name="connsiteY27" fmla="*/ 7728 h 10000"/>
                <a:gd name="connsiteX28" fmla="*/ 9214 w 9831"/>
                <a:gd name="connsiteY28" fmla="*/ 8705 h 10000"/>
                <a:gd name="connsiteX29" fmla="*/ 7642 w 9831"/>
                <a:gd name="connsiteY29" fmla="*/ 6417 h 10000"/>
                <a:gd name="connsiteX30" fmla="*/ 7968 w 9831"/>
                <a:gd name="connsiteY30" fmla="*/ 822 h 10000"/>
                <a:gd name="connsiteX31" fmla="*/ 7663 w 9831"/>
                <a:gd name="connsiteY31" fmla="*/ 1577 h 10000"/>
                <a:gd name="connsiteX32" fmla="*/ 8276 w 9831"/>
                <a:gd name="connsiteY32" fmla="*/ 0 h 10000"/>
                <a:gd name="connsiteX0" fmla="*/ 62 w 10000"/>
                <a:gd name="connsiteY0" fmla="*/ 10000 h 10000"/>
                <a:gd name="connsiteX1" fmla="*/ 139 w 10000"/>
                <a:gd name="connsiteY1" fmla="*/ 8804 h 10000"/>
                <a:gd name="connsiteX2" fmla="*/ 143 w 10000"/>
                <a:gd name="connsiteY2" fmla="*/ 8400 h 10000"/>
                <a:gd name="connsiteX3" fmla="*/ 335 w 10000"/>
                <a:gd name="connsiteY3" fmla="*/ 8720 h 10000"/>
                <a:gd name="connsiteX4" fmla="*/ 344 w 10000"/>
                <a:gd name="connsiteY4" fmla="*/ 9506 h 10000"/>
                <a:gd name="connsiteX5" fmla="*/ 241 w 10000"/>
                <a:gd name="connsiteY5" fmla="*/ 8249 h 10000"/>
                <a:gd name="connsiteX6" fmla="*/ 0 w 10000"/>
                <a:gd name="connsiteY6" fmla="*/ 9034 h 10000"/>
                <a:gd name="connsiteX7" fmla="*/ 451 w 10000"/>
                <a:gd name="connsiteY7" fmla="*/ 8320 h 10000"/>
                <a:gd name="connsiteX8" fmla="*/ 677 w 10000"/>
                <a:gd name="connsiteY8" fmla="*/ 8824 h 10000"/>
                <a:gd name="connsiteX9" fmla="*/ 1691 w 10000"/>
                <a:gd name="connsiteY9" fmla="*/ 8416 h 10000"/>
                <a:gd name="connsiteX10" fmla="*/ 3232 w 10000"/>
                <a:gd name="connsiteY10" fmla="*/ 8682 h 10000"/>
                <a:gd name="connsiteX11" fmla="*/ 3815 w 10000"/>
                <a:gd name="connsiteY11" fmla="*/ 8460 h 10000"/>
                <a:gd name="connsiteX12" fmla="*/ 4633 w 10000"/>
                <a:gd name="connsiteY12" fmla="*/ 8682 h 10000"/>
                <a:gd name="connsiteX13" fmla="*/ 4985 w 10000"/>
                <a:gd name="connsiteY13" fmla="*/ 8416 h 10000"/>
                <a:gd name="connsiteX14" fmla="*/ 5043 w 10000"/>
                <a:gd name="connsiteY14" fmla="*/ 8616 h 10000"/>
                <a:gd name="connsiteX15" fmla="*/ 5162 w 10000"/>
                <a:gd name="connsiteY15" fmla="*/ 8482 h 10000"/>
                <a:gd name="connsiteX16" fmla="*/ 5123 w 10000"/>
                <a:gd name="connsiteY16" fmla="*/ 8705 h 10000"/>
                <a:gd name="connsiteX17" fmla="*/ 6388 w 10000"/>
                <a:gd name="connsiteY17" fmla="*/ 8460 h 10000"/>
                <a:gd name="connsiteX18" fmla="*/ 6176 w 10000"/>
                <a:gd name="connsiteY18" fmla="*/ 8705 h 10000"/>
                <a:gd name="connsiteX19" fmla="*/ 6741 w 10000"/>
                <a:gd name="connsiteY19" fmla="*/ 8439 h 10000"/>
                <a:gd name="connsiteX20" fmla="*/ 6741 w 10000"/>
                <a:gd name="connsiteY20" fmla="*/ 8750 h 10000"/>
                <a:gd name="connsiteX21" fmla="*/ 6898 w 10000"/>
                <a:gd name="connsiteY21" fmla="*/ 8394 h 10000"/>
                <a:gd name="connsiteX22" fmla="*/ 7480 w 10000"/>
                <a:gd name="connsiteY22" fmla="*/ 8682 h 10000"/>
                <a:gd name="connsiteX23" fmla="*/ 7306 w 10000"/>
                <a:gd name="connsiteY23" fmla="*/ 8439 h 10000"/>
                <a:gd name="connsiteX24" fmla="*/ 8223 w 10000"/>
                <a:gd name="connsiteY24" fmla="*/ 8682 h 10000"/>
                <a:gd name="connsiteX25" fmla="*/ 10000 w 10000"/>
                <a:gd name="connsiteY25" fmla="*/ 8115 h 10000"/>
                <a:gd name="connsiteX26" fmla="*/ 9674 w 10000"/>
                <a:gd name="connsiteY26" fmla="*/ 8699 h 10000"/>
                <a:gd name="connsiteX27" fmla="*/ 7814 w 10000"/>
                <a:gd name="connsiteY27" fmla="*/ 7728 h 10000"/>
                <a:gd name="connsiteX28" fmla="*/ 9372 w 10000"/>
                <a:gd name="connsiteY28" fmla="*/ 8705 h 10000"/>
                <a:gd name="connsiteX29" fmla="*/ 7773 w 10000"/>
                <a:gd name="connsiteY29" fmla="*/ 6417 h 10000"/>
                <a:gd name="connsiteX30" fmla="*/ 7795 w 10000"/>
                <a:gd name="connsiteY30" fmla="*/ 1577 h 10000"/>
                <a:gd name="connsiteX31" fmla="*/ 8418 w 10000"/>
                <a:gd name="connsiteY31" fmla="*/ 0 h 10000"/>
                <a:gd name="connsiteX0" fmla="*/ 62 w 10000"/>
                <a:gd name="connsiteY0" fmla="*/ 8423 h 8423"/>
                <a:gd name="connsiteX1" fmla="*/ 139 w 10000"/>
                <a:gd name="connsiteY1" fmla="*/ 7227 h 8423"/>
                <a:gd name="connsiteX2" fmla="*/ 143 w 10000"/>
                <a:gd name="connsiteY2" fmla="*/ 6823 h 8423"/>
                <a:gd name="connsiteX3" fmla="*/ 335 w 10000"/>
                <a:gd name="connsiteY3" fmla="*/ 7143 h 8423"/>
                <a:gd name="connsiteX4" fmla="*/ 344 w 10000"/>
                <a:gd name="connsiteY4" fmla="*/ 7929 h 8423"/>
                <a:gd name="connsiteX5" fmla="*/ 241 w 10000"/>
                <a:gd name="connsiteY5" fmla="*/ 6672 h 8423"/>
                <a:gd name="connsiteX6" fmla="*/ 0 w 10000"/>
                <a:gd name="connsiteY6" fmla="*/ 7457 h 8423"/>
                <a:gd name="connsiteX7" fmla="*/ 451 w 10000"/>
                <a:gd name="connsiteY7" fmla="*/ 6743 h 8423"/>
                <a:gd name="connsiteX8" fmla="*/ 677 w 10000"/>
                <a:gd name="connsiteY8" fmla="*/ 7247 h 8423"/>
                <a:gd name="connsiteX9" fmla="*/ 1691 w 10000"/>
                <a:gd name="connsiteY9" fmla="*/ 6839 h 8423"/>
                <a:gd name="connsiteX10" fmla="*/ 3232 w 10000"/>
                <a:gd name="connsiteY10" fmla="*/ 7105 h 8423"/>
                <a:gd name="connsiteX11" fmla="*/ 3815 w 10000"/>
                <a:gd name="connsiteY11" fmla="*/ 6883 h 8423"/>
                <a:gd name="connsiteX12" fmla="*/ 4633 w 10000"/>
                <a:gd name="connsiteY12" fmla="*/ 7105 h 8423"/>
                <a:gd name="connsiteX13" fmla="*/ 4985 w 10000"/>
                <a:gd name="connsiteY13" fmla="*/ 6839 h 8423"/>
                <a:gd name="connsiteX14" fmla="*/ 5043 w 10000"/>
                <a:gd name="connsiteY14" fmla="*/ 7039 h 8423"/>
                <a:gd name="connsiteX15" fmla="*/ 5162 w 10000"/>
                <a:gd name="connsiteY15" fmla="*/ 6905 h 8423"/>
                <a:gd name="connsiteX16" fmla="*/ 5123 w 10000"/>
                <a:gd name="connsiteY16" fmla="*/ 7128 h 8423"/>
                <a:gd name="connsiteX17" fmla="*/ 6388 w 10000"/>
                <a:gd name="connsiteY17" fmla="*/ 6883 h 8423"/>
                <a:gd name="connsiteX18" fmla="*/ 6176 w 10000"/>
                <a:gd name="connsiteY18" fmla="*/ 7128 h 8423"/>
                <a:gd name="connsiteX19" fmla="*/ 6741 w 10000"/>
                <a:gd name="connsiteY19" fmla="*/ 6862 h 8423"/>
                <a:gd name="connsiteX20" fmla="*/ 6741 w 10000"/>
                <a:gd name="connsiteY20" fmla="*/ 7173 h 8423"/>
                <a:gd name="connsiteX21" fmla="*/ 6898 w 10000"/>
                <a:gd name="connsiteY21" fmla="*/ 6817 h 8423"/>
                <a:gd name="connsiteX22" fmla="*/ 7480 w 10000"/>
                <a:gd name="connsiteY22" fmla="*/ 7105 h 8423"/>
                <a:gd name="connsiteX23" fmla="*/ 7306 w 10000"/>
                <a:gd name="connsiteY23" fmla="*/ 6862 h 8423"/>
                <a:gd name="connsiteX24" fmla="*/ 8223 w 10000"/>
                <a:gd name="connsiteY24" fmla="*/ 7105 h 8423"/>
                <a:gd name="connsiteX25" fmla="*/ 10000 w 10000"/>
                <a:gd name="connsiteY25" fmla="*/ 6538 h 8423"/>
                <a:gd name="connsiteX26" fmla="*/ 9674 w 10000"/>
                <a:gd name="connsiteY26" fmla="*/ 7122 h 8423"/>
                <a:gd name="connsiteX27" fmla="*/ 7814 w 10000"/>
                <a:gd name="connsiteY27" fmla="*/ 6151 h 8423"/>
                <a:gd name="connsiteX28" fmla="*/ 9372 w 10000"/>
                <a:gd name="connsiteY28" fmla="*/ 7128 h 8423"/>
                <a:gd name="connsiteX29" fmla="*/ 7773 w 10000"/>
                <a:gd name="connsiteY29" fmla="*/ 4840 h 8423"/>
                <a:gd name="connsiteX30" fmla="*/ 7795 w 10000"/>
                <a:gd name="connsiteY30" fmla="*/ 0 h 8423"/>
                <a:gd name="connsiteX0" fmla="*/ 62 w 10000"/>
                <a:gd name="connsiteY0" fmla="*/ 4254 h 4254"/>
                <a:gd name="connsiteX1" fmla="*/ 139 w 10000"/>
                <a:gd name="connsiteY1" fmla="*/ 2834 h 4254"/>
                <a:gd name="connsiteX2" fmla="*/ 143 w 10000"/>
                <a:gd name="connsiteY2" fmla="*/ 2354 h 4254"/>
                <a:gd name="connsiteX3" fmla="*/ 335 w 10000"/>
                <a:gd name="connsiteY3" fmla="*/ 2734 h 4254"/>
                <a:gd name="connsiteX4" fmla="*/ 344 w 10000"/>
                <a:gd name="connsiteY4" fmla="*/ 3668 h 4254"/>
                <a:gd name="connsiteX5" fmla="*/ 241 w 10000"/>
                <a:gd name="connsiteY5" fmla="*/ 2175 h 4254"/>
                <a:gd name="connsiteX6" fmla="*/ 0 w 10000"/>
                <a:gd name="connsiteY6" fmla="*/ 3107 h 4254"/>
                <a:gd name="connsiteX7" fmla="*/ 451 w 10000"/>
                <a:gd name="connsiteY7" fmla="*/ 2259 h 4254"/>
                <a:gd name="connsiteX8" fmla="*/ 677 w 10000"/>
                <a:gd name="connsiteY8" fmla="*/ 2858 h 4254"/>
                <a:gd name="connsiteX9" fmla="*/ 1691 w 10000"/>
                <a:gd name="connsiteY9" fmla="*/ 2373 h 4254"/>
                <a:gd name="connsiteX10" fmla="*/ 3232 w 10000"/>
                <a:gd name="connsiteY10" fmla="*/ 2689 h 4254"/>
                <a:gd name="connsiteX11" fmla="*/ 3815 w 10000"/>
                <a:gd name="connsiteY11" fmla="*/ 2426 h 4254"/>
                <a:gd name="connsiteX12" fmla="*/ 4633 w 10000"/>
                <a:gd name="connsiteY12" fmla="*/ 2689 h 4254"/>
                <a:gd name="connsiteX13" fmla="*/ 4985 w 10000"/>
                <a:gd name="connsiteY13" fmla="*/ 2373 h 4254"/>
                <a:gd name="connsiteX14" fmla="*/ 5043 w 10000"/>
                <a:gd name="connsiteY14" fmla="*/ 2611 h 4254"/>
                <a:gd name="connsiteX15" fmla="*/ 5162 w 10000"/>
                <a:gd name="connsiteY15" fmla="*/ 2452 h 4254"/>
                <a:gd name="connsiteX16" fmla="*/ 5123 w 10000"/>
                <a:gd name="connsiteY16" fmla="*/ 2717 h 4254"/>
                <a:gd name="connsiteX17" fmla="*/ 6388 w 10000"/>
                <a:gd name="connsiteY17" fmla="*/ 2426 h 4254"/>
                <a:gd name="connsiteX18" fmla="*/ 6176 w 10000"/>
                <a:gd name="connsiteY18" fmla="*/ 2717 h 4254"/>
                <a:gd name="connsiteX19" fmla="*/ 6741 w 10000"/>
                <a:gd name="connsiteY19" fmla="*/ 2401 h 4254"/>
                <a:gd name="connsiteX20" fmla="*/ 6741 w 10000"/>
                <a:gd name="connsiteY20" fmla="*/ 2770 h 4254"/>
                <a:gd name="connsiteX21" fmla="*/ 6898 w 10000"/>
                <a:gd name="connsiteY21" fmla="*/ 2347 h 4254"/>
                <a:gd name="connsiteX22" fmla="*/ 7480 w 10000"/>
                <a:gd name="connsiteY22" fmla="*/ 2689 h 4254"/>
                <a:gd name="connsiteX23" fmla="*/ 7306 w 10000"/>
                <a:gd name="connsiteY23" fmla="*/ 2401 h 4254"/>
                <a:gd name="connsiteX24" fmla="*/ 8223 w 10000"/>
                <a:gd name="connsiteY24" fmla="*/ 2689 h 4254"/>
                <a:gd name="connsiteX25" fmla="*/ 10000 w 10000"/>
                <a:gd name="connsiteY25" fmla="*/ 2016 h 4254"/>
                <a:gd name="connsiteX26" fmla="*/ 9674 w 10000"/>
                <a:gd name="connsiteY26" fmla="*/ 2709 h 4254"/>
                <a:gd name="connsiteX27" fmla="*/ 7814 w 10000"/>
                <a:gd name="connsiteY27" fmla="*/ 1557 h 4254"/>
                <a:gd name="connsiteX28" fmla="*/ 9372 w 10000"/>
                <a:gd name="connsiteY28" fmla="*/ 2717 h 4254"/>
                <a:gd name="connsiteX29" fmla="*/ 7773 w 10000"/>
                <a:gd name="connsiteY29" fmla="*/ 0 h 4254"/>
                <a:gd name="connsiteX0" fmla="*/ 62 w 10000"/>
                <a:gd name="connsiteY0" fmla="*/ 6340 h 6340"/>
                <a:gd name="connsiteX1" fmla="*/ 139 w 10000"/>
                <a:gd name="connsiteY1" fmla="*/ 3002 h 6340"/>
                <a:gd name="connsiteX2" fmla="*/ 143 w 10000"/>
                <a:gd name="connsiteY2" fmla="*/ 1874 h 6340"/>
                <a:gd name="connsiteX3" fmla="*/ 335 w 10000"/>
                <a:gd name="connsiteY3" fmla="*/ 2767 h 6340"/>
                <a:gd name="connsiteX4" fmla="*/ 344 w 10000"/>
                <a:gd name="connsiteY4" fmla="*/ 4962 h 6340"/>
                <a:gd name="connsiteX5" fmla="*/ 241 w 10000"/>
                <a:gd name="connsiteY5" fmla="*/ 1453 h 6340"/>
                <a:gd name="connsiteX6" fmla="*/ 0 w 10000"/>
                <a:gd name="connsiteY6" fmla="*/ 3644 h 6340"/>
                <a:gd name="connsiteX7" fmla="*/ 451 w 10000"/>
                <a:gd name="connsiteY7" fmla="*/ 1650 h 6340"/>
                <a:gd name="connsiteX8" fmla="*/ 677 w 10000"/>
                <a:gd name="connsiteY8" fmla="*/ 3058 h 6340"/>
                <a:gd name="connsiteX9" fmla="*/ 1691 w 10000"/>
                <a:gd name="connsiteY9" fmla="*/ 1918 h 6340"/>
                <a:gd name="connsiteX10" fmla="*/ 3232 w 10000"/>
                <a:gd name="connsiteY10" fmla="*/ 2661 h 6340"/>
                <a:gd name="connsiteX11" fmla="*/ 3815 w 10000"/>
                <a:gd name="connsiteY11" fmla="*/ 2043 h 6340"/>
                <a:gd name="connsiteX12" fmla="*/ 4633 w 10000"/>
                <a:gd name="connsiteY12" fmla="*/ 2661 h 6340"/>
                <a:gd name="connsiteX13" fmla="*/ 4985 w 10000"/>
                <a:gd name="connsiteY13" fmla="*/ 1918 h 6340"/>
                <a:gd name="connsiteX14" fmla="*/ 5043 w 10000"/>
                <a:gd name="connsiteY14" fmla="*/ 2478 h 6340"/>
                <a:gd name="connsiteX15" fmla="*/ 5162 w 10000"/>
                <a:gd name="connsiteY15" fmla="*/ 2104 h 6340"/>
                <a:gd name="connsiteX16" fmla="*/ 5123 w 10000"/>
                <a:gd name="connsiteY16" fmla="*/ 2727 h 6340"/>
                <a:gd name="connsiteX17" fmla="*/ 6388 w 10000"/>
                <a:gd name="connsiteY17" fmla="*/ 2043 h 6340"/>
                <a:gd name="connsiteX18" fmla="*/ 6176 w 10000"/>
                <a:gd name="connsiteY18" fmla="*/ 2727 h 6340"/>
                <a:gd name="connsiteX19" fmla="*/ 6741 w 10000"/>
                <a:gd name="connsiteY19" fmla="*/ 1984 h 6340"/>
                <a:gd name="connsiteX20" fmla="*/ 6741 w 10000"/>
                <a:gd name="connsiteY20" fmla="*/ 2852 h 6340"/>
                <a:gd name="connsiteX21" fmla="*/ 6898 w 10000"/>
                <a:gd name="connsiteY21" fmla="*/ 1857 h 6340"/>
                <a:gd name="connsiteX22" fmla="*/ 7480 w 10000"/>
                <a:gd name="connsiteY22" fmla="*/ 2661 h 6340"/>
                <a:gd name="connsiteX23" fmla="*/ 7306 w 10000"/>
                <a:gd name="connsiteY23" fmla="*/ 1984 h 6340"/>
                <a:gd name="connsiteX24" fmla="*/ 8223 w 10000"/>
                <a:gd name="connsiteY24" fmla="*/ 2661 h 6340"/>
                <a:gd name="connsiteX25" fmla="*/ 10000 w 10000"/>
                <a:gd name="connsiteY25" fmla="*/ 1079 h 6340"/>
                <a:gd name="connsiteX26" fmla="*/ 9674 w 10000"/>
                <a:gd name="connsiteY26" fmla="*/ 2708 h 6340"/>
                <a:gd name="connsiteX27" fmla="*/ 7814 w 10000"/>
                <a:gd name="connsiteY27" fmla="*/ 0 h 6340"/>
                <a:gd name="connsiteX28" fmla="*/ 9372 w 10000"/>
                <a:gd name="connsiteY28" fmla="*/ 2727 h 6340"/>
                <a:gd name="connsiteX0" fmla="*/ 62 w 9674"/>
                <a:gd name="connsiteY0" fmla="*/ 10000 h 10000"/>
                <a:gd name="connsiteX1" fmla="*/ 139 w 9674"/>
                <a:gd name="connsiteY1" fmla="*/ 4735 h 10000"/>
                <a:gd name="connsiteX2" fmla="*/ 143 w 9674"/>
                <a:gd name="connsiteY2" fmla="*/ 2956 h 10000"/>
                <a:gd name="connsiteX3" fmla="*/ 335 w 9674"/>
                <a:gd name="connsiteY3" fmla="*/ 4364 h 10000"/>
                <a:gd name="connsiteX4" fmla="*/ 344 w 9674"/>
                <a:gd name="connsiteY4" fmla="*/ 7826 h 10000"/>
                <a:gd name="connsiteX5" fmla="*/ 241 w 9674"/>
                <a:gd name="connsiteY5" fmla="*/ 2292 h 10000"/>
                <a:gd name="connsiteX6" fmla="*/ 0 w 9674"/>
                <a:gd name="connsiteY6" fmla="*/ 5748 h 10000"/>
                <a:gd name="connsiteX7" fmla="*/ 451 w 9674"/>
                <a:gd name="connsiteY7" fmla="*/ 2603 h 10000"/>
                <a:gd name="connsiteX8" fmla="*/ 677 w 9674"/>
                <a:gd name="connsiteY8" fmla="*/ 4823 h 10000"/>
                <a:gd name="connsiteX9" fmla="*/ 1691 w 9674"/>
                <a:gd name="connsiteY9" fmla="*/ 3025 h 10000"/>
                <a:gd name="connsiteX10" fmla="*/ 3232 w 9674"/>
                <a:gd name="connsiteY10" fmla="*/ 4197 h 10000"/>
                <a:gd name="connsiteX11" fmla="*/ 3815 w 9674"/>
                <a:gd name="connsiteY11" fmla="*/ 3222 h 10000"/>
                <a:gd name="connsiteX12" fmla="*/ 4633 w 9674"/>
                <a:gd name="connsiteY12" fmla="*/ 4197 h 10000"/>
                <a:gd name="connsiteX13" fmla="*/ 4985 w 9674"/>
                <a:gd name="connsiteY13" fmla="*/ 3025 h 10000"/>
                <a:gd name="connsiteX14" fmla="*/ 5043 w 9674"/>
                <a:gd name="connsiteY14" fmla="*/ 3909 h 10000"/>
                <a:gd name="connsiteX15" fmla="*/ 5162 w 9674"/>
                <a:gd name="connsiteY15" fmla="*/ 3319 h 10000"/>
                <a:gd name="connsiteX16" fmla="*/ 5123 w 9674"/>
                <a:gd name="connsiteY16" fmla="*/ 4301 h 10000"/>
                <a:gd name="connsiteX17" fmla="*/ 6388 w 9674"/>
                <a:gd name="connsiteY17" fmla="*/ 3222 h 10000"/>
                <a:gd name="connsiteX18" fmla="*/ 6176 w 9674"/>
                <a:gd name="connsiteY18" fmla="*/ 4301 h 10000"/>
                <a:gd name="connsiteX19" fmla="*/ 6741 w 9674"/>
                <a:gd name="connsiteY19" fmla="*/ 3129 h 10000"/>
                <a:gd name="connsiteX20" fmla="*/ 6741 w 9674"/>
                <a:gd name="connsiteY20" fmla="*/ 4498 h 10000"/>
                <a:gd name="connsiteX21" fmla="*/ 6898 w 9674"/>
                <a:gd name="connsiteY21" fmla="*/ 2929 h 10000"/>
                <a:gd name="connsiteX22" fmla="*/ 7480 w 9674"/>
                <a:gd name="connsiteY22" fmla="*/ 4197 h 10000"/>
                <a:gd name="connsiteX23" fmla="*/ 7306 w 9674"/>
                <a:gd name="connsiteY23" fmla="*/ 3129 h 10000"/>
                <a:gd name="connsiteX24" fmla="*/ 8223 w 9674"/>
                <a:gd name="connsiteY24" fmla="*/ 4197 h 10000"/>
                <a:gd name="connsiteX25" fmla="*/ 9674 w 9674"/>
                <a:gd name="connsiteY25" fmla="*/ 4271 h 10000"/>
                <a:gd name="connsiteX26" fmla="*/ 7814 w 9674"/>
                <a:gd name="connsiteY26" fmla="*/ 0 h 10000"/>
                <a:gd name="connsiteX27" fmla="*/ 9372 w 9674"/>
                <a:gd name="connsiteY27" fmla="*/ 4301 h 10000"/>
                <a:gd name="connsiteX0" fmla="*/ 64 w 9688"/>
                <a:gd name="connsiteY0" fmla="*/ 10000 h 10000"/>
                <a:gd name="connsiteX1" fmla="*/ 144 w 9688"/>
                <a:gd name="connsiteY1" fmla="*/ 4735 h 10000"/>
                <a:gd name="connsiteX2" fmla="*/ 148 w 9688"/>
                <a:gd name="connsiteY2" fmla="*/ 2956 h 10000"/>
                <a:gd name="connsiteX3" fmla="*/ 346 w 9688"/>
                <a:gd name="connsiteY3" fmla="*/ 4364 h 10000"/>
                <a:gd name="connsiteX4" fmla="*/ 356 w 9688"/>
                <a:gd name="connsiteY4" fmla="*/ 7826 h 10000"/>
                <a:gd name="connsiteX5" fmla="*/ 249 w 9688"/>
                <a:gd name="connsiteY5" fmla="*/ 2292 h 10000"/>
                <a:gd name="connsiteX6" fmla="*/ 0 w 9688"/>
                <a:gd name="connsiteY6" fmla="*/ 5748 h 10000"/>
                <a:gd name="connsiteX7" fmla="*/ 466 w 9688"/>
                <a:gd name="connsiteY7" fmla="*/ 2603 h 10000"/>
                <a:gd name="connsiteX8" fmla="*/ 700 w 9688"/>
                <a:gd name="connsiteY8" fmla="*/ 4823 h 10000"/>
                <a:gd name="connsiteX9" fmla="*/ 1748 w 9688"/>
                <a:gd name="connsiteY9" fmla="*/ 3025 h 10000"/>
                <a:gd name="connsiteX10" fmla="*/ 3341 w 9688"/>
                <a:gd name="connsiteY10" fmla="*/ 4197 h 10000"/>
                <a:gd name="connsiteX11" fmla="*/ 3944 w 9688"/>
                <a:gd name="connsiteY11" fmla="*/ 3222 h 10000"/>
                <a:gd name="connsiteX12" fmla="*/ 4789 w 9688"/>
                <a:gd name="connsiteY12" fmla="*/ 4197 h 10000"/>
                <a:gd name="connsiteX13" fmla="*/ 5153 w 9688"/>
                <a:gd name="connsiteY13" fmla="*/ 3025 h 10000"/>
                <a:gd name="connsiteX14" fmla="*/ 5213 w 9688"/>
                <a:gd name="connsiteY14" fmla="*/ 3909 h 10000"/>
                <a:gd name="connsiteX15" fmla="*/ 5336 w 9688"/>
                <a:gd name="connsiteY15" fmla="*/ 3319 h 10000"/>
                <a:gd name="connsiteX16" fmla="*/ 5296 w 9688"/>
                <a:gd name="connsiteY16" fmla="*/ 4301 h 10000"/>
                <a:gd name="connsiteX17" fmla="*/ 6603 w 9688"/>
                <a:gd name="connsiteY17" fmla="*/ 3222 h 10000"/>
                <a:gd name="connsiteX18" fmla="*/ 6384 w 9688"/>
                <a:gd name="connsiteY18" fmla="*/ 4301 h 10000"/>
                <a:gd name="connsiteX19" fmla="*/ 6968 w 9688"/>
                <a:gd name="connsiteY19" fmla="*/ 3129 h 10000"/>
                <a:gd name="connsiteX20" fmla="*/ 6968 w 9688"/>
                <a:gd name="connsiteY20" fmla="*/ 4498 h 10000"/>
                <a:gd name="connsiteX21" fmla="*/ 7130 w 9688"/>
                <a:gd name="connsiteY21" fmla="*/ 2929 h 10000"/>
                <a:gd name="connsiteX22" fmla="*/ 7732 w 9688"/>
                <a:gd name="connsiteY22" fmla="*/ 4197 h 10000"/>
                <a:gd name="connsiteX23" fmla="*/ 7552 w 9688"/>
                <a:gd name="connsiteY23" fmla="*/ 3129 h 10000"/>
                <a:gd name="connsiteX24" fmla="*/ 8500 w 9688"/>
                <a:gd name="connsiteY24" fmla="*/ 4197 h 10000"/>
                <a:gd name="connsiteX25" fmla="*/ 8077 w 9688"/>
                <a:gd name="connsiteY25" fmla="*/ 0 h 10000"/>
                <a:gd name="connsiteX26" fmla="*/ 9688 w 9688"/>
                <a:gd name="connsiteY26" fmla="*/ 4301 h 10000"/>
                <a:gd name="connsiteX0" fmla="*/ 66 w 8774"/>
                <a:gd name="connsiteY0" fmla="*/ 10000 h 10000"/>
                <a:gd name="connsiteX1" fmla="*/ 149 w 8774"/>
                <a:gd name="connsiteY1" fmla="*/ 4735 h 10000"/>
                <a:gd name="connsiteX2" fmla="*/ 153 w 8774"/>
                <a:gd name="connsiteY2" fmla="*/ 2956 h 10000"/>
                <a:gd name="connsiteX3" fmla="*/ 357 w 8774"/>
                <a:gd name="connsiteY3" fmla="*/ 4364 h 10000"/>
                <a:gd name="connsiteX4" fmla="*/ 367 w 8774"/>
                <a:gd name="connsiteY4" fmla="*/ 7826 h 10000"/>
                <a:gd name="connsiteX5" fmla="*/ 257 w 8774"/>
                <a:gd name="connsiteY5" fmla="*/ 2292 h 10000"/>
                <a:gd name="connsiteX6" fmla="*/ 0 w 8774"/>
                <a:gd name="connsiteY6" fmla="*/ 5748 h 10000"/>
                <a:gd name="connsiteX7" fmla="*/ 481 w 8774"/>
                <a:gd name="connsiteY7" fmla="*/ 2603 h 10000"/>
                <a:gd name="connsiteX8" fmla="*/ 723 w 8774"/>
                <a:gd name="connsiteY8" fmla="*/ 4823 h 10000"/>
                <a:gd name="connsiteX9" fmla="*/ 1804 w 8774"/>
                <a:gd name="connsiteY9" fmla="*/ 3025 h 10000"/>
                <a:gd name="connsiteX10" fmla="*/ 3449 w 8774"/>
                <a:gd name="connsiteY10" fmla="*/ 4197 h 10000"/>
                <a:gd name="connsiteX11" fmla="*/ 4071 w 8774"/>
                <a:gd name="connsiteY11" fmla="*/ 3222 h 10000"/>
                <a:gd name="connsiteX12" fmla="*/ 4943 w 8774"/>
                <a:gd name="connsiteY12" fmla="*/ 4197 h 10000"/>
                <a:gd name="connsiteX13" fmla="*/ 5319 w 8774"/>
                <a:gd name="connsiteY13" fmla="*/ 3025 h 10000"/>
                <a:gd name="connsiteX14" fmla="*/ 5381 w 8774"/>
                <a:gd name="connsiteY14" fmla="*/ 3909 h 10000"/>
                <a:gd name="connsiteX15" fmla="*/ 5508 w 8774"/>
                <a:gd name="connsiteY15" fmla="*/ 3319 h 10000"/>
                <a:gd name="connsiteX16" fmla="*/ 5467 w 8774"/>
                <a:gd name="connsiteY16" fmla="*/ 4301 h 10000"/>
                <a:gd name="connsiteX17" fmla="*/ 6816 w 8774"/>
                <a:gd name="connsiteY17" fmla="*/ 3222 h 10000"/>
                <a:gd name="connsiteX18" fmla="*/ 6590 w 8774"/>
                <a:gd name="connsiteY18" fmla="*/ 4301 h 10000"/>
                <a:gd name="connsiteX19" fmla="*/ 7192 w 8774"/>
                <a:gd name="connsiteY19" fmla="*/ 3129 h 10000"/>
                <a:gd name="connsiteX20" fmla="*/ 7192 w 8774"/>
                <a:gd name="connsiteY20" fmla="*/ 4498 h 10000"/>
                <a:gd name="connsiteX21" fmla="*/ 7360 w 8774"/>
                <a:gd name="connsiteY21" fmla="*/ 2929 h 10000"/>
                <a:gd name="connsiteX22" fmla="*/ 7981 w 8774"/>
                <a:gd name="connsiteY22" fmla="*/ 4197 h 10000"/>
                <a:gd name="connsiteX23" fmla="*/ 7795 w 8774"/>
                <a:gd name="connsiteY23" fmla="*/ 3129 h 10000"/>
                <a:gd name="connsiteX24" fmla="*/ 8774 w 8774"/>
                <a:gd name="connsiteY24" fmla="*/ 4197 h 10000"/>
                <a:gd name="connsiteX25" fmla="*/ 8337 w 8774"/>
                <a:gd name="connsiteY25" fmla="*/ 0 h 10000"/>
                <a:gd name="connsiteX0" fmla="*/ 75 w 10000"/>
                <a:gd name="connsiteY0" fmla="*/ 7708 h 7708"/>
                <a:gd name="connsiteX1" fmla="*/ 170 w 10000"/>
                <a:gd name="connsiteY1" fmla="*/ 2443 h 7708"/>
                <a:gd name="connsiteX2" fmla="*/ 174 w 10000"/>
                <a:gd name="connsiteY2" fmla="*/ 664 h 7708"/>
                <a:gd name="connsiteX3" fmla="*/ 407 w 10000"/>
                <a:gd name="connsiteY3" fmla="*/ 2072 h 7708"/>
                <a:gd name="connsiteX4" fmla="*/ 418 w 10000"/>
                <a:gd name="connsiteY4" fmla="*/ 5534 h 7708"/>
                <a:gd name="connsiteX5" fmla="*/ 293 w 10000"/>
                <a:gd name="connsiteY5" fmla="*/ 0 h 7708"/>
                <a:gd name="connsiteX6" fmla="*/ 0 w 10000"/>
                <a:gd name="connsiteY6" fmla="*/ 3456 h 7708"/>
                <a:gd name="connsiteX7" fmla="*/ 548 w 10000"/>
                <a:gd name="connsiteY7" fmla="*/ 311 h 7708"/>
                <a:gd name="connsiteX8" fmla="*/ 824 w 10000"/>
                <a:gd name="connsiteY8" fmla="*/ 2531 h 7708"/>
                <a:gd name="connsiteX9" fmla="*/ 2056 w 10000"/>
                <a:gd name="connsiteY9" fmla="*/ 733 h 7708"/>
                <a:gd name="connsiteX10" fmla="*/ 3931 w 10000"/>
                <a:gd name="connsiteY10" fmla="*/ 1905 h 7708"/>
                <a:gd name="connsiteX11" fmla="*/ 4640 w 10000"/>
                <a:gd name="connsiteY11" fmla="*/ 930 h 7708"/>
                <a:gd name="connsiteX12" fmla="*/ 5634 w 10000"/>
                <a:gd name="connsiteY12" fmla="*/ 1905 h 7708"/>
                <a:gd name="connsiteX13" fmla="*/ 6062 w 10000"/>
                <a:gd name="connsiteY13" fmla="*/ 733 h 7708"/>
                <a:gd name="connsiteX14" fmla="*/ 6133 w 10000"/>
                <a:gd name="connsiteY14" fmla="*/ 1617 h 7708"/>
                <a:gd name="connsiteX15" fmla="*/ 6278 w 10000"/>
                <a:gd name="connsiteY15" fmla="*/ 1027 h 7708"/>
                <a:gd name="connsiteX16" fmla="*/ 6231 w 10000"/>
                <a:gd name="connsiteY16" fmla="*/ 2009 h 7708"/>
                <a:gd name="connsiteX17" fmla="*/ 7768 w 10000"/>
                <a:gd name="connsiteY17" fmla="*/ 930 h 7708"/>
                <a:gd name="connsiteX18" fmla="*/ 7511 w 10000"/>
                <a:gd name="connsiteY18" fmla="*/ 2009 h 7708"/>
                <a:gd name="connsiteX19" fmla="*/ 8197 w 10000"/>
                <a:gd name="connsiteY19" fmla="*/ 837 h 7708"/>
                <a:gd name="connsiteX20" fmla="*/ 8197 w 10000"/>
                <a:gd name="connsiteY20" fmla="*/ 2206 h 7708"/>
                <a:gd name="connsiteX21" fmla="*/ 8388 w 10000"/>
                <a:gd name="connsiteY21" fmla="*/ 637 h 7708"/>
                <a:gd name="connsiteX22" fmla="*/ 9096 w 10000"/>
                <a:gd name="connsiteY22" fmla="*/ 1905 h 7708"/>
                <a:gd name="connsiteX23" fmla="*/ 8884 w 10000"/>
                <a:gd name="connsiteY23" fmla="*/ 837 h 7708"/>
                <a:gd name="connsiteX24" fmla="*/ 10000 w 10000"/>
                <a:gd name="connsiteY24" fmla="*/ 1905 h 7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000" h="7708">
                  <a:moveTo>
                    <a:pt x="75" y="7708"/>
                  </a:moveTo>
                  <a:cubicBezTo>
                    <a:pt x="68" y="7093"/>
                    <a:pt x="176" y="3058"/>
                    <a:pt x="170" y="2443"/>
                  </a:cubicBezTo>
                  <a:cubicBezTo>
                    <a:pt x="172" y="1850"/>
                    <a:pt x="173" y="1263"/>
                    <a:pt x="174" y="664"/>
                  </a:cubicBezTo>
                  <a:cubicBezTo>
                    <a:pt x="252" y="1133"/>
                    <a:pt x="329" y="1603"/>
                    <a:pt x="407" y="2072"/>
                  </a:cubicBezTo>
                  <a:cubicBezTo>
                    <a:pt x="400" y="2399"/>
                    <a:pt x="427" y="5210"/>
                    <a:pt x="418" y="5534"/>
                  </a:cubicBezTo>
                  <a:cubicBezTo>
                    <a:pt x="375" y="3689"/>
                    <a:pt x="335" y="1839"/>
                    <a:pt x="293" y="0"/>
                  </a:cubicBezTo>
                  <a:cubicBezTo>
                    <a:pt x="231" y="637"/>
                    <a:pt x="62" y="2822"/>
                    <a:pt x="0" y="3456"/>
                  </a:cubicBezTo>
                  <a:cubicBezTo>
                    <a:pt x="33" y="3132"/>
                    <a:pt x="514" y="637"/>
                    <a:pt x="548" y="311"/>
                  </a:cubicBezTo>
                  <a:cubicBezTo>
                    <a:pt x="642" y="1052"/>
                    <a:pt x="729" y="1790"/>
                    <a:pt x="824" y="2531"/>
                  </a:cubicBezTo>
                  <a:lnTo>
                    <a:pt x="2056" y="733"/>
                  </a:lnTo>
                  <a:lnTo>
                    <a:pt x="3931" y="1905"/>
                  </a:lnTo>
                  <a:lnTo>
                    <a:pt x="4640" y="930"/>
                  </a:lnTo>
                  <a:lnTo>
                    <a:pt x="5634" y="1905"/>
                  </a:lnTo>
                  <a:cubicBezTo>
                    <a:pt x="5776" y="1514"/>
                    <a:pt x="5920" y="1124"/>
                    <a:pt x="6062" y="733"/>
                  </a:cubicBezTo>
                  <a:cubicBezTo>
                    <a:pt x="6088" y="1027"/>
                    <a:pt x="6109" y="1326"/>
                    <a:pt x="6133" y="1617"/>
                  </a:cubicBezTo>
                  <a:cubicBezTo>
                    <a:pt x="6181" y="1424"/>
                    <a:pt x="6232" y="1224"/>
                    <a:pt x="6278" y="1027"/>
                  </a:cubicBezTo>
                  <a:cubicBezTo>
                    <a:pt x="6263" y="1353"/>
                    <a:pt x="6243" y="1683"/>
                    <a:pt x="6231" y="2009"/>
                  </a:cubicBezTo>
                  <a:lnTo>
                    <a:pt x="7768" y="930"/>
                  </a:lnTo>
                  <a:cubicBezTo>
                    <a:pt x="7681" y="1287"/>
                    <a:pt x="7597" y="1650"/>
                    <a:pt x="7511" y="2009"/>
                  </a:cubicBezTo>
                  <a:lnTo>
                    <a:pt x="8197" y="837"/>
                  </a:lnTo>
                  <a:lnTo>
                    <a:pt x="8197" y="2206"/>
                  </a:lnTo>
                  <a:cubicBezTo>
                    <a:pt x="8260" y="1683"/>
                    <a:pt x="8326" y="1164"/>
                    <a:pt x="8388" y="637"/>
                  </a:cubicBezTo>
                  <a:lnTo>
                    <a:pt x="9096" y="1905"/>
                  </a:lnTo>
                  <a:cubicBezTo>
                    <a:pt x="9025" y="1549"/>
                    <a:pt x="8955" y="1193"/>
                    <a:pt x="8884" y="837"/>
                  </a:cubicBezTo>
                  <a:lnTo>
                    <a:pt x="10000" y="1905"/>
                  </a:lnTo>
                </a:path>
              </a:pathLst>
            </a:custGeom>
            <a:noFill/>
            <a:ln w="12700">
              <a:solidFill>
                <a:srgbClr val="7BBA2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78">
                <a:defRPr/>
              </a:pPr>
              <a:endParaRPr lang="en-US" sz="1350" dirty="0">
                <a:solidFill>
                  <a:srgbClr val="0055A0"/>
                </a:solidFill>
                <a:latin typeface="Arial"/>
              </a:endParaRPr>
            </a:p>
          </p:txBody>
        </p:sp>
        <p:sp>
          <p:nvSpPr>
            <p:cNvPr id="82" name="Freeform 271">
              <a:extLst>
                <a:ext uri="{FF2B5EF4-FFF2-40B4-BE49-F238E27FC236}">
                  <a16:creationId xmlns:a16="http://schemas.microsoft.com/office/drawing/2014/main" id="{1F9634BF-C004-42ED-9224-FD093C61F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577" y="2688827"/>
              <a:ext cx="87512" cy="82053"/>
            </a:xfrm>
            <a:custGeom>
              <a:avLst/>
              <a:gdLst>
                <a:gd name="T0" fmla="*/ 0 w 32"/>
                <a:gd name="T1" fmla="*/ 13 h 30"/>
                <a:gd name="T2" fmla="*/ 1 w 32"/>
                <a:gd name="T3" fmla="*/ 8 h 30"/>
                <a:gd name="T4" fmla="*/ 5 w 32"/>
                <a:gd name="T5" fmla="*/ 4 h 30"/>
                <a:gd name="T6" fmla="*/ 10 w 32"/>
                <a:gd name="T7" fmla="*/ 1 h 30"/>
                <a:gd name="T8" fmla="*/ 15 w 32"/>
                <a:gd name="T9" fmla="*/ 0 h 30"/>
                <a:gd name="T10" fmla="*/ 21 w 32"/>
                <a:gd name="T11" fmla="*/ 1 h 30"/>
                <a:gd name="T12" fmla="*/ 26 w 32"/>
                <a:gd name="T13" fmla="*/ 3 h 30"/>
                <a:gd name="T14" fmla="*/ 30 w 32"/>
                <a:gd name="T15" fmla="*/ 7 h 30"/>
                <a:gd name="T16" fmla="*/ 32 w 32"/>
                <a:gd name="T17" fmla="*/ 12 h 30"/>
                <a:gd name="T18" fmla="*/ 32 w 32"/>
                <a:gd name="T19" fmla="*/ 18 h 30"/>
                <a:gd name="T20" fmla="*/ 30 w 32"/>
                <a:gd name="T21" fmla="*/ 22 h 30"/>
                <a:gd name="T22" fmla="*/ 27 w 32"/>
                <a:gd name="T23" fmla="*/ 27 h 30"/>
                <a:gd name="T24" fmla="*/ 22 w 32"/>
                <a:gd name="T25" fmla="*/ 29 h 30"/>
                <a:gd name="T26" fmla="*/ 16 w 32"/>
                <a:gd name="T27" fmla="*/ 30 h 30"/>
                <a:gd name="T28" fmla="*/ 11 w 32"/>
                <a:gd name="T29" fmla="*/ 30 h 30"/>
                <a:gd name="T30" fmla="*/ 6 w 32"/>
                <a:gd name="T31" fmla="*/ 27 h 30"/>
                <a:gd name="T32" fmla="*/ 2 w 32"/>
                <a:gd name="T33" fmla="*/ 23 h 30"/>
                <a:gd name="T34" fmla="*/ 0 w 32"/>
                <a:gd name="T35" fmla="*/ 18 h 30"/>
                <a:gd name="T36" fmla="*/ 0 w 32"/>
                <a:gd name="T37" fmla="*/ 13 h 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" h="30">
                  <a:moveTo>
                    <a:pt x="0" y="13"/>
                  </a:moveTo>
                  <a:lnTo>
                    <a:pt x="1" y="8"/>
                  </a:lnTo>
                  <a:lnTo>
                    <a:pt x="5" y="4"/>
                  </a:lnTo>
                  <a:lnTo>
                    <a:pt x="10" y="1"/>
                  </a:lnTo>
                  <a:lnTo>
                    <a:pt x="15" y="0"/>
                  </a:lnTo>
                  <a:lnTo>
                    <a:pt x="21" y="1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2" y="12"/>
                  </a:lnTo>
                  <a:lnTo>
                    <a:pt x="32" y="18"/>
                  </a:lnTo>
                  <a:lnTo>
                    <a:pt x="30" y="22"/>
                  </a:lnTo>
                  <a:lnTo>
                    <a:pt x="27" y="27"/>
                  </a:lnTo>
                  <a:lnTo>
                    <a:pt x="22" y="29"/>
                  </a:lnTo>
                  <a:lnTo>
                    <a:pt x="16" y="30"/>
                  </a:lnTo>
                  <a:lnTo>
                    <a:pt x="11" y="30"/>
                  </a:lnTo>
                  <a:lnTo>
                    <a:pt x="6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0000"/>
            </a:solidFill>
            <a:ln w="2">
              <a:solidFill>
                <a:srgbClr val="00B05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en-US" sz="1350" dirty="0">
                <a:solidFill>
                  <a:srgbClr val="0055A0"/>
                </a:solidFill>
                <a:latin typeface="Arial"/>
              </a:endParaRP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9BB8D27D-2EF5-4D10-9581-03D6ACE2B79B}"/>
                </a:ext>
              </a:extLst>
            </p:cNvPr>
            <p:cNvGrpSpPr/>
            <p:nvPr/>
          </p:nvGrpSpPr>
          <p:grpSpPr>
            <a:xfrm>
              <a:off x="3577454" y="2057628"/>
              <a:ext cx="57999" cy="636193"/>
              <a:chOff x="2683090" y="1559890"/>
              <a:chExt cx="43499" cy="477145"/>
            </a:xfrm>
          </p:grpSpPr>
          <p:sp>
            <p:nvSpPr>
              <p:cNvPr id="98" name="Freeform 274">
                <a:extLst>
                  <a:ext uri="{FF2B5EF4-FFF2-40B4-BE49-F238E27FC236}">
                    <a16:creationId xmlns:a16="http://schemas.microsoft.com/office/drawing/2014/main" id="{974ACBB4-BD7B-4EAF-B6F3-ACBD2195B1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3090" y="1559890"/>
                <a:ext cx="43499" cy="60006"/>
              </a:xfrm>
              <a:custGeom>
                <a:avLst/>
                <a:gdLst>
                  <a:gd name="T0" fmla="*/ 0 w 29"/>
                  <a:gd name="T1" fmla="*/ 40 h 40"/>
                  <a:gd name="T2" fmla="*/ 14 w 29"/>
                  <a:gd name="T3" fmla="*/ 0 h 40"/>
                  <a:gd name="T4" fmla="*/ 29 w 29"/>
                  <a:gd name="T5" fmla="*/ 40 h 40"/>
                  <a:gd name="T6" fmla="*/ 0 w 29"/>
                  <a:gd name="T7" fmla="*/ 40 h 4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9" h="40">
                    <a:moveTo>
                      <a:pt x="0" y="40"/>
                    </a:moveTo>
                    <a:lnTo>
                      <a:pt x="14" y="0"/>
                    </a:lnTo>
                    <a:lnTo>
                      <a:pt x="29" y="4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10428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99" name="Line 273">
                <a:extLst>
                  <a:ext uri="{FF2B5EF4-FFF2-40B4-BE49-F238E27FC236}">
                    <a16:creationId xmlns:a16="http://schemas.microsoft.com/office/drawing/2014/main" id="{636A6F15-225F-4E6D-9A9A-B86CCC1C7B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4089" y="1619896"/>
                <a:ext cx="0" cy="41713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</p:grpSp>
        <p:sp>
          <p:nvSpPr>
            <p:cNvPr id="84" name="Rectangle 300">
              <a:extLst>
                <a:ext uri="{FF2B5EF4-FFF2-40B4-BE49-F238E27FC236}">
                  <a16:creationId xmlns:a16="http://schemas.microsoft.com/office/drawing/2014/main" id="{237C39AE-EBE2-4C6D-B107-E8659FEAE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1644" y="2900246"/>
              <a:ext cx="1078656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defTabSz="685783">
                <a:defRPr/>
              </a:pPr>
              <a:r>
                <a:rPr lang="en-US" sz="1200" b="1" dirty="0">
                  <a:solidFill>
                    <a:srgbClr val="8AE234">
                      <a:lumMod val="75000"/>
                    </a:srgbClr>
                  </a:solidFill>
                  <a:latin typeface="Arial"/>
                </a:rPr>
                <a:t>Transfer </a:t>
              </a:r>
              <a:r>
                <a:rPr lang="en-US" sz="1200" b="1" dirty="0">
                  <a:solidFill>
                    <a:srgbClr val="8AE234">
                      <a:lumMod val="75000"/>
                    </a:srgbClr>
                  </a:solidFill>
                  <a:latin typeface="Arial" charset="0"/>
                </a:rPr>
                <a:t>line</a:t>
              </a:r>
            </a:p>
          </p:txBody>
        </p:sp>
        <p:sp>
          <p:nvSpPr>
            <p:cNvPr id="85" name="Freeform 269">
              <a:extLst>
                <a:ext uri="{FF2B5EF4-FFF2-40B4-BE49-F238E27FC236}">
                  <a16:creationId xmlns:a16="http://schemas.microsoft.com/office/drawing/2014/main" id="{60F2FC89-977B-44E3-B18B-E7EE7340B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884" y="2756061"/>
              <a:ext cx="253721" cy="866083"/>
            </a:xfrm>
            <a:custGeom>
              <a:avLst/>
              <a:gdLst>
                <a:gd name="T0" fmla="*/ 0 w 666"/>
                <a:gd name="T1" fmla="*/ 431 h 435"/>
                <a:gd name="T2" fmla="*/ 20 w 666"/>
                <a:gd name="T3" fmla="*/ 420 h 435"/>
                <a:gd name="T4" fmla="*/ 36 w 666"/>
                <a:gd name="T5" fmla="*/ 432 h 435"/>
                <a:gd name="T6" fmla="*/ 60 w 666"/>
                <a:gd name="T7" fmla="*/ 421 h 435"/>
                <a:gd name="T8" fmla="*/ 59 w 666"/>
                <a:gd name="T9" fmla="*/ 431 h 435"/>
                <a:gd name="T10" fmla="*/ 41 w 666"/>
                <a:gd name="T11" fmla="*/ 422 h 435"/>
                <a:gd name="T12" fmla="*/ 108 w 666"/>
                <a:gd name="T13" fmla="*/ 432 h 435"/>
                <a:gd name="T14" fmla="*/ 112 w 666"/>
                <a:gd name="T15" fmla="*/ 422 h 435"/>
                <a:gd name="T16" fmla="*/ 138 w 666"/>
                <a:gd name="T17" fmla="*/ 432 h 435"/>
                <a:gd name="T18" fmla="*/ 190 w 666"/>
                <a:gd name="T19" fmla="*/ 420 h 435"/>
                <a:gd name="T20" fmla="*/ 269 w 666"/>
                <a:gd name="T21" fmla="*/ 432 h 435"/>
                <a:gd name="T22" fmla="*/ 299 w 666"/>
                <a:gd name="T23" fmla="*/ 422 h 435"/>
                <a:gd name="T24" fmla="*/ 341 w 666"/>
                <a:gd name="T25" fmla="*/ 432 h 435"/>
                <a:gd name="T26" fmla="*/ 359 w 666"/>
                <a:gd name="T27" fmla="*/ 420 h 435"/>
                <a:gd name="T28" fmla="*/ 362 w 666"/>
                <a:gd name="T29" fmla="*/ 429 h 435"/>
                <a:gd name="T30" fmla="*/ 368 w 666"/>
                <a:gd name="T31" fmla="*/ 423 h 435"/>
                <a:gd name="T32" fmla="*/ 366 w 666"/>
                <a:gd name="T33" fmla="*/ 433 h 435"/>
                <a:gd name="T34" fmla="*/ 431 w 666"/>
                <a:gd name="T35" fmla="*/ 422 h 435"/>
                <a:gd name="T36" fmla="*/ 420 w 666"/>
                <a:gd name="T37" fmla="*/ 433 h 435"/>
                <a:gd name="T38" fmla="*/ 449 w 666"/>
                <a:gd name="T39" fmla="*/ 421 h 435"/>
                <a:gd name="T40" fmla="*/ 449 w 666"/>
                <a:gd name="T41" fmla="*/ 435 h 435"/>
                <a:gd name="T42" fmla="*/ 457 w 666"/>
                <a:gd name="T43" fmla="*/ 419 h 435"/>
                <a:gd name="T44" fmla="*/ 487 w 666"/>
                <a:gd name="T45" fmla="*/ 432 h 435"/>
                <a:gd name="T46" fmla="*/ 478 w 666"/>
                <a:gd name="T47" fmla="*/ 421 h 435"/>
                <a:gd name="T48" fmla="*/ 525 w 666"/>
                <a:gd name="T49" fmla="*/ 432 h 435"/>
                <a:gd name="T50" fmla="*/ 646 w 666"/>
                <a:gd name="T51" fmla="*/ 395 h 435"/>
                <a:gd name="T52" fmla="*/ 659 w 666"/>
                <a:gd name="T53" fmla="*/ 408 h 435"/>
                <a:gd name="T54" fmla="*/ 666 w 666"/>
                <a:gd name="T55" fmla="*/ 394 h 435"/>
                <a:gd name="T56" fmla="*/ 636 w 666"/>
                <a:gd name="T57" fmla="*/ 409 h 435"/>
                <a:gd name="T58" fmla="*/ 504 w 666"/>
                <a:gd name="T59" fmla="*/ 389 h 435"/>
                <a:gd name="T60" fmla="*/ 625 w 666"/>
                <a:gd name="T61" fmla="*/ 374 h 435"/>
                <a:gd name="T62" fmla="*/ 584 w 666"/>
                <a:gd name="T63" fmla="*/ 433 h 435"/>
                <a:gd name="T64" fmla="*/ 502 w 666"/>
                <a:gd name="T65" fmla="*/ 330 h 435"/>
                <a:gd name="T66" fmla="*/ 625 w 666"/>
                <a:gd name="T67" fmla="*/ 279 h 435"/>
                <a:gd name="T68" fmla="*/ 504 w 666"/>
                <a:gd name="T69" fmla="*/ 220 h 435"/>
                <a:gd name="T70" fmla="*/ 628 w 666"/>
                <a:gd name="T71" fmla="*/ 333 h 435"/>
                <a:gd name="T72" fmla="*/ 519 w 666"/>
                <a:gd name="T73" fmla="*/ 78 h 435"/>
                <a:gd name="T74" fmla="*/ 503 w 666"/>
                <a:gd name="T75" fmla="*/ 112 h 435"/>
                <a:gd name="T76" fmla="*/ 591 w 666"/>
                <a:gd name="T77" fmla="*/ 53 h 435"/>
                <a:gd name="T78" fmla="*/ 535 w 666"/>
                <a:gd name="T79" fmla="*/ 41 h 435"/>
                <a:gd name="T80" fmla="*/ 625 w 666"/>
                <a:gd name="T81" fmla="*/ 148 h 435"/>
                <a:gd name="T82" fmla="*/ 501 w 666"/>
                <a:gd name="T83" fmla="*/ 146 h 435"/>
                <a:gd name="T84" fmla="*/ 574 w 666"/>
                <a:gd name="T85" fmla="*/ 0 h 43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connsiteX0" fmla="*/ 0 w 10000"/>
                <a:gd name="connsiteY0" fmla="*/ 9908 h 10000"/>
                <a:gd name="connsiteX1" fmla="*/ 300 w 10000"/>
                <a:gd name="connsiteY1" fmla="*/ 9655 h 10000"/>
                <a:gd name="connsiteX2" fmla="*/ 541 w 10000"/>
                <a:gd name="connsiteY2" fmla="*/ 9931 h 10000"/>
                <a:gd name="connsiteX3" fmla="*/ 901 w 10000"/>
                <a:gd name="connsiteY3" fmla="*/ 9678 h 10000"/>
                <a:gd name="connsiteX4" fmla="*/ 886 w 10000"/>
                <a:gd name="connsiteY4" fmla="*/ 9908 h 10000"/>
                <a:gd name="connsiteX5" fmla="*/ 616 w 10000"/>
                <a:gd name="connsiteY5" fmla="*/ 9701 h 10000"/>
                <a:gd name="connsiteX6" fmla="*/ 1622 w 10000"/>
                <a:gd name="connsiteY6" fmla="*/ 9931 h 10000"/>
                <a:gd name="connsiteX7" fmla="*/ 1682 w 10000"/>
                <a:gd name="connsiteY7" fmla="*/ 9701 h 10000"/>
                <a:gd name="connsiteX8" fmla="*/ 2072 w 10000"/>
                <a:gd name="connsiteY8" fmla="*/ 9931 h 10000"/>
                <a:gd name="connsiteX9" fmla="*/ 2853 w 10000"/>
                <a:gd name="connsiteY9" fmla="*/ 9655 h 10000"/>
                <a:gd name="connsiteX10" fmla="*/ 4039 w 10000"/>
                <a:gd name="connsiteY10" fmla="*/ 9931 h 10000"/>
                <a:gd name="connsiteX11" fmla="*/ 4489 w 10000"/>
                <a:gd name="connsiteY11" fmla="*/ 9701 h 10000"/>
                <a:gd name="connsiteX12" fmla="*/ 5120 w 10000"/>
                <a:gd name="connsiteY12" fmla="*/ 9931 h 10000"/>
                <a:gd name="connsiteX13" fmla="*/ 5390 w 10000"/>
                <a:gd name="connsiteY13" fmla="*/ 9655 h 10000"/>
                <a:gd name="connsiteX14" fmla="*/ 5435 w 10000"/>
                <a:gd name="connsiteY14" fmla="*/ 9862 h 10000"/>
                <a:gd name="connsiteX15" fmla="*/ 5526 w 10000"/>
                <a:gd name="connsiteY15" fmla="*/ 9724 h 10000"/>
                <a:gd name="connsiteX16" fmla="*/ 5495 w 10000"/>
                <a:gd name="connsiteY16" fmla="*/ 9954 h 10000"/>
                <a:gd name="connsiteX17" fmla="*/ 6471 w 10000"/>
                <a:gd name="connsiteY17" fmla="*/ 9701 h 10000"/>
                <a:gd name="connsiteX18" fmla="*/ 6306 w 10000"/>
                <a:gd name="connsiteY18" fmla="*/ 9954 h 10000"/>
                <a:gd name="connsiteX19" fmla="*/ 6742 w 10000"/>
                <a:gd name="connsiteY19" fmla="*/ 9678 h 10000"/>
                <a:gd name="connsiteX20" fmla="*/ 6742 w 10000"/>
                <a:gd name="connsiteY20" fmla="*/ 10000 h 10000"/>
                <a:gd name="connsiteX21" fmla="*/ 6862 w 10000"/>
                <a:gd name="connsiteY21" fmla="*/ 9632 h 10000"/>
                <a:gd name="connsiteX22" fmla="*/ 7312 w 10000"/>
                <a:gd name="connsiteY22" fmla="*/ 9931 h 10000"/>
                <a:gd name="connsiteX23" fmla="*/ 7177 w 10000"/>
                <a:gd name="connsiteY23" fmla="*/ 9678 h 10000"/>
                <a:gd name="connsiteX24" fmla="*/ 7883 w 10000"/>
                <a:gd name="connsiteY24" fmla="*/ 9931 h 10000"/>
                <a:gd name="connsiteX25" fmla="*/ 9700 w 10000"/>
                <a:gd name="connsiteY25" fmla="*/ 9080 h 10000"/>
                <a:gd name="connsiteX26" fmla="*/ 9895 w 10000"/>
                <a:gd name="connsiteY26" fmla="*/ 9379 h 10000"/>
                <a:gd name="connsiteX27" fmla="*/ 10000 w 10000"/>
                <a:gd name="connsiteY27" fmla="*/ 9057 h 10000"/>
                <a:gd name="connsiteX28" fmla="*/ 9002 w 10000"/>
                <a:gd name="connsiteY28" fmla="*/ 9949 h 10000"/>
                <a:gd name="connsiteX29" fmla="*/ 7568 w 10000"/>
                <a:gd name="connsiteY29" fmla="*/ 8943 h 10000"/>
                <a:gd name="connsiteX30" fmla="*/ 9384 w 10000"/>
                <a:gd name="connsiteY30" fmla="*/ 8598 h 10000"/>
                <a:gd name="connsiteX31" fmla="*/ 8769 w 10000"/>
                <a:gd name="connsiteY31" fmla="*/ 9954 h 10000"/>
                <a:gd name="connsiteX32" fmla="*/ 7538 w 10000"/>
                <a:gd name="connsiteY32" fmla="*/ 7586 h 10000"/>
                <a:gd name="connsiteX33" fmla="*/ 9384 w 10000"/>
                <a:gd name="connsiteY33" fmla="*/ 6414 h 10000"/>
                <a:gd name="connsiteX34" fmla="*/ 7568 w 10000"/>
                <a:gd name="connsiteY34" fmla="*/ 5057 h 10000"/>
                <a:gd name="connsiteX35" fmla="*/ 9429 w 10000"/>
                <a:gd name="connsiteY35" fmla="*/ 7655 h 10000"/>
                <a:gd name="connsiteX36" fmla="*/ 7793 w 10000"/>
                <a:gd name="connsiteY36" fmla="*/ 1793 h 10000"/>
                <a:gd name="connsiteX37" fmla="*/ 7553 w 10000"/>
                <a:gd name="connsiteY37" fmla="*/ 2575 h 10000"/>
                <a:gd name="connsiteX38" fmla="*/ 8874 w 10000"/>
                <a:gd name="connsiteY38" fmla="*/ 1218 h 10000"/>
                <a:gd name="connsiteX39" fmla="*/ 8033 w 10000"/>
                <a:gd name="connsiteY39" fmla="*/ 943 h 10000"/>
                <a:gd name="connsiteX40" fmla="*/ 9384 w 10000"/>
                <a:gd name="connsiteY40" fmla="*/ 3402 h 10000"/>
                <a:gd name="connsiteX41" fmla="*/ 7523 w 10000"/>
                <a:gd name="connsiteY41" fmla="*/ 3356 h 10000"/>
                <a:gd name="connsiteX42" fmla="*/ 8619 w 10000"/>
                <a:gd name="connsiteY42" fmla="*/ 0 h 10000"/>
                <a:gd name="connsiteX0" fmla="*/ 0 w 10000"/>
                <a:gd name="connsiteY0" fmla="*/ 9908 h 10000"/>
                <a:gd name="connsiteX1" fmla="*/ 300 w 10000"/>
                <a:gd name="connsiteY1" fmla="*/ 9655 h 10000"/>
                <a:gd name="connsiteX2" fmla="*/ 541 w 10000"/>
                <a:gd name="connsiteY2" fmla="*/ 9931 h 10000"/>
                <a:gd name="connsiteX3" fmla="*/ 901 w 10000"/>
                <a:gd name="connsiteY3" fmla="*/ 9678 h 10000"/>
                <a:gd name="connsiteX4" fmla="*/ 886 w 10000"/>
                <a:gd name="connsiteY4" fmla="*/ 9908 h 10000"/>
                <a:gd name="connsiteX5" fmla="*/ 616 w 10000"/>
                <a:gd name="connsiteY5" fmla="*/ 9701 h 10000"/>
                <a:gd name="connsiteX6" fmla="*/ 1622 w 10000"/>
                <a:gd name="connsiteY6" fmla="*/ 9931 h 10000"/>
                <a:gd name="connsiteX7" fmla="*/ 1682 w 10000"/>
                <a:gd name="connsiteY7" fmla="*/ 9701 h 10000"/>
                <a:gd name="connsiteX8" fmla="*/ 2072 w 10000"/>
                <a:gd name="connsiteY8" fmla="*/ 9931 h 10000"/>
                <a:gd name="connsiteX9" fmla="*/ 2853 w 10000"/>
                <a:gd name="connsiteY9" fmla="*/ 9655 h 10000"/>
                <a:gd name="connsiteX10" fmla="*/ 4039 w 10000"/>
                <a:gd name="connsiteY10" fmla="*/ 9931 h 10000"/>
                <a:gd name="connsiteX11" fmla="*/ 4489 w 10000"/>
                <a:gd name="connsiteY11" fmla="*/ 9701 h 10000"/>
                <a:gd name="connsiteX12" fmla="*/ 5120 w 10000"/>
                <a:gd name="connsiteY12" fmla="*/ 9931 h 10000"/>
                <a:gd name="connsiteX13" fmla="*/ 5390 w 10000"/>
                <a:gd name="connsiteY13" fmla="*/ 9655 h 10000"/>
                <a:gd name="connsiteX14" fmla="*/ 5435 w 10000"/>
                <a:gd name="connsiteY14" fmla="*/ 9862 h 10000"/>
                <a:gd name="connsiteX15" fmla="*/ 5526 w 10000"/>
                <a:gd name="connsiteY15" fmla="*/ 9724 h 10000"/>
                <a:gd name="connsiteX16" fmla="*/ 5495 w 10000"/>
                <a:gd name="connsiteY16" fmla="*/ 9954 h 10000"/>
                <a:gd name="connsiteX17" fmla="*/ 6471 w 10000"/>
                <a:gd name="connsiteY17" fmla="*/ 9701 h 10000"/>
                <a:gd name="connsiteX18" fmla="*/ 6306 w 10000"/>
                <a:gd name="connsiteY18" fmla="*/ 9954 h 10000"/>
                <a:gd name="connsiteX19" fmla="*/ 6742 w 10000"/>
                <a:gd name="connsiteY19" fmla="*/ 9678 h 10000"/>
                <a:gd name="connsiteX20" fmla="*/ 6742 w 10000"/>
                <a:gd name="connsiteY20" fmla="*/ 10000 h 10000"/>
                <a:gd name="connsiteX21" fmla="*/ 6862 w 10000"/>
                <a:gd name="connsiteY21" fmla="*/ 9632 h 10000"/>
                <a:gd name="connsiteX22" fmla="*/ 7312 w 10000"/>
                <a:gd name="connsiteY22" fmla="*/ 9931 h 10000"/>
                <a:gd name="connsiteX23" fmla="*/ 7177 w 10000"/>
                <a:gd name="connsiteY23" fmla="*/ 9678 h 10000"/>
                <a:gd name="connsiteX24" fmla="*/ 7883 w 10000"/>
                <a:gd name="connsiteY24" fmla="*/ 9931 h 10000"/>
                <a:gd name="connsiteX25" fmla="*/ 9700 w 10000"/>
                <a:gd name="connsiteY25" fmla="*/ 9080 h 10000"/>
                <a:gd name="connsiteX26" fmla="*/ 9251 w 10000"/>
                <a:gd name="connsiteY26" fmla="*/ 9343 h 10000"/>
                <a:gd name="connsiteX27" fmla="*/ 10000 w 10000"/>
                <a:gd name="connsiteY27" fmla="*/ 9057 h 10000"/>
                <a:gd name="connsiteX28" fmla="*/ 9002 w 10000"/>
                <a:gd name="connsiteY28" fmla="*/ 9949 h 10000"/>
                <a:gd name="connsiteX29" fmla="*/ 7568 w 10000"/>
                <a:gd name="connsiteY29" fmla="*/ 8943 h 10000"/>
                <a:gd name="connsiteX30" fmla="*/ 9384 w 10000"/>
                <a:gd name="connsiteY30" fmla="*/ 8598 h 10000"/>
                <a:gd name="connsiteX31" fmla="*/ 8769 w 10000"/>
                <a:gd name="connsiteY31" fmla="*/ 9954 h 10000"/>
                <a:gd name="connsiteX32" fmla="*/ 7538 w 10000"/>
                <a:gd name="connsiteY32" fmla="*/ 7586 h 10000"/>
                <a:gd name="connsiteX33" fmla="*/ 9384 w 10000"/>
                <a:gd name="connsiteY33" fmla="*/ 6414 h 10000"/>
                <a:gd name="connsiteX34" fmla="*/ 7568 w 10000"/>
                <a:gd name="connsiteY34" fmla="*/ 5057 h 10000"/>
                <a:gd name="connsiteX35" fmla="*/ 9429 w 10000"/>
                <a:gd name="connsiteY35" fmla="*/ 7655 h 10000"/>
                <a:gd name="connsiteX36" fmla="*/ 7793 w 10000"/>
                <a:gd name="connsiteY36" fmla="*/ 1793 h 10000"/>
                <a:gd name="connsiteX37" fmla="*/ 7553 w 10000"/>
                <a:gd name="connsiteY37" fmla="*/ 2575 h 10000"/>
                <a:gd name="connsiteX38" fmla="*/ 8874 w 10000"/>
                <a:gd name="connsiteY38" fmla="*/ 1218 h 10000"/>
                <a:gd name="connsiteX39" fmla="*/ 8033 w 10000"/>
                <a:gd name="connsiteY39" fmla="*/ 943 h 10000"/>
                <a:gd name="connsiteX40" fmla="*/ 9384 w 10000"/>
                <a:gd name="connsiteY40" fmla="*/ 3402 h 10000"/>
                <a:gd name="connsiteX41" fmla="*/ 7523 w 10000"/>
                <a:gd name="connsiteY41" fmla="*/ 3356 h 10000"/>
                <a:gd name="connsiteX42" fmla="*/ 8619 w 10000"/>
                <a:gd name="connsiteY42" fmla="*/ 0 h 10000"/>
                <a:gd name="connsiteX0" fmla="*/ 0 w 9700"/>
                <a:gd name="connsiteY0" fmla="*/ 9908 h 10000"/>
                <a:gd name="connsiteX1" fmla="*/ 300 w 9700"/>
                <a:gd name="connsiteY1" fmla="*/ 9655 h 10000"/>
                <a:gd name="connsiteX2" fmla="*/ 541 w 9700"/>
                <a:gd name="connsiteY2" fmla="*/ 9931 h 10000"/>
                <a:gd name="connsiteX3" fmla="*/ 901 w 9700"/>
                <a:gd name="connsiteY3" fmla="*/ 9678 h 10000"/>
                <a:gd name="connsiteX4" fmla="*/ 886 w 9700"/>
                <a:gd name="connsiteY4" fmla="*/ 9908 h 10000"/>
                <a:gd name="connsiteX5" fmla="*/ 616 w 9700"/>
                <a:gd name="connsiteY5" fmla="*/ 9701 h 10000"/>
                <a:gd name="connsiteX6" fmla="*/ 1622 w 9700"/>
                <a:gd name="connsiteY6" fmla="*/ 9931 h 10000"/>
                <a:gd name="connsiteX7" fmla="*/ 1682 w 9700"/>
                <a:gd name="connsiteY7" fmla="*/ 9701 h 10000"/>
                <a:gd name="connsiteX8" fmla="*/ 2072 w 9700"/>
                <a:gd name="connsiteY8" fmla="*/ 9931 h 10000"/>
                <a:gd name="connsiteX9" fmla="*/ 2853 w 9700"/>
                <a:gd name="connsiteY9" fmla="*/ 9655 h 10000"/>
                <a:gd name="connsiteX10" fmla="*/ 4039 w 9700"/>
                <a:gd name="connsiteY10" fmla="*/ 9931 h 10000"/>
                <a:gd name="connsiteX11" fmla="*/ 4489 w 9700"/>
                <a:gd name="connsiteY11" fmla="*/ 9701 h 10000"/>
                <a:gd name="connsiteX12" fmla="*/ 5120 w 9700"/>
                <a:gd name="connsiteY12" fmla="*/ 9931 h 10000"/>
                <a:gd name="connsiteX13" fmla="*/ 5390 w 9700"/>
                <a:gd name="connsiteY13" fmla="*/ 9655 h 10000"/>
                <a:gd name="connsiteX14" fmla="*/ 5435 w 9700"/>
                <a:gd name="connsiteY14" fmla="*/ 9862 h 10000"/>
                <a:gd name="connsiteX15" fmla="*/ 5526 w 9700"/>
                <a:gd name="connsiteY15" fmla="*/ 9724 h 10000"/>
                <a:gd name="connsiteX16" fmla="*/ 5495 w 9700"/>
                <a:gd name="connsiteY16" fmla="*/ 9954 h 10000"/>
                <a:gd name="connsiteX17" fmla="*/ 6471 w 9700"/>
                <a:gd name="connsiteY17" fmla="*/ 9701 h 10000"/>
                <a:gd name="connsiteX18" fmla="*/ 6306 w 9700"/>
                <a:gd name="connsiteY18" fmla="*/ 9954 h 10000"/>
                <a:gd name="connsiteX19" fmla="*/ 6742 w 9700"/>
                <a:gd name="connsiteY19" fmla="*/ 9678 h 10000"/>
                <a:gd name="connsiteX20" fmla="*/ 6742 w 9700"/>
                <a:gd name="connsiteY20" fmla="*/ 10000 h 10000"/>
                <a:gd name="connsiteX21" fmla="*/ 6862 w 9700"/>
                <a:gd name="connsiteY21" fmla="*/ 9632 h 10000"/>
                <a:gd name="connsiteX22" fmla="*/ 7312 w 9700"/>
                <a:gd name="connsiteY22" fmla="*/ 9931 h 10000"/>
                <a:gd name="connsiteX23" fmla="*/ 7177 w 9700"/>
                <a:gd name="connsiteY23" fmla="*/ 9678 h 10000"/>
                <a:gd name="connsiteX24" fmla="*/ 7883 w 9700"/>
                <a:gd name="connsiteY24" fmla="*/ 9931 h 10000"/>
                <a:gd name="connsiteX25" fmla="*/ 9700 w 9700"/>
                <a:gd name="connsiteY25" fmla="*/ 9080 h 10000"/>
                <a:gd name="connsiteX26" fmla="*/ 9251 w 9700"/>
                <a:gd name="connsiteY26" fmla="*/ 9343 h 10000"/>
                <a:gd name="connsiteX27" fmla="*/ 8737 w 9700"/>
                <a:gd name="connsiteY27" fmla="*/ 8948 h 10000"/>
                <a:gd name="connsiteX28" fmla="*/ 9002 w 9700"/>
                <a:gd name="connsiteY28" fmla="*/ 9949 h 10000"/>
                <a:gd name="connsiteX29" fmla="*/ 7568 w 9700"/>
                <a:gd name="connsiteY29" fmla="*/ 8943 h 10000"/>
                <a:gd name="connsiteX30" fmla="*/ 9384 w 9700"/>
                <a:gd name="connsiteY30" fmla="*/ 8598 h 10000"/>
                <a:gd name="connsiteX31" fmla="*/ 8769 w 9700"/>
                <a:gd name="connsiteY31" fmla="*/ 9954 h 10000"/>
                <a:gd name="connsiteX32" fmla="*/ 7538 w 9700"/>
                <a:gd name="connsiteY32" fmla="*/ 7586 h 10000"/>
                <a:gd name="connsiteX33" fmla="*/ 9384 w 9700"/>
                <a:gd name="connsiteY33" fmla="*/ 6414 h 10000"/>
                <a:gd name="connsiteX34" fmla="*/ 7568 w 9700"/>
                <a:gd name="connsiteY34" fmla="*/ 5057 h 10000"/>
                <a:gd name="connsiteX35" fmla="*/ 9429 w 9700"/>
                <a:gd name="connsiteY35" fmla="*/ 7655 h 10000"/>
                <a:gd name="connsiteX36" fmla="*/ 7793 w 9700"/>
                <a:gd name="connsiteY36" fmla="*/ 1793 h 10000"/>
                <a:gd name="connsiteX37" fmla="*/ 7553 w 9700"/>
                <a:gd name="connsiteY37" fmla="*/ 2575 h 10000"/>
                <a:gd name="connsiteX38" fmla="*/ 8874 w 9700"/>
                <a:gd name="connsiteY38" fmla="*/ 1218 h 10000"/>
                <a:gd name="connsiteX39" fmla="*/ 8033 w 9700"/>
                <a:gd name="connsiteY39" fmla="*/ 943 h 10000"/>
                <a:gd name="connsiteX40" fmla="*/ 9384 w 9700"/>
                <a:gd name="connsiteY40" fmla="*/ 3402 h 10000"/>
                <a:gd name="connsiteX41" fmla="*/ 7523 w 9700"/>
                <a:gd name="connsiteY41" fmla="*/ 3356 h 10000"/>
                <a:gd name="connsiteX42" fmla="*/ 8619 w 9700"/>
                <a:gd name="connsiteY42" fmla="*/ 0 h 10000"/>
                <a:gd name="connsiteX0" fmla="*/ 0 w 9721"/>
                <a:gd name="connsiteY0" fmla="*/ 9908 h 10000"/>
                <a:gd name="connsiteX1" fmla="*/ 309 w 9721"/>
                <a:gd name="connsiteY1" fmla="*/ 9655 h 10000"/>
                <a:gd name="connsiteX2" fmla="*/ 558 w 9721"/>
                <a:gd name="connsiteY2" fmla="*/ 9931 h 10000"/>
                <a:gd name="connsiteX3" fmla="*/ 929 w 9721"/>
                <a:gd name="connsiteY3" fmla="*/ 9678 h 10000"/>
                <a:gd name="connsiteX4" fmla="*/ 913 w 9721"/>
                <a:gd name="connsiteY4" fmla="*/ 9908 h 10000"/>
                <a:gd name="connsiteX5" fmla="*/ 635 w 9721"/>
                <a:gd name="connsiteY5" fmla="*/ 9701 h 10000"/>
                <a:gd name="connsiteX6" fmla="*/ 1672 w 9721"/>
                <a:gd name="connsiteY6" fmla="*/ 9931 h 10000"/>
                <a:gd name="connsiteX7" fmla="*/ 1734 w 9721"/>
                <a:gd name="connsiteY7" fmla="*/ 9701 h 10000"/>
                <a:gd name="connsiteX8" fmla="*/ 2136 w 9721"/>
                <a:gd name="connsiteY8" fmla="*/ 9931 h 10000"/>
                <a:gd name="connsiteX9" fmla="*/ 2941 w 9721"/>
                <a:gd name="connsiteY9" fmla="*/ 9655 h 10000"/>
                <a:gd name="connsiteX10" fmla="*/ 4164 w 9721"/>
                <a:gd name="connsiteY10" fmla="*/ 9931 h 10000"/>
                <a:gd name="connsiteX11" fmla="*/ 4628 w 9721"/>
                <a:gd name="connsiteY11" fmla="*/ 9701 h 10000"/>
                <a:gd name="connsiteX12" fmla="*/ 5278 w 9721"/>
                <a:gd name="connsiteY12" fmla="*/ 9931 h 10000"/>
                <a:gd name="connsiteX13" fmla="*/ 5557 w 9721"/>
                <a:gd name="connsiteY13" fmla="*/ 9655 h 10000"/>
                <a:gd name="connsiteX14" fmla="*/ 5603 w 9721"/>
                <a:gd name="connsiteY14" fmla="*/ 9862 h 10000"/>
                <a:gd name="connsiteX15" fmla="*/ 5697 w 9721"/>
                <a:gd name="connsiteY15" fmla="*/ 9724 h 10000"/>
                <a:gd name="connsiteX16" fmla="*/ 5665 w 9721"/>
                <a:gd name="connsiteY16" fmla="*/ 9954 h 10000"/>
                <a:gd name="connsiteX17" fmla="*/ 6671 w 9721"/>
                <a:gd name="connsiteY17" fmla="*/ 9701 h 10000"/>
                <a:gd name="connsiteX18" fmla="*/ 6501 w 9721"/>
                <a:gd name="connsiteY18" fmla="*/ 9954 h 10000"/>
                <a:gd name="connsiteX19" fmla="*/ 6951 w 9721"/>
                <a:gd name="connsiteY19" fmla="*/ 9678 h 10000"/>
                <a:gd name="connsiteX20" fmla="*/ 6951 w 9721"/>
                <a:gd name="connsiteY20" fmla="*/ 10000 h 10000"/>
                <a:gd name="connsiteX21" fmla="*/ 7074 w 9721"/>
                <a:gd name="connsiteY21" fmla="*/ 9632 h 10000"/>
                <a:gd name="connsiteX22" fmla="*/ 7538 w 9721"/>
                <a:gd name="connsiteY22" fmla="*/ 9931 h 10000"/>
                <a:gd name="connsiteX23" fmla="*/ 7399 w 9721"/>
                <a:gd name="connsiteY23" fmla="*/ 9678 h 10000"/>
                <a:gd name="connsiteX24" fmla="*/ 8127 w 9721"/>
                <a:gd name="connsiteY24" fmla="*/ 9931 h 10000"/>
                <a:gd name="connsiteX25" fmla="*/ 8894 w 9721"/>
                <a:gd name="connsiteY25" fmla="*/ 7839 h 10000"/>
                <a:gd name="connsiteX26" fmla="*/ 9537 w 9721"/>
                <a:gd name="connsiteY26" fmla="*/ 9343 h 10000"/>
                <a:gd name="connsiteX27" fmla="*/ 9007 w 9721"/>
                <a:gd name="connsiteY27" fmla="*/ 8948 h 10000"/>
                <a:gd name="connsiteX28" fmla="*/ 9280 w 9721"/>
                <a:gd name="connsiteY28" fmla="*/ 9949 h 10000"/>
                <a:gd name="connsiteX29" fmla="*/ 7802 w 9721"/>
                <a:gd name="connsiteY29" fmla="*/ 8943 h 10000"/>
                <a:gd name="connsiteX30" fmla="*/ 9674 w 9721"/>
                <a:gd name="connsiteY30" fmla="*/ 8598 h 10000"/>
                <a:gd name="connsiteX31" fmla="*/ 9040 w 9721"/>
                <a:gd name="connsiteY31" fmla="*/ 9954 h 10000"/>
                <a:gd name="connsiteX32" fmla="*/ 7771 w 9721"/>
                <a:gd name="connsiteY32" fmla="*/ 7586 h 10000"/>
                <a:gd name="connsiteX33" fmla="*/ 9674 w 9721"/>
                <a:gd name="connsiteY33" fmla="*/ 6414 h 10000"/>
                <a:gd name="connsiteX34" fmla="*/ 7802 w 9721"/>
                <a:gd name="connsiteY34" fmla="*/ 5057 h 10000"/>
                <a:gd name="connsiteX35" fmla="*/ 9721 w 9721"/>
                <a:gd name="connsiteY35" fmla="*/ 7655 h 10000"/>
                <a:gd name="connsiteX36" fmla="*/ 8034 w 9721"/>
                <a:gd name="connsiteY36" fmla="*/ 1793 h 10000"/>
                <a:gd name="connsiteX37" fmla="*/ 7787 w 9721"/>
                <a:gd name="connsiteY37" fmla="*/ 2575 h 10000"/>
                <a:gd name="connsiteX38" fmla="*/ 9148 w 9721"/>
                <a:gd name="connsiteY38" fmla="*/ 1218 h 10000"/>
                <a:gd name="connsiteX39" fmla="*/ 8281 w 9721"/>
                <a:gd name="connsiteY39" fmla="*/ 943 h 10000"/>
                <a:gd name="connsiteX40" fmla="*/ 9674 w 9721"/>
                <a:gd name="connsiteY40" fmla="*/ 3402 h 10000"/>
                <a:gd name="connsiteX41" fmla="*/ 7756 w 9721"/>
                <a:gd name="connsiteY41" fmla="*/ 3356 h 10000"/>
                <a:gd name="connsiteX42" fmla="*/ 8886 w 9721"/>
                <a:gd name="connsiteY42" fmla="*/ 0 h 10000"/>
                <a:gd name="connsiteX0" fmla="*/ 0 w 10000"/>
                <a:gd name="connsiteY0" fmla="*/ 9908 h 10077"/>
                <a:gd name="connsiteX1" fmla="*/ 318 w 10000"/>
                <a:gd name="connsiteY1" fmla="*/ 9655 h 10077"/>
                <a:gd name="connsiteX2" fmla="*/ 574 w 10000"/>
                <a:gd name="connsiteY2" fmla="*/ 9931 h 10077"/>
                <a:gd name="connsiteX3" fmla="*/ 956 w 10000"/>
                <a:gd name="connsiteY3" fmla="*/ 9678 h 10077"/>
                <a:gd name="connsiteX4" fmla="*/ 939 w 10000"/>
                <a:gd name="connsiteY4" fmla="*/ 9908 h 10077"/>
                <a:gd name="connsiteX5" fmla="*/ 653 w 10000"/>
                <a:gd name="connsiteY5" fmla="*/ 9701 h 10077"/>
                <a:gd name="connsiteX6" fmla="*/ 1720 w 10000"/>
                <a:gd name="connsiteY6" fmla="*/ 9931 h 10077"/>
                <a:gd name="connsiteX7" fmla="*/ 1784 w 10000"/>
                <a:gd name="connsiteY7" fmla="*/ 9701 h 10077"/>
                <a:gd name="connsiteX8" fmla="*/ 2197 w 10000"/>
                <a:gd name="connsiteY8" fmla="*/ 10077 h 10077"/>
                <a:gd name="connsiteX9" fmla="*/ 3025 w 10000"/>
                <a:gd name="connsiteY9" fmla="*/ 9655 h 10077"/>
                <a:gd name="connsiteX10" fmla="*/ 4284 w 10000"/>
                <a:gd name="connsiteY10" fmla="*/ 9931 h 10077"/>
                <a:gd name="connsiteX11" fmla="*/ 4761 w 10000"/>
                <a:gd name="connsiteY11" fmla="*/ 9701 h 10077"/>
                <a:gd name="connsiteX12" fmla="*/ 5429 w 10000"/>
                <a:gd name="connsiteY12" fmla="*/ 9931 h 10077"/>
                <a:gd name="connsiteX13" fmla="*/ 5716 w 10000"/>
                <a:gd name="connsiteY13" fmla="*/ 9655 h 10077"/>
                <a:gd name="connsiteX14" fmla="*/ 5764 w 10000"/>
                <a:gd name="connsiteY14" fmla="*/ 9862 h 10077"/>
                <a:gd name="connsiteX15" fmla="*/ 5861 w 10000"/>
                <a:gd name="connsiteY15" fmla="*/ 9724 h 10077"/>
                <a:gd name="connsiteX16" fmla="*/ 5828 w 10000"/>
                <a:gd name="connsiteY16" fmla="*/ 9954 h 10077"/>
                <a:gd name="connsiteX17" fmla="*/ 6862 w 10000"/>
                <a:gd name="connsiteY17" fmla="*/ 9701 h 10077"/>
                <a:gd name="connsiteX18" fmla="*/ 6688 w 10000"/>
                <a:gd name="connsiteY18" fmla="*/ 9954 h 10077"/>
                <a:gd name="connsiteX19" fmla="*/ 7150 w 10000"/>
                <a:gd name="connsiteY19" fmla="*/ 9678 h 10077"/>
                <a:gd name="connsiteX20" fmla="*/ 7150 w 10000"/>
                <a:gd name="connsiteY20" fmla="*/ 10000 h 10077"/>
                <a:gd name="connsiteX21" fmla="*/ 7277 w 10000"/>
                <a:gd name="connsiteY21" fmla="*/ 9632 h 10077"/>
                <a:gd name="connsiteX22" fmla="*/ 7754 w 10000"/>
                <a:gd name="connsiteY22" fmla="*/ 9931 h 10077"/>
                <a:gd name="connsiteX23" fmla="*/ 7611 w 10000"/>
                <a:gd name="connsiteY23" fmla="*/ 9678 h 10077"/>
                <a:gd name="connsiteX24" fmla="*/ 8360 w 10000"/>
                <a:gd name="connsiteY24" fmla="*/ 9931 h 10077"/>
                <a:gd name="connsiteX25" fmla="*/ 9149 w 10000"/>
                <a:gd name="connsiteY25" fmla="*/ 7839 h 10077"/>
                <a:gd name="connsiteX26" fmla="*/ 9811 w 10000"/>
                <a:gd name="connsiteY26" fmla="*/ 9343 h 10077"/>
                <a:gd name="connsiteX27" fmla="*/ 9266 w 10000"/>
                <a:gd name="connsiteY27" fmla="*/ 8948 h 10077"/>
                <a:gd name="connsiteX28" fmla="*/ 9546 w 10000"/>
                <a:gd name="connsiteY28" fmla="*/ 9949 h 10077"/>
                <a:gd name="connsiteX29" fmla="*/ 8026 w 10000"/>
                <a:gd name="connsiteY29" fmla="*/ 8943 h 10077"/>
                <a:gd name="connsiteX30" fmla="*/ 9952 w 10000"/>
                <a:gd name="connsiteY30" fmla="*/ 8598 h 10077"/>
                <a:gd name="connsiteX31" fmla="*/ 9299 w 10000"/>
                <a:gd name="connsiteY31" fmla="*/ 9954 h 10077"/>
                <a:gd name="connsiteX32" fmla="*/ 7994 w 10000"/>
                <a:gd name="connsiteY32" fmla="*/ 7586 h 10077"/>
                <a:gd name="connsiteX33" fmla="*/ 9952 w 10000"/>
                <a:gd name="connsiteY33" fmla="*/ 6414 h 10077"/>
                <a:gd name="connsiteX34" fmla="*/ 8026 w 10000"/>
                <a:gd name="connsiteY34" fmla="*/ 5057 h 10077"/>
                <a:gd name="connsiteX35" fmla="*/ 10000 w 10000"/>
                <a:gd name="connsiteY35" fmla="*/ 7655 h 10077"/>
                <a:gd name="connsiteX36" fmla="*/ 8265 w 10000"/>
                <a:gd name="connsiteY36" fmla="*/ 1793 h 10077"/>
                <a:gd name="connsiteX37" fmla="*/ 8010 w 10000"/>
                <a:gd name="connsiteY37" fmla="*/ 2575 h 10077"/>
                <a:gd name="connsiteX38" fmla="*/ 9411 w 10000"/>
                <a:gd name="connsiteY38" fmla="*/ 1218 h 10077"/>
                <a:gd name="connsiteX39" fmla="*/ 8519 w 10000"/>
                <a:gd name="connsiteY39" fmla="*/ 943 h 10077"/>
                <a:gd name="connsiteX40" fmla="*/ 9952 w 10000"/>
                <a:gd name="connsiteY40" fmla="*/ 3402 h 10077"/>
                <a:gd name="connsiteX41" fmla="*/ 7979 w 10000"/>
                <a:gd name="connsiteY41" fmla="*/ 3356 h 10077"/>
                <a:gd name="connsiteX42" fmla="*/ 9141 w 10000"/>
                <a:gd name="connsiteY42" fmla="*/ 0 h 10077"/>
                <a:gd name="connsiteX0" fmla="*/ 0 w 10000"/>
                <a:gd name="connsiteY0" fmla="*/ 9908 h 10077"/>
                <a:gd name="connsiteX1" fmla="*/ 318 w 10000"/>
                <a:gd name="connsiteY1" fmla="*/ 9655 h 10077"/>
                <a:gd name="connsiteX2" fmla="*/ 574 w 10000"/>
                <a:gd name="connsiteY2" fmla="*/ 9931 h 10077"/>
                <a:gd name="connsiteX3" fmla="*/ 956 w 10000"/>
                <a:gd name="connsiteY3" fmla="*/ 9678 h 10077"/>
                <a:gd name="connsiteX4" fmla="*/ 939 w 10000"/>
                <a:gd name="connsiteY4" fmla="*/ 9908 h 10077"/>
                <a:gd name="connsiteX5" fmla="*/ 653 w 10000"/>
                <a:gd name="connsiteY5" fmla="*/ 9701 h 10077"/>
                <a:gd name="connsiteX6" fmla="*/ 1720 w 10000"/>
                <a:gd name="connsiteY6" fmla="*/ 9931 h 10077"/>
                <a:gd name="connsiteX7" fmla="*/ 2012 w 10000"/>
                <a:gd name="connsiteY7" fmla="*/ 9555 h 10077"/>
                <a:gd name="connsiteX8" fmla="*/ 2197 w 10000"/>
                <a:gd name="connsiteY8" fmla="*/ 10077 h 10077"/>
                <a:gd name="connsiteX9" fmla="*/ 3025 w 10000"/>
                <a:gd name="connsiteY9" fmla="*/ 9655 h 10077"/>
                <a:gd name="connsiteX10" fmla="*/ 4284 w 10000"/>
                <a:gd name="connsiteY10" fmla="*/ 9931 h 10077"/>
                <a:gd name="connsiteX11" fmla="*/ 4761 w 10000"/>
                <a:gd name="connsiteY11" fmla="*/ 9701 h 10077"/>
                <a:gd name="connsiteX12" fmla="*/ 5429 w 10000"/>
                <a:gd name="connsiteY12" fmla="*/ 9931 h 10077"/>
                <a:gd name="connsiteX13" fmla="*/ 5716 w 10000"/>
                <a:gd name="connsiteY13" fmla="*/ 9655 h 10077"/>
                <a:gd name="connsiteX14" fmla="*/ 5764 w 10000"/>
                <a:gd name="connsiteY14" fmla="*/ 9862 h 10077"/>
                <a:gd name="connsiteX15" fmla="*/ 5861 w 10000"/>
                <a:gd name="connsiteY15" fmla="*/ 9724 h 10077"/>
                <a:gd name="connsiteX16" fmla="*/ 5828 w 10000"/>
                <a:gd name="connsiteY16" fmla="*/ 9954 h 10077"/>
                <a:gd name="connsiteX17" fmla="*/ 6862 w 10000"/>
                <a:gd name="connsiteY17" fmla="*/ 9701 h 10077"/>
                <a:gd name="connsiteX18" fmla="*/ 6688 w 10000"/>
                <a:gd name="connsiteY18" fmla="*/ 9954 h 10077"/>
                <a:gd name="connsiteX19" fmla="*/ 7150 w 10000"/>
                <a:gd name="connsiteY19" fmla="*/ 9678 h 10077"/>
                <a:gd name="connsiteX20" fmla="*/ 7150 w 10000"/>
                <a:gd name="connsiteY20" fmla="*/ 10000 h 10077"/>
                <a:gd name="connsiteX21" fmla="*/ 7277 w 10000"/>
                <a:gd name="connsiteY21" fmla="*/ 9632 h 10077"/>
                <a:gd name="connsiteX22" fmla="*/ 7754 w 10000"/>
                <a:gd name="connsiteY22" fmla="*/ 9931 h 10077"/>
                <a:gd name="connsiteX23" fmla="*/ 7611 w 10000"/>
                <a:gd name="connsiteY23" fmla="*/ 9678 h 10077"/>
                <a:gd name="connsiteX24" fmla="*/ 8360 w 10000"/>
                <a:gd name="connsiteY24" fmla="*/ 9931 h 10077"/>
                <a:gd name="connsiteX25" fmla="*/ 9149 w 10000"/>
                <a:gd name="connsiteY25" fmla="*/ 7839 h 10077"/>
                <a:gd name="connsiteX26" fmla="*/ 9811 w 10000"/>
                <a:gd name="connsiteY26" fmla="*/ 9343 h 10077"/>
                <a:gd name="connsiteX27" fmla="*/ 9266 w 10000"/>
                <a:gd name="connsiteY27" fmla="*/ 8948 h 10077"/>
                <a:gd name="connsiteX28" fmla="*/ 9546 w 10000"/>
                <a:gd name="connsiteY28" fmla="*/ 9949 h 10077"/>
                <a:gd name="connsiteX29" fmla="*/ 8026 w 10000"/>
                <a:gd name="connsiteY29" fmla="*/ 8943 h 10077"/>
                <a:gd name="connsiteX30" fmla="*/ 9952 w 10000"/>
                <a:gd name="connsiteY30" fmla="*/ 8598 h 10077"/>
                <a:gd name="connsiteX31" fmla="*/ 9299 w 10000"/>
                <a:gd name="connsiteY31" fmla="*/ 9954 h 10077"/>
                <a:gd name="connsiteX32" fmla="*/ 7994 w 10000"/>
                <a:gd name="connsiteY32" fmla="*/ 7586 h 10077"/>
                <a:gd name="connsiteX33" fmla="*/ 9952 w 10000"/>
                <a:gd name="connsiteY33" fmla="*/ 6414 h 10077"/>
                <a:gd name="connsiteX34" fmla="*/ 8026 w 10000"/>
                <a:gd name="connsiteY34" fmla="*/ 5057 h 10077"/>
                <a:gd name="connsiteX35" fmla="*/ 10000 w 10000"/>
                <a:gd name="connsiteY35" fmla="*/ 7655 h 10077"/>
                <a:gd name="connsiteX36" fmla="*/ 8265 w 10000"/>
                <a:gd name="connsiteY36" fmla="*/ 1793 h 10077"/>
                <a:gd name="connsiteX37" fmla="*/ 8010 w 10000"/>
                <a:gd name="connsiteY37" fmla="*/ 2575 h 10077"/>
                <a:gd name="connsiteX38" fmla="*/ 9411 w 10000"/>
                <a:gd name="connsiteY38" fmla="*/ 1218 h 10077"/>
                <a:gd name="connsiteX39" fmla="*/ 8519 w 10000"/>
                <a:gd name="connsiteY39" fmla="*/ 943 h 10077"/>
                <a:gd name="connsiteX40" fmla="*/ 9952 w 10000"/>
                <a:gd name="connsiteY40" fmla="*/ 3402 h 10077"/>
                <a:gd name="connsiteX41" fmla="*/ 7979 w 10000"/>
                <a:gd name="connsiteY41" fmla="*/ 3356 h 10077"/>
                <a:gd name="connsiteX42" fmla="*/ 9141 w 10000"/>
                <a:gd name="connsiteY42" fmla="*/ 0 h 10077"/>
                <a:gd name="connsiteX0" fmla="*/ 1452 w 9682"/>
                <a:gd name="connsiteY0" fmla="*/ 10492 h 10492"/>
                <a:gd name="connsiteX1" fmla="*/ 0 w 9682"/>
                <a:gd name="connsiteY1" fmla="*/ 9655 h 10492"/>
                <a:gd name="connsiteX2" fmla="*/ 256 w 9682"/>
                <a:gd name="connsiteY2" fmla="*/ 9931 h 10492"/>
                <a:gd name="connsiteX3" fmla="*/ 638 w 9682"/>
                <a:gd name="connsiteY3" fmla="*/ 9678 h 10492"/>
                <a:gd name="connsiteX4" fmla="*/ 621 w 9682"/>
                <a:gd name="connsiteY4" fmla="*/ 9908 h 10492"/>
                <a:gd name="connsiteX5" fmla="*/ 335 w 9682"/>
                <a:gd name="connsiteY5" fmla="*/ 9701 h 10492"/>
                <a:gd name="connsiteX6" fmla="*/ 1402 w 9682"/>
                <a:gd name="connsiteY6" fmla="*/ 9931 h 10492"/>
                <a:gd name="connsiteX7" fmla="*/ 1694 w 9682"/>
                <a:gd name="connsiteY7" fmla="*/ 9555 h 10492"/>
                <a:gd name="connsiteX8" fmla="*/ 1879 w 9682"/>
                <a:gd name="connsiteY8" fmla="*/ 10077 h 10492"/>
                <a:gd name="connsiteX9" fmla="*/ 2707 w 9682"/>
                <a:gd name="connsiteY9" fmla="*/ 9655 h 10492"/>
                <a:gd name="connsiteX10" fmla="*/ 3966 w 9682"/>
                <a:gd name="connsiteY10" fmla="*/ 9931 h 10492"/>
                <a:gd name="connsiteX11" fmla="*/ 4443 w 9682"/>
                <a:gd name="connsiteY11" fmla="*/ 9701 h 10492"/>
                <a:gd name="connsiteX12" fmla="*/ 5111 w 9682"/>
                <a:gd name="connsiteY12" fmla="*/ 9931 h 10492"/>
                <a:gd name="connsiteX13" fmla="*/ 5398 w 9682"/>
                <a:gd name="connsiteY13" fmla="*/ 9655 h 10492"/>
                <a:gd name="connsiteX14" fmla="*/ 5446 w 9682"/>
                <a:gd name="connsiteY14" fmla="*/ 9862 h 10492"/>
                <a:gd name="connsiteX15" fmla="*/ 5543 w 9682"/>
                <a:gd name="connsiteY15" fmla="*/ 9724 h 10492"/>
                <a:gd name="connsiteX16" fmla="*/ 5510 w 9682"/>
                <a:gd name="connsiteY16" fmla="*/ 9954 h 10492"/>
                <a:gd name="connsiteX17" fmla="*/ 6544 w 9682"/>
                <a:gd name="connsiteY17" fmla="*/ 9701 h 10492"/>
                <a:gd name="connsiteX18" fmla="*/ 6370 w 9682"/>
                <a:gd name="connsiteY18" fmla="*/ 9954 h 10492"/>
                <a:gd name="connsiteX19" fmla="*/ 6832 w 9682"/>
                <a:gd name="connsiteY19" fmla="*/ 9678 h 10492"/>
                <a:gd name="connsiteX20" fmla="*/ 6832 w 9682"/>
                <a:gd name="connsiteY20" fmla="*/ 10000 h 10492"/>
                <a:gd name="connsiteX21" fmla="*/ 6959 w 9682"/>
                <a:gd name="connsiteY21" fmla="*/ 9632 h 10492"/>
                <a:gd name="connsiteX22" fmla="*/ 7436 w 9682"/>
                <a:gd name="connsiteY22" fmla="*/ 9931 h 10492"/>
                <a:gd name="connsiteX23" fmla="*/ 7293 w 9682"/>
                <a:gd name="connsiteY23" fmla="*/ 9678 h 10492"/>
                <a:gd name="connsiteX24" fmla="*/ 8042 w 9682"/>
                <a:gd name="connsiteY24" fmla="*/ 9931 h 10492"/>
                <a:gd name="connsiteX25" fmla="*/ 8831 w 9682"/>
                <a:gd name="connsiteY25" fmla="*/ 7839 h 10492"/>
                <a:gd name="connsiteX26" fmla="*/ 9493 w 9682"/>
                <a:gd name="connsiteY26" fmla="*/ 9343 h 10492"/>
                <a:gd name="connsiteX27" fmla="*/ 8948 w 9682"/>
                <a:gd name="connsiteY27" fmla="*/ 8948 h 10492"/>
                <a:gd name="connsiteX28" fmla="*/ 9228 w 9682"/>
                <a:gd name="connsiteY28" fmla="*/ 9949 h 10492"/>
                <a:gd name="connsiteX29" fmla="*/ 7708 w 9682"/>
                <a:gd name="connsiteY29" fmla="*/ 8943 h 10492"/>
                <a:gd name="connsiteX30" fmla="*/ 9634 w 9682"/>
                <a:gd name="connsiteY30" fmla="*/ 8598 h 10492"/>
                <a:gd name="connsiteX31" fmla="*/ 8981 w 9682"/>
                <a:gd name="connsiteY31" fmla="*/ 9954 h 10492"/>
                <a:gd name="connsiteX32" fmla="*/ 7676 w 9682"/>
                <a:gd name="connsiteY32" fmla="*/ 7586 h 10492"/>
                <a:gd name="connsiteX33" fmla="*/ 9634 w 9682"/>
                <a:gd name="connsiteY33" fmla="*/ 6414 h 10492"/>
                <a:gd name="connsiteX34" fmla="*/ 7708 w 9682"/>
                <a:gd name="connsiteY34" fmla="*/ 5057 h 10492"/>
                <a:gd name="connsiteX35" fmla="*/ 9682 w 9682"/>
                <a:gd name="connsiteY35" fmla="*/ 7655 h 10492"/>
                <a:gd name="connsiteX36" fmla="*/ 7947 w 9682"/>
                <a:gd name="connsiteY36" fmla="*/ 1793 h 10492"/>
                <a:gd name="connsiteX37" fmla="*/ 7692 w 9682"/>
                <a:gd name="connsiteY37" fmla="*/ 2575 h 10492"/>
                <a:gd name="connsiteX38" fmla="*/ 9093 w 9682"/>
                <a:gd name="connsiteY38" fmla="*/ 1218 h 10492"/>
                <a:gd name="connsiteX39" fmla="*/ 8201 w 9682"/>
                <a:gd name="connsiteY39" fmla="*/ 943 h 10492"/>
                <a:gd name="connsiteX40" fmla="*/ 9634 w 9682"/>
                <a:gd name="connsiteY40" fmla="*/ 3402 h 10492"/>
                <a:gd name="connsiteX41" fmla="*/ 7661 w 9682"/>
                <a:gd name="connsiteY41" fmla="*/ 3356 h 10492"/>
                <a:gd name="connsiteX42" fmla="*/ 8823 w 9682"/>
                <a:gd name="connsiteY42" fmla="*/ 0 h 10492"/>
                <a:gd name="connsiteX0" fmla="*/ 1236 w 9736"/>
                <a:gd name="connsiteY0" fmla="*/ 10000 h 10000"/>
                <a:gd name="connsiteX1" fmla="*/ 1224 w 9736"/>
                <a:gd name="connsiteY1" fmla="*/ 9585 h 10000"/>
                <a:gd name="connsiteX2" fmla="*/ 0 w 9736"/>
                <a:gd name="connsiteY2" fmla="*/ 9465 h 10000"/>
                <a:gd name="connsiteX3" fmla="*/ 395 w 9736"/>
                <a:gd name="connsiteY3" fmla="*/ 9224 h 10000"/>
                <a:gd name="connsiteX4" fmla="*/ 377 w 9736"/>
                <a:gd name="connsiteY4" fmla="*/ 9443 h 10000"/>
                <a:gd name="connsiteX5" fmla="*/ 82 w 9736"/>
                <a:gd name="connsiteY5" fmla="*/ 9246 h 10000"/>
                <a:gd name="connsiteX6" fmla="*/ 1184 w 9736"/>
                <a:gd name="connsiteY6" fmla="*/ 9465 h 10000"/>
                <a:gd name="connsiteX7" fmla="*/ 1486 w 9736"/>
                <a:gd name="connsiteY7" fmla="*/ 9107 h 10000"/>
                <a:gd name="connsiteX8" fmla="*/ 1677 w 9736"/>
                <a:gd name="connsiteY8" fmla="*/ 9604 h 10000"/>
                <a:gd name="connsiteX9" fmla="*/ 2532 w 9736"/>
                <a:gd name="connsiteY9" fmla="*/ 9202 h 10000"/>
                <a:gd name="connsiteX10" fmla="*/ 3832 w 9736"/>
                <a:gd name="connsiteY10" fmla="*/ 9465 h 10000"/>
                <a:gd name="connsiteX11" fmla="*/ 4325 w 9736"/>
                <a:gd name="connsiteY11" fmla="*/ 9246 h 10000"/>
                <a:gd name="connsiteX12" fmla="*/ 5015 w 9736"/>
                <a:gd name="connsiteY12" fmla="*/ 9465 h 10000"/>
                <a:gd name="connsiteX13" fmla="*/ 5311 w 9736"/>
                <a:gd name="connsiteY13" fmla="*/ 9202 h 10000"/>
                <a:gd name="connsiteX14" fmla="*/ 5361 w 9736"/>
                <a:gd name="connsiteY14" fmla="*/ 9400 h 10000"/>
                <a:gd name="connsiteX15" fmla="*/ 5461 w 9736"/>
                <a:gd name="connsiteY15" fmla="*/ 9268 h 10000"/>
                <a:gd name="connsiteX16" fmla="*/ 5427 w 9736"/>
                <a:gd name="connsiteY16" fmla="*/ 9487 h 10000"/>
                <a:gd name="connsiteX17" fmla="*/ 6495 w 9736"/>
                <a:gd name="connsiteY17" fmla="*/ 9246 h 10000"/>
                <a:gd name="connsiteX18" fmla="*/ 6315 w 9736"/>
                <a:gd name="connsiteY18" fmla="*/ 9487 h 10000"/>
                <a:gd name="connsiteX19" fmla="*/ 6792 w 9736"/>
                <a:gd name="connsiteY19" fmla="*/ 9224 h 10000"/>
                <a:gd name="connsiteX20" fmla="*/ 6792 w 9736"/>
                <a:gd name="connsiteY20" fmla="*/ 9531 h 10000"/>
                <a:gd name="connsiteX21" fmla="*/ 6924 w 9736"/>
                <a:gd name="connsiteY21" fmla="*/ 9180 h 10000"/>
                <a:gd name="connsiteX22" fmla="*/ 7416 w 9736"/>
                <a:gd name="connsiteY22" fmla="*/ 9465 h 10000"/>
                <a:gd name="connsiteX23" fmla="*/ 7269 w 9736"/>
                <a:gd name="connsiteY23" fmla="*/ 9224 h 10000"/>
                <a:gd name="connsiteX24" fmla="*/ 8042 w 9736"/>
                <a:gd name="connsiteY24" fmla="*/ 9465 h 10000"/>
                <a:gd name="connsiteX25" fmla="*/ 8857 w 9736"/>
                <a:gd name="connsiteY25" fmla="*/ 7471 h 10000"/>
                <a:gd name="connsiteX26" fmla="*/ 9541 w 9736"/>
                <a:gd name="connsiteY26" fmla="*/ 8905 h 10000"/>
                <a:gd name="connsiteX27" fmla="*/ 8978 w 9736"/>
                <a:gd name="connsiteY27" fmla="*/ 8528 h 10000"/>
                <a:gd name="connsiteX28" fmla="*/ 9267 w 9736"/>
                <a:gd name="connsiteY28" fmla="*/ 9482 h 10000"/>
                <a:gd name="connsiteX29" fmla="*/ 7697 w 9736"/>
                <a:gd name="connsiteY29" fmla="*/ 8524 h 10000"/>
                <a:gd name="connsiteX30" fmla="*/ 9686 w 9736"/>
                <a:gd name="connsiteY30" fmla="*/ 8195 h 10000"/>
                <a:gd name="connsiteX31" fmla="*/ 9012 w 9736"/>
                <a:gd name="connsiteY31" fmla="*/ 9487 h 10000"/>
                <a:gd name="connsiteX32" fmla="*/ 7664 w 9736"/>
                <a:gd name="connsiteY32" fmla="*/ 7230 h 10000"/>
                <a:gd name="connsiteX33" fmla="*/ 9686 w 9736"/>
                <a:gd name="connsiteY33" fmla="*/ 6113 h 10000"/>
                <a:gd name="connsiteX34" fmla="*/ 7697 w 9736"/>
                <a:gd name="connsiteY34" fmla="*/ 4820 h 10000"/>
                <a:gd name="connsiteX35" fmla="*/ 9736 w 9736"/>
                <a:gd name="connsiteY35" fmla="*/ 7296 h 10000"/>
                <a:gd name="connsiteX36" fmla="*/ 7944 w 9736"/>
                <a:gd name="connsiteY36" fmla="*/ 1709 h 10000"/>
                <a:gd name="connsiteX37" fmla="*/ 7681 w 9736"/>
                <a:gd name="connsiteY37" fmla="*/ 2454 h 10000"/>
                <a:gd name="connsiteX38" fmla="*/ 9128 w 9736"/>
                <a:gd name="connsiteY38" fmla="*/ 1161 h 10000"/>
                <a:gd name="connsiteX39" fmla="*/ 8206 w 9736"/>
                <a:gd name="connsiteY39" fmla="*/ 899 h 10000"/>
                <a:gd name="connsiteX40" fmla="*/ 9686 w 9736"/>
                <a:gd name="connsiteY40" fmla="*/ 3242 h 10000"/>
                <a:gd name="connsiteX41" fmla="*/ 7649 w 9736"/>
                <a:gd name="connsiteY41" fmla="*/ 3199 h 10000"/>
                <a:gd name="connsiteX42" fmla="*/ 8849 w 9736"/>
                <a:gd name="connsiteY42" fmla="*/ 0 h 10000"/>
                <a:gd name="connsiteX0" fmla="*/ 1270 w 10000"/>
                <a:gd name="connsiteY0" fmla="*/ 10000 h 10000"/>
                <a:gd name="connsiteX1" fmla="*/ 1257 w 10000"/>
                <a:gd name="connsiteY1" fmla="*/ 9585 h 10000"/>
                <a:gd name="connsiteX2" fmla="*/ 0 w 10000"/>
                <a:gd name="connsiteY2" fmla="*/ 9465 h 10000"/>
                <a:gd name="connsiteX3" fmla="*/ 406 w 10000"/>
                <a:gd name="connsiteY3" fmla="*/ 9224 h 10000"/>
                <a:gd name="connsiteX4" fmla="*/ 387 w 10000"/>
                <a:gd name="connsiteY4" fmla="*/ 9443 h 10000"/>
                <a:gd name="connsiteX5" fmla="*/ 1344 w 10000"/>
                <a:gd name="connsiteY5" fmla="*/ 9037 h 10000"/>
                <a:gd name="connsiteX6" fmla="*/ 1216 w 10000"/>
                <a:gd name="connsiteY6" fmla="*/ 9465 h 10000"/>
                <a:gd name="connsiteX7" fmla="*/ 1526 w 10000"/>
                <a:gd name="connsiteY7" fmla="*/ 9107 h 10000"/>
                <a:gd name="connsiteX8" fmla="*/ 1722 w 10000"/>
                <a:gd name="connsiteY8" fmla="*/ 9604 h 10000"/>
                <a:gd name="connsiteX9" fmla="*/ 2601 w 10000"/>
                <a:gd name="connsiteY9" fmla="*/ 9202 h 10000"/>
                <a:gd name="connsiteX10" fmla="*/ 3936 w 10000"/>
                <a:gd name="connsiteY10" fmla="*/ 9465 h 10000"/>
                <a:gd name="connsiteX11" fmla="*/ 4442 w 10000"/>
                <a:gd name="connsiteY11" fmla="*/ 9246 h 10000"/>
                <a:gd name="connsiteX12" fmla="*/ 5151 w 10000"/>
                <a:gd name="connsiteY12" fmla="*/ 9465 h 10000"/>
                <a:gd name="connsiteX13" fmla="*/ 5455 w 10000"/>
                <a:gd name="connsiteY13" fmla="*/ 9202 h 10000"/>
                <a:gd name="connsiteX14" fmla="*/ 5506 w 10000"/>
                <a:gd name="connsiteY14" fmla="*/ 9400 h 10000"/>
                <a:gd name="connsiteX15" fmla="*/ 5609 w 10000"/>
                <a:gd name="connsiteY15" fmla="*/ 9268 h 10000"/>
                <a:gd name="connsiteX16" fmla="*/ 5574 w 10000"/>
                <a:gd name="connsiteY16" fmla="*/ 9487 h 10000"/>
                <a:gd name="connsiteX17" fmla="*/ 6671 w 10000"/>
                <a:gd name="connsiteY17" fmla="*/ 9246 h 10000"/>
                <a:gd name="connsiteX18" fmla="*/ 6486 w 10000"/>
                <a:gd name="connsiteY18" fmla="*/ 9487 h 10000"/>
                <a:gd name="connsiteX19" fmla="*/ 6976 w 10000"/>
                <a:gd name="connsiteY19" fmla="*/ 9224 h 10000"/>
                <a:gd name="connsiteX20" fmla="*/ 6976 w 10000"/>
                <a:gd name="connsiteY20" fmla="*/ 9531 h 10000"/>
                <a:gd name="connsiteX21" fmla="*/ 7112 w 10000"/>
                <a:gd name="connsiteY21" fmla="*/ 9180 h 10000"/>
                <a:gd name="connsiteX22" fmla="*/ 7617 w 10000"/>
                <a:gd name="connsiteY22" fmla="*/ 9465 h 10000"/>
                <a:gd name="connsiteX23" fmla="*/ 7466 w 10000"/>
                <a:gd name="connsiteY23" fmla="*/ 9224 h 10000"/>
                <a:gd name="connsiteX24" fmla="*/ 8260 w 10000"/>
                <a:gd name="connsiteY24" fmla="*/ 9465 h 10000"/>
                <a:gd name="connsiteX25" fmla="*/ 9097 w 10000"/>
                <a:gd name="connsiteY25" fmla="*/ 7471 h 10000"/>
                <a:gd name="connsiteX26" fmla="*/ 9800 w 10000"/>
                <a:gd name="connsiteY26" fmla="*/ 8905 h 10000"/>
                <a:gd name="connsiteX27" fmla="*/ 9221 w 10000"/>
                <a:gd name="connsiteY27" fmla="*/ 8528 h 10000"/>
                <a:gd name="connsiteX28" fmla="*/ 9518 w 10000"/>
                <a:gd name="connsiteY28" fmla="*/ 9482 h 10000"/>
                <a:gd name="connsiteX29" fmla="*/ 7906 w 10000"/>
                <a:gd name="connsiteY29" fmla="*/ 8524 h 10000"/>
                <a:gd name="connsiteX30" fmla="*/ 9949 w 10000"/>
                <a:gd name="connsiteY30" fmla="*/ 8195 h 10000"/>
                <a:gd name="connsiteX31" fmla="*/ 9256 w 10000"/>
                <a:gd name="connsiteY31" fmla="*/ 9487 h 10000"/>
                <a:gd name="connsiteX32" fmla="*/ 7872 w 10000"/>
                <a:gd name="connsiteY32" fmla="*/ 7230 h 10000"/>
                <a:gd name="connsiteX33" fmla="*/ 9949 w 10000"/>
                <a:gd name="connsiteY33" fmla="*/ 6113 h 10000"/>
                <a:gd name="connsiteX34" fmla="*/ 7906 w 10000"/>
                <a:gd name="connsiteY34" fmla="*/ 4820 h 10000"/>
                <a:gd name="connsiteX35" fmla="*/ 10000 w 10000"/>
                <a:gd name="connsiteY35" fmla="*/ 7296 h 10000"/>
                <a:gd name="connsiteX36" fmla="*/ 8159 w 10000"/>
                <a:gd name="connsiteY36" fmla="*/ 1709 h 10000"/>
                <a:gd name="connsiteX37" fmla="*/ 7889 w 10000"/>
                <a:gd name="connsiteY37" fmla="*/ 2454 h 10000"/>
                <a:gd name="connsiteX38" fmla="*/ 9376 w 10000"/>
                <a:gd name="connsiteY38" fmla="*/ 1161 h 10000"/>
                <a:gd name="connsiteX39" fmla="*/ 8429 w 10000"/>
                <a:gd name="connsiteY39" fmla="*/ 899 h 10000"/>
                <a:gd name="connsiteX40" fmla="*/ 9949 w 10000"/>
                <a:gd name="connsiteY40" fmla="*/ 3242 h 10000"/>
                <a:gd name="connsiteX41" fmla="*/ 7856 w 10000"/>
                <a:gd name="connsiteY41" fmla="*/ 3199 h 10000"/>
                <a:gd name="connsiteX42" fmla="*/ 9089 w 10000"/>
                <a:gd name="connsiteY42" fmla="*/ 0 h 10000"/>
                <a:gd name="connsiteX0" fmla="*/ 883 w 9613"/>
                <a:gd name="connsiteY0" fmla="*/ 10000 h 10000"/>
                <a:gd name="connsiteX1" fmla="*/ 870 w 9613"/>
                <a:gd name="connsiteY1" fmla="*/ 9585 h 10000"/>
                <a:gd name="connsiteX2" fmla="*/ 873 w 9613"/>
                <a:gd name="connsiteY2" fmla="*/ 9187 h 10000"/>
                <a:gd name="connsiteX3" fmla="*/ 19 w 9613"/>
                <a:gd name="connsiteY3" fmla="*/ 9224 h 10000"/>
                <a:gd name="connsiteX4" fmla="*/ 0 w 9613"/>
                <a:gd name="connsiteY4" fmla="*/ 9443 h 10000"/>
                <a:gd name="connsiteX5" fmla="*/ 957 w 9613"/>
                <a:gd name="connsiteY5" fmla="*/ 9037 h 10000"/>
                <a:gd name="connsiteX6" fmla="*/ 829 w 9613"/>
                <a:gd name="connsiteY6" fmla="*/ 9465 h 10000"/>
                <a:gd name="connsiteX7" fmla="*/ 1139 w 9613"/>
                <a:gd name="connsiteY7" fmla="*/ 9107 h 10000"/>
                <a:gd name="connsiteX8" fmla="*/ 1335 w 9613"/>
                <a:gd name="connsiteY8" fmla="*/ 9604 h 10000"/>
                <a:gd name="connsiteX9" fmla="*/ 2214 w 9613"/>
                <a:gd name="connsiteY9" fmla="*/ 9202 h 10000"/>
                <a:gd name="connsiteX10" fmla="*/ 3549 w 9613"/>
                <a:gd name="connsiteY10" fmla="*/ 9465 h 10000"/>
                <a:gd name="connsiteX11" fmla="*/ 4055 w 9613"/>
                <a:gd name="connsiteY11" fmla="*/ 9246 h 10000"/>
                <a:gd name="connsiteX12" fmla="*/ 4764 w 9613"/>
                <a:gd name="connsiteY12" fmla="*/ 9465 h 10000"/>
                <a:gd name="connsiteX13" fmla="*/ 5068 w 9613"/>
                <a:gd name="connsiteY13" fmla="*/ 9202 h 10000"/>
                <a:gd name="connsiteX14" fmla="*/ 5119 w 9613"/>
                <a:gd name="connsiteY14" fmla="*/ 9400 h 10000"/>
                <a:gd name="connsiteX15" fmla="*/ 5222 w 9613"/>
                <a:gd name="connsiteY15" fmla="*/ 9268 h 10000"/>
                <a:gd name="connsiteX16" fmla="*/ 5187 w 9613"/>
                <a:gd name="connsiteY16" fmla="*/ 9487 h 10000"/>
                <a:gd name="connsiteX17" fmla="*/ 6284 w 9613"/>
                <a:gd name="connsiteY17" fmla="*/ 9246 h 10000"/>
                <a:gd name="connsiteX18" fmla="*/ 6099 w 9613"/>
                <a:gd name="connsiteY18" fmla="*/ 9487 h 10000"/>
                <a:gd name="connsiteX19" fmla="*/ 6589 w 9613"/>
                <a:gd name="connsiteY19" fmla="*/ 9224 h 10000"/>
                <a:gd name="connsiteX20" fmla="*/ 6589 w 9613"/>
                <a:gd name="connsiteY20" fmla="*/ 9531 h 10000"/>
                <a:gd name="connsiteX21" fmla="*/ 6725 w 9613"/>
                <a:gd name="connsiteY21" fmla="*/ 9180 h 10000"/>
                <a:gd name="connsiteX22" fmla="*/ 7230 w 9613"/>
                <a:gd name="connsiteY22" fmla="*/ 9465 h 10000"/>
                <a:gd name="connsiteX23" fmla="*/ 7079 w 9613"/>
                <a:gd name="connsiteY23" fmla="*/ 9224 h 10000"/>
                <a:gd name="connsiteX24" fmla="*/ 7873 w 9613"/>
                <a:gd name="connsiteY24" fmla="*/ 9465 h 10000"/>
                <a:gd name="connsiteX25" fmla="*/ 8710 w 9613"/>
                <a:gd name="connsiteY25" fmla="*/ 7471 h 10000"/>
                <a:gd name="connsiteX26" fmla="*/ 9413 w 9613"/>
                <a:gd name="connsiteY26" fmla="*/ 8905 h 10000"/>
                <a:gd name="connsiteX27" fmla="*/ 8834 w 9613"/>
                <a:gd name="connsiteY27" fmla="*/ 8528 h 10000"/>
                <a:gd name="connsiteX28" fmla="*/ 9131 w 9613"/>
                <a:gd name="connsiteY28" fmla="*/ 9482 h 10000"/>
                <a:gd name="connsiteX29" fmla="*/ 7519 w 9613"/>
                <a:gd name="connsiteY29" fmla="*/ 8524 h 10000"/>
                <a:gd name="connsiteX30" fmla="*/ 9562 w 9613"/>
                <a:gd name="connsiteY30" fmla="*/ 8195 h 10000"/>
                <a:gd name="connsiteX31" fmla="*/ 8869 w 9613"/>
                <a:gd name="connsiteY31" fmla="*/ 9487 h 10000"/>
                <a:gd name="connsiteX32" fmla="*/ 7485 w 9613"/>
                <a:gd name="connsiteY32" fmla="*/ 7230 h 10000"/>
                <a:gd name="connsiteX33" fmla="*/ 9562 w 9613"/>
                <a:gd name="connsiteY33" fmla="*/ 6113 h 10000"/>
                <a:gd name="connsiteX34" fmla="*/ 7519 w 9613"/>
                <a:gd name="connsiteY34" fmla="*/ 4820 h 10000"/>
                <a:gd name="connsiteX35" fmla="*/ 9613 w 9613"/>
                <a:gd name="connsiteY35" fmla="*/ 7296 h 10000"/>
                <a:gd name="connsiteX36" fmla="*/ 7772 w 9613"/>
                <a:gd name="connsiteY36" fmla="*/ 1709 h 10000"/>
                <a:gd name="connsiteX37" fmla="*/ 7502 w 9613"/>
                <a:gd name="connsiteY37" fmla="*/ 2454 h 10000"/>
                <a:gd name="connsiteX38" fmla="*/ 8989 w 9613"/>
                <a:gd name="connsiteY38" fmla="*/ 1161 h 10000"/>
                <a:gd name="connsiteX39" fmla="*/ 8042 w 9613"/>
                <a:gd name="connsiteY39" fmla="*/ 899 h 10000"/>
                <a:gd name="connsiteX40" fmla="*/ 9562 w 9613"/>
                <a:gd name="connsiteY40" fmla="*/ 3242 h 10000"/>
                <a:gd name="connsiteX41" fmla="*/ 7469 w 9613"/>
                <a:gd name="connsiteY41" fmla="*/ 3199 h 10000"/>
                <a:gd name="connsiteX42" fmla="*/ 8702 w 9613"/>
                <a:gd name="connsiteY42" fmla="*/ 0 h 10000"/>
                <a:gd name="connsiteX0" fmla="*/ 900 w 9981"/>
                <a:gd name="connsiteY0" fmla="*/ 10000 h 10000"/>
                <a:gd name="connsiteX1" fmla="*/ 886 w 9981"/>
                <a:gd name="connsiteY1" fmla="*/ 9585 h 10000"/>
                <a:gd name="connsiteX2" fmla="*/ 889 w 9981"/>
                <a:gd name="connsiteY2" fmla="*/ 9187 h 10000"/>
                <a:gd name="connsiteX3" fmla="*/ 1 w 9981"/>
                <a:gd name="connsiteY3" fmla="*/ 9224 h 10000"/>
                <a:gd name="connsiteX4" fmla="*/ 651 w 9981"/>
                <a:gd name="connsiteY4" fmla="*/ 9686 h 10000"/>
                <a:gd name="connsiteX5" fmla="*/ 977 w 9981"/>
                <a:gd name="connsiteY5" fmla="*/ 9037 h 10000"/>
                <a:gd name="connsiteX6" fmla="*/ 843 w 9981"/>
                <a:gd name="connsiteY6" fmla="*/ 9465 h 10000"/>
                <a:gd name="connsiteX7" fmla="*/ 1166 w 9981"/>
                <a:gd name="connsiteY7" fmla="*/ 9107 h 10000"/>
                <a:gd name="connsiteX8" fmla="*/ 1370 w 9981"/>
                <a:gd name="connsiteY8" fmla="*/ 9604 h 10000"/>
                <a:gd name="connsiteX9" fmla="*/ 2284 w 9981"/>
                <a:gd name="connsiteY9" fmla="*/ 9202 h 10000"/>
                <a:gd name="connsiteX10" fmla="*/ 3673 w 9981"/>
                <a:gd name="connsiteY10" fmla="*/ 9465 h 10000"/>
                <a:gd name="connsiteX11" fmla="*/ 4199 w 9981"/>
                <a:gd name="connsiteY11" fmla="*/ 9246 h 10000"/>
                <a:gd name="connsiteX12" fmla="*/ 4937 w 9981"/>
                <a:gd name="connsiteY12" fmla="*/ 9465 h 10000"/>
                <a:gd name="connsiteX13" fmla="*/ 5253 w 9981"/>
                <a:gd name="connsiteY13" fmla="*/ 9202 h 10000"/>
                <a:gd name="connsiteX14" fmla="*/ 5306 w 9981"/>
                <a:gd name="connsiteY14" fmla="*/ 9400 h 10000"/>
                <a:gd name="connsiteX15" fmla="*/ 5413 w 9981"/>
                <a:gd name="connsiteY15" fmla="*/ 9268 h 10000"/>
                <a:gd name="connsiteX16" fmla="*/ 5377 w 9981"/>
                <a:gd name="connsiteY16" fmla="*/ 9487 h 10000"/>
                <a:gd name="connsiteX17" fmla="*/ 6518 w 9981"/>
                <a:gd name="connsiteY17" fmla="*/ 9246 h 10000"/>
                <a:gd name="connsiteX18" fmla="*/ 6326 w 9981"/>
                <a:gd name="connsiteY18" fmla="*/ 9487 h 10000"/>
                <a:gd name="connsiteX19" fmla="*/ 6835 w 9981"/>
                <a:gd name="connsiteY19" fmla="*/ 9224 h 10000"/>
                <a:gd name="connsiteX20" fmla="*/ 6835 w 9981"/>
                <a:gd name="connsiteY20" fmla="*/ 9531 h 10000"/>
                <a:gd name="connsiteX21" fmla="*/ 6977 w 9981"/>
                <a:gd name="connsiteY21" fmla="*/ 9180 h 10000"/>
                <a:gd name="connsiteX22" fmla="*/ 7502 w 9981"/>
                <a:gd name="connsiteY22" fmla="*/ 9465 h 10000"/>
                <a:gd name="connsiteX23" fmla="*/ 7345 w 9981"/>
                <a:gd name="connsiteY23" fmla="*/ 9224 h 10000"/>
                <a:gd name="connsiteX24" fmla="*/ 8171 w 9981"/>
                <a:gd name="connsiteY24" fmla="*/ 9465 h 10000"/>
                <a:gd name="connsiteX25" fmla="*/ 9042 w 9981"/>
                <a:gd name="connsiteY25" fmla="*/ 7471 h 10000"/>
                <a:gd name="connsiteX26" fmla="*/ 9773 w 9981"/>
                <a:gd name="connsiteY26" fmla="*/ 8905 h 10000"/>
                <a:gd name="connsiteX27" fmla="*/ 9171 w 9981"/>
                <a:gd name="connsiteY27" fmla="*/ 8528 h 10000"/>
                <a:gd name="connsiteX28" fmla="*/ 9480 w 9981"/>
                <a:gd name="connsiteY28" fmla="*/ 9482 h 10000"/>
                <a:gd name="connsiteX29" fmla="*/ 7803 w 9981"/>
                <a:gd name="connsiteY29" fmla="*/ 8524 h 10000"/>
                <a:gd name="connsiteX30" fmla="*/ 9928 w 9981"/>
                <a:gd name="connsiteY30" fmla="*/ 8195 h 10000"/>
                <a:gd name="connsiteX31" fmla="*/ 9207 w 9981"/>
                <a:gd name="connsiteY31" fmla="*/ 9487 h 10000"/>
                <a:gd name="connsiteX32" fmla="*/ 7767 w 9981"/>
                <a:gd name="connsiteY32" fmla="*/ 7230 h 10000"/>
                <a:gd name="connsiteX33" fmla="*/ 9928 w 9981"/>
                <a:gd name="connsiteY33" fmla="*/ 6113 h 10000"/>
                <a:gd name="connsiteX34" fmla="*/ 7803 w 9981"/>
                <a:gd name="connsiteY34" fmla="*/ 4820 h 10000"/>
                <a:gd name="connsiteX35" fmla="*/ 9981 w 9981"/>
                <a:gd name="connsiteY35" fmla="*/ 7296 h 10000"/>
                <a:gd name="connsiteX36" fmla="*/ 8066 w 9981"/>
                <a:gd name="connsiteY36" fmla="*/ 1709 h 10000"/>
                <a:gd name="connsiteX37" fmla="*/ 7785 w 9981"/>
                <a:gd name="connsiteY37" fmla="*/ 2454 h 10000"/>
                <a:gd name="connsiteX38" fmla="*/ 9332 w 9981"/>
                <a:gd name="connsiteY38" fmla="*/ 1161 h 10000"/>
                <a:gd name="connsiteX39" fmla="*/ 8347 w 9981"/>
                <a:gd name="connsiteY39" fmla="*/ 899 h 10000"/>
                <a:gd name="connsiteX40" fmla="*/ 9928 w 9981"/>
                <a:gd name="connsiteY40" fmla="*/ 3242 h 10000"/>
                <a:gd name="connsiteX41" fmla="*/ 7751 w 9981"/>
                <a:gd name="connsiteY41" fmla="*/ 3199 h 10000"/>
                <a:gd name="connsiteX42" fmla="*/ 9033 w 9981"/>
                <a:gd name="connsiteY42" fmla="*/ 0 h 10000"/>
                <a:gd name="connsiteX0" fmla="*/ 250 w 9348"/>
                <a:gd name="connsiteY0" fmla="*/ 10000 h 10000"/>
                <a:gd name="connsiteX1" fmla="*/ 236 w 9348"/>
                <a:gd name="connsiteY1" fmla="*/ 9585 h 10000"/>
                <a:gd name="connsiteX2" fmla="*/ 239 w 9348"/>
                <a:gd name="connsiteY2" fmla="*/ 9187 h 10000"/>
                <a:gd name="connsiteX3" fmla="*/ 411 w 9348"/>
                <a:gd name="connsiteY3" fmla="*/ 9502 h 10000"/>
                <a:gd name="connsiteX4" fmla="*/ 0 w 9348"/>
                <a:gd name="connsiteY4" fmla="*/ 9686 h 10000"/>
                <a:gd name="connsiteX5" fmla="*/ 327 w 9348"/>
                <a:gd name="connsiteY5" fmla="*/ 9037 h 10000"/>
                <a:gd name="connsiteX6" fmla="*/ 193 w 9348"/>
                <a:gd name="connsiteY6" fmla="*/ 9465 h 10000"/>
                <a:gd name="connsiteX7" fmla="*/ 516 w 9348"/>
                <a:gd name="connsiteY7" fmla="*/ 9107 h 10000"/>
                <a:gd name="connsiteX8" fmla="*/ 721 w 9348"/>
                <a:gd name="connsiteY8" fmla="*/ 9604 h 10000"/>
                <a:gd name="connsiteX9" fmla="*/ 1636 w 9348"/>
                <a:gd name="connsiteY9" fmla="*/ 9202 h 10000"/>
                <a:gd name="connsiteX10" fmla="*/ 3028 w 9348"/>
                <a:gd name="connsiteY10" fmla="*/ 9465 h 10000"/>
                <a:gd name="connsiteX11" fmla="*/ 3555 w 9348"/>
                <a:gd name="connsiteY11" fmla="*/ 9246 h 10000"/>
                <a:gd name="connsiteX12" fmla="*/ 4294 w 9348"/>
                <a:gd name="connsiteY12" fmla="*/ 9465 h 10000"/>
                <a:gd name="connsiteX13" fmla="*/ 4611 w 9348"/>
                <a:gd name="connsiteY13" fmla="*/ 9202 h 10000"/>
                <a:gd name="connsiteX14" fmla="*/ 4664 w 9348"/>
                <a:gd name="connsiteY14" fmla="*/ 9400 h 10000"/>
                <a:gd name="connsiteX15" fmla="*/ 4771 w 9348"/>
                <a:gd name="connsiteY15" fmla="*/ 9268 h 10000"/>
                <a:gd name="connsiteX16" fmla="*/ 4735 w 9348"/>
                <a:gd name="connsiteY16" fmla="*/ 9487 h 10000"/>
                <a:gd name="connsiteX17" fmla="*/ 5878 w 9348"/>
                <a:gd name="connsiteY17" fmla="*/ 9246 h 10000"/>
                <a:gd name="connsiteX18" fmla="*/ 5686 w 9348"/>
                <a:gd name="connsiteY18" fmla="*/ 9487 h 10000"/>
                <a:gd name="connsiteX19" fmla="*/ 6196 w 9348"/>
                <a:gd name="connsiteY19" fmla="*/ 9224 h 10000"/>
                <a:gd name="connsiteX20" fmla="*/ 6196 w 9348"/>
                <a:gd name="connsiteY20" fmla="*/ 9531 h 10000"/>
                <a:gd name="connsiteX21" fmla="*/ 6338 w 9348"/>
                <a:gd name="connsiteY21" fmla="*/ 9180 h 10000"/>
                <a:gd name="connsiteX22" fmla="*/ 6864 w 9348"/>
                <a:gd name="connsiteY22" fmla="*/ 9465 h 10000"/>
                <a:gd name="connsiteX23" fmla="*/ 6707 w 9348"/>
                <a:gd name="connsiteY23" fmla="*/ 9224 h 10000"/>
                <a:gd name="connsiteX24" fmla="*/ 7535 w 9348"/>
                <a:gd name="connsiteY24" fmla="*/ 9465 h 10000"/>
                <a:gd name="connsiteX25" fmla="*/ 8407 w 9348"/>
                <a:gd name="connsiteY25" fmla="*/ 7471 h 10000"/>
                <a:gd name="connsiteX26" fmla="*/ 9140 w 9348"/>
                <a:gd name="connsiteY26" fmla="*/ 8905 h 10000"/>
                <a:gd name="connsiteX27" fmla="*/ 8536 w 9348"/>
                <a:gd name="connsiteY27" fmla="*/ 8528 h 10000"/>
                <a:gd name="connsiteX28" fmla="*/ 8846 w 9348"/>
                <a:gd name="connsiteY28" fmla="*/ 9482 h 10000"/>
                <a:gd name="connsiteX29" fmla="*/ 7166 w 9348"/>
                <a:gd name="connsiteY29" fmla="*/ 8524 h 10000"/>
                <a:gd name="connsiteX30" fmla="*/ 9295 w 9348"/>
                <a:gd name="connsiteY30" fmla="*/ 8195 h 10000"/>
                <a:gd name="connsiteX31" fmla="*/ 8573 w 9348"/>
                <a:gd name="connsiteY31" fmla="*/ 9487 h 10000"/>
                <a:gd name="connsiteX32" fmla="*/ 7130 w 9348"/>
                <a:gd name="connsiteY32" fmla="*/ 7230 h 10000"/>
                <a:gd name="connsiteX33" fmla="*/ 9295 w 9348"/>
                <a:gd name="connsiteY33" fmla="*/ 6113 h 10000"/>
                <a:gd name="connsiteX34" fmla="*/ 7166 w 9348"/>
                <a:gd name="connsiteY34" fmla="*/ 4820 h 10000"/>
                <a:gd name="connsiteX35" fmla="*/ 9348 w 9348"/>
                <a:gd name="connsiteY35" fmla="*/ 7296 h 10000"/>
                <a:gd name="connsiteX36" fmla="*/ 7429 w 9348"/>
                <a:gd name="connsiteY36" fmla="*/ 1709 h 10000"/>
                <a:gd name="connsiteX37" fmla="*/ 7148 w 9348"/>
                <a:gd name="connsiteY37" fmla="*/ 2454 h 10000"/>
                <a:gd name="connsiteX38" fmla="*/ 8698 w 9348"/>
                <a:gd name="connsiteY38" fmla="*/ 1161 h 10000"/>
                <a:gd name="connsiteX39" fmla="*/ 7711 w 9348"/>
                <a:gd name="connsiteY39" fmla="*/ 899 h 10000"/>
                <a:gd name="connsiteX40" fmla="*/ 9295 w 9348"/>
                <a:gd name="connsiteY40" fmla="*/ 3242 h 10000"/>
                <a:gd name="connsiteX41" fmla="*/ 7114 w 9348"/>
                <a:gd name="connsiteY41" fmla="*/ 3199 h 10000"/>
                <a:gd name="connsiteX42" fmla="*/ 8398 w 9348"/>
                <a:gd name="connsiteY42" fmla="*/ 0 h 10000"/>
                <a:gd name="connsiteX0" fmla="*/ 177 w 10000"/>
                <a:gd name="connsiteY0" fmla="*/ 10765 h 10765"/>
                <a:gd name="connsiteX1" fmla="*/ 252 w 10000"/>
                <a:gd name="connsiteY1" fmla="*/ 9585 h 10765"/>
                <a:gd name="connsiteX2" fmla="*/ 256 w 10000"/>
                <a:gd name="connsiteY2" fmla="*/ 9187 h 10765"/>
                <a:gd name="connsiteX3" fmla="*/ 440 w 10000"/>
                <a:gd name="connsiteY3" fmla="*/ 9502 h 10765"/>
                <a:gd name="connsiteX4" fmla="*/ 0 w 10000"/>
                <a:gd name="connsiteY4" fmla="*/ 9686 h 10765"/>
                <a:gd name="connsiteX5" fmla="*/ 350 w 10000"/>
                <a:gd name="connsiteY5" fmla="*/ 9037 h 10765"/>
                <a:gd name="connsiteX6" fmla="*/ 206 w 10000"/>
                <a:gd name="connsiteY6" fmla="*/ 9465 h 10765"/>
                <a:gd name="connsiteX7" fmla="*/ 552 w 10000"/>
                <a:gd name="connsiteY7" fmla="*/ 9107 h 10765"/>
                <a:gd name="connsiteX8" fmla="*/ 771 w 10000"/>
                <a:gd name="connsiteY8" fmla="*/ 9604 h 10765"/>
                <a:gd name="connsiteX9" fmla="*/ 1750 w 10000"/>
                <a:gd name="connsiteY9" fmla="*/ 9202 h 10765"/>
                <a:gd name="connsiteX10" fmla="*/ 3239 w 10000"/>
                <a:gd name="connsiteY10" fmla="*/ 9465 h 10765"/>
                <a:gd name="connsiteX11" fmla="*/ 3803 w 10000"/>
                <a:gd name="connsiteY11" fmla="*/ 9246 h 10765"/>
                <a:gd name="connsiteX12" fmla="*/ 4593 w 10000"/>
                <a:gd name="connsiteY12" fmla="*/ 9465 h 10765"/>
                <a:gd name="connsiteX13" fmla="*/ 4933 w 10000"/>
                <a:gd name="connsiteY13" fmla="*/ 9202 h 10765"/>
                <a:gd name="connsiteX14" fmla="*/ 4989 w 10000"/>
                <a:gd name="connsiteY14" fmla="*/ 9400 h 10765"/>
                <a:gd name="connsiteX15" fmla="*/ 5104 w 10000"/>
                <a:gd name="connsiteY15" fmla="*/ 9268 h 10765"/>
                <a:gd name="connsiteX16" fmla="*/ 5065 w 10000"/>
                <a:gd name="connsiteY16" fmla="*/ 9487 h 10765"/>
                <a:gd name="connsiteX17" fmla="*/ 6288 w 10000"/>
                <a:gd name="connsiteY17" fmla="*/ 9246 h 10765"/>
                <a:gd name="connsiteX18" fmla="*/ 6083 w 10000"/>
                <a:gd name="connsiteY18" fmla="*/ 9487 h 10765"/>
                <a:gd name="connsiteX19" fmla="*/ 6628 w 10000"/>
                <a:gd name="connsiteY19" fmla="*/ 9224 h 10765"/>
                <a:gd name="connsiteX20" fmla="*/ 6628 w 10000"/>
                <a:gd name="connsiteY20" fmla="*/ 9531 h 10765"/>
                <a:gd name="connsiteX21" fmla="*/ 6780 w 10000"/>
                <a:gd name="connsiteY21" fmla="*/ 9180 h 10765"/>
                <a:gd name="connsiteX22" fmla="*/ 7343 w 10000"/>
                <a:gd name="connsiteY22" fmla="*/ 9465 h 10765"/>
                <a:gd name="connsiteX23" fmla="*/ 7175 w 10000"/>
                <a:gd name="connsiteY23" fmla="*/ 9224 h 10765"/>
                <a:gd name="connsiteX24" fmla="*/ 8061 w 10000"/>
                <a:gd name="connsiteY24" fmla="*/ 9465 h 10765"/>
                <a:gd name="connsiteX25" fmla="*/ 8993 w 10000"/>
                <a:gd name="connsiteY25" fmla="*/ 7471 h 10765"/>
                <a:gd name="connsiteX26" fmla="*/ 9777 w 10000"/>
                <a:gd name="connsiteY26" fmla="*/ 8905 h 10765"/>
                <a:gd name="connsiteX27" fmla="*/ 9131 w 10000"/>
                <a:gd name="connsiteY27" fmla="*/ 8528 h 10765"/>
                <a:gd name="connsiteX28" fmla="*/ 9463 w 10000"/>
                <a:gd name="connsiteY28" fmla="*/ 9482 h 10765"/>
                <a:gd name="connsiteX29" fmla="*/ 7666 w 10000"/>
                <a:gd name="connsiteY29" fmla="*/ 8524 h 10765"/>
                <a:gd name="connsiteX30" fmla="*/ 9943 w 10000"/>
                <a:gd name="connsiteY30" fmla="*/ 8195 h 10765"/>
                <a:gd name="connsiteX31" fmla="*/ 9171 w 10000"/>
                <a:gd name="connsiteY31" fmla="*/ 9487 h 10765"/>
                <a:gd name="connsiteX32" fmla="*/ 7627 w 10000"/>
                <a:gd name="connsiteY32" fmla="*/ 7230 h 10765"/>
                <a:gd name="connsiteX33" fmla="*/ 9943 w 10000"/>
                <a:gd name="connsiteY33" fmla="*/ 6113 h 10765"/>
                <a:gd name="connsiteX34" fmla="*/ 7666 w 10000"/>
                <a:gd name="connsiteY34" fmla="*/ 4820 h 10765"/>
                <a:gd name="connsiteX35" fmla="*/ 10000 w 10000"/>
                <a:gd name="connsiteY35" fmla="*/ 7296 h 10765"/>
                <a:gd name="connsiteX36" fmla="*/ 7947 w 10000"/>
                <a:gd name="connsiteY36" fmla="*/ 1709 h 10765"/>
                <a:gd name="connsiteX37" fmla="*/ 7647 w 10000"/>
                <a:gd name="connsiteY37" fmla="*/ 2454 h 10765"/>
                <a:gd name="connsiteX38" fmla="*/ 9305 w 10000"/>
                <a:gd name="connsiteY38" fmla="*/ 1161 h 10765"/>
                <a:gd name="connsiteX39" fmla="*/ 8249 w 10000"/>
                <a:gd name="connsiteY39" fmla="*/ 899 h 10765"/>
                <a:gd name="connsiteX40" fmla="*/ 9943 w 10000"/>
                <a:gd name="connsiteY40" fmla="*/ 3242 h 10765"/>
                <a:gd name="connsiteX41" fmla="*/ 7610 w 10000"/>
                <a:gd name="connsiteY41" fmla="*/ 3199 h 10765"/>
                <a:gd name="connsiteX42" fmla="*/ 8984 w 10000"/>
                <a:gd name="connsiteY42" fmla="*/ 0 h 10765"/>
                <a:gd name="connsiteX0" fmla="*/ 1 w 9824"/>
                <a:gd name="connsiteY0" fmla="*/ 10765 h 10765"/>
                <a:gd name="connsiteX1" fmla="*/ 76 w 9824"/>
                <a:gd name="connsiteY1" fmla="*/ 9585 h 10765"/>
                <a:gd name="connsiteX2" fmla="*/ 80 w 9824"/>
                <a:gd name="connsiteY2" fmla="*/ 9187 h 10765"/>
                <a:gd name="connsiteX3" fmla="*/ 264 w 9824"/>
                <a:gd name="connsiteY3" fmla="*/ 9502 h 10765"/>
                <a:gd name="connsiteX4" fmla="*/ 273 w 9824"/>
                <a:gd name="connsiteY4" fmla="*/ 10277 h 10765"/>
                <a:gd name="connsiteX5" fmla="*/ 174 w 9824"/>
                <a:gd name="connsiteY5" fmla="*/ 9037 h 10765"/>
                <a:gd name="connsiteX6" fmla="*/ 30 w 9824"/>
                <a:gd name="connsiteY6" fmla="*/ 9465 h 10765"/>
                <a:gd name="connsiteX7" fmla="*/ 376 w 9824"/>
                <a:gd name="connsiteY7" fmla="*/ 9107 h 10765"/>
                <a:gd name="connsiteX8" fmla="*/ 595 w 9824"/>
                <a:gd name="connsiteY8" fmla="*/ 9604 h 10765"/>
                <a:gd name="connsiteX9" fmla="*/ 1574 w 9824"/>
                <a:gd name="connsiteY9" fmla="*/ 9202 h 10765"/>
                <a:gd name="connsiteX10" fmla="*/ 3063 w 9824"/>
                <a:gd name="connsiteY10" fmla="*/ 9465 h 10765"/>
                <a:gd name="connsiteX11" fmla="*/ 3627 w 9824"/>
                <a:gd name="connsiteY11" fmla="*/ 9246 h 10765"/>
                <a:gd name="connsiteX12" fmla="*/ 4417 w 9824"/>
                <a:gd name="connsiteY12" fmla="*/ 9465 h 10765"/>
                <a:gd name="connsiteX13" fmla="*/ 4757 w 9824"/>
                <a:gd name="connsiteY13" fmla="*/ 9202 h 10765"/>
                <a:gd name="connsiteX14" fmla="*/ 4813 w 9824"/>
                <a:gd name="connsiteY14" fmla="*/ 9400 h 10765"/>
                <a:gd name="connsiteX15" fmla="*/ 4928 w 9824"/>
                <a:gd name="connsiteY15" fmla="*/ 9268 h 10765"/>
                <a:gd name="connsiteX16" fmla="*/ 4889 w 9824"/>
                <a:gd name="connsiteY16" fmla="*/ 9487 h 10765"/>
                <a:gd name="connsiteX17" fmla="*/ 6112 w 9824"/>
                <a:gd name="connsiteY17" fmla="*/ 9246 h 10765"/>
                <a:gd name="connsiteX18" fmla="*/ 5907 w 9824"/>
                <a:gd name="connsiteY18" fmla="*/ 9487 h 10765"/>
                <a:gd name="connsiteX19" fmla="*/ 6452 w 9824"/>
                <a:gd name="connsiteY19" fmla="*/ 9224 h 10765"/>
                <a:gd name="connsiteX20" fmla="*/ 6452 w 9824"/>
                <a:gd name="connsiteY20" fmla="*/ 9531 h 10765"/>
                <a:gd name="connsiteX21" fmla="*/ 6604 w 9824"/>
                <a:gd name="connsiteY21" fmla="*/ 9180 h 10765"/>
                <a:gd name="connsiteX22" fmla="*/ 7167 w 9824"/>
                <a:gd name="connsiteY22" fmla="*/ 9465 h 10765"/>
                <a:gd name="connsiteX23" fmla="*/ 6999 w 9824"/>
                <a:gd name="connsiteY23" fmla="*/ 9224 h 10765"/>
                <a:gd name="connsiteX24" fmla="*/ 7885 w 9824"/>
                <a:gd name="connsiteY24" fmla="*/ 9465 h 10765"/>
                <a:gd name="connsiteX25" fmla="*/ 8817 w 9824"/>
                <a:gd name="connsiteY25" fmla="*/ 7471 h 10765"/>
                <a:gd name="connsiteX26" fmla="*/ 9601 w 9824"/>
                <a:gd name="connsiteY26" fmla="*/ 8905 h 10765"/>
                <a:gd name="connsiteX27" fmla="*/ 8955 w 9824"/>
                <a:gd name="connsiteY27" fmla="*/ 8528 h 10765"/>
                <a:gd name="connsiteX28" fmla="*/ 9287 w 9824"/>
                <a:gd name="connsiteY28" fmla="*/ 9482 h 10765"/>
                <a:gd name="connsiteX29" fmla="*/ 7490 w 9824"/>
                <a:gd name="connsiteY29" fmla="*/ 8524 h 10765"/>
                <a:gd name="connsiteX30" fmla="*/ 9767 w 9824"/>
                <a:gd name="connsiteY30" fmla="*/ 8195 h 10765"/>
                <a:gd name="connsiteX31" fmla="*/ 8995 w 9824"/>
                <a:gd name="connsiteY31" fmla="*/ 9487 h 10765"/>
                <a:gd name="connsiteX32" fmla="*/ 7451 w 9824"/>
                <a:gd name="connsiteY32" fmla="*/ 7230 h 10765"/>
                <a:gd name="connsiteX33" fmla="*/ 9767 w 9824"/>
                <a:gd name="connsiteY33" fmla="*/ 6113 h 10765"/>
                <a:gd name="connsiteX34" fmla="*/ 7490 w 9824"/>
                <a:gd name="connsiteY34" fmla="*/ 4820 h 10765"/>
                <a:gd name="connsiteX35" fmla="*/ 9824 w 9824"/>
                <a:gd name="connsiteY35" fmla="*/ 7296 h 10765"/>
                <a:gd name="connsiteX36" fmla="*/ 7771 w 9824"/>
                <a:gd name="connsiteY36" fmla="*/ 1709 h 10765"/>
                <a:gd name="connsiteX37" fmla="*/ 7471 w 9824"/>
                <a:gd name="connsiteY37" fmla="*/ 2454 h 10765"/>
                <a:gd name="connsiteX38" fmla="*/ 9129 w 9824"/>
                <a:gd name="connsiteY38" fmla="*/ 1161 h 10765"/>
                <a:gd name="connsiteX39" fmla="*/ 8073 w 9824"/>
                <a:gd name="connsiteY39" fmla="*/ 899 h 10765"/>
                <a:gd name="connsiteX40" fmla="*/ 9767 w 9824"/>
                <a:gd name="connsiteY40" fmla="*/ 3242 h 10765"/>
                <a:gd name="connsiteX41" fmla="*/ 7434 w 9824"/>
                <a:gd name="connsiteY41" fmla="*/ 3199 h 10765"/>
                <a:gd name="connsiteX42" fmla="*/ 8808 w 9824"/>
                <a:gd name="connsiteY42" fmla="*/ 0 h 10765"/>
                <a:gd name="connsiteX0" fmla="*/ 61 w 10060"/>
                <a:gd name="connsiteY0" fmla="*/ 10000 h 10000"/>
                <a:gd name="connsiteX1" fmla="*/ 137 w 10060"/>
                <a:gd name="connsiteY1" fmla="*/ 8904 h 10000"/>
                <a:gd name="connsiteX2" fmla="*/ 141 w 10060"/>
                <a:gd name="connsiteY2" fmla="*/ 8534 h 10000"/>
                <a:gd name="connsiteX3" fmla="*/ 329 w 10060"/>
                <a:gd name="connsiteY3" fmla="*/ 8827 h 10000"/>
                <a:gd name="connsiteX4" fmla="*/ 338 w 10060"/>
                <a:gd name="connsiteY4" fmla="*/ 9547 h 10000"/>
                <a:gd name="connsiteX5" fmla="*/ 237 w 10060"/>
                <a:gd name="connsiteY5" fmla="*/ 8395 h 10000"/>
                <a:gd name="connsiteX6" fmla="*/ 0 w 10060"/>
                <a:gd name="connsiteY6" fmla="*/ 9115 h 10000"/>
                <a:gd name="connsiteX7" fmla="*/ 443 w 10060"/>
                <a:gd name="connsiteY7" fmla="*/ 8460 h 10000"/>
                <a:gd name="connsiteX8" fmla="*/ 666 w 10060"/>
                <a:gd name="connsiteY8" fmla="*/ 8922 h 10000"/>
                <a:gd name="connsiteX9" fmla="*/ 1662 w 10060"/>
                <a:gd name="connsiteY9" fmla="*/ 8548 h 10000"/>
                <a:gd name="connsiteX10" fmla="*/ 3178 w 10060"/>
                <a:gd name="connsiteY10" fmla="*/ 8792 h 10000"/>
                <a:gd name="connsiteX11" fmla="*/ 3752 w 10060"/>
                <a:gd name="connsiteY11" fmla="*/ 8589 h 10000"/>
                <a:gd name="connsiteX12" fmla="*/ 4556 w 10060"/>
                <a:gd name="connsiteY12" fmla="*/ 8792 h 10000"/>
                <a:gd name="connsiteX13" fmla="*/ 4902 w 10060"/>
                <a:gd name="connsiteY13" fmla="*/ 8548 h 10000"/>
                <a:gd name="connsiteX14" fmla="*/ 4959 w 10060"/>
                <a:gd name="connsiteY14" fmla="*/ 8732 h 10000"/>
                <a:gd name="connsiteX15" fmla="*/ 5076 w 10060"/>
                <a:gd name="connsiteY15" fmla="*/ 8609 h 10000"/>
                <a:gd name="connsiteX16" fmla="*/ 5037 w 10060"/>
                <a:gd name="connsiteY16" fmla="*/ 8813 h 10000"/>
                <a:gd name="connsiteX17" fmla="*/ 6281 w 10060"/>
                <a:gd name="connsiteY17" fmla="*/ 8589 h 10000"/>
                <a:gd name="connsiteX18" fmla="*/ 6073 w 10060"/>
                <a:gd name="connsiteY18" fmla="*/ 8813 h 10000"/>
                <a:gd name="connsiteX19" fmla="*/ 6628 w 10060"/>
                <a:gd name="connsiteY19" fmla="*/ 8569 h 10000"/>
                <a:gd name="connsiteX20" fmla="*/ 6628 w 10060"/>
                <a:gd name="connsiteY20" fmla="*/ 8854 h 10000"/>
                <a:gd name="connsiteX21" fmla="*/ 6782 w 10060"/>
                <a:gd name="connsiteY21" fmla="*/ 8528 h 10000"/>
                <a:gd name="connsiteX22" fmla="*/ 7355 w 10060"/>
                <a:gd name="connsiteY22" fmla="*/ 8792 h 10000"/>
                <a:gd name="connsiteX23" fmla="*/ 7184 w 10060"/>
                <a:gd name="connsiteY23" fmla="*/ 8569 h 10000"/>
                <a:gd name="connsiteX24" fmla="*/ 8086 w 10060"/>
                <a:gd name="connsiteY24" fmla="*/ 8792 h 10000"/>
                <a:gd name="connsiteX25" fmla="*/ 9035 w 10060"/>
                <a:gd name="connsiteY25" fmla="*/ 6940 h 10000"/>
                <a:gd name="connsiteX26" fmla="*/ 9833 w 10060"/>
                <a:gd name="connsiteY26" fmla="*/ 8272 h 10000"/>
                <a:gd name="connsiteX27" fmla="*/ 9175 w 10060"/>
                <a:gd name="connsiteY27" fmla="*/ 7922 h 10000"/>
                <a:gd name="connsiteX28" fmla="*/ 9513 w 10060"/>
                <a:gd name="connsiteY28" fmla="*/ 8808 h 10000"/>
                <a:gd name="connsiteX29" fmla="*/ 7684 w 10060"/>
                <a:gd name="connsiteY29" fmla="*/ 7918 h 10000"/>
                <a:gd name="connsiteX30" fmla="*/ 10002 w 10060"/>
                <a:gd name="connsiteY30" fmla="*/ 7613 h 10000"/>
                <a:gd name="connsiteX31" fmla="*/ 9216 w 10060"/>
                <a:gd name="connsiteY31" fmla="*/ 8813 h 10000"/>
                <a:gd name="connsiteX32" fmla="*/ 7644 w 10060"/>
                <a:gd name="connsiteY32" fmla="*/ 6716 h 10000"/>
                <a:gd name="connsiteX33" fmla="*/ 10002 w 10060"/>
                <a:gd name="connsiteY33" fmla="*/ 5679 h 10000"/>
                <a:gd name="connsiteX34" fmla="*/ 7684 w 10060"/>
                <a:gd name="connsiteY34" fmla="*/ 4477 h 10000"/>
                <a:gd name="connsiteX35" fmla="*/ 10060 w 10060"/>
                <a:gd name="connsiteY35" fmla="*/ 6778 h 10000"/>
                <a:gd name="connsiteX36" fmla="*/ 7970 w 10060"/>
                <a:gd name="connsiteY36" fmla="*/ 1588 h 10000"/>
                <a:gd name="connsiteX37" fmla="*/ 7665 w 10060"/>
                <a:gd name="connsiteY37" fmla="*/ 2280 h 10000"/>
                <a:gd name="connsiteX38" fmla="*/ 9353 w 10060"/>
                <a:gd name="connsiteY38" fmla="*/ 1078 h 10000"/>
                <a:gd name="connsiteX39" fmla="*/ 8278 w 10060"/>
                <a:gd name="connsiteY39" fmla="*/ 835 h 10000"/>
                <a:gd name="connsiteX40" fmla="*/ 10002 w 10060"/>
                <a:gd name="connsiteY40" fmla="*/ 3012 h 10000"/>
                <a:gd name="connsiteX41" fmla="*/ 7627 w 10060"/>
                <a:gd name="connsiteY41" fmla="*/ 2972 h 10000"/>
                <a:gd name="connsiteX42" fmla="*/ 9026 w 10060"/>
                <a:gd name="connsiteY42" fmla="*/ 0 h 10000"/>
                <a:gd name="connsiteX0" fmla="*/ 137 w 10060"/>
                <a:gd name="connsiteY0" fmla="*/ 8904 h 9547"/>
                <a:gd name="connsiteX1" fmla="*/ 141 w 10060"/>
                <a:gd name="connsiteY1" fmla="*/ 8534 h 9547"/>
                <a:gd name="connsiteX2" fmla="*/ 329 w 10060"/>
                <a:gd name="connsiteY2" fmla="*/ 8827 h 9547"/>
                <a:gd name="connsiteX3" fmla="*/ 338 w 10060"/>
                <a:gd name="connsiteY3" fmla="*/ 9547 h 9547"/>
                <a:gd name="connsiteX4" fmla="*/ 237 w 10060"/>
                <a:gd name="connsiteY4" fmla="*/ 8395 h 9547"/>
                <a:gd name="connsiteX5" fmla="*/ 0 w 10060"/>
                <a:gd name="connsiteY5" fmla="*/ 9115 h 9547"/>
                <a:gd name="connsiteX6" fmla="*/ 443 w 10060"/>
                <a:gd name="connsiteY6" fmla="*/ 8460 h 9547"/>
                <a:gd name="connsiteX7" fmla="*/ 666 w 10060"/>
                <a:gd name="connsiteY7" fmla="*/ 8922 h 9547"/>
                <a:gd name="connsiteX8" fmla="*/ 1662 w 10060"/>
                <a:gd name="connsiteY8" fmla="*/ 8548 h 9547"/>
                <a:gd name="connsiteX9" fmla="*/ 3178 w 10060"/>
                <a:gd name="connsiteY9" fmla="*/ 8792 h 9547"/>
                <a:gd name="connsiteX10" fmla="*/ 3752 w 10060"/>
                <a:gd name="connsiteY10" fmla="*/ 8589 h 9547"/>
                <a:gd name="connsiteX11" fmla="*/ 4556 w 10060"/>
                <a:gd name="connsiteY11" fmla="*/ 8792 h 9547"/>
                <a:gd name="connsiteX12" fmla="*/ 4902 w 10060"/>
                <a:gd name="connsiteY12" fmla="*/ 8548 h 9547"/>
                <a:gd name="connsiteX13" fmla="*/ 4959 w 10060"/>
                <a:gd name="connsiteY13" fmla="*/ 8732 h 9547"/>
                <a:gd name="connsiteX14" fmla="*/ 5076 w 10060"/>
                <a:gd name="connsiteY14" fmla="*/ 8609 h 9547"/>
                <a:gd name="connsiteX15" fmla="*/ 5037 w 10060"/>
                <a:gd name="connsiteY15" fmla="*/ 8813 h 9547"/>
                <a:gd name="connsiteX16" fmla="*/ 6281 w 10060"/>
                <a:gd name="connsiteY16" fmla="*/ 8589 h 9547"/>
                <a:gd name="connsiteX17" fmla="*/ 6073 w 10060"/>
                <a:gd name="connsiteY17" fmla="*/ 8813 h 9547"/>
                <a:gd name="connsiteX18" fmla="*/ 6628 w 10060"/>
                <a:gd name="connsiteY18" fmla="*/ 8569 h 9547"/>
                <a:gd name="connsiteX19" fmla="*/ 6628 w 10060"/>
                <a:gd name="connsiteY19" fmla="*/ 8854 h 9547"/>
                <a:gd name="connsiteX20" fmla="*/ 6782 w 10060"/>
                <a:gd name="connsiteY20" fmla="*/ 8528 h 9547"/>
                <a:gd name="connsiteX21" fmla="*/ 7355 w 10060"/>
                <a:gd name="connsiteY21" fmla="*/ 8792 h 9547"/>
                <a:gd name="connsiteX22" fmla="*/ 7184 w 10060"/>
                <a:gd name="connsiteY22" fmla="*/ 8569 h 9547"/>
                <a:gd name="connsiteX23" fmla="*/ 8086 w 10060"/>
                <a:gd name="connsiteY23" fmla="*/ 8792 h 9547"/>
                <a:gd name="connsiteX24" fmla="*/ 9035 w 10060"/>
                <a:gd name="connsiteY24" fmla="*/ 6940 h 9547"/>
                <a:gd name="connsiteX25" fmla="*/ 9833 w 10060"/>
                <a:gd name="connsiteY25" fmla="*/ 8272 h 9547"/>
                <a:gd name="connsiteX26" fmla="*/ 9175 w 10060"/>
                <a:gd name="connsiteY26" fmla="*/ 7922 h 9547"/>
                <a:gd name="connsiteX27" fmla="*/ 9513 w 10060"/>
                <a:gd name="connsiteY27" fmla="*/ 8808 h 9547"/>
                <a:gd name="connsiteX28" fmla="*/ 7684 w 10060"/>
                <a:gd name="connsiteY28" fmla="*/ 7918 h 9547"/>
                <a:gd name="connsiteX29" fmla="*/ 10002 w 10060"/>
                <a:gd name="connsiteY29" fmla="*/ 7613 h 9547"/>
                <a:gd name="connsiteX30" fmla="*/ 9216 w 10060"/>
                <a:gd name="connsiteY30" fmla="*/ 8813 h 9547"/>
                <a:gd name="connsiteX31" fmla="*/ 7644 w 10060"/>
                <a:gd name="connsiteY31" fmla="*/ 6716 h 9547"/>
                <a:gd name="connsiteX32" fmla="*/ 10002 w 10060"/>
                <a:gd name="connsiteY32" fmla="*/ 5679 h 9547"/>
                <a:gd name="connsiteX33" fmla="*/ 7684 w 10060"/>
                <a:gd name="connsiteY33" fmla="*/ 4477 h 9547"/>
                <a:gd name="connsiteX34" fmla="*/ 10060 w 10060"/>
                <a:gd name="connsiteY34" fmla="*/ 6778 h 9547"/>
                <a:gd name="connsiteX35" fmla="*/ 7970 w 10060"/>
                <a:gd name="connsiteY35" fmla="*/ 1588 h 9547"/>
                <a:gd name="connsiteX36" fmla="*/ 7665 w 10060"/>
                <a:gd name="connsiteY36" fmla="*/ 2280 h 9547"/>
                <a:gd name="connsiteX37" fmla="*/ 9353 w 10060"/>
                <a:gd name="connsiteY37" fmla="*/ 1078 h 9547"/>
                <a:gd name="connsiteX38" fmla="*/ 8278 w 10060"/>
                <a:gd name="connsiteY38" fmla="*/ 835 h 9547"/>
                <a:gd name="connsiteX39" fmla="*/ 10002 w 10060"/>
                <a:gd name="connsiteY39" fmla="*/ 3012 h 9547"/>
                <a:gd name="connsiteX40" fmla="*/ 7627 w 10060"/>
                <a:gd name="connsiteY40" fmla="*/ 2972 h 9547"/>
                <a:gd name="connsiteX41" fmla="*/ 9026 w 10060"/>
                <a:gd name="connsiteY41" fmla="*/ 0 h 9547"/>
                <a:gd name="connsiteX0" fmla="*/ 0 w 9864"/>
                <a:gd name="connsiteY0" fmla="*/ 9326 h 10000"/>
                <a:gd name="connsiteX1" fmla="*/ 4 w 9864"/>
                <a:gd name="connsiteY1" fmla="*/ 8939 h 10000"/>
                <a:gd name="connsiteX2" fmla="*/ 191 w 9864"/>
                <a:gd name="connsiteY2" fmla="*/ 9246 h 10000"/>
                <a:gd name="connsiteX3" fmla="*/ 200 w 9864"/>
                <a:gd name="connsiteY3" fmla="*/ 10000 h 10000"/>
                <a:gd name="connsiteX4" fmla="*/ 100 w 9864"/>
                <a:gd name="connsiteY4" fmla="*/ 8793 h 10000"/>
                <a:gd name="connsiteX5" fmla="*/ 304 w 9864"/>
                <a:gd name="connsiteY5" fmla="*/ 8861 h 10000"/>
                <a:gd name="connsiteX6" fmla="*/ 526 w 9864"/>
                <a:gd name="connsiteY6" fmla="*/ 9345 h 10000"/>
                <a:gd name="connsiteX7" fmla="*/ 1516 w 9864"/>
                <a:gd name="connsiteY7" fmla="*/ 8954 h 10000"/>
                <a:gd name="connsiteX8" fmla="*/ 3023 w 9864"/>
                <a:gd name="connsiteY8" fmla="*/ 9209 h 10000"/>
                <a:gd name="connsiteX9" fmla="*/ 3594 w 9864"/>
                <a:gd name="connsiteY9" fmla="*/ 8997 h 10000"/>
                <a:gd name="connsiteX10" fmla="*/ 4393 w 9864"/>
                <a:gd name="connsiteY10" fmla="*/ 9209 h 10000"/>
                <a:gd name="connsiteX11" fmla="*/ 4737 w 9864"/>
                <a:gd name="connsiteY11" fmla="*/ 8954 h 10000"/>
                <a:gd name="connsiteX12" fmla="*/ 4793 w 9864"/>
                <a:gd name="connsiteY12" fmla="*/ 9146 h 10000"/>
                <a:gd name="connsiteX13" fmla="*/ 4910 w 9864"/>
                <a:gd name="connsiteY13" fmla="*/ 9017 h 10000"/>
                <a:gd name="connsiteX14" fmla="*/ 4871 w 9864"/>
                <a:gd name="connsiteY14" fmla="*/ 9231 h 10000"/>
                <a:gd name="connsiteX15" fmla="*/ 6108 w 9864"/>
                <a:gd name="connsiteY15" fmla="*/ 8997 h 10000"/>
                <a:gd name="connsiteX16" fmla="*/ 5901 w 9864"/>
                <a:gd name="connsiteY16" fmla="*/ 9231 h 10000"/>
                <a:gd name="connsiteX17" fmla="*/ 6452 w 9864"/>
                <a:gd name="connsiteY17" fmla="*/ 8976 h 10000"/>
                <a:gd name="connsiteX18" fmla="*/ 6452 w 9864"/>
                <a:gd name="connsiteY18" fmla="*/ 9274 h 10000"/>
                <a:gd name="connsiteX19" fmla="*/ 6606 w 9864"/>
                <a:gd name="connsiteY19" fmla="*/ 8933 h 10000"/>
                <a:gd name="connsiteX20" fmla="*/ 7175 w 9864"/>
                <a:gd name="connsiteY20" fmla="*/ 9209 h 10000"/>
                <a:gd name="connsiteX21" fmla="*/ 7005 w 9864"/>
                <a:gd name="connsiteY21" fmla="*/ 8976 h 10000"/>
                <a:gd name="connsiteX22" fmla="*/ 7902 w 9864"/>
                <a:gd name="connsiteY22" fmla="*/ 9209 h 10000"/>
                <a:gd name="connsiteX23" fmla="*/ 8845 w 9864"/>
                <a:gd name="connsiteY23" fmla="*/ 7269 h 10000"/>
                <a:gd name="connsiteX24" fmla="*/ 9638 w 9864"/>
                <a:gd name="connsiteY24" fmla="*/ 8665 h 10000"/>
                <a:gd name="connsiteX25" fmla="*/ 8984 w 9864"/>
                <a:gd name="connsiteY25" fmla="*/ 8298 h 10000"/>
                <a:gd name="connsiteX26" fmla="*/ 9320 w 9864"/>
                <a:gd name="connsiteY26" fmla="*/ 9226 h 10000"/>
                <a:gd name="connsiteX27" fmla="*/ 7502 w 9864"/>
                <a:gd name="connsiteY27" fmla="*/ 8294 h 10000"/>
                <a:gd name="connsiteX28" fmla="*/ 9806 w 9864"/>
                <a:gd name="connsiteY28" fmla="*/ 7974 h 10000"/>
                <a:gd name="connsiteX29" fmla="*/ 9025 w 9864"/>
                <a:gd name="connsiteY29" fmla="*/ 9231 h 10000"/>
                <a:gd name="connsiteX30" fmla="*/ 7462 w 9864"/>
                <a:gd name="connsiteY30" fmla="*/ 7035 h 10000"/>
                <a:gd name="connsiteX31" fmla="*/ 9806 w 9864"/>
                <a:gd name="connsiteY31" fmla="*/ 5948 h 10000"/>
                <a:gd name="connsiteX32" fmla="*/ 7502 w 9864"/>
                <a:gd name="connsiteY32" fmla="*/ 4689 h 10000"/>
                <a:gd name="connsiteX33" fmla="*/ 9864 w 9864"/>
                <a:gd name="connsiteY33" fmla="*/ 7100 h 10000"/>
                <a:gd name="connsiteX34" fmla="*/ 7786 w 9864"/>
                <a:gd name="connsiteY34" fmla="*/ 1663 h 10000"/>
                <a:gd name="connsiteX35" fmla="*/ 7483 w 9864"/>
                <a:gd name="connsiteY35" fmla="*/ 2388 h 10000"/>
                <a:gd name="connsiteX36" fmla="*/ 9161 w 9864"/>
                <a:gd name="connsiteY36" fmla="*/ 1129 h 10000"/>
                <a:gd name="connsiteX37" fmla="*/ 8093 w 9864"/>
                <a:gd name="connsiteY37" fmla="*/ 875 h 10000"/>
                <a:gd name="connsiteX38" fmla="*/ 9806 w 9864"/>
                <a:gd name="connsiteY38" fmla="*/ 3155 h 10000"/>
                <a:gd name="connsiteX39" fmla="*/ 7446 w 9864"/>
                <a:gd name="connsiteY39" fmla="*/ 3113 h 10000"/>
                <a:gd name="connsiteX40" fmla="*/ 8836 w 9864"/>
                <a:gd name="connsiteY40" fmla="*/ 0 h 10000"/>
                <a:gd name="connsiteX0" fmla="*/ 0 w 10000"/>
                <a:gd name="connsiteY0" fmla="*/ 9326 h 10000"/>
                <a:gd name="connsiteX1" fmla="*/ 4 w 10000"/>
                <a:gd name="connsiteY1" fmla="*/ 8939 h 10000"/>
                <a:gd name="connsiteX2" fmla="*/ 203 w 10000"/>
                <a:gd name="connsiteY2" fmla="*/ 10000 h 10000"/>
                <a:gd name="connsiteX3" fmla="*/ 101 w 10000"/>
                <a:gd name="connsiteY3" fmla="*/ 8793 h 10000"/>
                <a:gd name="connsiteX4" fmla="*/ 308 w 10000"/>
                <a:gd name="connsiteY4" fmla="*/ 8861 h 10000"/>
                <a:gd name="connsiteX5" fmla="*/ 533 w 10000"/>
                <a:gd name="connsiteY5" fmla="*/ 9345 h 10000"/>
                <a:gd name="connsiteX6" fmla="*/ 1537 w 10000"/>
                <a:gd name="connsiteY6" fmla="*/ 8954 h 10000"/>
                <a:gd name="connsiteX7" fmla="*/ 3065 w 10000"/>
                <a:gd name="connsiteY7" fmla="*/ 9209 h 10000"/>
                <a:gd name="connsiteX8" fmla="*/ 3644 w 10000"/>
                <a:gd name="connsiteY8" fmla="*/ 8997 h 10000"/>
                <a:gd name="connsiteX9" fmla="*/ 4454 w 10000"/>
                <a:gd name="connsiteY9" fmla="*/ 9209 h 10000"/>
                <a:gd name="connsiteX10" fmla="*/ 4802 w 10000"/>
                <a:gd name="connsiteY10" fmla="*/ 8954 h 10000"/>
                <a:gd name="connsiteX11" fmla="*/ 4859 w 10000"/>
                <a:gd name="connsiteY11" fmla="*/ 9146 h 10000"/>
                <a:gd name="connsiteX12" fmla="*/ 4978 w 10000"/>
                <a:gd name="connsiteY12" fmla="*/ 9017 h 10000"/>
                <a:gd name="connsiteX13" fmla="*/ 4938 w 10000"/>
                <a:gd name="connsiteY13" fmla="*/ 9231 h 10000"/>
                <a:gd name="connsiteX14" fmla="*/ 6192 w 10000"/>
                <a:gd name="connsiteY14" fmla="*/ 8997 h 10000"/>
                <a:gd name="connsiteX15" fmla="*/ 5982 w 10000"/>
                <a:gd name="connsiteY15" fmla="*/ 9231 h 10000"/>
                <a:gd name="connsiteX16" fmla="*/ 6541 w 10000"/>
                <a:gd name="connsiteY16" fmla="*/ 8976 h 10000"/>
                <a:gd name="connsiteX17" fmla="*/ 6541 w 10000"/>
                <a:gd name="connsiteY17" fmla="*/ 9274 h 10000"/>
                <a:gd name="connsiteX18" fmla="*/ 6697 w 10000"/>
                <a:gd name="connsiteY18" fmla="*/ 8933 h 10000"/>
                <a:gd name="connsiteX19" fmla="*/ 7274 w 10000"/>
                <a:gd name="connsiteY19" fmla="*/ 9209 h 10000"/>
                <a:gd name="connsiteX20" fmla="*/ 7102 w 10000"/>
                <a:gd name="connsiteY20" fmla="*/ 8976 h 10000"/>
                <a:gd name="connsiteX21" fmla="*/ 8011 w 10000"/>
                <a:gd name="connsiteY21" fmla="*/ 9209 h 10000"/>
                <a:gd name="connsiteX22" fmla="*/ 8967 w 10000"/>
                <a:gd name="connsiteY22" fmla="*/ 7269 h 10000"/>
                <a:gd name="connsiteX23" fmla="*/ 9771 w 10000"/>
                <a:gd name="connsiteY23" fmla="*/ 8665 h 10000"/>
                <a:gd name="connsiteX24" fmla="*/ 9108 w 10000"/>
                <a:gd name="connsiteY24" fmla="*/ 8298 h 10000"/>
                <a:gd name="connsiteX25" fmla="*/ 9448 w 10000"/>
                <a:gd name="connsiteY25" fmla="*/ 9226 h 10000"/>
                <a:gd name="connsiteX26" fmla="*/ 7605 w 10000"/>
                <a:gd name="connsiteY26" fmla="*/ 8294 h 10000"/>
                <a:gd name="connsiteX27" fmla="*/ 9941 w 10000"/>
                <a:gd name="connsiteY27" fmla="*/ 7974 h 10000"/>
                <a:gd name="connsiteX28" fmla="*/ 9149 w 10000"/>
                <a:gd name="connsiteY28" fmla="*/ 9231 h 10000"/>
                <a:gd name="connsiteX29" fmla="*/ 7565 w 10000"/>
                <a:gd name="connsiteY29" fmla="*/ 7035 h 10000"/>
                <a:gd name="connsiteX30" fmla="*/ 9941 w 10000"/>
                <a:gd name="connsiteY30" fmla="*/ 5948 h 10000"/>
                <a:gd name="connsiteX31" fmla="*/ 7605 w 10000"/>
                <a:gd name="connsiteY31" fmla="*/ 4689 h 10000"/>
                <a:gd name="connsiteX32" fmla="*/ 10000 w 10000"/>
                <a:gd name="connsiteY32" fmla="*/ 7100 h 10000"/>
                <a:gd name="connsiteX33" fmla="*/ 7893 w 10000"/>
                <a:gd name="connsiteY33" fmla="*/ 1663 h 10000"/>
                <a:gd name="connsiteX34" fmla="*/ 7586 w 10000"/>
                <a:gd name="connsiteY34" fmla="*/ 2388 h 10000"/>
                <a:gd name="connsiteX35" fmla="*/ 9287 w 10000"/>
                <a:gd name="connsiteY35" fmla="*/ 1129 h 10000"/>
                <a:gd name="connsiteX36" fmla="*/ 8205 w 10000"/>
                <a:gd name="connsiteY36" fmla="*/ 875 h 10000"/>
                <a:gd name="connsiteX37" fmla="*/ 9941 w 10000"/>
                <a:gd name="connsiteY37" fmla="*/ 3155 h 10000"/>
                <a:gd name="connsiteX38" fmla="*/ 7549 w 10000"/>
                <a:gd name="connsiteY38" fmla="*/ 3113 h 10000"/>
                <a:gd name="connsiteX39" fmla="*/ 8958 w 10000"/>
                <a:gd name="connsiteY39" fmla="*/ 0 h 10000"/>
                <a:gd name="connsiteX0" fmla="*/ 0 w 10000"/>
                <a:gd name="connsiteY0" fmla="*/ 9326 h 10000"/>
                <a:gd name="connsiteX1" fmla="*/ 4 w 10000"/>
                <a:gd name="connsiteY1" fmla="*/ 8939 h 10000"/>
                <a:gd name="connsiteX2" fmla="*/ 203 w 10000"/>
                <a:gd name="connsiteY2" fmla="*/ 10000 h 10000"/>
                <a:gd name="connsiteX3" fmla="*/ 101 w 10000"/>
                <a:gd name="connsiteY3" fmla="*/ 8793 h 10000"/>
                <a:gd name="connsiteX4" fmla="*/ 308 w 10000"/>
                <a:gd name="connsiteY4" fmla="*/ 8861 h 10000"/>
                <a:gd name="connsiteX5" fmla="*/ 1537 w 10000"/>
                <a:gd name="connsiteY5" fmla="*/ 8954 h 10000"/>
                <a:gd name="connsiteX6" fmla="*/ 3065 w 10000"/>
                <a:gd name="connsiteY6" fmla="*/ 9209 h 10000"/>
                <a:gd name="connsiteX7" fmla="*/ 3644 w 10000"/>
                <a:gd name="connsiteY7" fmla="*/ 8997 h 10000"/>
                <a:gd name="connsiteX8" fmla="*/ 4454 w 10000"/>
                <a:gd name="connsiteY8" fmla="*/ 9209 h 10000"/>
                <a:gd name="connsiteX9" fmla="*/ 4802 w 10000"/>
                <a:gd name="connsiteY9" fmla="*/ 8954 h 10000"/>
                <a:gd name="connsiteX10" fmla="*/ 4859 w 10000"/>
                <a:gd name="connsiteY10" fmla="*/ 9146 h 10000"/>
                <a:gd name="connsiteX11" fmla="*/ 4978 w 10000"/>
                <a:gd name="connsiteY11" fmla="*/ 9017 h 10000"/>
                <a:gd name="connsiteX12" fmla="*/ 4938 w 10000"/>
                <a:gd name="connsiteY12" fmla="*/ 9231 h 10000"/>
                <a:gd name="connsiteX13" fmla="*/ 6192 w 10000"/>
                <a:gd name="connsiteY13" fmla="*/ 8997 h 10000"/>
                <a:gd name="connsiteX14" fmla="*/ 5982 w 10000"/>
                <a:gd name="connsiteY14" fmla="*/ 9231 h 10000"/>
                <a:gd name="connsiteX15" fmla="*/ 6541 w 10000"/>
                <a:gd name="connsiteY15" fmla="*/ 8976 h 10000"/>
                <a:gd name="connsiteX16" fmla="*/ 6541 w 10000"/>
                <a:gd name="connsiteY16" fmla="*/ 9274 h 10000"/>
                <a:gd name="connsiteX17" fmla="*/ 6697 w 10000"/>
                <a:gd name="connsiteY17" fmla="*/ 8933 h 10000"/>
                <a:gd name="connsiteX18" fmla="*/ 7274 w 10000"/>
                <a:gd name="connsiteY18" fmla="*/ 9209 h 10000"/>
                <a:gd name="connsiteX19" fmla="*/ 7102 w 10000"/>
                <a:gd name="connsiteY19" fmla="*/ 8976 h 10000"/>
                <a:gd name="connsiteX20" fmla="*/ 8011 w 10000"/>
                <a:gd name="connsiteY20" fmla="*/ 9209 h 10000"/>
                <a:gd name="connsiteX21" fmla="*/ 8967 w 10000"/>
                <a:gd name="connsiteY21" fmla="*/ 7269 h 10000"/>
                <a:gd name="connsiteX22" fmla="*/ 9771 w 10000"/>
                <a:gd name="connsiteY22" fmla="*/ 8665 h 10000"/>
                <a:gd name="connsiteX23" fmla="*/ 9108 w 10000"/>
                <a:gd name="connsiteY23" fmla="*/ 8298 h 10000"/>
                <a:gd name="connsiteX24" fmla="*/ 9448 w 10000"/>
                <a:gd name="connsiteY24" fmla="*/ 9226 h 10000"/>
                <a:gd name="connsiteX25" fmla="*/ 7605 w 10000"/>
                <a:gd name="connsiteY25" fmla="*/ 8294 h 10000"/>
                <a:gd name="connsiteX26" fmla="*/ 9941 w 10000"/>
                <a:gd name="connsiteY26" fmla="*/ 7974 h 10000"/>
                <a:gd name="connsiteX27" fmla="*/ 9149 w 10000"/>
                <a:gd name="connsiteY27" fmla="*/ 9231 h 10000"/>
                <a:gd name="connsiteX28" fmla="*/ 7565 w 10000"/>
                <a:gd name="connsiteY28" fmla="*/ 7035 h 10000"/>
                <a:gd name="connsiteX29" fmla="*/ 9941 w 10000"/>
                <a:gd name="connsiteY29" fmla="*/ 5948 h 10000"/>
                <a:gd name="connsiteX30" fmla="*/ 7605 w 10000"/>
                <a:gd name="connsiteY30" fmla="*/ 4689 h 10000"/>
                <a:gd name="connsiteX31" fmla="*/ 10000 w 10000"/>
                <a:gd name="connsiteY31" fmla="*/ 7100 h 10000"/>
                <a:gd name="connsiteX32" fmla="*/ 7893 w 10000"/>
                <a:gd name="connsiteY32" fmla="*/ 1663 h 10000"/>
                <a:gd name="connsiteX33" fmla="*/ 7586 w 10000"/>
                <a:gd name="connsiteY33" fmla="*/ 2388 h 10000"/>
                <a:gd name="connsiteX34" fmla="*/ 9287 w 10000"/>
                <a:gd name="connsiteY34" fmla="*/ 1129 h 10000"/>
                <a:gd name="connsiteX35" fmla="*/ 8205 w 10000"/>
                <a:gd name="connsiteY35" fmla="*/ 875 h 10000"/>
                <a:gd name="connsiteX36" fmla="*/ 9941 w 10000"/>
                <a:gd name="connsiteY36" fmla="*/ 3155 h 10000"/>
                <a:gd name="connsiteX37" fmla="*/ 7549 w 10000"/>
                <a:gd name="connsiteY37" fmla="*/ 3113 h 10000"/>
                <a:gd name="connsiteX38" fmla="*/ 8958 w 10000"/>
                <a:gd name="connsiteY38" fmla="*/ 0 h 10000"/>
                <a:gd name="connsiteX0" fmla="*/ 0 w 10000"/>
                <a:gd name="connsiteY0" fmla="*/ 9326 h 9326"/>
                <a:gd name="connsiteX1" fmla="*/ 4 w 10000"/>
                <a:gd name="connsiteY1" fmla="*/ 8939 h 9326"/>
                <a:gd name="connsiteX2" fmla="*/ 101 w 10000"/>
                <a:gd name="connsiteY2" fmla="*/ 8793 h 9326"/>
                <a:gd name="connsiteX3" fmla="*/ 308 w 10000"/>
                <a:gd name="connsiteY3" fmla="*/ 8861 h 9326"/>
                <a:gd name="connsiteX4" fmla="*/ 1537 w 10000"/>
                <a:gd name="connsiteY4" fmla="*/ 8954 h 9326"/>
                <a:gd name="connsiteX5" fmla="*/ 3065 w 10000"/>
                <a:gd name="connsiteY5" fmla="*/ 9209 h 9326"/>
                <a:gd name="connsiteX6" fmla="*/ 3644 w 10000"/>
                <a:gd name="connsiteY6" fmla="*/ 8997 h 9326"/>
                <a:gd name="connsiteX7" fmla="*/ 4454 w 10000"/>
                <a:gd name="connsiteY7" fmla="*/ 9209 h 9326"/>
                <a:gd name="connsiteX8" fmla="*/ 4802 w 10000"/>
                <a:gd name="connsiteY8" fmla="*/ 8954 h 9326"/>
                <a:gd name="connsiteX9" fmla="*/ 4859 w 10000"/>
                <a:gd name="connsiteY9" fmla="*/ 9146 h 9326"/>
                <a:gd name="connsiteX10" fmla="*/ 4978 w 10000"/>
                <a:gd name="connsiteY10" fmla="*/ 9017 h 9326"/>
                <a:gd name="connsiteX11" fmla="*/ 4938 w 10000"/>
                <a:gd name="connsiteY11" fmla="*/ 9231 h 9326"/>
                <a:gd name="connsiteX12" fmla="*/ 6192 w 10000"/>
                <a:gd name="connsiteY12" fmla="*/ 8997 h 9326"/>
                <a:gd name="connsiteX13" fmla="*/ 5982 w 10000"/>
                <a:gd name="connsiteY13" fmla="*/ 9231 h 9326"/>
                <a:gd name="connsiteX14" fmla="*/ 6541 w 10000"/>
                <a:gd name="connsiteY14" fmla="*/ 8976 h 9326"/>
                <a:gd name="connsiteX15" fmla="*/ 6541 w 10000"/>
                <a:gd name="connsiteY15" fmla="*/ 9274 h 9326"/>
                <a:gd name="connsiteX16" fmla="*/ 6697 w 10000"/>
                <a:gd name="connsiteY16" fmla="*/ 8933 h 9326"/>
                <a:gd name="connsiteX17" fmla="*/ 7274 w 10000"/>
                <a:gd name="connsiteY17" fmla="*/ 9209 h 9326"/>
                <a:gd name="connsiteX18" fmla="*/ 7102 w 10000"/>
                <a:gd name="connsiteY18" fmla="*/ 8976 h 9326"/>
                <a:gd name="connsiteX19" fmla="*/ 8011 w 10000"/>
                <a:gd name="connsiteY19" fmla="*/ 9209 h 9326"/>
                <a:gd name="connsiteX20" fmla="*/ 8967 w 10000"/>
                <a:gd name="connsiteY20" fmla="*/ 7269 h 9326"/>
                <a:gd name="connsiteX21" fmla="*/ 9771 w 10000"/>
                <a:gd name="connsiteY21" fmla="*/ 8665 h 9326"/>
                <a:gd name="connsiteX22" fmla="*/ 9108 w 10000"/>
                <a:gd name="connsiteY22" fmla="*/ 8298 h 9326"/>
                <a:gd name="connsiteX23" fmla="*/ 9448 w 10000"/>
                <a:gd name="connsiteY23" fmla="*/ 9226 h 9326"/>
                <a:gd name="connsiteX24" fmla="*/ 7605 w 10000"/>
                <a:gd name="connsiteY24" fmla="*/ 8294 h 9326"/>
                <a:gd name="connsiteX25" fmla="*/ 9941 w 10000"/>
                <a:gd name="connsiteY25" fmla="*/ 7974 h 9326"/>
                <a:gd name="connsiteX26" fmla="*/ 9149 w 10000"/>
                <a:gd name="connsiteY26" fmla="*/ 9231 h 9326"/>
                <a:gd name="connsiteX27" fmla="*/ 7565 w 10000"/>
                <a:gd name="connsiteY27" fmla="*/ 7035 h 9326"/>
                <a:gd name="connsiteX28" fmla="*/ 9941 w 10000"/>
                <a:gd name="connsiteY28" fmla="*/ 5948 h 9326"/>
                <a:gd name="connsiteX29" fmla="*/ 7605 w 10000"/>
                <a:gd name="connsiteY29" fmla="*/ 4689 h 9326"/>
                <a:gd name="connsiteX30" fmla="*/ 10000 w 10000"/>
                <a:gd name="connsiteY30" fmla="*/ 7100 h 9326"/>
                <a:gd name="connsiteX31" fmla="*/ 7893 w 10000"/>
                <a:gd name="connsiteY31" fmla="*/ 1663 h 9326"/>
                <a:gd name="connsiteX32" fmla="*/ 7586 w 10000"/>
                <a:gd name="connsiteY32" fmla="*/ 2388 h 9326"/>
                <a:gd name="connsiteX33" fmla="*/ 9287 w 10000"/>
                <a:gd name="connsiteY33" fmla="*/ 1129 h 9326"/>
                <a:gd name="connsiteX34" fmla="*/ 8205 w 10000"/>
                <a:gd name="connsiteY34" fmla="*/ 875 h 9326"/>
                <a:gd name="connsiteX35" fmla="*/ 9941 w 10000"/>
                <a:gd name="connsiteY35" fmla="*/ 3155 h 9326"/>
                <a:gd name="connsiteX36" fmla="*/ 7549 w 10000"/>
                <a:gd name="connsiteY36" fmla="*/ 3113 h 9326"/>
                <a:gd name="connsiteX37" fmla="*/ 8958 w 10000"/>
                <a:gd name="connsiteY37" fmla="*/ 0 h 9326"/>
                <a:gd name="connsiteX0" fmla="*/ 0 w 9996"/>
                <a:gd name="connsiteY0" fmla="*/ 9585 h 9944"/>
                <a:gd name="connsiteX1" fmla="*/ 97 w 9996"/>
                <a:gd name="connsiteY1" fmla="*/ 9428 h 9944"/>
                <a:gd name="connsiteX2" fmla="*/ 304 w 9996"/>
                <a:gd name="connsiteY2" fmla="*/ 9501 h 9944"/>
                <a:gd name="connsiteX3" fmla="*/ 1533 w 9996"/>
                <a:gd name="connsiteY3" fmla="*/ 9601 h 9944"/>
                <a:gd name="connsiteX4" fmla="*/ 3061 w 9996"/>
                <a:gd name="connsiteY4" fmla="*/ 9875 h 9944"/>
                <a:gd name="connsiteX5" fmla="*/ 3640 w 9996"/>
                <a:gd name="connsiteY5" fmla="*/ 9647 h 9944"/>
                <a:gd name="connsiteX6" fmla="*/ 4450 w 9996"/>
                <a:gd name="connsiteY6" fmla="*/ 9875 h 9944"/>
                <a:gd name="connsiteX7" fmla="*/ 4798 w 9996"/>
                <a:gd name="connsiteY7" fmla="*/ 9601 h 9944"/>
                <a:gd name="connsiteX8" fmla="*/ 4855 w 9996"/>
                <a:gd name="connsiteY8" fmla="*/ 9807 h 9944"/>
                <a:gd name="connsiteX9" fmla="*/ 4974 w 9996"/>
                <a:gd name="connsiteY9" fmla="*/ 9669 h 9944"/>
                <a:gd name="connsiteX10" fmla="*/ 4934 w 9996"/>
                <a:gd name="connsiteY10" fmla="*/ 9898 h 9944"/>
                <a:gd name="connsiteX11" fmla="*/ 6188 w 9996"/>
                <a:gd name="connsiteY11" fmla="*/ 9647 h 9944"/>
                <a:gd name="connsiteX12" fmla="*/ 5978 w 9996"/>
                <a:gd name="connsiteY12" fmla="*/ 9898 h 9944"/>
                <a:gd name="connsiteX13" fmla="*/ 6537 w 9996"/>
                <a:gd name="connsiteY13" fmla="*/ 9625 h 9944"/>
                <a:gd name="connsiteX14" fmla="*/ 6537 w 9996"/>
                <a:gd name="connsiteY14" fmla="*/ 9944 h 9944"/>
                <a:gd name="connsiteX15" fmla="*/ 6693 w 9996"/>
                <a:gd name="connsiteY15" fmla="*/ 9579 h 9944"/>
                <a:gd name="connsiteX16" fmla="*/ 7270 w 9996"/>
                <a:gd name="connsiteY16" fmla="*/ 9875 h 9944"/>
                <a:gd name="connsiteX17" fmla="*/ 7098 w 9996"/>
                <a:gd name="connsiteY17" fmla="*/ 9625 h 9944"/>
                <a:gd name="connsiteX18" fmla="*/ 8007 w 9996"/>
                <a:gd name="connsiteY18" fmla="*/ 9875 h 9944"/>
                <a:gd name="connsiteX19" fmla="*/ 8963 w 9996"/>
                <a:gd name="connsiteY19" fmla="*/ 7794 h 9944"/>
                <a:gd name="connsiteX20" fmla="*/ 9767 w 9996"/>
                <a:gd name="connsiteY20" fmla="*/ 9291 h 9944"/>
                <a:gd name="connsiteX21" fmla="*/ 9104 w 9996"/>
                <a:gd name="connsiteY21" fmla="*/ 8898 h 9944"/>
                <a:gd name="connsiteX22" fmla="*/ 9444 w 9996"/>
                <a:gd name="connsiteY22" fmla="*/ 9893 h 9944"/>
                <a:gd name="connsiteX23" fmla="*/ 7601 w 9996"/>
                <a:gd name="connsiteY23" fmla="*/ 8893 h 9944"/>
                <a:gd name="connsiteX24" fmla="*/ 9937 w 9996"/>
                <a:gd name="connsiteY24" fmla="*/ 8550 h 9944"/>
                <a:gd name="connsiteX25" fmla="*/ 9145 w 9996"/>
                <a:gd name="connsiteY25" fmla="*/ 9898 h 9944"/>
                <a:gd name="connsiteX26" fmla="*/ 7561 w 9996"/>
                <a:gd name="connsiteY26" fmla="*/ 7543 h 9944"/>
                <a:gd name="connsiteX27" fmla="*/ 9937 w 9996"/>
                <a:gd name="connsiteY27" fmla="*/ 6378 h 9944"/>
                <a:gd name="connsiteX28" fmla="*/ 7601 w 9996"/>
                <a:gd name="connsiteY28" fmla="*/ 5028 h 9944"/>
                <a:gd name="connsiteX29" fmla="*/ 9996 w 9996"/>
                <a:gd name="connsiteY29" fmla="*/ 7613 h 9944"/>
                <a:gd name="connsiteX30" fmla="*/ 7889 w 9996"/>
                <a:gd name="connsiteY30" fmla="*/ 1783 h 9944"/>
                <a:gd name="connsiteX31" fmla="*/ 7582 w 9996"/>
                <a:gd name="connsiteY31" fmla="*/ 2561 h 9944"/>
                <a:gd name="connsiteX32" fmla="*/ 9283 w 9996"/>
                <a:gd name="connsiteY32" fmla="*/ 1211 h 9944"/>
                <a:gd name="connsiteX33" fmla="*/ 8201 w 9996"/>
                <a:gd name="connsiteY33" fmla="*/ 938 h 9944"/>
                <a:gd name="connsiteX34" fmla="*/ 9937 w 9996"/>
                <a:gd name="connsiteY34" fmla="*/ 3383 h 9944"/>
                <a:gd name="connsiteX35" fmla="*/ 7545 w 9996"/>
                <a:gd name="connsiteY35" fmla="*/ 3338 h 9944"/>
                <a:gd name="connsiteX36" fmla="*/ 8954 w 9996"/>
                <a:gd name="connsiteY36" fmla="*/ 0 h 9944"/>
                <a:gd name="connsiteX0" fmla="*/ 0 w 9903"/>
                <a:gd name="connsiteY0" fmla="*/ 9481 h 10000"/>
                <a:gd name="connsiteX1" fmla="*/ 207 w 9903"/>
                <a:gd name="connsiteY1" fmla="*/ 9555 h 10000"/>
                <a:gd name="connsiteX2" fmla="*/ 1437 w 9903"/>
                <a:gd name="connsiteY2" fmla="*/ 9655 h 10000"/>
                <a:gd name="connsiteX3" fmla="*/ 2965 w 9903"/>
                <a:gd name="connsiteY3" fmla="*/ 9931 h 10000"/>
                <a:gd name="connsiteX4" fmla="*/ 3544 w 9903"/>
                <a:gd name="connsiteY4" fmla="*/ 9701 h 10000"/>
                <a:gd name="connsiteX5" fmla="*/ 4355 w 9903"/>
                <a:gd name="connsiteY5" fmla="*/ 9931 h 10000"/>
                <a:gd name="connsiteX6" fmla="*/ 4703 w 9903"/>
                <a:gd name="connsiteY6" fmla="*/ 9655 h 10000"/>
                <a:gd name="connsiteX7" fmla="*/ 4760 w 9903"/>
                <a:gd name="connsiteY7" fmla="*/ 9862 h 10000"/>
                <a:gd name="connsiteX8" fmla="*/ 4879 w 9903"/>
                <a:gd name="connsiteY8" fmla="*/ 9723 h 10000"/>
                <a:gd name="connsiteX9" fmla="*/ 4839 w 9903"/>
                <a:gd name="connsiteY9" fmla="*/ 9954 h 10000"/>
                <a:gd name="connsiteX10" fmla="*/ 6093 w 9903"/>
                <a:gd name="connsiteY10" fmla="*/ 9701 h 10000"/>
                <a:gd name="connsiteX11" fmla="*/ 5883 w 9903"/>
                <a:gd name="connsiteY11" fmla="*/ 9954 h 10000"/>
                <a:gd name="connsiteX12" fmla="*/ 6443 w 9903"/>
                <a:gd name="connsiteY12" fmla="*/ 9679 h 10000"/>
                <a:gd name="connsiteX13" fmla="*/ 6443 w 9903"/>
                <a:gd name="connsiteY13" fmla="*/ 10000 h 10000"/>
                <a:gd name="connsiteX14" fmla="*/ 6599 w 9903"/>
                <a:gd name="connsiteY14" fmla="*/ 9633 h 10000"/>
                <a:gd name="connsiteX15" fmla="*/ 7176 w 9903"/>
                <a:gd name="connsiteY15" fmla="*/ 9931 h 10000"/>
                <a:gd name="connsiteX16" fmla="*/ 7004 w 9903"/>
                <a:gd name="connsiteY16" fmla="*/ 9679 h 10000"/>
                <a:gd name="connsiteX17" fmla="*/ 7913 w 9903"/>
                <a:gd name="connsiteY17" fmla="*/ 9931 h 10000"/>
                <a:gd name="connsiteX18" fmla="*/ 8870 w 9903"/>
                <a:gd name="connsiteY18" fmla="*/ 7838 h 10000"/>
                <a:gd name="connsiteX19" fmla="*/ 9674 w 9903"/>
                <a:gd name="connsiteY19" fmla="*/ 9343 h 10000"/>
                <a:gd name="connsiteX20" fmla="*/ 9011 w 9903"/>
                <a:gd name="connsiteY20" fmla="*/ 8948 h 10000"/>
                <a:gd name="connsiteX21" fmla="*/ 9351 w 9903"/>
                <a:gd name="connsiteY21" fmla="*/ 9949 h 10000"/>
                <a:gd name="connsiteX22" fmla="*/ 7507 w 9903"/>
                <a:gd name="connsiteY22" fmla="*/ 8943 h 10000"/>
                <a:gd name="connsiteX23" fmla="*/ 9844 w 9903"/>
                <a:gd name="connsiteY23" fmla="*/ 8598 h 10000"/>
                <a:gd name="connsiteX24" fmla="*/ 9052 w 9903"/>
                <a:gd name="connsiteY24" fmla="*/ 9954 h 10000"/>
                <a:gd name="connsiteX25" fmla="*/ 7467 w 9903"/>
                <a:gd name="connsiteY25" fmla="*/ 7585 h 10000"/>
                <a:gd name="connsiteX26" fmla="*/ 9844 w 9903"/>
                <a:gd name="connsiteY26" fmla="*/ 6414 h 10000"/>
                <a:gd name="connsiteX27" fmla="*/ 7507 w 9903"/>
                <a:gd name="connsiteY27" fmla="*/ 5056 h 10000"/>
                <a:gd name="connsiteX28" fmla="*/ 9903 w 9903"/>
                <a:gd name="connsiteY28" fmla="*/ 7656 h 10000"/>
                <a:gd name="connsiteX29" fmla="*/ 7795 w 9903"/>
                <a:gd name="connsiteY29" fmla="*/ 1793 h 10000"/>
                <a:gd name="connsiteX30" fmla="*/ 7488 w 9903"/>
                <a:gd name="connsiteY30" fmla="*/ 2575 h 10000"/>
                <a:gd name="connsiteX31" fmla="*/ 9190 w 9903"/>
                <a:gd name="connsiteY31" fmla="*/ 1218 h 10000"/>
                <a:gd name="connsiteX32" fmla="*/ 8107 w 9903"/>
                <a:gd name="connsiteY32" fmla="*/ 943 h 10000"/>
                <a:gd name="connsiteX33" fmla="*/ 9844 w 9903"/>
                <a:gd name="connsiteY33" fmla="*/ 3402 h 10000"/>
                <a:gd name="connsiteX34" fmla="*/ 7451 w 9903"/>
                <a:gd name="connsiteY34" fmla="*/ 3357 h 10000"/>
                <a:gd name="connsiteX35" fmla="*/ 8861 w 9903"/>
                <a:gd name="connsiteY35" fmla="*/ 0 h 10000"/>
                <a:gd name="connsiteX0" fmla="*/ 0 w 10000"/>
                <a:gd name="connsiteY0" fmla="*/ 9481 h 10000"/>
                <a:gd name="connsiteX1" fmla="*/ 1451 w 10000"/>
                <a:gd name="connsiteY1" fmla="*/ 9655 h 10000"/>
                <a:gd name="connsiteX2" fmla="*/ 2994 w 10000"/>
                <a:gd name="connsiteY2" fmla="*/ 9931 h 10000"/>
                <a:gd name="connsiteX3" fmla="*/ 3579 w 10000"/>
                <a:gd name="connsiteY3" fmla="*/ 9701 h 10000"/>
                <a:gd name="connsiteX4" fmla="*/ 4398 w 10000"/>
                <a:gd name="connsiteY4" fmla="*/ 9931 h 10000"/>
                <a:gd name="connsiteX5" fmla="*/ 4749 w 10000"/>
                <a:gd name="connsiteY5" fmla="*/ 9655 h 10000"/>
                <a:gd name="connsiteX6" fmla="*/ 4807 w 10000"/>
                <a:gd name="connsiteY6" fmla="*/ 9862 h 10000"/>
                <a:gd name="connsiteX7" fmla="*/ 4927 w 10000"/>
                <a:gd name="connsiteY7" fmla="*/ 9723 h 10000"/>
                <a:gd name="connsiteX8" fmla="*/ 4886 w 10000"/>
                <a:gd name="connsiteY8" fmla="*/ 9954 h 10000"/>
                <a:gd name="connsiteX9" fmla="*/ 6153 w 10000"/>
                <a:gd name="connsiteY9" fmla="*/ 9701 h 10000"/>
                <a:gd name="connsiteX10" fmla="*/ 5941 w 10000"/>
                <a:gd name="connsiteY10" fmla="*/ 9954 h 10000"/>
                <a:gd name="connsiteX11" fmla="*/ 6506 w 10000"/>
                <a:gd name="connsiteY11" fmla="*/ 9679 h 10000"/>
                <a:gd name="connsiteX12" fmla="*/ 6506 w 10000"/>
                <a:gd name="connsiteY12" fmla="*/ 10000 h 10000"/>
                <a:gd name="connsiteX13" fmla="*/ 6664 w 10000"/>
                <a:gd name="connsiteY13" fmla="*/ 9633 h 10000"/>
                <a:gd name="connsiteX14" fmla="*/ 7246 w 10000"/>
                <a:gd name="connsiteY14" fmla="*/ 9931 h 10000"/>
                <a:gd name="connsiteX15" fmla="*/ 7073 w 10000"/>
                <a:gd name="connsiteY15" fmla="*/ 9679 h 10000"/>
                <a:gd name="connsiteX16" fmla="*/ 7991 w 10000"/>
                <a:gd name="connsiteY16" fmla="*/ 9931 h 10000"/>
                <a:gd name="connsiteX17" fmla="*/ 8957 w 10000"/>
                <a:gd name="connsiteY17" fmla="*/ 7838 h 10000"/>
                <a:gd name="connsiteX18" fmla="*/ 9769 w 10000"/>
                <a:gd name="connsiteY18" fmla="*/ 9343 h 10000"/>
                <a:gd name="connsiteX19" fmla="*/ 9099 w 10000"/>
                <a:gd name="connsiteY19" fmla="*/ 8948 h 10000"/>
                <a:gd name="connsiteX20" fmla="*/ 9443 w 10000"/>
                <a:gd name="connsiteY20" fmla="*/ 9949 h 10000"/>
                <a:gd name="connsiteX21" fmla="*/ 7581 w 10000"/>
                <a:gd name="connsiteY21" fmla="*/ 8943 h 10000"/>
                <a:gd name="connsiteX22" fmla="*/ 9940 w 10000"/>
                <a:gd name="connsiteY22" fmla="*/ 8598 h 10000"/>
                <a:gd name="connsiteX23" fmla="*/ 9141 w 10000"/>
                <a:gd name="connsiteY23" fmla="*/ 9954 h 10000"/>
                <a:gd name="connsiteX24" fmla="*/ 7540 w 10000"/>
                <a:gd name="connsiteY24" fmla="*/ 7585 h 10000"/>
                <a:gd name="connsiteX25" fmla="*/ 9940 w 10000"/>
                <a:gd name="connsiteY25" fmla="*/ 6414 h 10000"/>
                <a:gd name="connsiteX26" fmla="*/ 7581 w 10000"/>
                <a:gd name="connsiteY26" fmla="*/ 5056 h 10000"/>
                <a:gd name="connsiteX27" fmla="*/ 10000 w 10000"/>
                <a:gd name="connsiteY27" fmla="*/ 7656 h 10000"/>
                <a:gd name="connsiteX28" fmla="*/ 7871 w 10000"/>
                <a:gd name="connsiteY28" fmla="*/ 1793 h 10000"/>
                <a:gd name="connsiteX29" fmla="*/ 7561 w 10000"/>
                <a:gd name="connsiteY29" fmla="*/ 2575 h 10000"/>
                <a:gd name="connsiteX30" fmla="*/ 9280 w 10000"/>
                <a:gd name="connsiteY30" fmla="*/ 1218 h 10000"/>
                <a:gd name="connsiteX31" fmla="*/ 8186 w 10000"/>
                <a:gd name="connsiteY31" fmla="*/ 943 h 10000"/>
                <a:gd name="connsiteX32" fmla="*/ 9940 w 10000"/>
                <a:gd name="connsiteY32" fmla="*/ 3402 h 10000"/>
                <a:gd name="connsiteX33" fmla="*/ 7524 w 10000"/>
                <a:gd name="connsiteY33" fmla="*/ 3357 h 10000"/>
                <a:gd name="connsiteX34" fmla="*/ 8948 w 10000"/>
                <a:gd name="connsiteY34" fmla="*/ 0 h 10000"/>
                <a:gd name="connsiteX0" fmla="*/ 0 w 8549"/>
                <a:gd name="connsiteY0" fmla="*/ 9655 h 10000"/>
                <a:gd name="connsiteX1" fmla="*/ 1543 w 8549"/>
                <a:gd name="connsiteY1" fmla="*/ 9931 h 10000"/>
                <a:gd name="connsiteX2" fmla="*/ 2128 w 8549"/>
                <a:gd name="connsiteY2" fmla="*/ 9701 h 10000"/>
                <a:gd name="connsiteX3" fmla="*/ 2947 w 8549"/>
                <a:gd name="connsiteY3" fmla="*/ 9931 h 10000"/>
                <a:gd name="connsiteX4" fmla="*/ 3298 w 8549"/>
                <a:gd name="connsiteY4" fmla="*/ 9655 h 10000"/>
                <a:gd name="connsiteX5" fmla="*/ 3356 w 8549"/>
                <a:gd name="connsiteY5" fmla="*/ 9862 h 10000"/>
                <a:gd name="connsiteX6" fmla="*/ 3476 w 8549"/>
                <a:gd name="connsiteY6" fmla="*/ 9723 h 10000"/>
                <a:gd name="connsiteX7" fmla="*/ 3435 w 8549"/>
                <a:gd name="connsiteY7" fmla="*/ 9954 h 10000"/>
                <a:gd name="connsiteX8" fmla="*/ 4702 w 8549"/>
                <a:gd name="connsiteY8" fmla="*/ 9701 h 10000"/>
                <a:gd name="connsiteX9" fmla="*/ 4490 w 8549"/>
                <a:gd name="connsiteY9" fmla="*/ 9954 h 10000"/>
                <a:gd name="connsiteX10" fmla="*/ 5055 w 8549"/>
                <a:gd name="connsiteY10" fmla="*/ 9679 h 10000"/>
                <a:gd name="connsiteX11" fmla="*/ 5055 w 8549"/>
                <a:gd name="connsiteY11" fmla="*/ 10000 h 10000"/>
                <a:gd name="connsiteX12" fmla="*/ 5213 w 8549"/>
                <a:gd name="connsiteY12" fmla="*/ 9633 h 10000"/>
                <a:gd name="connsiteX13" fmla="*/ 5795 w 8549"/>
                <a:gd name="connsiteY13" fmla="*/ 9931 h 10000"/>
                <a:gd name="connsiteX14" fmla="*/ 5622 w 8549"/>
                <a:gd name="connsiteY14" fmla="*/ 9679 h 10000"/>
                <a:gd name="connsiteX15" fmla="*/ 6540 w 8549"/>
                <a:gd name="connsiteY15" fmla="*/ 9931 h 10000"/>
                <a:gd name="connsiteX16" fmla="*/ 7506 w 8549"/>
                <a:gd name="connsiteY16" fmla="*/ 7838 h 10000"/>
                <a:gd name="connsiteX17" fmla="*/ 8318 w 8549"/>
                <a:gd name="connsiteY17" fmla="*/ 9343 h 10000"/>
                <a:gd name="connsiteX18" fmla="*/ 7648 w 8549"/>
                <a:gd name="connsiteY18" fmla="*/ 8948 h 10000"/>
                <a:gd name="connsiteX19" fmla="*/ 7992 w 8549"/>
                <a:gd name="connsiteY19" fmla="*/ 9949 h 10000"/>
                <a:gd name="connsiteX20" fmla="*/ 6130 w 8549"/>
                <a:gd name="connsiteY20" fmla="*/ 8943 h 10000"/>
                <a:gd name="connsiteX21" fmla="*/ 8489 w 8549"/>
                <a:gd name="connsiteY21" fmla="*/ 8598 h 10000"/>
                <a:gd name="connsiteX22" fmla="*/ 7690 w 8549"/>
                <a:gd name="connsiteY22" fmla="*/ 9954 h 10000"/>
                <a:gd name="connsiteX23" fmla="*/ 6089 w 8549"/>
                <a:gd name="connsiteY23" fmla="*/ 7585 h 10000"/>
                <a:gd name="connsiteX24" fmla="*/ 8489 w 8549"/>
                <a:gd name="connsiteY24" fmla="*/ 6414 h 10000"/>
                <a:gd name="connsiteX25" fmla="*/ 6130 w 8549"/>
                <a:gd name="connsiteY25" fmla="*/ 5056 h 10000"/>
                <a:gd name="connsiteX26" fmla="*/ 8549 w 8549"/>
                <a:gd name="connsiteY26" fmla="*/ 7656 h 10000"/>
                <a:gd name="connsiteX27" fmla="*/ 6420 w 8549"/>
                <a:gd name="connsiteY27" fmla="*/ 1793 h 10000"/>
                <a:gd name="connsiteX28" fmla="*/ 6110 w 8549"/>
                <a:gd name="connsiteY28" fmla="*/ 2575 h 10000"/>
                <a:gd name="connsiteX29" fmla="*/ 7829 w 8549"/>
                <a:gd name="connsiteY29" fmla="*/ 1218 h 10000"/>
                <a:gd name="connsiteX30" fmla="*/ 6735 w 8549"/>
                <a:gd name="connsiteY30" fmla="*/ 943 h 10000"/>
                <a:gd name="connsiteX31" fmla="*/ 8489 w 8549"/>
                <a:gd name="connsiteY31" fmla="*/ 3402 h 10000"/>
                <a:gd name="connsiteX32" fmla="*/ 6073 w 8549"/>
                <a:gd name="connsiteY32" fmla="*/ 3357 h 10000"/>
                <a:gd name="connsiteX33" fmla="*/ 7497 w 8549"/>
                <a:gd name="connsiteY33" fmla="*/ 0 h 10000"/>
                <a:gd name="connsiteX0" fmla="*/ 0 w 8195"/>
                <a:gd name="connsiteY0" fmla="*/ 9931 h 10000"/>
                <a:gd name="connsiteX1" fmla="*/ 684 w 8195"/>
                <a:gd name="connsiteY1" fmla="*/ 9701 h 10000"/>
                <a:gd name="connsiteX2" fmla="*/ 1642 w 8195"/>
                <a:gd name="connsiteY2" fmla="*/ 9931 h 10000"/>
                <a:gd name="connsiteX3" fmla="*/ 2053 w 8195"/>
                <a:gd name="connsiteY3" fmla="*/ 9655 h 10000"/>
                <a:gd name="connsiteX4" fmla="*/ 2121 w 8195"/>
                <a:gd name="connsiteY4" fmla="*/ 9862 h 10000"/>
                <a:gd name="connsiteX5" fmla="*/ 2261 w 8195"/>
                <a:gd name="connsiteY5" fmla="*/ 9723 h 10000"/>
                <a:gd name="connsiteX6" fmla="*/ 2213 w 8195"/>
                <a:gd name="connsiteY6" fmla="*/ 9954 h 10000"/>
                <a:gd name="connsiteX7" fmla="*/ 3695 w 8195"/>
                <a:gd name="connsiteY7" fmla="*/ 9701 h 10000"/>
                <a:gd name="connsiteX8" fmla="*/ 3447 w 8195"/>
                <a:gd name="connsiteY8" fmla="*/ 9954 h 10000"/>
                <a:gd name="connsiteX9" fmla="*/ 4108 w 8195"/>
                <a:gd name="connsiteY9" fmla="*/ 9679 h 10000"/>
                <a:gd name="connsiteX10" fmla="*/ 4108 w 8195"/>
                <a:gd name="connsiteY10" fmla="*/ 10000 h 10000"/>
                <a:gd name="connsiteX11" fmla="*/ 4293 w 8195"/>
                <a:gd name="connsiteY11" fmla="*/ 9633 h 10000"/>
                <a:gd name="connsiteX12" fmla="*/ 4974 w 8195"/>
                <a:gd name="connsiteY12" fmla="*/ 9931 h 10000"/>
                <a:gd name="connsiteX13" fmla="*/ 4771 w 8195"/>
                <a:gd name="connsiteY13" fmla="*/ 9679 h 10000"/>
                <a:gd name="connsiteX14" fmla="*/ 5845 w 8195"/>
                <a:gd name="connsiteY14" fmla="*/ 9931 h 10000"/>
                <a:gd name="connsiteX15" fmla="*/ 6975 w 8195"/>
                <a:gd name="connsiteY15" fmla="*/ 7838 h 10000"/>
                <a:gd name="connsiteX16" fmla="*/ 7925 w 8195"/>
                <a:gd name="connsiteY16" fmla="*/ 9343 h 10000"/>
                <a:gd name="connsiteX17" fmla="*/ 7141 w 8195"/>
                <a:gd name="connsiteY17" fmla="*/ 8948 h 10000"/>
                <a:gd name="connsiteX18" fmla="*/ 7543 w 8195"/>
                <a:gd name="connsiteY18" fmla="*/ 9949 h 10000"/>
                <a:gd name="connsiteX19" fmla="*/ 5365 w 8195"/>
                <a:gd name="connsiteY19" fmla="*/ 8943 h 10000"/>
                <a:gd name="connsiteX20" fmla="*/ 8125 w 8195"/>
                <a:gd name="connsiteY20" fmla="*/ 8598 h 10000"/>
                <a:gd name="connsiteX21" fmla="*/ 7190 w 8195"/>
                <a:gd name="connsiteY21" fmla="*/ 9954 h 10000"/>
                <a:gd name="connsiteX22" fmla="*/ 5317 w 8195"/>
                <a:gd name="connsiteY22" fmla="*/ 7585 h 10000"/>
                <a:gd name="connsiteX23" fmla="*/ 8125 w 8195"/>
                <a:gd name="connsiteY23" fmla="*/ 6414 h 10000"/>
                <a:gd name="connsiteX24" fmla="*/ 5365 w 8195"/>
                <a:gd name="connsiteY24" fmla="*/ 5056 h 10000"/>
                <a:gd name="connsiteX25" fmla="*/ 8195 w 8195"/>
                <a:gd name="connsiteY25" fmla="*/ 7656 h 10000"/>
                <a:gd name="connsiteX26" fmla="*/ 5705 w 8195"/>
                <a:gd name="connsiteY26" fmla="*/ 1793 h 10000"/>
                <a:gd name="connsiteX27" fmla="*/ 5342 w 8195"/>
                <a:gd name="connsiteY27" fmla="*/ 2575 h 10000"/>
                <a:gd name="connsiteX28" fmla="*/ 7353 w 8195"/>
                <a:gd name="connsiteY28" fmla="*/ 1218 h 10000"/>
                <a:gd name="connsiteX29" fmla="*/ 6073 w 8195"/>
                <a:gd name="connsiteY29" fmla="*/ 943 h 10000"/>
                <a:gd name="connsiteX30" fmla="*/ 8125 w 8195"/>
                <a:gd name="connsiteY30" fmla="*/ 3402 h 10000"/>
                <a:gd name="connsiteX31" fmla="*/ 5299 w 8195"/>
                <a:gd name="connsiteY31" fmla="*/ 3357 h 10000"/>
                <a:gd name="connsiteX32" fmla="*/ 6964 w 8195"/>
                <a:gd name="connsiteY32" fmla="*/ 0 h 10000"/>
                <a:gd name="connsiteX0" fmla="*/ 0 w 9165"/>
                <a:gd name="connsiteY0" fmla="*/ 9701 h 10000"/>
                <a:gd name="connsiteX1" fmla="*/ 1169 w 9165"/>
                <a:gd name="connsiteY1" fmla="*/ 9931 h 10000"/>
                <a:gd name="connsiteX2" fmla="*/ 1670 w 9165"/>
                <a:gd name="connsiteY2" fmla="*/ 9655 h 10000"/>
                <a:gd name="connsiteX3" fmla="*/ 1753 w 9165"/>
                <a:gd name="connsiteY3" fmla="*/ 9862 h 10000"/>
                <a:gd name="connsiteX4" fmla="*/ 1924 w 9165"/>
                <a:gd name="connsiteY4" fmla="*/ 9723 h 10000"/>
                <a:gd name="connsiteX5" fmla="*/ 1865 w 9165"/>
                <a:gd name="connsiteY5" fmla="*/ 9954 h 10000"/>
                <a:gd name="connsiteX6" fmla="*/ 3674 w 9165"/>
                <a:gd name="connsiteY6" fmla="*/ 9701 h 10000"/>
                <a:gd name="connsiteX7" fmla="*/ 3371 w 9165"/>
                <a:gd name="connsiteY7" fmla="*/ 9954 h 10000"/>
                <a:gd name="connsiteX8" fmla="*/ 4178 w 9165"/>
                <a:gd name="connsiteY8" fmla="*/ 9679 h 10000"/>
                <a:gd name="connsiteX9" fmla="*/ 4178 w 9165"/>
                <a:gd name="connsiteY9" fmla="*/ 10000 h 10000"/>
                <a:gd name="connsiteX10" fmla="*/ 4404 w 9165"/>
                <a:gd name="connsiteY10" fmla="*/ 9633 h 10000"/>
                <a:gd name="connsiteX11" fmla="*/ 5235 w 9165"/>
                <a:gd name="connsiteY11" fmla="*/ 9931 h 10000"/>
                <a:gd name="connsiteX12" fmla="*/ 4987 w 9165"/>
                <a:gd name="connsiteY12" fmla="*/ 9679 h 10000"/>
                <a:gd name="connsiteX13" fmla="*/ 6297 w 9165"/>
                <a:gd name="connsiteY13" fmla="*/ 9931 h 10000"/>
                <a:gd name="connsiteX14" fmla="*/ 7676 w 9165"/>
                <a:gd name="connsiteY14" fmla="*/ 7838 h 10000"/>
                <a:gd name="connsiteX15" fmla="*/ 8836 w 9165"/>
                <a:gd name="connsiteY15" fmla="*/ 9343 h 10000"/>
                <a:gd name="connsiteX16" fmla="*/ 7879 w 9165"/>
                <a:gd name="connsiteY16" fmla="*/ 8948 h 10000"/>
                <a:gd name="connsiteX17" fmla="*/ 8369 w 9165"/>
                <a:gd name="connsiteY17" fmla="*/ 9949 h 10000"/>
                <a:gd name="connsiteX18" fmla="*/ 5712 w 9165"/>
                <a:gd name="connsiteY18" fmla="*/ 8943 h 10000"/>
                <a:gd name="connsiteX19" fmla="*/ 9080 w 9165"/>
                <a:gd name="connsiteY19" fmla="*/ 8598 h 10000"/>
                <a:gd name="connsiteX20" fmla="*/ 7939 w 9165"/>
                <a:gd name="connsiteY20" fmla="*/ 9954 h 10000"/>
                <a:gd name="connsiteX21" fmla="*/ 5653 w 9165"/>
                <a:gd name="connsiteY21" fmla="*/ 7585 h 10000"/>
                <a:gd name="connsiteX22" fmla="*/ 9080 w 9165"/>
                <a:gd name="connsiteY22" fmla="*/ 6414 h 10000"/>
                <a:gd name="connsiteX23" fmla="*/ 5712 w 9165"/>
                <a:gd name="connsiteY23" fmla="*/ 5056 h 10000"/>
                <a:gd name="connsiteX24" fmla="*/ 9165 w 9165"/>
                <a:gd name="connsiteY24" fmla="*/ 7656 h 10000"/>
                <a:gd name="connsiteX25" fmla="*/ 6127 w 9165"/>
                <a:gd name="connsiteY25" fmla="*/ 1793 h 10000"/>
                <a:gd name="connsiteX26" fmla="*/ 5684 w 9165"/>
                <a:gd name="connsiteY26" fmla="*/ 2575 h 10000"/>
                <a:gd name="connsiteX27" fmla="*/ 8138 w 9165"/>
                <a:gd name="connsiteY27" fmla="*/ 1218 h 10000"/>
                <a:gd name="connsiteX28" fmla="*/ 6576 w 9165"/>
                <a:gd name="connsiteY28" fmla="*/ 943 h 10000"/>
                <a:gd name="connsiteX29" fmla="*/ 9080 w 9165"/>
                <a:gd name="connsiteY29" fmla="*/ 3402 h 10000"/>
                <a:gd name="connsiteX30" fmla="*/ 5631 w 9165"/>
                <a:gd name="connsiteY30" fmla="*/ 3357 h 10000"/>
                <a:gd name="connsiteX31" fmla="*/ 7663 w 9165"/>
                <a:gd name="connsiteY31" fmla="*/ 0 h 10000"/>
                <a:gd name="connsiteX0" fmla="*/ 0 w 8724"/>
                <a:gd name="connsiteY0" fmla="*/ 9931 h 10000"/>
                <a:gd name="connsiteX1" fmla="*/ 546 w 8724"/>
                <a:gd name="connsiteY1" fmla="*/ 9655 h 10000"/>
                <a:gd name="connsiteX2" fmla="*/ 637 w 8724"/>
                <a:gd name="connsiteY2" fmla="*/ 9862 h 10000"/>
                <a:gd name="connsiteX3" fmla="*/ 823 w 8724"/>
                <a:gd name="connsiteY3" fmla="*/ 9723 h 10000"/>
                <a:gd name="connsiteX4" fmla="*/ 759 w 8724"/>
                <a:gd name="connsiteY4" fmla="*/ 9954 h 10000"/>
                <a:gd name="connsiteX5" fmla="*/ 2733 w 8724"/>
                <a:gd name="connsiteY5" fmla="*/ 9701 h 10000"/>
                <a:gd name="connsiteX6" fmla="*/ 2402 w 8724"/>
                <a:gd name="connsiteY6" fmla="*/ 9954 h 10000"/>
                <a:gd name="connsiteX7" fmla="*/ 3283 w 8724"/>
                <a:gd name="connsiteY7" fmla="*/ 9679 h 10000"/>
                <a:gd name="connsiteX8" fmla="*/ 3283 w 8724"/>
                <a:gd name="connsiteY8" fmla="*/ 10000 h 10000"/>
                <a:gd name="connsiteX9" fmla="*/ 3529 w 8724"/>
                <a:gd name="connsiteY9" fmla="*/ 9633 h 10000"/>
                <a:gd name="connsiteX10" fmla="*/ 4436 w 8724"/>
                <a:gd name="connsiteY10" fmla="*/ 9931 h 10000"/>
                <a:gd name="connsiteX11" fmla="*/ 4165 w 8724"/>
                <a:gd name="connsiteY11" fmla="*/ 9679 h 10000"/>
                <a:gd name="connsiteX12" fmla="*/ 5595 w 8724"/>
                <a:gd name="connsiteY12" fmla="*/ 9931 h 10000"/>
                <a:gd name="connsiteX13" fmla="*/ 7099 w 8724"/>
                <a:gd name="connsiteY13" fmla="*/ 7838 h 10000"/>
                <a:gd name="connsiteX14" fmla="*/ 8365 w 8724"/>
                <a:gd name="connsiteY14" fmla="*/ 9343 h 10000"/>
                <a:gd name="connsiteX15" fmla="*/ 7321 w 8724"/>
                <a:gd name="connsiteY15" fmla="*/ 8948 h 10000"/>
                <a:gd name="connsiteX16" fmla="*/ 7855 w 8724"/>
                <a:gd name="connsiteY16" fmla="*/ 9949 h 10000"/>
                <a:gd name="connsiteX17" fmla="*/ 4956 w 8724"/>
                <a:gd name="connsiteY17" fmla="*/ 8943 h 10000"/>
                <a:gd name="connsiteX18" fmla="*/ 8631 w 8724"/>
                <a:gd name="connsiteY18" fmla="*/ 8598 h 10000"/>
                <a:gd name="connsiteX19" fmla="*/ 7386 w 8724"/>
                <a:gd name="connsiteY19" fmla="*/ 9954 h 10000"/>
                <a:gd name="connsiteX20" fmla="*/ 4892 w 8724"/>
                <a:gd name="connsiteY20" fmla="*/ 7585 h 10000"/>
                <a:gd name="connsiteX21" fmla="*/ 8631 w 8724"/>
                <a:gd name="connsiteY21" fmla="*/ 6414 h 10000"/>
                <a:gd name="connsiteX22" fmla="*/ 4956 w 8724"/>
                <a:gd name="connsiteY22" fmla="*/ 5056 h 10000"/>
                <a:gd name="connsiteX23" fmla="*/ 8724 w 8724"/>
                <a:gd name="connsiteY23" fmla="*/ 7656 h 10000"/>
                <a:gd name="connsiteX24" fmla="*/ 5409 w 8724"/>
                <a:gd name="connsiteY24" fmla="*/ 1793 h 10000"/>
                <a:gd name="connsiteX25" fmla="*/ 4926 w 8724"/>
                <a:gd name="connsiteY25" fmla="*/ 2575 h 10000"/>
                <a:gd name="connsiteX26" fmla="*/ 7603 w 8724"/>
                <a:gd name="connsiteY26" fmla="*/ 1218 h 10000"/>
                <a:gd name="connsiteX27" fmla="*/ 5899 w 8724"/>
                <a:gd name="connsiteY27" fmla="*/ 943 h 10000"/>
                <a:gd name="connsiteX28" fmla="*/ 8631 w 8724"/>
                <a:gd name="connsiteY28" fmla="*/ 3402 h 10000"/>
                <a:gd name="connsiteX29" fmla="*/ 4868 w 8724"/>
                <a:gd name="connsiteY29" fmla="*/ 3357 h 10000"/>
                <a:gd name="connsiteX30" fmla="*/ 7085 w 8724"/>
                <a:gd name="connsiteY30" fmla="*/ 0 h 10000"/>
                <a:gd name="connsiteX0" fmla="*/ 0 w 10000"/>
                <a:gd name="connsiteY0" fmla="*/ 9931 h 10000"/>
                <a:gd name="connsiteX1" fmla="*/ 730 w 10000"/>
                <a:gd name="connsiteY1" fmla="*/ 9862 h 10000"/>
                <a:gd name="connsiteX2" fmla="*/ 943 w 10000"/>
                <a:gd name="connsiteY2" fmla="*/ 9723 h 10000"/>
                <a:gd name="connsiteX3" fmla="*/ 870 w 10000"/>
                <a:gd name="connsiteY3" fmla="*/ 9954 h 10000"/>
                <a:gd name="connsiteX4" fmla="*/ 3133 w 10000"/>
                <a:gd name="connsiteY4" fmla="*/ 9701 h 10000"/>
                <a:gd name="connsiteX5" fmla="*/ 2753 w 10000"/>
                <a:gd name="connsiteY5" fmla="*/ 9954 h 10000"/>
                <a:gd name="connsiteX6" fmla="*/ 3763 w 10000"/>
                <a:gd name="connsiteY6" fmla="*/ 9679 h 10000"/>
                <a:gd name="connsiteX7" fmla="*/ 3763 w 10000"/>
                <a:gd name="connsiteY7" fmla="*/ 10000 h 10000"/>
                <a:gd name="connsiteX8" fmla="*/ 4045 w 10000"/>
                <a:gd name="connsiteY8" fmla="*/ 9633 h 10000"/>
                <a:gd name="connsiteX9" fmla="*/ 5085 w 10000"/>
                <a:gd name="connsiteY9" fmla="*/ 9931 h 10000"/>
                <a:gd name="connsiteX10" fmla="*/ 4774 w 10000"/>
                <a:gd name="connsiteY10" fmla="*/ 9679 h 10000"/>
                <a:gd name="connsiteX11" fmla="*/ 6413 w 10000"/>
                <a:gd name="connsiteY11" fmla="*/ 9931 h 10000"/>
                <a:gd name="connsiteX12" fmla="*/ 8137 w 10000"/>
                <a:gd name="connsiteY12" fmla="*/ 7838 h 10000"/>
                <a:gd name="connsiteX13" fmla="*/ 9588 w 10000"/>
                <a:gd name="connsiteY13" fmla="*/ 9343 h 10000"/>
                <a:gd name="connsiteX14" fmla="*/ 8392 w 10000"/>
                <a:gd name="connsiteY14" fmla="*/ 8948 h 10000"/>
                <a:gd name="connsiteX15" fmla="*/ 9004 w 10000"/>
                <a:gd name="connsiteY15" fmla="*/ 9949 h 10000"/>
                <a:gd name="connsiteX16" fmla="*/ 5681 w 10000"/>
                <a:gd name="connsiteY16" fmla="*/ 8943 h 10000"/>
                <a:gd name="connsiteX17" fmla="*/ 9893 w 10000"/>
                <a:gd name="connsiteY17" fmla="*/ 8598 h 10000"/>
                <a:gd name="connsiteX18" fmla="*/ 8466 w 10000"/>
                <a:gd name="connsiteY18" fmla="*/ 9954 h 10000"/>
                <a:gd name="connsiteX19" fmla="*/ 5608 w 10000"/>
                <a:gd name="connsiteY19" fmla="*/ 7585 h 10000"/>
                <a:gd name="connsiteX20" fmla="*/ 9893 w 10000"/>
                <a:gd name="connsiteY20" fmla="*/ 6414 h 10000"/>
                <a:gd name="connsiteX21" fmla="*/ 5681 w 10000"/>
                <a:gd name="connsiteY21" fmla="*/ 5056 h 10000"/>
                <a:gd name="connsiteX22" fmla="*/ 10000 w 10000"/>
                <a:gd name="connsiteY22" fmla="*/ 7656 h 10000"/>
                <a:gd name="connsiteX23" fmla="*/ 6200 w 10000"/>
                <a:gd name="connsiteY23" fmla="*/ 1793 h 10000"/>
                <a:gd name="connsiteX24" fmla="*/ 5646 w 10000"/>
                <a:gd name="connsiteY24" fmla="*/ 2575 h 10000"/>
                <a:gd name="connsiteX25" fmla="*/ 8715 w 10000"/>
                <a:gd name="connsiteY25" fmla="*/ 1218 h 10000"/>
                <a:gd name="connsiteX26" fmla="*/ 6762 w 10000"/>
                <a:gd name="connsiteY26" fmla="*/ 943 h 10000"/>
                <a:gd name="connsiteX27" fmla="*/ 9893 w 10000"/>
                <a:gd name="connsiteY27" fmla="*/ 3402 h 10000"/>
                <a:gd name="connsiteX28" fmla="*/ 5580 w 10000"/>
                <a:gd name="connsiteY28" fmla="*/ 3357 h 10000"/>
                <a:gd name="connsiteX29" fmla="*/ 8121 w 10000"/>
                <a:gd name="connsiteY29" fmla="*/ 0 h 10000"/>
                <a:gd name="connsiteX0" fmla="*/ 0 w 10000"/>
                <a:gd name="connsiteY0" fmla="*/ 9931 h 10000"/>
                <a:gd name="connsiteX1" fmla="*/ 730 w 10000"/>
                <a:gd name="connsiteY1" fmla="*/ 9862 h 10000"/>
                <a:gd name="connsiteX2" fmla="*/ 943 w 10000"/>
                <a:gd name="connsiteY2" fmla="*/ 9723 h 10000"/>
                <a:gd name="connsiteX3" fmla="*/ 3133 w 10000"/>
                <a:gd name="connsiteY3" fmla="*/ 9701 h 10000"/>
                <a:gd name="connsiteX4" fmla="*/ 2753 w 10000"/>
                <a:gd name="connsiteY4" fmla="*/ 9954 h 10000"/>
                <a:gd name="connsiteX5" fmla="*/ 3763 w 10000"/>
                <a:gd name="connsiteY5" fmla="*/ 9679 h 10000"/>
                <a:gd name="connsiteX6" fmla="*/ 3763 w 10000"/>
                <a:gd name="connsiteY6" fmla="*/ 10000 h 10000"/>
                <a:gd name="connsiteX7" fmla="*/ 4045 w 10000"/>
                <a:gd name="connsiteY7" fmla="*/ 9633 h 10000"/>
                <a:gd name="connsiteX8" fmla="*/ 5085 w 10000"/>
                <a:gd name="connsiteY8" fmla="*/ 9931 h 10000"/>
                <a:gd name="connsiteX9" fmla="*/ 4774 w 10000"/>
                <a:gd name="connsiteY9" fmla="*/ 9679 h 10000"/>
                <a:gd name="connsiteX10" fmla="*/ 6413 w 10000"/>
                <a:gd name="connsiteY10" fmla="*/ 9931 h 10000"/>
                <a:gd name="connsiteX11" fmla="*/ 8137 w 10000"/>
                <a:gd name="connsiteY11" fmla="*/ 7838 h 10000"/>
                <a:gd name="connsiteX12" fmla="*/ 9588 w 10000"/>
                <a:gd name="connsiteY12" fmla="*/ 9343 h 10000"/>
                <a:gd name="connsiteX13" fmla="*/ 8392 w 10000"/>
                <a:gd name="connsiteY13" fmla="*/ 8948 h 10000"/>
                <a:gd name="connsiteX14" fmla="*/ 9004 w 10000"/>
                <a:gd name="connsiteY14" fmla="*/ 9949 h 10000"/>
                <a:gd name="connsiteX15" fmla="*/ 5681 w 10000"/>
                <a:gd name="connsiteY15" fmla="*/ 8943 h 10000"/>
                <a:gd name="connsiteX16" fmla="*/ 9893 w 10000"/>
                <a:gd name="connsiteY16" fmla="*/ 8598 h 10000"/>
                <a:gd name="connsiteX17" fmla="*/ 8466 w 10000"/>
                <a:gd name="connsiteY17" fmla="*/ 9954 h 10000"/>
                <a:gd name="connsiteX18" fmla="*/ 5608 w 10000"/>
                <a:gd name="connsiteY18" fmla="*/ 7585 h 10000"/>
                <a:gd name="connsiteX19" fmla="*/ 9893 w 10000"/>
                <a:gd name="connsiteY19" fmla="*/ 6414 h 10000"/>
                <a:gd name="connsiteX20" fmla="*/ 5681 w 10000"/>
                <a:gd name="connsiteY20" fmla="*/ 5056 h 10000"/>
                <a:gd name="connsiteX21" fmla="*/ 10000 w 10000"/>
                <a:gd name="connsiteY21" fmla="*/ 7656 h 10000"/>
                <a:gd name="connsiteX22" fmla="*/ 6200 w 10000"/>
                <a:gd name="connsiteY22" fmla="*/ 1793 h 10000"/>
                <a:gd name="connsiteX23" fmla="*/ 5646 w 10000"/>
                <a:gd name="connsiteY23" fmla="*/ 2575 h 10000"/>
                <a:gd name="connsiteX24" fmla="*/ 8715 w 10000"/>
                <a:gd name="connsiteY24" fmla="*/ 1218 h 10000"/>
                <a:gd name="connsiteX25" fmla="*/ 6762 w 10000"/>
                <a:gd name="connsiteY25" fmla="*/ 943 h 10000"/>
                <a:gd name="connsiteX26" fmla="*/ 9893 w 10000"/>
                <a:gd name="connsiteY26" fmla="*/ 3402 h 10000"/>
                <a:gd name="connsiteX27" fmla="*/ 5580 w 10000"/>
                <a:gd name="connsiteY27" fmla="*/ 3357 h 10000"/>
                <a:gd name="connsiteX28" fmla="*/ 8121 w 10000"/>
                <a:gd name="connsiteY28" fmla="*/ 0 h 10000"/>
                <a:gd name="connsiteX0" fmla="*/ 0 w 9270"/>
                <a:gd name="connsiteY0" fmla="*/ 9862 h 10000"/>
                <a:gd name="connsiteX1" fmla="*/ 213 w 9270"/>
                <a:gd name="connsiteY1" fmla="*/ 9723 h 10000"/>
                <a:gd name="connsiteX2" fmla="*/ 2403 w 9270"/>
                <a:gd name="connsiteY2" fmla="*/ 9701 h 10000"/>
                <a:gd name="connsiteX3" fmla="*/ 2023 w 9270"/>
                <a:gd name="connsiteY3" fmla="*/ 9954 h 10000"/>
                <a:gd name="connsiteX4" fmla="*/ 3033 w 9270"/>
                <a:gd name="connsiteY4" fmla="*/ 9679 h 10000"/>
                <a:gd name="connsiteX5" fmla="*/ 3033 w 9270"/>
                <a:gd name="connsiteY5" fmla="*/ 10000 h 10000"/>
                <a:gd name="connsiteX6" fmla="*/ 3315 w 9270"/>
                <a:gd name="connsiteY6" fmla="*/ 9633 h 10000"/>
                <a:gd name="connsiteX7" fmla="*/ 4355 w 9270"/>
                <a:gd name="connsiteY7" fmla="*/ 9931 h 10000"/>
                <a:gd name="connsiteX8" fmla="*/ 4044 w 9270"/>
                <a:gd name="connsiteY8" fmla="*/ 9679 h 10000"/>
                <a:gd name="connsiteX9" fmla="*/ 5683 w 9270"/>
                <a:gd name="connsiteY9" fmla="*/ 9931 h 10000"/>
                <a:gd name="connsiteX10" fmla="*/ 7407 w 9270"/>
                <a:gd name="connsiteY10" fmla="*/ 7838 h 10000"/>
                <a:gd name="connsiteX11" fmla="*/ 8858 w 9270"/>
                <a:gd name="connsiteY11" fmla="*/ 9343 h 10000"/>
                <a:gd name="connsiteX12" fmla="*/ 7662 w 9270"/>
                <a:gd name="connsiteY12" fmla="*/ 8948 h 10000"/>
                <a:gd name="connsiteX13" fmla="*/ 8274 w 9270"/>
                <a:gd name="connsiteY13" fmla="*/ 9949 h 10000"/>
                <a:gd name="connsiteX14" fmla="*/ 4951 w 9270"/>
                <a:gd name="connsiteY14" fmla="*/ 8943 h 10000"/>
                <a:gd name="connsiteX15" fmla="*/ 9163 w 9270"/>
                <a:gd name="connsiteY15" fmla="*/ 8598 h 10000"/>
                <a:gd name="connsiteX16" fmla="*/ 7736 w 9270"/>
                <a:gd name="connsiteY16" fmla="*/ 9954 h 10000"/>
                <a:gd name="connsiteX17" fmla="*/ 4878 w 9270"/>
                <a:gd name="connsiteY17" fmla="*/ 7585 h 10000"/>
                <a:gd name="connsiteX18" fmla="*/ 9163 w 9270"/>
                <a:gd name="connsiteY18" fmla="*/ 6414 h 10000"/>
                <a:gd name="connsiteX19" fmla="*/ 4951 w 9270"/>
                <a:gd name="connsiteY19" fmla="*/ 5056 h 10000"/>
                <a:gd name="connsiteX20" fmla="*/ 9270 w 9270"/>
                <a:gd name="connsiteY20" fmla="*/ 7656 h 10000"/>
                <a:gd name="connsiteX21" fmla="*/ 5470 w 9270"/>
                <a:gd name="connsiteY21" fmla="*/ 1793 h 10000"/>
                <a:gd name="connsiteX22" fmla="*/ 4916 w 9270"/>
                <a:gd name="connsiteY22" fmla="*/ 2575 h 10000"/>
                <a:gd name="connsiteX23" fmla="*/ 7985 w 9270"/>
                <a:gd name="connsiteY23" fmla="*/ 1218 h 10000"/>
                <a:gd name="connsiteX24" fmla="*/ 6032 w 9270"/>
                <a:gd name="connsiteY24" fmla="*/ 943 h 10000"/>
                <a:gd name="connsiteX25" fmla="*/ 9163 w 9270"/>
                <a:gd name="connsiteY25" fmla="*/ 3402 h 10000"/>
                <a:gd name="connsiteX26" fmla="*/ 4850 w 9270"/>
                <a:gd name="connsiteY26" fmla="*/ 3357 h 10000"/>
                <a:gd name="connsiteX27" fmla="*/ 7391 w 9270"/>
                <a:gd name="connsiteY27" fmla="*/ 0 h 10000"/>
                <a:gd name="connsiteX0" fmla="*/ 0 w 10000"/>
                <a:gd name="connsiteY0" fmla="*/ 9862 h 10000"/>
                <a:gd name="connsiteX1" fmla="*/ 2592 w 10000"/>
                <a:gd name="connsiteY1" fmla="*/ 9701 h 10000"/>
                <a:gd name="connsiteX2" fmla="*/ 2182 w 10000"/>
                <a:gd name="connsiteY2" fmla="*/ 9954 h 10000"/>
                <a:gd name="connsiteX3" fmla="*/ 3272 w 10000"/>
                <a:gd name="connsiteY3" fmla="*/ 9679 h 10000"/>
                <a:gd name="connsiteX4" fmla="*/ 3272 w 10000"/>
                <a:gd name="connsiteY4" fmla="*/ 10000 h 10000"/>
                <a:gd name="connsiteX5" fmla="*/ 3576 w 10000"/>
                <a:gd name="connsiteY5" fmla="*/ 9633 h 10000"/>
                <a:gd name="connsiteX6" fmla="*/ 4698 w 10000"/>
                <a:gd name="connsiteY6" fmla="*/ 9931 h 10000"/>
                <a:gd name="connsiteX7" fmla="*/ 4362 w 10000"/>
                <a:gd name="connsiteY7" fmla="*/ 9679 h 10000"/>
                <a:gd name="connsiteX8" fmla="*/ 6131 w 10000"/>
                <a:gd name="connsiteY8" fmla="*/ 9931 h 10000"/>
                <a:gd name="connsiteX9" fmla="*/ 7990 w 10000"/>
                <a:gd name="connsiteY9" fmla="*/ 7838 h 10000"/>
                <a:gd name="connsiteX10" fmla="*/ 9556 w 10000"/>
                <a:gd name="connsiteY10" fmla="*/ 9343 h 10000"/>
                <a:gd name="connsiteX11" fmla="*/ 8265 w 10000"/>
                <a:gd name="connsiteY11" fmla="*/ 8948 h 10000"/>
                <a:gd name="connsiteX12" fmla="*/ 8926 w 10000"/>
                <a:gd name="connsiteY12" fmla="*/ 9949 h 10000"/>
                <a:gd name="connsiteX13" fmla="*/ 5341 w 10000"/>
                <a:gd name="connsiteY13" fmla="*/ 8943 h 10000"/>
                <a:gd name="connsiteX14" fmla="*/ 9885 w 10000"/>
                <a:gd name="connsiteY14" fmla="*/ 8598 h 10000"/>
                <a:gd name="connsiteX15" fmla="*/ 8345 w 10000"/>
                <a:gd name="connsiteY15" fmla="*/ 9954 h 10000"/>
                <a:gd name="connsiteX16" fmla="*/ 5262 w 10000"/>
                <a:gd name="connsiteY16" fmla="*/ 7585 h 10000"/>
                <a:gd name="connsiteX17" fmla="*/ 9885 w 10000"/>
                <a:gd name="connsiteY17" fmla="*/ 6414 h 10000"/>
                <a:gd name="connsiteX18" fmla="*/ 5341 w 10000"/>
                <a:gd name="connsiteY18" fmla="*/ 5056 h 10000"/>
                <a:gd name="connsiteX19" fmla="*/ 10000 w 10000"/>
                <a:gd name="connsiteY19" fmla="*/ 7656 h 10000"/>
                <a:gd name="connsiteX20" fmla="*/ 5901 w 10000"/>
                <a:gd name="connsiteY20" fmla="*/ 1793 h 10000"/>
                <a:gd name="connsiteX21" fmla="*/ 5303 w 10000"/>
                <a:gd name="connsiteY21" fmla="*/ 2575 h 10000"/>
                <a:gd name="connsiteX22" fmla="*/ 8614 w 10000"/>
                <a:gd name="connsiteY22" fmla="*/ 1218 h 10000"/>
                <a:gd name="connsiteX23" fmla="*/ 6507 w 10000"/>
                <a:gd name="connsiteY23" fmla="*/ 943 h 10000"/>
                <a:gd name="connsiteX24" fmla="*/ 9885 w 10000"/>
                <a:gd name="connsiteY24" fmla="*/ 3402 h 10000"/>
                <a:gd name="connsiteX25" fmla="*/ 5232 w 10000"/>
                <a:gd name="connsiteY25" fmla="*/ 3357 h 10000"/>
                <a:gd name="connsiteX26" fmla="*/ 7973 w 10000"/>
                <a:gd name="connsiteY26" fmla="*/ 0 h 10000"/>
                <a:gd name="connsiteX0" fmla="*/ 410 w 7818"/>
                <a:gd name="connsiteY0" fmla="*/ 9701 h 10000"/>
                <a:gd name="connsiteX1" fmla="*/ 0 w 7818"/>
                <a:gd name="connsiteY1" fmla="*/ 9954 h 10000"/>
                <a:gd name="connsiteX2" fmla="*/ 1090 w 7818"/>
                <a:gd name="connsiteY2" fmla="*/ 9679 h 10000"/>
                <a:gd name="connsiteX3" fmla="*/ 1090 w 7818"/>
                <a:gd name="connsiteY3" fmla="*/ 10000 h 10000"/>
                <a:gd name="connsiteX4" fmla="*/ 1394 w 7818"/>
                <a:gd name="connsiteY4" fmla="*/ 9633 h 10000"/>
                <a:gd name="connsiteX5" fmla="*/ 2516 w 7818"/>
                <a:gd name="connsiteY5" fmla="*/ 9931 h 10000"/>
                <a:gd name="connsiteX6" fmla="*/ 2180 w 7818"/>
                <a:gd name="connsiteY6" fmla="*/ 9679 h 10000"/>
                <a:gd name="connsiteX7" fmla="*/ 3949 w 7818"/>
                <a:gd name="connsiteY7" fmla="*/ 9931 h 10000"/>
                <a:gd name="connsiteX8" fmla="*/ 5808 w 7818"/>
                <a:gd name="connsiteY8" fmla="*/ 7838 h 10000"/>
                <a:gd name="connsiteX9" fmla="*/ 7374 w 7818"/>
                <a:gd name="connsiteY9" fmla="*/ 9343 h 10000"/>
                <a:gd name="connsiteX10" fmla="*/ 6083 w 7818"/>
                <a:gd name="connsiteY10" fmla="*/ 8948 h 10000"/>
                <a:gd name="connsiteX11" fmla="*/ 6744 w 7818"/>
                <a:gd name="connsiteY11" fmla="*/ 9949 h 10000"/>
                <a:gd name="connsiteX12" fmla="*/ 3159 w 7818"/>
                <a:gd name="connsiteY12" fmla="*/ 8943 h 10000"/>
                <a:gd name="connsiteX13" fmla="*/ 7703 w 7818"/>
                <a:gd name="connsiteY13" fmla="*/ 8598 h 10000"/>
                <a:gd name="connsiteX14" fmla="*/ 6163 w 7818"/>
                <a:gd name="connsiteY14" fmla="*/ 9954 h 10000"/>
                <a:gd name="connsiteX15" fmla="*/ 3080 w 7818"/>
                <a:gd name="connsiteY15" fmla="*/ 7585 h 10000"/>
                <a:gd name="connsiteX16" fmla="*/ 7703 w 7818"/>
                <a:gd name="connsiteY16" fmla="*/ 6414 h 10000"/>
                <a:gd name="connsiteX17" fmla="*/ 3159 w 7818"/>
                <a:gd name="connsiteY17" fmla="*/ 5056 h 10000"/>
                <a:gd name="connsiteX18" fmla="*/ 7818 w 7818"/>
                <a:gd name="connsiteY18" fmla="*/ 7656 h 10000"/>
                <a:gd name="connsiteX19" fmla="*/ 3719 w 7818"/>
                <a:gd name="connsiteY19" fmla="*/ 1793 h 10000"/>
                <a:gd name="connsiteX20" fmla="*/ 3121 w 7818"/>
                <a:gd name="connsiteY20" fmla="*/ 2575 h 10000"/>
                <a:gd name="connsiteX21" fmla="*/ 6432 w 7818"/>
                <a:gd name="connsiteY21" fmla="*/ 1218 h 10000"/>
                <a:gd name="connsiteX22" fmla="*/ 4325 w 7818"/>
                <a:gd name="connsiteY22" fmla="*/ 943 h 10000"/>
                <a:gd name="connsiteX23" fmla="*/ 7703 w 7818"/>
                <a:gd name="connsiteY23" fmla="*/ 3402 h 10000"/>
                <a:gd name="connsiteX24" fmla="*/ 3050 w 7818"/>
                <a:gd name="connsiteY24" fmla="*/ 3357 h 10000"/>
                <a:gd name="connsiteX25" fmla="*/ 5791 w 7818"/>
                <a:gd name="connsiteY25" fmla="*/ 0 h 10000"/>
                <a:gd name="connsiteX0" fmla="*/ 0 w 9476"/>
                <a:gd name="connsiteY0" fmla="*/ 9701 h 10000"/>
                <a:gd name="connsiteX1" fmla="*/ 870 w 9476"/>
                <a:gd name="connsiteY1" fmla="*/ 9679 h 10000"/>
                <a:gd name="connsiteX2" fmla="*/ 870 w 9476"/>
                <a:gd name="connsiteY2" fmla="*/ 10000 h 10000"/>
                <a:gd name="connsiteX3" fmla="*/ 1259 w 9476"/>
                <a:gd name="connsiteY3" fmla="*/ 9633 h 10000"/>
                <a:gd name="connsiteX4" fmla="*/ 2694 w 9476"/>
                <a:gd name="connsiteY4" fmla="*/ 9931 h 10000"/>
                <a:gd name="connsiteX5" fmla="*/ 2264 w 9476"/>
                <a:gd name="connsiteY5" fmla="*/ 9679 h 10000"/>
                <a:gd name="connsiteX6" fmla="*/ 4527 w 9476"/>
                <a:gd name="connsiteY6" fmla="*/ 9931 h 10000"/>
                <a:gd name="connsiteX7" fmla="*/ 6905 w 9476"/>
                <a:gd name="connsiteY7" fmla="*/ 7838 h 10000"/>
                <a:gd name="connsiteX8" fmla="*/ 8908 w 9476"/>
                <a:gd name="connsiteY8" fmla="*/ 9343 h 10000"/>
                <a:gd name="connsiteX9" fmla="*/ 7257 w 9476"/>
                <a:gd name="connsiteY9" fmla="*/ 8948 h 10000"/>
                <a:gd name="connsiteX10" fmla="*/ 8102 w 9476"/>
                <a:gd name="connsiteY10" fmla="*/ 9949 h 10000"/>
                <a:gd name="connsiteX11" fmla="*/ 3517 w 9476"/>
                <a:gd name="connsiteY11" fmla="*/ 8943 h 10000"/>
                <a:gd name="connsiteX12" fmla="*/ 9329 w 9476"/>
                <a:gd name="connsiteY12" fmla="*/ 8598 h 10000"/>
                <a:gd name="connsiteX13" fmla="*/ 7359 w 9476"/>
                <a:gd name="connsiteY13" fmla="*/ 9954 h 10000"/>
                <a:gd name="connsiteX14" fmla="*/ 3416 w 9476"/>
                <a:gd name="connsiteY14" fmla="*/ 7585 h 10000"/>
                <a:gd name="connsiteX15" fmla="*/ 9329 w 9476"/>
                <a:gd name="connsiteY15" fmla="*/ 6414 h 10000"/>
                <a:gd name="connsiteX16" fmla="*/ 3517 w 9476"/>
                <a:gd name="connsiteY16" fmla="*/ 5056 h 10000"/>
                <a:gd name="connsiteX17" fmla="*/ 9476 w 9476"/>
                <a:gd name="connsiteY17" fmla="*/ 7656 h 10000"/>
                <a:gd name="connsiteX18" fmla="*/ 4233 w 9476"/>
                <a:gd name="connsiteY18" fmla="*/ 1793 h 10000"/>
                <a:gd name="connsiteX19" fmla="*/ 3468 w 9476"/>
                <a:gd name="connsiteY19" fmla="*/ 2575 h 10000"/>
                <a:gd name="connsiteX20" fmla="*/ 7703 w 9476"/>
                <a:gd name="connsiteY20" fmla="*/ 1218 h 10000"/>
                <a:gd name="connsiteX21" fmla="*/ 5008 w 9476"/>
                <a:gd name="connsiteY21" fmla="*/ 943 h 10000"/>
                <a:gd name="connsiteX22" fmla="*/ 9329 w 9476"/>
                <a:gd name="connsiteY22" fmla="*/ 3402 h 10000"/>
                <a:gd name="connsiteX23" fmla="*/ 3377 w 9476"/>
                <a:gd name="connsiteY23" fmla="*/ 3357 h 10000"/>
                <a:gd name="connsiteX24" fmla="*/ 6883 w 9476"/>
                <a:gd name="connsiteY24" fmla="*/ 0 h 10000"/>
                <a:gd name="connsiteX0" fmla="*/ 0 w 9082"/>
                <a:gd name="connsiteY0" fmla="*/ 9679 h 10000"/>
                <a:gd name="connsiteX1" fmla="*/ 0 w 9082"/>
                <a:gd name="connsiteY1" fmla="*/ 10000 h 10000"/>
                <a:gd name="connsiteX2" fmla="*/ 411 w 9082"/>
                <a:gd name="connsiteY2" fmla="*/ 9633 h 10000"/>
                <a:gd name="connsiteX3" fmla="*/ 1925 w 9082"/>
                <a:gd name="connsiteY3" fmla="*/ 9931 h 10000"/>
                <a:gd name="connsiteX4" fmla="*/ 1471 w 9082"/>
                <a:gd name="connsiteY4" fmla="*/ 9679 h 10000"/>
                <a:gd name="connsiteX5" fmla="*/ 3859 w 9082"/>
                <a:gd name="connsiteY5" fmla="*/ 9931 h 10000"/>
                <a:gd name="connsiteX6" fmla="*/ 6369 w 9082"/>
                <a:gd name="connsiteY6" fmla="*/ 7838 h 10000"/>
                <a:gd name="connsiteX7" fmla="*/ 8483 w 9082"/>
                <a:gd name="connsiteY7" fmla="*/ 9343 h 10000"/>
                <a:gd name="connsiteX8" fmla="*/ 6740 w 9082"/>
                <a:gd name="connsiteY8" fmla="*/ 8948 h 10000"/>
                <a:gd name="connsiteX9" fmla="*/ 7632 w 9082"/>
                <a:gd name="connsiteY9" fmla="*/ 9949 h 10000"/>
                <a:gd name="connsiteX10" fmla="*/ 2793 w 9082"/>
                <a:gd name="connsiteY10" fmla="*/ 8943 h 10000"/>
                <a:gd name="connsiteX11" fmla="*/ 8927 w 9082"/>
                <a:gd name="connsiteY11" fmla="*/ 8598 h 10000"/>
                <a:gd name="connsiteX12" fmla="*/ 6848 w 9082"/>
                <a:gd name="connsiteY12" fmla="*/ 9954 h 10000"/>
                <a:gd name="connsiteX13" fmla="*/ 2687 w 9082"/>
                <a:gd name="connsiteY13" fmla="*/ 7585 h 10000"/>
                <a:gd name="connsiteX14" fmla="*/ 8927 w 9082"/>
                <a:gd name="connsiteY14" fmla="*/ 6414 h 10000"/>
                <a:gd name="connsiteX15" fmla="*/ 2793 w 9082"/>
                <a:gd name="connsiteY15" fmla="*/ 5056 h 10000"/>
                <a:gd name="connsiteX16" fmla="*/ 9082 w 9082"/>
                <a:gd name="connsiteY16" fmla="*/ 7656 h 10000"/>
                <a:gd name="connsiteX17" fmla="*/ 3549 w 9082"/>
                <a:gd name="connsiteY17" fmla="*/ 1793 h 10000"/>
                <a:gd name="connsiteX18" fmla="*/ 2742 w 9082"/>
                <a:gd name="connsiteY18" fmla="*/ 2575 h 10000"/>
                <a:gd name="connsiteX19" fmla="*/ 7211 w 9082"/>
                <a:gd name="connsiteY19" fmla="*/ 1218 h 10000"/>
                <a:gd name="connsiteX20" fmla="*/ 4367 w 9082"/>
                <a:gd name="connsiteY20" fmla="*/ 943 h 10000"/>
                <a:gd name="connsiteX21" fmla="*/ 8927 w 9082"/>
                <a:gd name="connsiteY21" fmla="*/ 3402 h 10000"/>
                <a:gd name="connsiteX22" fmla="*/ 2646 w 9082"/>
                <a:gd name="connsiteY22" fmla="*/ 3357 h 10000"/>
                <a:gd name="connsiteX23" fmla="*/ 6346 w 9082"/>
                <a:gd name="connsiteY23" fmla="*/ 0 h 10000"/>
                <a:gd name="connsiteX0" fmla="*/ 0 w 10000"/>
                <a:gd name="connsiteY0" fmla="*/ 9679 h 10014"/>
                <a:gd name="connsiteX1" fmla="*/ 0 w 10000"/>
                <a:gd name="connsiteY1" fmla="*/ 10000 h 10014"/>
                <a:gd name="connsiteX2" fmla="*/ 2120 w 10000"/>
                <a:gd name="connsiteY2" fmla="*/ 9931 h 10014"/>
                <a:gd name="connsiteX3" fmla="*/ 1620 w 10000"/>
                <a:gd name="connsiteY3" fmla="*/ 9679 h 10014"/>
                <a:gd name="connsiteX4" fmla="*/ 4249 w 10000"/>
                <a:gd name="connsiteY4" fmla="*/ 9931 h 10014"/>
                <a:gd name="connsiteX5" fmla="*/ 7013 w 10000"/>
                <a:gd name="connsiteY5" fmla="*/ 7838 h 10014"/>
                <a:gd name="connsiteX6" fmla="*/ 9340 w 10000"/>
                <a:gd name="connsiteY6" fmla="*/ 9343 h 10014"/>
                <a:gd name="connsiteX7" fmla="*/ 7421 w 10000"/>
                <a:gd name="connsiteY7" fmla="*/ 8948 h 10014"/>
                <a:gd name="connsiteX8" fmla="*/ 8403 w 10000"/>
                <a:gd name="connsiteY8" fmla="*/ 9949 h 10014"/>
                <a:gd name="connsiteX9" fmla="*/ 3075 w 10000"/>
                <a:gd name="connsiteY9" fmla="*/ 8943 h 10014"/>
                <a:gd name="connsiteX10" fmla="*/ 9829 w 10000"/>
                <a:gd name="connsiteY10" fmla="*/ 8598 h 10014"/>
                <a:gd name="connsiteX11" fmla="*/ 7540 w 10000"/>
                <a:gd name="connsiteY11" fmla="*/ 9954 h 10014"/>
                <a:gd name="connsiteX12" fmla="*/ 2959 w 10000"/>
                <a:gd name="connsiteY12" fmla="*/ 7585 h 10014"/>
                <a:gd name="connsiteX13" fmla="*/ 9829 w 10000"/>
                <a:gd name="connsiteY13" fmla="*/ 6414 h 10014"/>
                <a:gd name="connsiteX14" fmla="*/ 3075 w 10000"/>
                <a:gd name="connsiteY14" fmla="*/ 5056 h 10014"/>
                <a:gd name="connsiteX15" fmla="*/ 10000 w 10000"/>
                <a:gd name="connsiteY15" fmla="*/ 7656 h 10014"/>
                <a:gd name="connsiteX16" fmla="*/ 3908 w 10000"/>
                <a:gd name="connsiteY16" fmla="*/ 1793 h 10014"/>
                <a:gd name="connsiteX17" fmla="*/ 3019 w 10000"/>
                <a:gd name="connsiteY17" fmla="*/ 2575 h 10014"/>
                <a:gd name="connsiteX18" fmla="*/ 7940 w 10000"/>
                <a:gd name="connsiteY18" fmla="*/ 1218 h 10014"/>
                <a:gd name="connsiteX19" fmla="*/ 4808 w 10000"/>
                <a:gd name="connsiteY19" fmla="*/ 943 h 10014"/>
                <a:gd name="connsiteX20" fmla="*/ 9829 w 10000"/>
                <a:gd name="connsiteY20" fmla="*/ 3402 h 10014"/>
                <a:gd name="connsiteX21" fmla="*/ 2913 w 10000"/>
                <a:gd name="connsiteY21" fmla="*/ 3357 h 10014"/>
                <a:gd name="connsiteX22" fmla="*/ 6987 w 10000"/>
                <a:gd name="connsiteY22" fmla="*/ 0 h 10014"/>
                <a:gd name="connsiteX0" fmla="*/ 0 w 10000"/>
                <a:gd name="connsiteY0" fmla="*/ 9679 h 9954"/>
                <a:gd name="connsiteX1" fmla="*/ 2120 w 10000"/>
                <a:gd name="connsiteY1" fmla="*/ 9931 h 9954"/>
                <a:gd name="connsiteX2" fmla="*/ 1620 w 10000"/>
                <a:gd name="connsiteY2" fmla="*/ 9679 h 9954"/>
                <a:gd name="connsiteX3" fmla="*/ 4249 w 10000"/>
                <a:gd name="connsiteY3" fmla="*/ 9931 h 9954"/>
                <a:gd name="connsiteX4" fmla="*/ 7013 w 10000"/>
                <a:gd name="connsiteY4" fmla="*/ 7838 h 9954"/>
                <a:gd name="connsiteX5" fmla="*/ 9340 w 10000"/>
                <a:gd name="connsiteY5" fmla="*/ 9343 h 9954"/>
                <a:gd name="connsiteX6" fmla="*/ 7421 w 10000"/>
                <a:gd name="connsiteY6" fmla="*/ 8948 h 9954"/>
                <a:gd name="connsiteX7" fmla="*/ 8403 w 10000"/>
                <a:gd name="connsiteY7" fmla="*/ 9949 h 9954"/>
                <a:gd name="connsiteX8" fmla="*/ 3075 w 10000"/>
                <a:gd name="connsiteY8" fmla="*/ 8943 h 9954"/>
                <a:gd name="connsiteX9" fmla="*/ 9829 w 10000"/>
                <a:gd name="connsiteY9" fmla="*/ 8598 h 9954"/>
                <a:gd name="connsiteX10" fmla="*/ 7540 w 10000"/>
                <a:gd name="connsiteY10" fmla="*/ 9954 h 9954"/>
                <a:gd name="connsiteX11" fmla="*/ 2959 w 10000"/>
                <a:gd name="connsiteY11" fmla="*/ 7585 h 9954"/>
                <a:gd name="connsiteX12" fmla="*/ 9829 w 10000"/>
                <a:gd name="connsiteY12" fmla="*/ 6414 h 9954"/>
                <a:gd name="connsiteX13" fmla="*/ 3075 w 10000"/>
                <a:gd name="connsiteY13" fmla="*/ 5056 h 9954"/>
                <a:gd name="connsiteX14" fmla="*/ 10000 w 10000"/>
                <a:gd name="connsiteY14" fmla="*/ 7656 h 9954"/>
                <a:gd name="connsiteX15" fmla="*/ 3908 w 10000"/>
                <a:gd name="connsiteY15" fmla="*/ 1793 h 9954"/>
                <a:gd name="connsiteX16" fmla="*/ 3019 w 10000"/>
                <a:gd name="connsiteY16" fmla="*/ 2575 h 9954"/>
                <a:gd name="connsiteX17" fmla="*/ 7940 w 10000"/>
                <a:gd name="connsiteY17" fmla="*/ 1218 h 9954"/>
                <a:gd name="connsiteX18" fmla="*/ 4808 w 10000"/>
                <a:gd name="connsiteY18" fmla="*/ 943 h 9954"/>
                <a:gd name="connsiteX19" fmla="*/ 9829 w 10000"/>
                <a:gd name="connsiteY19" fmla="*/ 3402 h 9954"/>
                <a:gd name="connsiteX20" fmla="*/ 2913 w 10000"/>
                <a:gd name="connsiteY20" fmla="*/ 3357 h 9954"/>
                <a:gd name="connsiteX21" fmla="*/ 6987 w 10000"/>
                <a:gd name="connsiteY21" fmla="*/ 0 h 9954"/>
                <a:gd name="connsiteX0" fmla="*/ 500 w 8380"/>
                <a:gd name="connsiteY0" fmla="*/ 9977 h 10000"/>
                <a:gd name="connsiteX1" fmla="*/ 0 w 8380"/>
                <a:gd name="connsiteY1" fmla="*/ 9724 h 10000"/>
                <a:gd name="connsiteX2" fmla="*/ 2629 w 8380"/>
                <a:gd name="connsiteY2" fmla="*/ 9977 h 10000"/>
                <a:gd name="connsiteX3" fmla="*/ 5393 w 8380"/>
                <a:gd name="connsiteY3" fmla="*/ 7874 h 10000"/>
                <a:gd name="connsiteX4" fmla="*/ 7720 w 8380"/>
                <a:gd name="connsiteY4" fmla="*/ 9386 h 10000"/>
                <a:gd name="connsiteX5" fmla="*/ 5801 w 8380"/>
                <a:gd name="connsiteY5" fmla="*/ 8989 h 10000"/>
                <a:gd name="connsiteX6" fmla="*/ 6783 w 8380"/>
                <a:gd name="connsiteY6" fmla="*/ 9995 h 10000"/>
                <a:gd name="connsiteX7" fmla="*/ 1455 w 8380"/>
                <a:gd name="connsiteY7" fmla="*/ 8984 h 10000"/>
                <a:gd name="connsiteX8" fmla="*/ 8209 w 8380"/>
                <a:gd name="connsiteY8" fmla="*/ 8638 h 10000"/>
                <a:gd name="connsiteX9" fmla="*/ 5920 w 8380"/>
                <a:gd name="connsiteY9" fmla="*/ 10000 h 10000"/>
                <a:gd name="connsiteX10" fmla="*/ 1339 w 8380"/>
                <a:gd name="connsiteY10" fmla="*/ 7620 h 10000"/>
                <a:gd name="connsiteX11" fmla="*/ 8209 w 8380"/>
                <a:gd name="connsiteY11" fmla="*/ 6444 h 10000"/>
                <a:gd name="connsiteX12" fmla="*/ 1455 w 8380"/>
                <a:gd name="connsiteY12" fmla="*/ 5079 h 10000"/>
                <a:gd name="connsiteX13" fmla="*/ 8380 w 8380"/>
                <a:gd name="connsiteY13" fmla="*/ 7691 h 10000"/>
                <a:gd name="connsiteX14" fmla="*/ 2288 w 8380"/>
                <a:gd name="connsiteY14" fmla="*/ 1801 h 10000"/>
                <a:gd name="connsiteX15" fmla="*/ 1399 w 8380"/>
                <a:gd name="connsiteY15" fmla="*/ 2587 h 10000"/>
                <a:gd name="connsiteX16" fmla="*/ 6320 w 8380"/>
                <a:gd name="connsiteY16" fmla="*/ 1224 h 10000"/>
                <a:gd name="connsiteX17" fmla="*/ 3188 w 8380"/>
                <a:gd name="connsiteY17" fmla="*/ 947 h 10000"/>
                <a:gd name="connsiteX18" fmla="*/ 8209 w 8380"/>
                <a:gd name="connsiteY18" fmla="*/ 3418 h 10000"/>
                <a:gd name="connsiteX19" fmla="*/ 1293 w 8380"/>
                <a:gd name="connsiteY19" fmla="*/ 3373 h 10000"/>
                <a:gd name="connsiteX20" fmla="*/ 5367 w 8380"/>
                <a:gd name="connsiteY20" fmla="*/ 0 h 10000"/>
                <a:gd name="connsiteX0" fmla="*/ 0 w 10000"/>
                <a:gd name="connsiteY0" fmla="*/ 9724 h 10000"/>
                <a:gd name="connsiteX1" fmla="*/ 3137 w 10000"/>
                <a:gd name="connsiteY1" fmla="*/ 9977 h 10000"/>
                <a:gd name="connsiteX2" fmla="*/ 6436 w 10000"/>
                <a:gd name="connsiteY2" fmla="*/ 7874 h 10000"/>
                <a:gd name="connsiteX3" fmla="*/ 9212 w 10000"/>
                <a:gd name="connsiteY3" fmla="*/ 9386 h 10000"/>
                <a:gd name="connsiteX4" fmla="*/ 6922 w 10000"/>
                <a:gd name="connsiteY4" fmla="*/ 8989 h 10000"/>
                <a:gd name="connsiteX5" fmla="*/ 8094 w 10000"/>
                <a:gd name="connsiteY5" fmla="*/ 9995 h 10000"/>
                <a:gd name="connsiteX6" fmla="*/ 1736 w 10000"/>
                <a:gd name="connsiteY6" fmla="*/ 8984 h 10000"/>
                <a:gd name="connsiteX7" fmla="*/ 9796 w 10000"/>
                <a:gd name="connsiteY7" fmla="*/ 8638 h 10000"/>
                <a:gd name="connsiteX8" fmla="*/ 7064 w 10000"/>
                <a:gd name="connsiteY8" fmla="*/ 10000 h 10000"/>
                <a:gd name="connsiteX9" fmla="*/ 1598 w 10000"/>
                <a:gd name="connsiteY9" fmla="*/ 7620 h 10000"/>
                <a:gd name="connsiteX10" fmla="*/ 9796 w 10000"/>
                <a:gd name="connsiteY10" fmla="*/ 6444 h 10000"/>
                <a:gd name="connsiteX11" fmla="*/ 1736 w 10000"/>
                <a:gd name="connsiteY11" fmla="*/ 5079 h 10000"/>
                <a:gd name="connsiteX12" fmla="*/ 10000 w 10000"/>
                <a:gd name="connsiteY12" fmla="*/ 7691 h 10000"/>
                <a:gd name="connsiteX13" fmla="*/ 2730 w 10000"/>
                <a:gd name="connsiteY13" fmla="*/ 1801 h 10000"/>
                <a:gd name="connsiteX14" fmla="*/ 1669 w 10000"/>
                <a:gd name="connsiteY14" fmla="*/ 2587 h 10000"/>
                <a:gd name="connsiteX15" fmla="*/ 7542 w 10000"/>
                <a:gd name="connsiteY15" fmla="*/ 1224 h 10000"/>
                <a:gd name="connsiteX16" fmla="*/ 3804 w 10000"/>
                <a:gd name="connsiteY16" fmla="*/ 947 h 10000"/>
                <a:gd name="connsiteX17" fmla="*/ 9796 w 10000"/>
                <a:gd name="connsiteY17" fmla="*/ 3418 h 10000"/>
                <a:gd name="connsiteX18" fmla="*/ 1543 w 10000"/>
                <a:gd name="connsiteY18" fmla="*/ 3373 h 10000"/>
                <a:gd name="connsiteX19" fmla="*/ 6405 w 10000"/>
                <a:gd name="connsiteY19" fmla="*/ 0 h 10000"/>
                <a:gd name="connsiteX0" fmla="*/ 1594 w 8457"/>
                <a:gd name="connsiteY0" fmla="*/ 9977 h 10000"/>
                <a:gd name="connsiteX1" fmla="*/ 4893 w 8457"/>
                <a:gd name="connsiteY1" fmla="*/ 7874 h 10000"/>
                <a:gd name="connsiteX2" fmla="*/ 7669 w 8457"/>
                <a:gd name="connsiteY2" fmla="*/ 9386 h 10000"/>
                <a:gd name="connsiteX3" fmla="*/ 5379 w 8457"/>
                <a:gd name="connsiteY3" fmla="*/ 8989 h 10000"/>
                <a:gd name="connsiteX4" fmla="*/ 6551 w 8457"/>
                <a:gd name="connsiteY4" fmla="*/ 9995 h 10000"/>
                <a:gd name="connsiteX5" fmla="*/ 193 w 8457"/>
                <a:gd name="connsiteY5" fmla="*/ 8984 h 10000"/>
                <a:gd name="connsiteX6" fmla="*/ 8253 w 8457"/>
                <a:gd name="connsiteY6" fmla="*/ 8638 h 10000"/>
                <a:gd name="connsiteX7" fmla="*/ 5521 w 8457"/>
                <a:gd name="connsiteY7" fmla="*/ 10000 h 10000"/>
                <a:gd name="connsiteX8" fmla="*/ 55 w 8457"/>
                <a:gd name="connsiteY8" fmla="*/ 7620 h 10000"/>
                <a:gd name="connsiteX9" fmla="*/ 8253 w 8457"/>
                <a:gd name="connsiteY9" fmla="*/ 6444 h 10000"/>
                <a:gd name="connsiteX10" fmla="*/ 193 w 8457"/>
                <a:gd name="connsiteY10" fmla="*/ 5079 h 10000"/>
                <a:gd name="connsiteX11" fmla="*/ 8457 w 8457"/>
                <a:gd name="connsiteY11" fmla="*/ 7691 h 10000"/>
                <a:gd name="connsiteX12" fmla="*/ 1187 w 8457"/>
                <a:gd name="connsiteY12" fmla="*/ 1801 h 10000"/>
                <a:gd name="connsiteX13" fmla="*/ 126 w 8457"/>
                <a:gd name="connsiteY13" fmla="*/ 2587 h 10000"/>
                <a:gd name="connsiteX14" fmla="*/ 5999 w 8457"/>
                <a:gd name="connsiteY14" fmla="*/ 1224 h 10000"/>
                <a:gd name="connsiteX15" fmla="*/ 2261 w 8457"/>
                <a:gd name="connsiteY15" fmla="*/ 947 h 10000"/>
                <a:gd name="connsiteX16" fmla="*/ 8253 w 8457"/>
                <a:gd name="connsiteY16" fmla="*/ 3418 h 10000"/>
                <a:gd name="connsiteX17" fmla="*/ 0 w 8457"/>
                <a:gd name="connsiteY17" fmla="*/ 3373 h 10000"/>
                <a:gd name="connsiteX18" fmla="*/ 4862 w 8457"/>
                <a:gd name="connsiteY18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457" h="10000">
                  <a:moveTo>
                    <a:pt x="1594" y="9977"/>
                  </a:moveTo>
                  <a:lnTo>
                    <a:pt x="4893" y="7874"/>
                  </a:lnTo>
                  <a:lnTo>
                    <a:pt x="7669" y="9386"/>
                  </a:lnTo>
                  <a:lnTo>
                    <a:pt x="5379" y="8989"/>
                  </a:lnTo>
                  <a:cubicBezTo>
                    <a:pt x="5777" y="9325"/>
                    <a:pt x="6177" y="9659"/>
                    <a:pt x="6551" y="9995"/>
                  </a:cubicBezTo>
                  <a:lnTo>
                    <a:pt x="193" y="8984"/>
                  </a:lnTo>
                  <a:lnTo>
                    <a:pt x="8253" y="8638"/>
                  </a:lnTo>
                  <a:lnTo>
                    <a:pt x="5521" y="10000"/>
                  </a:lnTo>
                  <a:lnTo>
                    <a:pt x="55" y="7620"/>
                  </a:lnTo>
                  <a:lnTo>
                    <a:pt x="8253" y="6444"/>
                  </a:lnTo>
                  <a:lnTo>
                    <a:pt x="193" y="5079"/>
                  </a:lnTo>
                  <a:lnTo>
                    <a:pt x="8457" y="7691"/>
                  </a:lnTo>
                  <a:lnTo>
                    <a:pt x="1187" y="1801"/>
                  </a:lnTo>
                  <a:lnTo>
                    <a:pt x="126" y="2587"/>
                  </a:lnTo>
                  <a:lnTo>
                    <a:pt x="5999" y="1224"/>
                  </a:lnTo>
                  <a:lnTo>
                    <a:pt x="2261" y="947"/>
                  </a:lnTo>
                  <a:lnTo>
                    <a:pt x="8253" y="3418"/>
                  </a:lnTo>
                  <a:lnTo>
                    <a:pt x="0" y="3373"/>
                  </a:lnTo>
                  <a:lnTo>
                    <a:pt x="4862" y="0"/>
                  </a:lnTo>
                </a:path>
              </a:pathLst>
            </a:custGeom>
            <a:noFill/>
            <a:ln w="12700">
              <a:solidFill>
                <a:srgbClr val="7BBA2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78">
                <a:defRPr/>
              </a:pPr>
              <a:endParaRPr lang="en-US" sz="1350" dirty="0">
                <a:solidFill>
                  <a:srgbClr val="0055A0"/>
                </a:solidFill>
                <a:latin typeface="Arial"/>
              </a:endParaRPr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8D747CCC-D625-48A3-B5A4-F0F4D10A8CC3}"/>
                </a:ext>
              </a:extLst>
            </p:cNvPr>
            <p:cNvGrpSpPr/>
            <p:nvPr/>
          </p:nvGrpSpPr>
          <p:grpSpPr>
            <a:xfrm>
              <a:off x="2829343" y="1131683"/>
              <a:ext cx="2871224" cy="794939"/>
              <a:chOff x="2122007" y="848762"/>
              <a:chExt cx="2153418" cy="596204"/>
            </a:xfrm>
          </p:grpSpPr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id="{A8E50F89-8C81-45D6-807F-7D488F7478B6}"/>
                  </a:ext>
                </a:extLst>
              </p:cNvPr>
              <p:cNvGrpSpPr/>
              <p:nvPr/>
            </p:nvGrpSpPr>
            <p:grpSpPr>
              <a:xfrm>
                <a:off x="2122007" y="882991"/>
                <a:ext cx="1152525" cy="561975"/>
                <a:chOff x="2122007" y="882991"/>
                <a:chExt cx="1152525" cy="561975"/>
              </a:xfrm>
            </p:grpSpPr>
            <p:sp>
              <p:nvSpPr>
                <p:cNvPr id="96" name="Freeform 2056">
                  <a:extLst>
                    <a:ext uri="{FF2B5EF4-FFF2-40B4-BE49-F238E27FC236}">
                      <a16:creationId xmlns:a16="http://schemas.microsoft.com/office/drawing/2014/main" id="{160AD32A-4E93-4372-870D-E7FE5AE69A2C}"/>
                    </a:ext>
                  </a:extLst>
                </p:cNvPr>
                <p:cNvSpPr/>
                <p:nvPr/>
              </p:nvSpPr>
              <p:spPr>
                <a:xfrm>
                  <a:off x="2122007" y="882991"/>
                  <a:ext cx="523875" cy="561975"/>
                </a:xfrm>
                <a:custGeom>
                  <a:avLst/>
                  <a:gdLst>
                    <a:gd name="connsiteX0" fmla="*/ 0 w 523875"/>
                    <a:gd name="connsiteY0" fmla="*/ 0 h 561975"/>
                    <a:gd name="connsiteX1" fmla="*/ 0 w 523875"/>
                    <a:gd name="connsiteY1" fmla="*/ 390525 h 561975"/>
                    <a:gd name="connsiteX2" fmla="*/ 523875 w 523875"/>
                    <a:gd name="connsiteY2" fmla="*/ 561975 h 561975"/>
                    <a:gd name="connsiteX3" fmla="*/ 523875 w 523875"/>
                    <a:gd name="connsiteY3" fmla="*/ 495300 h 561975"/>
                    <a:gd name="connsiteX4" fmla="*/ 190500 w 523875"/>
                    <a:gd name="connsiteY4" fmla="*/ 295275 h 561975"/>
                    <a:gd name="connsiteX5" fmla="*/ 190500 w 523875"/>
                    <a:gd name="connsiteY5" fmla="*/ 9525 h 561975"/>
                    <a:gd name="connsiteX6" fmla="*/ 0 w 523875"/>
                    <a:gd name="connsiteY6" fmla="*/ 0 h 561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23875" h="561975">
                      <a:moveTo>
                        <a:pt x="0" y="0"/>
                      </a:moveTo>
                      <a:lnTo>
                        <a:pt x="0" y="390525"/>
                      </a:lnTo>
                      <a:lnTo>
                        <a:pt x="523875" y="561975"/>
                      </a:lnTo>
                      <a:lnTo>
                        <a:pt x="523875" y="495300"/>
                      </a:lnTo>
                      <a:lnTo>
                        <a:pt x="190500" y="295275"/>
                      </a:lnTo>
                      <a:lnTo>
                        <a:pt x="190500" y="95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378">
                    <a:defRPr/>
                  </a:pPr>
                  <a:endParaRPr lang="en-US" b="1" dirty="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97" name="Freeform 529">
                  <a:extLst>
                    <a:ext uri="{FF2B5EF4-FFF2-40B4-BE49-F238E27FC236}">
                      <a16:creationId xmlns:a16="http://schemas.microsoft.com/office/drawing/2014/main" id="{CEE3F6B6-1A0A-427B-9375-1987BDFBCC27}"/>
                    </a:ext>
                  </a:extLst>
                </p:cNvPr>
                <p:cNvSpPr/>
                <p:nvPr/>
              </p:nvSpPr>
              <p:spPr>
                <a:xfrm flipH="1">
                  <a:off x="2750657" y="882991"/>
                  <a:ext cx="523875" cy="561975"/>
                </a:xfrm>
                <a:custGeom>
                  <a:avLst/>
                  <a:gdLst>
                    <a:gd name="connsiteX0" fmla="*/ 0 w 523875"/>
                    <a:gd name="connsiteY0" fmla="*/ 0 h 561975"/>
                    <a:gd name="connsiteX1" fmla="*/ 0 w 523875"/>
                    <a:gd name="connsiteY1" fmla="*/ 390525 h 561975"/>
                    <a:gd name="connsiteX2" fmla="*/ 523875 w 523875"/>
                    <a:gd name="connsiteY2" fmla="*/ 561975 h 561975"/>
                    <a:gd name="connsiteX3" fmla="*/ 523875 w 523875"/>
                    <a:gd name="connsiteY3" fmla="*/ 495300 h 561975"/>
                    <a:gd name="connsiteX4" fmla="*/ 190500 w 523875"/>
                    <a:gd name="connsiteY4" fmla="*/ 295275 h 561975"/>
                    <a:gd name="connsiteX5" fmla="*/ 190500 w 523875"/>
                    <a:gd name="connsiteY5" fmla="*/ 9525 h 561975"/>
                    <a:gd name="connsiteX6" fmla="*/ 0 w 523875"/>
                    <a:gd name="connsiteY6" fmla="*/ 0 h 561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23875" h="561975">
                      <a:moveTo>
                        <a:pt x="0" y="0"/>
                      </a:moveTo>
                      <a:lnTo>
                        <a:pt x="0" y="390525"/>
                      </a:lnTo>
                      <a:lnTo>
                        <a:pt x="523875" y="561975"/>
                      </a:lnTo>
                      <a:lnTo>
                        <a:pt x="523875" y="495300"/>
                      </a:lnTo>
                      <a:lnTo>
                        <a:pt x="190500" y="295275"/>
                      </a:lnTo>
                      <a:lnTo>
                        <a:pt x="190500" y="95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378">
                    <a:defRPr/>
                  </a:pPr>
                  <a:endParaRPr lang="en-US" dirty="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A3CC6589-8189-44F1-820F-E522379DEA80}"/>
                  </a:ext>
                </a:extLst>
              </p:cNvPr>
              <p:cNvSpPr txBox="1"/>
              <p:nvPr/>
            </p:nvSpPr>
            <p:spPr>
              <a:xfrm>
                <a:off x="3237974" y="848762"/>
                <a:ext cx="10374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78">
                  <a:defRPr/>
                </a:pPr>
                <a:r>
                  <a:rPr lang="en-US" sz="1200" dirty="0">
                    <a:solidFill>
                      <a:srgbClr val="4D4D4D">
                        <a:lumMod val="50000"/>
                      </a:srgbClr>
                    </a:solidFill>
                    <a:latin typeface="Arial"/>
                  </a:rPr>
                  <a:t>Extraction electrode</a:t>
                </a:r>
              </a:p>
            </p:txBody>
          </p:sp>
        </p:grpSp>
        <p:sp>
          <p:nvSpPr>
            <p:cNvPr id="87" name="Rectangle 300">
              <a:extLst>
                <a:ext uri="{FF2B5EF4-FFF2-40B4-BE49-F238E27FC236}">
                  <a16:creationId xmlns:a16="http://schemas.microsoft.com/office/drawing/2014/main" id="{5B5E8094-4D6B-42B0-A165-7D2DA5354B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3162" y="4015989"/>
              <a:ext cx="131713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US" sz="1200" dirty="0">
                  <a:solidFill>
                    <a:srgbClr val="000000"/>
                  </a:solidFill>
                  <a:latin typeface="Arial"/>
                </a:rPr>
                <a:t>up to 2300 °C</a:t>
              </a:r>
              <a:endParaRPr lang="en-US" sz="1200" dirty="0">
                <a:solidFill>
                  <a:srgbClr val="000000"/>
                </a:solidFill>
                <a:latin typeface="Arial" charset="0"/>
              </a:endParaRPr>
            </a:p>
          </p:txBody>
        </p: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5A936E48-80F1-457D-957E-BF78BB925469}"/>
                </a:ext>
              </a:extLst>
            </p:cNvPr>
            <p:cNvCxnSpPr/>
            <p:nvPr/>
          </p:nvCxnSpPr>
          <p:spPr>
            <a:xfrm>
              <a:off x="1155472" y="4338533"/>
              <a:ext cx="4871549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957405B9-C80D-4B31-9C2B-3E32E464129E}"/>
                </a:ext>
              </a:extLst>
            </p:cNvPr>
            <p:cNvSpPr txBox="1"/>
            <p:nvPr/>
          </p:nvSpPr>
          <p:spPr>
            <a:xfrm>
              <a:off x="3212726" y="4009924"/>
              <a:ext cx="8040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8">
                <a:defRPr/>
              </a:pPr>
              <a:r>
                <a:rPr lang="en-US" sz="1200" dirty="0">
                  <a:solidFill>
                    <a:srgbClr val="4D4D4D">
                      <a:lumMod val="50000"/>
                    </a:srgbClr>
                  </a:solidFill>
                  <a:latin typeface="Arial"/>
                </a:rPr>
                <a:t>20 cm</a:t>
              </a:r>
            </a:p>
          </p:txBody>
        </p:sp>
        <p:sp>
          <p:nvSpPr>
            <p:cNvPr id="90" name="Rectangle 300">
              <a:extLst>
                <a:ext uri="{FF2B5EF4-FFF2-40B4-BE49-F238E27FC236}">
                  <a16:creationId xmlns:a16="http://schemas.microsoft.com/office/drawing/2014/main" id="{66B3EBC4-4C75-4F1C-B7F0-F7959E21AD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9787" y="4478601"/>
              <a:ext cx="431840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US" sz="1200" dirty="0">
                  <a:solidFill>
                    <a:srgbClr val="000000"/>
                  </a:solidFill>
                  <a:latin typeface="Arial" charset="0"/>
                </a:rPr>
                <a:t>Target heating (1 – 2kW), &lt;~10% beam power</a:t>
              </a:r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2A494705-239B-47D2-BEBE-758286947E07}"/>
                </a:ext>
              </a:extLst>
            </p:cNvPr>
            <p:cNvGrpSpPr/>
            <p:nvPr/>
          </p:nvGrpSpPr>
          <p:grpSpPr>
            <a:xfrm rot="10800000">
              <a:off x="4082918" y="3358711"/>
              <a:ext cx="267992" cy="108012"/>
              <a:chOff x="3059578" y="1616991"/>
              <a:chExt cx="200994" cy="81009"/>
            </a:xfrm>
          </p:grpSpPr>
          <p:sp>
            <p:nvSpPr>
              <p:cNvPr id="92" name="Line 253">
                <a:extLst>
                  <a:ext uri="{FF2B5EF4-FFF2-40B4-BE49-F238E27FC236}">
                    <a16:creationId xmlns:a16="http://schemas.microsoft.com/office/drawing/2014/main" id="{D2CD93E7-4E7C-403C-8CA1-387136A95C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59578" y="1657496"/>
                <a:ext cx="8099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93" name="Freeform 254">
                <a:extLst>
                  <a:ext uri="{FF2B5EF4-FFF2-40B4-BE49-F238E27FC236}">
                    <a16:creationId xmlns:a16="http://schemas.microsoft.com/office/drawing/2014/main" id="{94FFFE7F-3680-484C-A16E-E69852D337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0076" y="1616991"/>
                <a:ext cx="130496" cy="81009"/>
              </a:xfrm>
              <a:custGeom>
                <a:avLst/>
                <a:gdLst>
                  <a:gd name="T0" fmla="*/ 0 w 87"/>
                  <a:gd name="T1" fmla="*/ 0 h 54"/>
                  <a:gd name="T2" fmla="*/ 87 w 87"/>
                  <a:gd name="T3" fmla="*/ 27 h 54"/>
                  <a:gd name="T4" fmla="*/ 0 w 87"/>
                  <a:gd name="T5" fmla="*/ 54 h 54"/>
                  <a:gd name="T6" fmla="*/ 0 w 87"/>
                  <a:gd name="T7" fmla="*/ 0 h 5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7" h="54">
                    <a:moveTo>
                      <a:pt x="0" y="0"/>
                    </a:moveTo>
                    <a:lnTo>
                      <a:pt x="87" y="27"/>
                    </a:lnTo>
                    <a:lnTo>
                      <a:pt x="0" y="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378">
                  <a:defRPr/>
                </a:pPr>
                <a:endParaRPr lang="en-US" sz="1350" dirty="0">
                  <a:solidFill>
                    <a:srgbClr val="0055A0"/>
                  </a:solidFill>
                  <a:latin typeface="Arial"/>
                </a:endParaRPr>
              </a:p>
            </p:txBody>
          </p:sp>
        </p:grp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0EEF0CB2-A85A-4D4A-9CF5-F28E76A8F651}"/>
              </a:ext>
            </a:extLst>
          </p:cNvPr>
          <p:cNvGrpSpPr/>
          <p:nvPr/>
        </p:nvGrpSpPr>
        <p:grpSpPr>
          <a:xfrm>
            <a:off x="7631916" y="22121"/>
            <a:ext cx="1594030" cy="501391"/>
            <a:chOff x="10418594" y="4619906"/>
            <a:chExt cx="2125373" cy="668522"/>
          </a:xfrm>
        </p:grpSpPr>
        <p:pic>
          <p:nvPicPr>
            <p:cNvPr id="140" name="Picture 139">
              <a:extLst>
                <a:ext uri="{FF2B5EF4-FFF2-40B4-BE49-F238E27FC236}">
                  <a16:creationId xmlns:a16="http://schemas.microsoft.com/office/drawing/2014/main" id="{8B80364E-6B90-40CA-9994-91F88203760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418594" y="4856606"/>
              <a:ext cx="1898748" cy="431822"/>
            </a:xfrm>
            <a:prstGeom prst="rect">
              <a:avLst/>
            </a:prstGeom>
          </p:spPr>
        </p:pic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8380D332-04B6-4C82-8184-7E777809987E}"/>
                </a:ext>
              </a:extLst>
            </p:cNvPr>
            <p:cNvSpPr txBox="1"/>
            <p:nvPr/>
          </p:nvSpPr>
          <p:spPr>
            <a:xfrm>
              <a:off x="10698261" y="4619906"/>
              <a:ext cx="18457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>
                <a:defRPr/>
              </a:pPr>
              <a:r>
                <a:rPr lang="en-US" sz="1200" dirty="0">
                  <a:solidFill>
                    <a:srgbClr val="0C377B"/>
                  </a:solidFill>
                  <a:latin typeface="Arial"/>
                </a:rPr>
                <a:t>Adapted from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79175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5D9AC-63F8-3E4B-B55D-DCEF2372F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24F69C-1AA6-114D-B1CE-447FF1476E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98E06D-6B9D-FB4F-B599-71E3622899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4740"/>
          <a:stretch/>
        </p:blipFill>
        <p:spPr>
          <a:xfrm>
            <a:off x="144700" y="1039772"/>
            <a:ext cx="4154117" cy="30639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051CFC-5D64-3E48-99FD-04A2CD16E5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2491"/>
          <a:stretch/>
        </p:blipFill>
        <p:spPr>
          <a:xfrm>
            <a:off x="4408937" y="1140375"/>
            <a:ext cx="4590363" cy="29108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7A1F13-E64C-604D-A798-5FA9A7F8F4D0}"/>
              </a:ext>
            </a:extLst>
          </p:cNvPr>
          <p:cNvSpPr txBox="1"/>
          <p:nvPr/>
        </p:nvSpPr>
        <p:spPr>
          <a:xfrm>
            <a:off x="237067" y="203341"/>
            <a:ext cx="7500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b="1" dirty="0"/>
              <a:t>People involved in Operation (as at start last year)</a:t>
            </a:r>
          </a:p>
        </p:txBody>
      </p:sp>
    </p:spTree>
    <p:extLst>
      <p:ext uri="{BB962C8B-B14F-4D97-AF65-F5344CB8AC3E}">
        <p14:creationId xmlns:p14="http://schemas.microsoft.com/office/powerpoint/2010/main" val="17087667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53D2B6-DED8-B541-996D-9DEE3CAA00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E30BB9-11A3-BE44-B5D3-F9AD79E3B5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89E6F5-4729-164A-B32A-CCA596785D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507" y="838039"/>
            <a:ext cx="4898093" cy="335931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42DB7D-0F5B-8043-85C6-D777BCCC304A}"/>
              </a:ext>
            </a:extLst>
          </p:cNvPr>
          <p:cNvSpPr txBox="1"/>
          <p:nvPr/>
        </p:nvSpPr>
        <p:spPr>
          <a:xfrm>
            <a:off x="0" y="4174427"/>
            <a:ext cx="31438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100" dirty="0"/>
              <a:t>C. Duchemin et al., </a:t>
            </a:r>
            <a:r>
              <a:rPr lang="en-GB" sz="1100" dirty="0">
                <a:hlinkClick r:id="rId3"/>
              </a:rPr>
              <a:t>10.3389/fmed.2021.693682</a:t>
            </a:r>
            <a:endParaRPr lang="en-CH" sz="11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B0C6C0A-703F-554E-B2B2-78EF179A6CFD}"/>
              </a:ext>
            </a:extLst>
          </p:cNvPr>
          <p:cNvSpPr txBox="1">
            <a:spLocks/>
          </p:cNvSpPr>
          <p:nvPr/>
        </p:nvSpPr>
        <p:spPr>
          <a:xfrm>
            <a:off x="67851" y="30938"/>
            <a:ext cx="9008297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Cases of Tb-155 and Yb-175</a:t>
            </a:r>
            <a:endParaRPr lang="en-US" sz="2400" b="1" baseline="-25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60D1D0-8062-6F49-A968-D4A5B079A1B5}"/>
              </a:ext>
            </a:extLst>
          </p:cNvPr>
          <p:cNvSpPr txBox="1"/>
          <p:nvPr/>
        </p:nvSpPr>
        <p:spPr>
          <a:xfrm>
            <a:off x="5355293" y="933783"/>
            <a:ext cx="350288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I</a:t>
            </a:r>
            <a:r>
              <a:rPr lang="en-CH" sz="1400" dirty="0"/>
              <a:t>n 2020:</a:t>
            </a:r>
          </a:p>
          <a:p>
            <a:r>
              <a:rPr lang="en-CH" sz="1400" dirty="0"/>
              <a:t>Tb-155 separation efficiency reached 6%</a:t>
            </a:r>
          </a:p>
          <a:p>
            <a:r>
              <a:rPr lang="en-GB" sz="1400" dirty="0"/>
              <a:t>F</a:t>
            </a:r>
            <a:r>
              <a:rPr lang="en-CH" sz="1400" dirty="0"/>
              <a:t>rom cyclotron-produced nat-Gd target</a:t>
            </a:r>
          </a:p>
          <a:p>
            <a:r>
              <a:rPr lang="en-CH" sz="1400" dirty="0"/>
              <a:t>Tb-155/156&gt;99.95% (Activity)</a:t>
            </a:r>
          </a:p>
          <a:p>
            <a:endParaRPr lang="en-CH" sz="1400" dirty="0"/>
          </a:p>
          <a:p>
            <a:r>
              <a:rPr lang="en-CH" sz="1400" dirty="0"/>
              <a:t>In 2021, &gt;500MBq single batch collection,</a:t>
            </a:r>
          </a:p>
          <a:p>
            <a:r>
              <a:rPr lang="en-CH" sz="1400" dirty="0"/>
              <a:t>&gt;35% collection efficiency for Yb-175</a:t>
            </a:r>
          </a:p>
          <a:p>
            <a:endParaRPr lang="en-CH" sz="1400" dirty="0"/>
          </a:p>
          <a:p>
            <a:r>
              <a:rPr lang="en-CH" sz="1400" dirty="0"/>
              <a:t>For Ta foil target irradiated Tb-155</a:t>
            </a:r>
          </a:p>
          <a:p>
            <a:r>
              <a:rPr lang="en-CH" sz="1400" dirty="0"/>
              <a:t>not high sep efficiencies reached in 2021</a:t>
            </a:r>
          </a:p>
        </p:txBody>
      </p:sp>
    </p:spTree>
    <p:extLst>
      <p:ext uri="{BB962C8B-B14F-4D97-AF65-F5344CB8AC3E}">
        <p14:creationId xmlns:p14="http://schemas.microsoft.com/office/powerpoint/2010/main" val="1491827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DC0C9AC2-55F9-40A8-87B3-A16A57177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4B1DE8-F3C6-4F49-A570-97E4DE58CA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716" y="994205"/>
            <a:ext cx="5362568" cy="3203145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2208C7-7FCA-C243-B9E6-B7C01F8B0C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2467" y="4803548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A52E3A0-2E20-464D-A2DA-0E28360151D7}"/>
              </a:ext>
            </a:extLst>
          </p:cNvPr>
          <p:cNvSpPr txBox="1">
            <a:spLocks/>
          </p:cNvSpPr>
          <p:nvPr/>
        </p:nvSpPr>
        <p:spPr>
          <a:xfrm>
            <a:off x="67851" y="30938"/>
            <a:ext cx="9008297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Overview of collections performed in 2021</a:t>
            </a:r>
            <a:endParaRPr lang="en-US" sz="2400" b="1" baseline="-25000" dirty="0"/>
          </a:p>
        </p:txBody>
      </p:sp>
    </p:spTree>
    <p:extLst>
      <p:ext uri="{BB962C8B-B14F-4D97-AF65-F5344CB8AC3E}">
        <p14:creationId xmlns:p14="http://schemas.microsoft.com/office/powerpoint/2010/main" val="5792405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1E62A-3388-114E-8C49-43F3B94A8D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A06AA7F-A2BE-7545-A238-A8313CCDA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63" y="638997"/>
            <a:ext cx="2795887" cy="248802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0C3B8A3-B489-D941-AF55-232C51502392}"/>
              </a:ext>
            </a:extLst>
          </p:cNvPr>
          <p:cNvSpPr txBox="1">
            <a:spLocks/>
          </p:cNvSpPr>
          <p:nvPr/>
        </p:nvSpPr>
        <p:spPr>
          <a:xfrm>
            <a:off x="67851" y="30938"/>
            <a:ext cx="9008297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Status of traceability  in 2021</a:t>
            </a:r>
            <a:endParaRPr lang="en-US" sz="2400" b="1" baseline="-25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BEA183-2558-5947-B46B-FE363F56278E}"/>
              </a:ext>
            </a:extLst>
          </p:cNvPr>
          <p:cNvSpPr txBox="1"/>
          <p:nvPr/>
        </p:nvSpPr>
        <p:spPr>
          <a:xfrm>
            <a:off x="3673466" y="664431"/>
            <a:ext cx="46205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/>
              <a:t>Could we use this for Monitoring</a:t>
            </a:r>
          </a:p>
          <a:p>
            <a:r>
              <a:rPr lang="en-GB" sz="1400" dirty="0">
                <a:sym typeface="Wingdings" pitchFamily="2" charset="2"/>
              </a:rPr>
              <a:t>&amp; T</a:t>
            </a:r>
            <a:r>
              <a:rPr lang="en-CH" sz="1400" dirty="0">
                <a:sym typeface="Wingdings" pitchFamily="2" charset="2"/>
              </a:rPr>
              <a:t>owards qualification for medical isotope provision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7C2CEC9-64C0-6C43-8E8B-90125EBBB4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518" y="2237332"/>
            <a:ext cx="3054137" cy="22833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0DF33C2-2520-8043-9EB8-B0B41180ED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1534" y="1322543"/>
            <a:ext cx="3160889" cy="9147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A267360-C28C-8841-8F3F-0B66D01250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1834" y="2358068"/>
            <a:ext cx="2394460" cy="170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3323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4B671-EF12-C844-B19B-2A745CB90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1E62A-3388-114E-8C49-43F3B94A8D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248D2D-6A3F-F246-9F83-9FC8D7EEF7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0C3B8A3-B489-D941-AF55-232C51502392}"/>
              </a:ext>
            </a:extLst>
          </p:cNvPr>
          <p:cNvSpPr txBox="1">
            <a:spLocks/>
          </p:cNvSpPr>
          <p:nvPr/>
        </p:nvSpPr>
        <p:spPr>
          <a:xfrm>
            <a:off x="66478" y="313043"/>
            <a:ext cx="9008297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Parameters followed to monitor the facility</a:t>
            </a:r>
            <a:endParaRPr lang="en-US" sz="2400" b="1" baseline="-25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CFB9BE-D2C5-0F49-8D67-85373778A9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511" y="709642"/>
            <a:ext cx="4016116" cy="18551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350203-B82C-A440-A4E3-E8C3B74DD4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5655" b="-10272"/>
          <a:stretch/>
        </p:blipFill>
        <p:spPr bwMode="auto">
          <a:xfrm>
            <a:off x="554511" y="2678564"/>
            <a:ext cx="5720080" cy="5086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E08BC70-A75C-6D4F-8B25-1344AC5663B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589"/>
          <a:stretch/>
        </p:blipFill>
        <p:spPr bwMode="auto">
          <a:xfrm>
            <a:off x="554511" y="3300952"/>
            <a:ext cx="5453380" cy="4394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9E00263-7541-EC4B-97BC-CFB6EC98AC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511" y="3854125"/>
            <a:ext cx="3911600" cy="44259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9647FA1-878C-F641-A3A9-07A4D3F76582}"/>
              </a:ext>
            </a:extLst>
          </p:cNvPr>
          <p:cNvSpPr txBox="1"/>
          <p:nvPr/>
        </p:nvSpPr>
        <p:spPr>
          <a:xfrm>
            <a:off x="6742497" y="1377792"/>
            <a:ext cx="194155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Towards</a:t>
            </a:r>
          </a:p>
          <a:p>
            <a:r>
              <a:rPr lang="en-GB" dirty="0"/>
              <a:t>K</a:t>
            </a:r>
            <a:r>
              <a:rPr lang="en-CH" dirty="0"/>
              <a:t>ey performance</a:t>
            </a:r>
          </a:p>
          <a:p>
            <a:r>
              <a:rPr lang="en-GB" dirty="0"/>
              <a:t>I</a:t>
            </a:r>
            <a:r>
              <a:rPr lang="en-CH" dirty="0"/>
              <a:t>ndicators</a:t>
            </a:r>
          </a:p>
          <a:p>
            <a:endParaRPr lang="en-CH" dirty="0"/>
          </a:p>
          <a:p>
            <a:r>
              <a:rPr lang="en-GB" dirty="0"/>
              <a:t>T</a:t>
            </a:r>
            <a:r>
              <a:rPr lang="en-CH" dirty="0"/>
              <a:t>o be completed</a:t>
            </a:r>
          </a:p>
          <a:p>
            <a:r>
              <a:rPr lang="en-GB" dirty="0"/>
              <a:t>W</a:t>
            </a:r>
            <a:r>
              <a:rPr lang="en-CH" dirty="0"/>
              <a:t>ith ALARA</a:t>
            </a:r>
          </a:p>
          <a:p>
            <a:r>
              <a:rPr lang="en-CH" dirty="0"/>
              <a:t>optimization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E584DB-7B4A-D346-9443-9EBC0A74D2F5}"/>
              </a:ext>
            </a:extLst>
          </p:cNvPr>
          <p:cNvSpPr txBox="1"/>
          <p:nvPr/>
        </p:nvSpPr>
        <p:spPr>
          <a:xfrm>
            <a:off x="4677891" y="3828721"/>
            <a:ext cx="36365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CH" dirty="0">
                <a:sym typeface="Wingdings" pitchFamily="2" charset="2"/>
              </a:rPr>
              <a:t>Radioisotopes have finite T1/2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CH" dirty="0">
                <a:sym typeface="Wingdings" pitchFamily="2" charset="2"/>
              </a:rPr>
              <a:t>(hours  days) !!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766332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4B671-EF12-C844-B19B-2A745CB90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2000" dirty="0"/>
              <a:t>Already in the pipeline for 2022 – M</a:t>
            </a:r>
            <a:r>
              <a:rPr lang="en-GB" sz="2000" dirty="0"/>
              <a:t>a</a:t>
            </a:r>
            <a:r>
              <a:rPr lang="en-CH" sz="2000" dirty="0"/>
              <a:t>rch is for commissioning/tests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1E62A-3388-114E-8C49-43F3B94A8D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4D0458C-DE47-B142-91A6-51356B3CB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39" y="2188795"/>
            <a:ext cx="1659190" cy="133083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2F81C8B-5865-2A4B-BA86-DE7DD772DBCF}"/>
              </a:ext>
            </a:extLst>
          </p:cNvPr>
          <p:cNvSpPr txBox="1"/>
          <p:nvPr/>
        </p:nvSpPr>
        <p:spPr>
          <a:xfrm>
            <a:off x="640391" y="3511420"/>
            <a:ext cx="239520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Not fully with Kromek online</a:t>
            </a:r>
          </a:p>
          <a:p>
            <a:r>
              <a:rPr lang="en-GB" sz="1400" dirty="0"/>
              <a:t>M</a:t>
            </a:r>
            <a:r>
              <a:rPr lang="en-CH" sz="1400" dirty="0"/>
              <a:t>onitoring</a:t>
            </a:r>
          </a:p>
          <a:p>
            <a:r>
              <a:rPr lang="en-CH" sz="1400" dirty="0"/>
              <a:t>Reduced sputerring</a:t>
            </a:r>
          </a:p>
          <a:p>
            <a:r>
              <a:rPr lang="en-CH" sz="1400" dirty="0"/>
              <a:t>Not ready before summer</a:t>
            </a:r>
          </a:p>
          <a:p>
            <a:endParaRPr lang="en-CH" sz="1400" dirty="0"/>
          </a:p>
        </p:txBody>
      </p:sp>
      <p:pic>
        <p:nvPicPr>
          <p:cNvPr id="13" name="Picture 3" descr="page8image1746048336">
            <a:extLst>
              <a:ext uri="{FF2B5EF4-FFF2-40B4-BE49-F238E27FC236}">
                <a16:creationId xmlns:a16="http://schemas.microsoft.com/office/drawing/2014/main" id="{38682F53-2ECA-664F-AA14-3C1FBEF68F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271" y="2203077"/>
            <a:ext cx="968422" cy="72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ryo-Pulse ® 5 model CP-5SL (image from CANBERRA website ). | Download  Scientific Diagram">
            <a:extLst>
              <a:ext uri="{FF2B5EF4-FFF2-40B4-BE49-F238E27FC236}">
                <a16:creationId xmlns:a16="http://schemas.microsoft.com/office/drawing/2014/main" id="{E1DFF819-A948-7942-8B06-7A68753AF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648" y="1567574"/>
            <a:ext cx="1873250" cy="109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9A07C60-5E4B-D045-A6E8-9E3D6C170616}"/>
              </a:ext>
            </a:extLst>
          </p:cNvPr>
          <p:cNvSpPr txBox="1"/>
          <p:nvPr/>
        </p:nvSpPr>
        <p:spPr>
          <a:xfrm>
            <a:off x="3122421" y="2624816"/>
            <a:ext cx="2411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G</a:t>
            </a:r>
            <a:r>
              <a:rPr lang="en-CH" sz="1400" dirty="0"/>
              <a:t>amma detector for spectro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93A1BBB-8F73-F442-B12A-39D8654ED496}"/>
              </a:ext>
            </a:extLst>
          </p:cNvPr>
          <p:cNvSpPr txBox="1"/>
          <p:nvPr/>
        </p:nvSpPr>
        <p:spPr>
          <a:xfrm>
            <a:off x="5589886" y="3293236"/>
            <a:ext cx="355411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Work on some simple modelling of release</a:t>
            </a:r>
          </a:p>
          <a:p>
            <a:r>
              <a:rPr lang="en-GB" sz="1400" dirty="0"/>
              <a:t>F</a:t>
            </a:r>
            <a:r>
              <a:rPr lang="en-CH" sz="1400" dirty="0"/>
              <a:t>rom existing data @ MEDICIS</a:t>
            </a:r>
          </a:p>
          <a:p>
            <a:r>
              <a:rPr lang="en-CH" sz="1400" dirty="0"/>
              <a:t>Compare with experimental data</a:t>
            </a:r>
          </a:p>
          <a:p>
            <a:r>
              <a:rPr lang="en-CH" sz="1400" dirty="0"/>
              <a:t>(J-Parc/ G Beyer)</a:t>
            </a:r>
          </a:p>
          <a:p>
            <a:r>
              <a:rPr lang="en-CH" sz="1400" dirty="0"/>
              <a:t>theoretical data from Eichler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2CF25EB-A508-9641-BBB6-8B55FC871A1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3695"/>
          <a:stretch/>
        </p:blipFill>
        <p:spPr>
          <a:xfrm>
            <a:off x="6005574" y="1555673"/>
            <a:ext cx="2381071" cy="147212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8FCBE4D-9A3D-BA40-A843-AD6EF34A00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4565" y="902252"/>
            <a:ext cx="2591153" cy="103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6227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4B671-EF12-C844-B19B-2A745CB90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1E62A-3388-114E-8C49-43F3B94A8D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248D2D-6A3F-F246-9F83-9FC8D7EEF7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096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tangle 152"/>
          <p:cNvSpPr/>
          <p:nvPr/>
        </p:nvSpPr>
        <p:spPr>
          <a:xfrm>
            <a:off x="177014" y="137634"/>
            <a:ext cx="849708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n w="12700">
                  <a:noFill/>
                  <a:prstDash val="solid"/>
                </a:ln>
                <a:solidFill>
                  <a:srgbClr val="0C377B"/>
                </a:solidFill>
                <a:ea typeface="+mj-ea"/>
              </a:rPr>
              <a:t>CERN-MEDICIS</a:t>
            </a:r>
          </a:p>
          <a:p>
            <a:endParaRPr lang="fr-FR" sz="2000" dirty="0"/>
          </a:p>
          <a:p>
            <a:r>
              <a:rPr lang="fr-FR" sz="2000" dirty="0"/>
              <a:t>2021 </a:t>
            </a:r>
            <a:r>
              <a:rPr lang="fr-FR" sz="2000" dirty="0" err="1"/>
              <a:t>Operation</a:t>
            </a:r>
            <a:r>
              <a:rPr lang="fr-FR" sz="2000" dirty="0"/>
              <a:t> </a:t>
            </a:r>
            <a:r>
              <a:rPr lang="en-GB" dirty="0"/>
              <a:t>operation </a:t>
            </a:r>
            <a:r>
              <a:rPr lang="en-GB" dirty="0" err="1"/>
              <a:t>miniworkshop</a:t>
            </a:r>
            <a:r>
              <a:rPr lang="en-GB" dirty="0"/>
              <a:t> review</a:t>
            </a:r>
            <a:endParaRPr lang="fr-FR" sz="2000" dirty="0"/>
          </a:p>
          <a:p>
            <a:endParaRPr lang="fr-FR" sz="2000" dirty="0"/>
          </a:p>
          <a:p>
            <a:endParaRPr lang="fr-FR" sz="1600" dirty="0"/>
          </a:p>
          <a:p>
            <a:endParaRPr lang="fr-FR" sz="1600" dirty="0"/>
          </a:p>
          <a:p>
            <a:endParaRPr lang="fr-FR" sz="1600" dirty="0"/>
          </a:p>
          <a:p>
            <a:endParaRPr lang="fr-FR" sz="1600" dirty="0"/>
          </a:p>
          <a:p>
            <a:endParaRPr lang="fr-FR" sz="1600" dirty="0"/>
          </a:p>
          <a:p>
            <a:endParaRPr lang="fr-FR" sz="1600" dirty="0"/>
          </a:p>
          <a:p>
            <a:endParaRPr lang="fr-FR" sz="1600" dirty="0"/>
          </a:p>
          <a:p>
            <a:endParaRPr lang="fr-FR" sz="1600" dirty="0"/>
          </a:p>
          <a:p>
            <a:endParaRPr lang="fr-FR" sz="1600" dirty="0"/>
          </a:p>
          <a:p>
            <a:endParaRPr lang="fr-FR" sz="1600" dirty="0"/>
          </a:p>
          <a:p>
            <a:endParaRPr lang="fr-FR" sz="1600" dirty="0"/>
          </a:p>
          <a:p>
            <a:r>
              <a:rPr lang="fr-FR" sz="1400" dirty="0">
                <a:hlinkClick r:id="rId2"/>
              </a:rPr>
              <a:t>https://cern.medicis/</a:t>
            </a:r>
            <a:endParaRPr lang="fr-FR" sz="1400" dirty="0"/>
          </a:p>
        </p:txBody>
      </p:sp>
      <p:pic>
        <p:nvPicPr>
          <p:cNvPr id="155" name="Picture 154" descr="_DSC1476 (1)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0" y="685800"/>
            <a:ext cx="3403600" cy="3403600"/>
          </a:xfrm>
          <a:prstGeom prst="rect">
            <a:avLst/>
          </a:prstGeom>
          <a:ln w="3175" cmpd="sng">
            <a:solidFill>
              <a:schemeClr val="tx1"/>
            </a:solidFill>
          </a:ln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3EF204A-593F-1A42-A748-D4394A71A3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43179" y="1261533"/>
            <a:ext cx="3728821" cy="3039533"/>
          </a:xfrm>
        </p:spPr>
      </p:pic>
    </p:spTree>
    <p:extLst>
      <p:ext uri="{BB962C8B-B14F-4D97-AF65-F5344CB8AC3E}">
        <p14:creationId xmlns:p14="http://schemas.microsoft.com/office/powerpoint/2010/main" val="27011252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4B671-EF12-C844-B19B-2A745CB90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1E62A-3388-114E-8C49-43F3B94A8D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248D2D-6A3F-F246-9F83-9FC8D7EEF7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939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686563-CE57-CC44-8FFE-BCD9591499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F608499-64F0-8343-94C3-2BCFB2BBDDCB}"/>
              </a:ext>
            </a:extLst>
          </p:cNvPr>
          <p:cNvSpPr txBox="1">
            <a:spLocks/>
          </p:cNvSpPr>
          <p:nvPr/>
        </p:nvSpPr>
        <p:spPr>
          <a:xfrm>
            <a:off x="78190" y="43518"/>
            <a:ext cx="898762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055A0"/>
                </a:solidFill>
              </a:rPr>
              <a:t>Welcome &amp; Thank you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44FA852-CCDC-B94F-84EA-906C439A4E42}"/>
              </a:ext>
            </a:extLst>
          </p:cNvPr>
          <p:cNvSpPr/>
          <p:nvPr/>
        </p:nvSpPr>
        <p:spPr>
          <a:xfrm>
            <a:off x="300098" y="729318"/>
            <a:ext cx="6028253" cy="39703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Helvetica" pitchFamily="2" charset="0"/>
                <a:hlinkClick r:id="rId2"/>
              </a:rPr>
              <a:t>Program of today at https://indico.cern.ch/event/1136123/</a:t>
            </a:r>
            <a:endParaRPr lang="en-GB" dirty="0">
              <a:latin typeface="Helvetica" pitchFamily="2" charset="0"/>
            </a:endParaRPr>
          </a:p>
          <a:p>
            <a:endParaRPr lang="en-GB" dirty="0">
              <a:latin typeface="Helvetica" pitchFamily="2" charset="0"/>
            </a:endParaRPr>
          </a:p>
          <a:p>
            <a:r>
              <a:rPr lang="en-US" b="1" dirty="0"/>
              <a:t>External board review members:</a:t>
            </a:r>
            <a:endParaRPr lang="en-CH" dirty="0"/>
          </a:p>
          <a:p>
            <a:r>
              <a:rPr lang="en-US" dirty="0"/>
              <a:t>Valentin </a:t>
            </a:r>
            <a:r>
              <a:rPr lang="en-US" dirty="0" err="1"/>
              <a:t>Fedoseev</a:t>
            </a:r>
            <a:r>
              <a:rPr lang="en-US" dirty="0"/>
              <a:t> SY-STI</a:t>
            </a:r>
            <a:endParaRPr lang="en-CH" dirty="0"/>
          </a:p>
          <a:p>
            <a:r>
              <a:rPr lang="en-US" dirty="0"/>
              <a:t>Jose Alberto Rodriguez BE-OP</a:t>
            </a:r>
            <a:endParaRPr lang="en-CH" dirty="0"/>
          </a:p>
          <a:p>
            <a:r>
              <a:rPr lang="en-US" dirty="0"/>
              <a:t>Markus </a:t>
            </a:r>
            <a:r>
              <a:rPr lang="en-US" dirty="0" err="1"/>
              <a:t>Widorski</a:t>
            </a:r>
            <a:r>
              <a:rPr lang="en-US" dirty="0"/>
              <a:t> HSE-RP</a:t>
            </a:r>
            <a:endParaRPr lang="en-CH" dirty="0"/>
          </a:p>
          <a:p>
            <a:endParaRPr lang="en-CH" dirty="0"/>
          </a:p>
          <a:p>
            <a:r>
              <a:rPr lang="en-US" b="1" dirty="0"/>
              <a:t>Presentations:</a:t>
            </a:r>
            <a:endParaRPr lang="en-CH" dirty="0"/>
          </a:p>
          <a:p>
            <a:r>
              <a:rPr lang="en-US" dirty="0"/>
              <a:t>Thierry Stora SY-STI</a:t>
            </a:r>
            <a:endParaRPr lang="en-CH" dirty="0"/>
          </a:p>
          <a:p>
            <a:r>
              <a:rPr lang="en-US" dirty="0"/>
              <a:t>Laura Lambert SY-STI</a:t>
            </a:r>
          </a:p>
          <a:p>
            <a:r>
              <a:rPr lang="en-US" dirty="0"/>
              <a:t>Elodie Aubert, Alex </a:t>
            </a:r>
            <a:r>
              <a:rPr lang="en-US" dirty="0" err="1"/>
              <a:t>Dorsival</a:t>
            </a:r>
            <a:r>
              <a:rPr lang="en-US" dirty="0"/>
              <a:t> HSE-RP</a:t>
            </a:r>
            <a:endParaRPr lang="en-CH" dirty="0"/>
          </a:p>
          <a:p>
            <a:r>
              <a:rPr lang="en-CH" dirty="0"/>
              <a:t>Philippe Bertreix, Maxime Munos, Nabil Menaa HSE-RP</a:t>
            </a:r>
          </a:p>
          <a:p>
            <a:endParaRPr lang="en-CH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716155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5788" y="719326"/>
            <a:ext cx="2154174" cy="121172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84794" y="-99276"/>
            <a:ext cx="898762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rgbClr val="0055A0"/>
                </a:solidFill>
              </a:rPr>
              <a:t>The MEDICIS program is driven with input from the collaboration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7087" y="586524"/>
            <a:ext cx="6203173" cy="37548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Last  Coll. Board : 10</a:t>
            </a:r>
            <a:r>
              <a:rPr lang="en-US" sz="1400" baseline="30000" dirty="0"/>
              <a:t>th</a:t>
            </a:r>
            <a:r>
              <a:rPr lang="en-US" sz="1400" dirty="0"/>
              <a:t> Nov 2022</a:t>
            </a:r>
          </a:p>
          <a:p>
            <a:endParaRPr lang="en-US" sz="1400" dirty="0"/>
          </a:p>
          <a:p>
            <a:r>
              <a:rPr lang="en-US" sz="1400" dirty="0">
                <a:hlinkClick r:id="rId3"/>
              </a:rPr>
              <a:t>https://medicis.cern/approved-projects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Program defined by run coordinator with input</a:t>
            </a:r>
          </a:p>
          <a:p>
            <a:r>
              <a:rPr lang="en-US" sz="1400" dirty="0"/>
              <a:t>from external partners and possibilities (</a:t>
            </a:r>
            <a:r>
              <a:rPr lang="en-US" sz="1400" dirty="0" err="1"/>
              <a:t>eg</a:t>
            </a:r>
            <a:r>
              <a:rPr lang="en-US" sz="1400" dirty="0"/>
              <a:t> target</a:t>
            </a:r>
          </a:p>
          <a:p>
            <a:r>
              <a:rPr lang="en-US" sz="1400" dirty="0"/>
              <a:t>Materials, shipping to end user, </a:t>
            </a:r>
            <a:r>
              <a:rPr lang="en-US" sz="1400" dirty="0" err="1"/>
              <a:t>etc</a:t>
            </a:r>
            <a:r>
              <a:rPr lang="en-US" sz="1400" dirty="0"/>
              <a:t>)</a:t>
            </a:r>
          </a:p>
          <a:p>
            <a:endParaRPr lang="en-US" sz="1400" dirty="0"/>
          </a:p>
          <a:p>
            <a:r>
              <a:rPr lang="en-US" sz="1400" dirty="0"/>
              <a:t>Goal maximize output (both technical and medical) for 2022</a:t>
            </a:r>
          </a:p>
          <a:p>
            <a:r>
              <a:rPr lang="en-US" sz="1400" dirty="0"/>
              <a:t>With available resources</a:t>
            </a:r>
          </a:p>
          <a:p>
            <a:endParaRPr lang="en-US" sz="1400" dirty="0"/>
          </a:p>
          <a:p>
            <a:r>
              <a:rPr lang="en-US" sz="1400" dirty="0"/>
              <a:t>Streamline development</a:t>
            </a:r>
          </a:p>
          <a:p>
            <a:endParaRPr lang="en-US" sz="1400" dirty="0"/>
          </a:p>
          <a:p>
            <a:r>
              <a:rPr lang="en-US" sz="1400" b="1" dirty="0"/>
              <a:t>Objectives for the </a:t>
            </a:r>
            <a:r>
              <a:rPr lang="en-US" sz="1400" b="1" dirty="0" err="1"/>
              <a:t>miniworkshop</a:t>
            </a:r>
            <a:r>
              <a:rPr lang="en-US" sz="1400" b="1" dirty="0"/>
              <a:t> :</a:t>
            </a:r>
          </a:p>
          <a:p>
            <a:r>
              <a:rPr lang="en-US" sz="1400" dirty="0"/>
              <a:t>- SWOT: Strength Weaknesses (from 2021) </a:t>
            </a:r>
            <a:r>
              <a:rPr lang="en-US" sz="1400"/>
              <a:t>Improvement Threats ( </a:t>
            </a:r>
            <a:r>
              <a:rPr lang="en-US" sz="1400" dirty="0"/>
              <a:t>for 2022)</a:t>
            </a:r>
          </a:p>
          <a:p>
            <a:r>
              <a:rPr lang="en-US" sz="1400" dirty="0"/>
              <a:t>- Implement Key Performance Indicators</a:t>
            </a:r>
          </a:p>
          <a:p>
            <a:r>
              <a:rPr lang="en-US" sz="1400" dirty="0"/>
              <a:t>- Towards Medical Isotope : Good Lab Practices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5351" y="2254730"/>
            <a:ext cx="3175047" cy="118004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685472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AF55C-81AE-3942-8D70-06BF48295B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12526176-3634-FE43-AA53-CA96E8C9D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969" y="860920"/>
            <a:ext cx="5731510" cy="318833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F99E476-539F-8441-90F6-D69738BDE8FA}"/>
              </a:ext>
            </a:extLst>
          </p:cNvPr>
          <p:cNvSpPr txBox="1">
            <a:spLocks/>
          </p:cNvSpPr>
          <p:nvPr/>
        </p:nvSpPr>
        <p:spPr>
          <a:xfrm>
            <a:off x="78190" y="0"/>
            <a:ext cx="898762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rgbClr val="0055A0"/>
                </a:solidFill>
              </a:rPr>
              <a:t>From CERN- MEDICIS to the laboratory/Hospital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01D0FF-4CE7-3C43-9B00-C0043271D9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3884" y="1301564"/>
            <a:ext cx="2190170" cy="834916"/>
          </a:xfrm>
          <a:prstGeom prst="rect">
            <a:avLst/>
          </a:prstGeom>
        </p:spPr>
      </p:pic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357316ED-E5D5-C24A-BE10-995AF65BC4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1809" y="2198304"/>
            <a:ext cx="2312082" cy="8931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21BD2D6-4EF2-8440-A625-3C1731826FAB}"/>
              </a:ext>
            </a:extLst>
          </p:cNvPr>
          <p:cNvSpPr txBox="1"/>
          <p:nvPr/>
        </p:nvSpPr>
        <p:spPr>
          <a:xfrm>
            <a:off x="6134416" y="458332"/>
            <a:ext cx="31726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3 modes of operation in 2021</a:t>
            </a:r>
          </a:p>
          <a:p>
            <a:r>
              <a:rPr lang="en-GB" dirty="0"/>
              <a:t>P</a:t>
            </a:r>
            <a:r>
              <a:rPr lang="en-CH" dirty="0"/>
              <a:t>rotons (“direct/indirect”) + </a:t>
            </a:r>
          </a:p>
          <a:p>
            <a:r>
              <a:rPr lang="en-CH" dirty="0"/>
              <a:t>sources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6372AE-591B-3246-9A55-C8CED8E1AB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7284" y="3036717"/>
            <a:ext cx="908682" cy="1370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0891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itle 1"/>
          <p:cNvSpPr txBox="1">
            <a:spLocks/>
          </p:cNvSpPr>
          <p:nvPr/>
        </p:nvSpPr>
        <p:spPr>
          <a:xfrm>
            <a:off x="84794" y="98638"/>
            <a:ext cx="898762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rgbClr val="0055A0"/>
                </a:solidFill>
              </a:rPr>
              <a:t>From CERN- MEDICIS to the laboratory/Hospital</a:t>
            </a:r>
          </a:p>
        </p:txBody>
      </p:sp>
      <p:grpSp>
        <p:nvGrpSpPr>
          <p:cNvPr id="144" name="Group 7"/>
          <p:cNvGrpSpPr>
            <a:grpSpLocks noChangeAspect="1"/>
          </p:cNvGrpSpPr>
          <p:nvPr/>
        </p:nvGrpSpPr>
        <p:grpSpPr bwMode="auto">
          <a:xfrm flipH="1">
            <a:off x="-225206" y="894068"/>
            <a:ext cx="3432717" cy="1925572"/>
            <a:chOff x="385" y="1298"/>
            <a:chExt cx="1927" cy="1187"/>
          </a:xfrm>
        </p:grpSpPr>
        <p:sp>
          <p:nvSpPr>
            <p:cNvPr id="145" name="AutoShape 8"/>
            <p:cNvSpPr>
              <a:spLocks noChangeAspect="1" noChangeArrowheads="1" noTextEdit="1"/>
            </p:cNvSpPr>
            <p:nvPr/>
          </p:nvSpPr>
          <p:spPr bwMode="auto">
            <a:xfrm>
              <a:off x="385" y="1298"/>
              <a:ext cx="1927" cy="1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6" name="Freeform 9"/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0 w 1963"/>
                <a:gd name="T1" fmla="*/ 0 h 1178"/>
                <a:gd name="T2" fmla="*/ 309 w 1963"/>
                <a:gd name="T3" fmla="*/ 0 h 1178"/>
                <a:gd name="T4" fmla="*/ 295 w 1963"/>
                <a:gd name="T5" fmla="*/ 1 h 1178"/>
                <a:gd name="T6" fmla="*/ 279 w 1963"/>
                <a:gd name="T7" fmla="*/ 3 h 1178"/>
                <a:gd name="T8" fmla="*/ 261 w 1963"/>
                <a:gd name="T9" fmla="*/ 7 h 1178"/>
                <a:gd name="T10" fmla="*/ 241 w 1963"/>
                <a:gd name="T11" fmla="*/ 11 h 1178"/>
                <a:gd name="T12" fmla="*/ 220 w 1963"/>
                <a:gd name="T13" fmla="*/ 17 h 1178"/>
                <a:gd name="T14" fmla="*/ 198 w 1963"/>
                <a:gd name="T15" fmla="*/ 24 h 1178"/>
                <a:gd name="T16" fmla="*/ 174 w 1963"/>
                <a:gd name="T17" fmla="*/ 32 h 1178"/>
                <a:gd name="T18" fmla="*/ 150 w 1963"/>
                <a:gd name="T19" fmla="*/ 41 h 1178"/>
                <a:gd name="T20" fmla="*/ 126 w 1963"/>
                <a:gd name="T21" fmla="*/ 52 h 1178"/>
                <a:gd name="T22" fmla="*/ 102 w 1963"/>
                <a:gd name="T23" fmla="*/ 64 h 1178"/>
                <a:gd name="T24" fmla="*/ 78 w 1963"/>
                <a:gd name="T25" fmla="*/ 78 h 1178"/>
                <a:gd name="T26" fmla="*/ 54 w 1963"/>
                <a:gd name="T27" fmla="*/ 92 h 1178"/>
                <a:gd name="T28" fmla="*/ 32 w 1963"/>
                <a:gd name="T29" fmla="*/ 109 h 1178"/>
                <a:gd name="T30" fmla="*/ 10 w 1963"/>
                <a:gd name="T31" fmla="*/ 126 h 1178"/>
                <a:gd name="T32" fmla="*/ 0 w 1963"/>
                <a:gd name="T33" fmla="*/ 185 h 1178"/>
                <a:gd name="T34" fmla="*/ 134 w 1963"/>
                <a:gd name="T35" fmla="*/ 228 h 1178"/>
                <a:gd name="T36" fmla="*/ 146 w 1963"/>
                <a:gd name="T37" fmla="*/ 214 h 1178"/>
                <a:gd name="T38" fmla="*/ 159 w 1963"/>
                <a:gd name="T39" fmla="*/ 200 h 1178"/>
                <a:gd name="T40" fmla="*/ 174 w 1963"/>
                <a:gd name="T41" fmla="*/ 188 h 1178"/>
                <a:gd name="T42" fmla="*/ 191 w 1963"/>
                <a:gd name="T43" fmla="*/ 176 h 1178"/>
                <a:gd name="T44" fmla="*/ 208 w 1963"/>
                <a:gd name="T45" fmla="*/ 165 h 1178"/>
                <a:gd name="T46" fmla="*/ 225 w 1963"/>
                <a:gd name="T47" fmla="*/ 154 h 1178"/>
                <a:gd name="T48" fmla="*/ 244 w 1963"/>
                <a:gd name="T49" fmla="*/ 144 h 1178"/>
                <a:gd name="T50" fmla="*/ 262 w 1963"/>
                <a:gd name="T51" fmla="*/ 135 h 1178"/>
                <a:gd name="T52" fmla="*/ 281 w 1963"/>
                <a:gd name="T53" fmla="*/ 128 h 1178"/>
                <a:gd name="T54" fmla="*/ 300 w 1963"/>
                <a:gd name="T55" fmla="*/ 121 h 1178"/>
                <a:gd name="T56" fmla="*/ 319 w 1963"/>
                <a:gd name="T57" fmla="*/ 115 h 1178"/>
                <a:gd name="T58" fmla="*/ 337 w 1963"/>
                <a:gd name="T59" fmla="*/ 110 h 1178"/>
                <a:gd name="T60" fmla="*/ 354 w 1963"/>
                <a:gd name="T61" fmla="*/ 107 h 1178"/>
                <a:gd name="T62" fmla="*/ 371 w 1963"/>
                <a:gd name="T63" fmla="*/ 104 h 1178"/>
                <a:gd name="T64" fmla="*/ 386 w 1963"/>
                <a:gd name="T65" fmla="*/ 103 h 1178"/>
                <a:gd name="T66" fmla="*/ 393 w 1963"/>
                <a:gd name="T67" fmla="*/ 61 h 117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7" name="Freeform 10"/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5 w 1963"/>
                <a:gd name="T1" fmla="*/ 1 h 1178"/>
                <a:gd name="T2" fmla="*/ 315 w 1963"/>
                <a:gd name="T3" fmla="*/ 0 h 1178"/>
                <a:gd name="T4" fmla="*/ 303 w 1963"/>
                <a:gd name="T5" fmla="*/ 0 h 1178"/>
                <a:gd name="T6" fmla="*/ 287 w 1963"/>
                <a:gd name="T7" fmla="*/ 2 h 1178"/>
                <a:gd name="T8" fmla="*/ 270 w 1963"/>
                <a:gd name="T9" fmla="*/ 5 h 1178"/>
                <a:gd name="T10" fmla="*/ 251 w 1963"/>
                <a:gd name="T11" fmla="*/ 9 h 1178"/>
                <a:gd name="T12" fmla="*/ 231 w 1963"/>
                <a:gd name="T13" fmla="*/ 14 h 1178"/>
                <a:gd name="T14" fmla="*/ 209 w 1963"/>
                <a:gd name="T15" fmla="*/ 20 h 1178"/>
                <a:gd name="T16" fmla="*/ 186 w 1963"/>
                <a:gd name="T17" fmla="*/ 28 h 1178"/>
                <a:gd name="T18" fmla="*/ 162 w 1963"/>
                <a:gd name="T19" fmla="*/ 37 h 1178"/>
                <a:gd name="T20" fmla="*/ 138 w 1963"/>
                <a:gd name="T21" fmla="*/ 47 h 1178"/>
                <a:gd name="T22" fmla="*/ 114 w 1963"/>
                <a:gd name="T23" fmla="*/ 58 h 1178"/>
                <a:gd name="T24" fmla="*/ 90 w 1963"/>
                <a:gd name="T25" fmla="*/ 71 h 1178"/>
                <a:gd name="T26" fmla="*/ 66 w 1963"/>
                <a:gd name="T27" fmla="*/ 85 h 1178"/>
                <a:gd name="T28" fmla="*/ 43 w 1963"/>
                <a:gd name="T29" fmla="*/ 100 h 1178"/>
                <a:gd name="T30" fmla="*/ 21 w 1963"/>
                <a:gd name="T31" fmla="*/ 117 h 1178"/>
                <a:gd name="T32" fmla="*/ 0 w 1963"/>
                <a:gd name="T33" fmla="*/ 135 h 1178"/>
                <a:gd name="T34" fmla="*/ 128 w 1963"/>
                <a:gd name="T35" fmla="*/ 235 h 1178"/>
                <a:gd name="T36" fmla="*/ 134 w 1963"/>
                <a:gd name="T37" fmla="*/ 228 h 1178"/>
                <a:gd name="T38" fmla="*/ 146 w 1963"/>
                <a:gd name="T39" fmla="*/ 214 h 1178"/>
                <a:gd name="T40" fmla="*/ 159 w 1963"/>
                <a:gd name="T41" fmla="*/ 200 h 1178"/>
                <a:gd name="T42" fmla="*/ 174 w 1963"/>
                <a:gd name="T43" fmla="*/ 188 h 1178"/>
                <a:gd name="T44" fmla="*/ 191 w 1963"/>
                <a:gd name="T45" fmla="*/ 176 h 1178"/>
                <a:gd name="T46" fmla="*/ 208 w 1963"/>
                <a:gd name="T47" fmla="*/ 165 h 1178"/>
                <a:gd name="T48" fmla="*/ 225 w 1963"/>
                <a:gd name="T49" fmla="*/ 154 h 1178"/>
                <a:gd name="T50" fmla="*/ 244 w 1963"/>
                <a:gd name="T51" fmla="*/ 144 h 1178"/>
                <a:gd name="T52" fmla="*/ 262 w 1963"/>
                <a:gd name="T53" fmla="*/ 135 h 1178"/>
                <a:gd name="T54" fmla="*/ 281 w 1963"/>
                <a:gd name="T55" fmla="*/ 128 h 1178"/>
                <a:gd name="T56" fmla="*/ 300 w 1963"/>
                <a:gd name="T57" fmla="*/ 121 h 1178"/>
                <a:gd name="T58" fmla="*/ 319 w 1963"/>
                <a:gd name="T59" fmla="*/ 115 h 1178"/>
                <a:gd name="T60" fmla="*/ 337 w 1963"/>
                <a:gd name="T61" fmla="*/ 110 h 1178"/>
                <a:gd name="T62" fmla="*/ 354 w 1963"/>
                <a:gd name="T63" fmla="*/ 107 h 1178"/>
                <a:gd name="T64" fmla="*/ 371 w 1963"/>
                <a:gd name="T65" fmla="*/ 104 h 1178"/>
                <a:gd name="T66" fmla="*/ 386 w 1963"/>
                <a:gd name="T67" fmla="*/ 103 h 1178"/>
                <a:gd name="T68" fmla="*/ 393 w 1963"/>
                <a:gd name="T69" fmla="*/ 61 h 11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23" y="4"/>
                  </a:ln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8" name="Freeform 11"/>
            <p:cNvSpPr>
              <a:spLocks noChangeAspect="1"/>
            </p:cNvSpPr>
            <p:nvPr/>
          </p:nvSpPr>
          <p:spPr bwMode="auto">
            <a:xfrm>
              <a:off x="1264" y="1635"/>
              <a:ext cx="263" cy="175"/>
            </a:xfrm>
            <a:custGeom>
              <a:avLst/>
              <a:gdLst>
                <a:gd name="T0" fmla="*/ 263 w 1316"/>
                <a:gd name="T1" fmla="*/ 0 h 876"/>
                <a:gd name="T2" fmla="*/ 263 w 1316"/>
                <a:gd name="T3" fmla="*/ 0 h 876"/>
                <a:gd name="T4" fmla="*/ 256 w 1316"/>
                <a:gd name="T5" fmla="*/ 0 h 876"/>
                <a:gd name="T6" fmla="*/ 248 w 1316"/>
                <a:gd name="T7" fmla="*/ 1 h 876"/>
                <a:gd name="T8" fmla="*/ 240 w 1316"/>
                <a:gd name="T9" fmla="*/ 1 h 876"/>
                <a:gd name="T10" fmla="*/ 232 w 1316"/>
                <a:gd name="T11" fmla="*/ 2 h 876"/>
                <a:gd name="T12" fmla="*/ 224 w 1316"/>
                <a:gd name="T13" fmla="*/ 4 h 876"/>
                <a:gd name="T14" fmla="*/ 215 w 1316"/>
                <a:gd name="T15" fmla="*/ 5 h 876"/>
                <a:gd name="T16" fmla="*/ 206 w 1316"/>
                <a:gd name="T17" fmla="*/ 7 h 876"/>
                <a:gd name="T18" fmla="*/ 197 w 1316"/>
                <a:gd name="T19" fmla="*/ 9 h 876"/>
                <a:gd name="T20" fmla="*/ 188 w 1316"/>
                <a:gd name="T21" fmla="*/ 11 h 876"/>
                <a:gd name="T22" fmla="*/ 178 w 1316"/>
                <a:gd name="T23" fmla="*/ 14 h 876"/>
                <a:gd name="T24" fmla="*/ 169 w 1316"/>
                <a:gd name="T25" fmla="*/ 17 h 876"/>
                <a:gd name="T26" fmla="*/ 159 w 1316"/>
                <a:gd name="T27" fmla="*/ 20 h 876"/>
                <a:gd name="T28" fmla="*/ 150 w 1316"/>
                <a:gd name="T29" fmla="*/ 23 h 876"/>
                <a:gd name="T30" fmla="*/ 140 w 1316"/>
                <a:gd name="T31" fmla="*/ 27 h 876"/>
                <a:gd name="T32" fmla="*/ 131 w 1316"/>
                <a:gd name="T33" fmla="*/ 31 h 876"/>
                <a:gd name="T34" fmla="*/ 121 w 1316"/>
                <a:gd name="T35" fmla="*/ 35 h 876"/>
                <a:gd name="T36" fmla="*/ 112 w 1316"/>
                <a:gd name="T37" fmla="*/ 39 h 876"/>
                <a:gd name="T38" fmla="*/ 103 w 1316"/>
                <a:gd name="T39" fmla="*/ 44 h 876"/>
                <a:gd name="T40" fmla="*/ 93 w 1316"/>
                <a:gd name="T41" fmla="*/ 49 h 876"/>
                <a:gd name="T42" fmla="*/ 85 w 1316"/>
                <a:gd name="T43" fmla="*/ 53 h 876"/>
                <a:gd name="T44" fmla="*/ 76 w 1316"/>
                <a:gd name="T45" fmla="*/ 59 h 876"/>
                <a:gd name="T46" fmla="*/ 67 w 1316"/>
                <a:gd name="T47" fmla="*/ 64 h 876"/>
                <a:gd name="T48" fmla="*/ 59 w 1316"/>
                <a:gd name="T49" fmla="*/ 70 h 876"/>
                <a:gd name="T50" fmla="*/ 51 w 1316"/>
                <a:gd name="T51" fmla="*/ 76 h 876"/>
                <a:gd name="T52" fmla="*/ 43 w 1316"/>
                <a:gd name="T53" fmla="*/ 82 h 876"/>
                <a:gd name="T54" fmla="*/ 35 w 1316"/>
                <a:gd name="T55" fmla="*/ 88 h 876"/>
                <a:gd name="T56" fmla="*/ 28 w 1316"/>
                <a:gd name="T57" fmla="*/ 94 h 876"/>
                <a:gd name="T58" fmla="*/ 22 w 1316"/>
                <a:gd name="T59" fmla="*/ 101 h 876"/>
                <a:gd name="T60" fmla="*/ 16 w 1316"/>
                <a:gd name="T61" fmla="*/ 108 h 876"/>
                <a:gd name="T62" fmla="*/ 10 w 1316"/>
                <a:gd name="T63" fmla="*/ 115 h 876"/>
                <a:gd name="T64" fmla="*/ 5 w 1316"/>
                <a:gd name="T65" fmla="*/ 123 h 876"/>
                <a:gd name="T66" fmla="*/ 0 w 1316"/>
                <a:gd name="T67" fmla="*/ 130 h 876"/>
                <a:gd name="T68" fmla="*/ 0 w 1316"/>
                <a:gd name="T69" fmla="*/ 175 h 8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6" h="876">
                  <a:moveTo>
                    <a:pt x="1316" y="0"/>
                  </a:moveTo>
                  <a:lnTo>
                    <a:pt x="1316" y="0"/>
                  </a:lnTo>
                  <a:lnTo>
                    <a:pt x="1280" y="1"/>
                  </a:lnTo>
                  <a:lnTo>
                    <a:pt x="1243" y="3"/>
                  </a:lnTo>
                  <a:lnTo>
                    <a:pt x="1203" y="6"/>
                  </a:lnTo>
                  <a:lnTo>
                    <a:pt x="1162" y="11"/>
                  </a:lnTo>
                  <a:lnTo>
                    <a:pt x="1120" y="18"/>
                  </a:lnTo>
                  <a:lnTo>
                    <a:pt x="1077" y="26"/>
                  </a:lnTo>
                  <a:lnTo>
                    <a:pt x="1032" y="34"/>
                  </a:lnTo>
                  <a:lnTo>
                    <a:pt x="987" y="45"/>
                  </a:lnTo>
                  <a:lnTo>
                    <a:pt x="940" y="57"/>
                  </a:lnTo>
                  <a:lnTo>
                    <a:pt x="893" y="69"/>
                  </a:lnTo>
                  <a:lnTo>
                    <a:pt x="846" y="84"/>
                  </a:lnTo>
                  <a:lnTo>
                    <a:pt x="798" y="100"/>
                  </a:lnTo>
                  <a:lnTo>
                    <a:pt x="750" y="117"/>
                  </a:lnTo>
                  <a:lnTo>
                    <a:pt x="703" y="135"/>
                  </a:lnTo>
                  <a:lnTo>
                    <a:pt x="655" y="153"/>
                  </a:lnTo>
                  <a:lnTo>
                    <a:pt x="607" y="174"/>
                  </a:lnTo>
                  <a:lnTo>
                    <a:pt x="560" y="195"/>
                  </a:lnTo>
                  <a:lnTo>
                    <a:pt x="513" y="219"/>
                  </a:lnTo>
                  <a:lnTo>
                    <a:pt x="467" y="243"/>
                  </a:lnTo>
                  <a:lnTo>
                    <a:pt x="423" y="267"/>
                  </a:lnTo>
                  <a:lnTo>
                    <a:pt x="378" y="294"/>
                  </a:lnTo>
                  <a:lnTo>
                    <a:pt x="335" y="320"/>
                  </a:lnTo>
                  <a:lnTo>
                    <a:pt x="293" y="350"/>
                  </a:lnTo>
                  <a:lnTo>
                    <a:pt x="253" y="379"/>
                  </a:lnTo>
                  <a:lnTo>
                    <a:pt x="214" y="409"/>
                  </a:lnTo>
                  <a:lnTo>
                    <a:pt x="177" y="441"/>
                  </a:lnTo>
                  <a:lnTo>
                    <a:pt x="142" y="473"/>
                  </a:lnTo>
                  <a:lnTo>
                    <a:pt x="110" y="507"/>
                  </a:lnTo>
                  <a:lnTo>
                    <a:pt x="78" y="542"/>
                  </a:lnTo>
                  <a:lnTo>
                    <a:pt x="50" y="578"/>
                  </a:lnTo>
                  <a:lnTo>
                    <a:pt x="24" y="614"/>
                  </a:lnTo>
                  <a:lnTo>
                    <a:pt x="0" y="652"/>
                  </a:lnTo>
                  <a:lnTo>
                    <a:pt x="0" y="87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9" name="Line 12"/>
            <p:cNvSpPr>
              <a:spLocks noChangeAspect="1" noChangeShapeType="1"/>
            </p:cNvSpPr>
            <p:nvPr/>
          </p:nvSpPr>
          <p:spPr bwMode="auto">
            <a:xfrm flipH="1" flipV="1">
              <a:off x="1140" y="1714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0" name="Freeform 13"/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1" name="Freeform 14"/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2" name="Freeform 15"/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91 w 803"/>
                <a:gd name="T5" fmla="*/ 0 h 836"/>
                <a:gd name="T6" fmla="*/ 97 w 803"/>
                <a:gd name="T7" fmla="*/ 0 h 836"/>
                <a:gd name="T8" fmla="*/ 102 w 803"/>
                <a:gd name="T9" fmla="*/ 1 h 836"/>
                <a:gd name="T10" fmla="*/ 107 w 803"/>
                <a:gd name="T11" fmla="*/ 2 h 836"/>
                <a:gd name="T12" fmla="*/ 113 w 803"/>
                <a:gd name="T13" fmla="*/ 4 h 836"/>
                <a:gd name="T14" fmla="*/ 118 w 803"/>
                <a:gd name="T15" fmla="*/ 7 h 836"/>
                <a:gd name="T16" fmla="*/ 123 w 803"/>
                <a:gd name="T17" fmla="*/ 10 h 836"/>
                <a:gd name="T18" fmla="*/ 127 w 803"/>
                <a:gd name="T19" fmla="*/ 14 h 836"/>
                <a:gd name="T20" fmla="*/ 132 w 803"/>
                <a:gd name="T21" fmla="*/ 18 h 836"/>
                <a:gd name="T22" fmla="*/ 136 w 803"/>
                <a:gd name="T23" fmla="*/ 23 h 836"/>
                <a:gd name="T24" fmla="*/ 140 w 803"/>
                <a:gd name="T25" fmla="*/ 29 h 836"/>
                <a:gd name="T26" fmla="*/ 144 w 803"/>
                <a:gd name="T27" fmla="*/ 35 h 836"/>
                <a:gd name="T28" fmla="*/ 148 w 803"/>
                <a:gd name="T29" fmla="*/ 41 h 836"/>
                <a:gd name="T30" fmla="*/ 151 w 803"/>
                <a:gd name="T31" fmla="*/ 48 h 836"/>
                <a:gd name="T32" fmla="*/ 154 w 803"/>
                <a:gd name="T33" fmla="*/ 55 h 836"/>
                <a:gd name="T34" fmla="*/ 156 w 803"/>
                <a:gd name="T35" fmla="*/ 62 h 836"/>
                <a:gd name="T36" fmla="*/ 158 w 803"/>
                <a:gd name="T37" fmla="*/ 70 h 836"/>
                <a:gd name="T38" fmla="*/ 160 w 803"/>
                <a:gd name="T39" fmla="*/ 77 h 836"/>
                <a:gd name="T40" fmla="*/ 161 w 803"/>
                <a:gd name="T41" fmla="*/ 85 h 836"/>
                <a:gd name="T42" fmla="*/ 161 w 803"/>
                <a:gd name="T43" fmla="*/ 92 h 836"/>
                <a:gd name="T44" fmla="*/ 161 w 803"/>
                <a:gd name="T45" fmla="*/ 99 h 836"/>
                <a:gd name="T46" fmla="*/ 161 w 803"/>
                <a:gd name="T47" fmla="*/ 105 h 836"/>
                <a:gd name="T48" fmla="*/ 160 w 803"/>
                <a:gd name="T49" fmla="*/ 112 h 836"/>
                <a:gd name="T50" fmla="*/ 158 w 803"/>
                <a:gd name="T51" fmla="*/ 118 h 836"/>
                <a:gd name="T52" fmla="*/ 156 w 803"/>
                <a:gd name="T53" fmla="*/ 124 h 836"/>
                <a:gd name="T54" fmla="*/ 154 w 803"/>
                <a:gd name="T55" fmla="*/ 129 h 836"/>
                <a:gd name="T56" fmla="*/ 151 w 803"/>
                <a:gd name="T57" fmla="*/ 133 h 836"/>
                <a:gd name="T58" fmla="*/ 148 w 803"/>
                <a:gd name="T59" fmla="*/ 137 h 836"/>
                <a:gd name="T60" fmla="*/ 144 w 803"/>
                <a:gd name="T61" fmla="*/ 141 h 836"/>
                <a:gd name="T62" fmla="*/ 140 w 803"/>
                <a:gd name="T63" fmla="*/ 144 h 836"/>
                <a:gd name="T64" fmla="*/ 135 w 803"/>
                <a:gd name="T65" fmla="*/ 146 h 836"/>
                <a:gd name="T66" fmla="*/ 130 w 803"/>
                <a:gd name="T67" fmla="*/ 148 h 836"/>
                <a:gd name="T68" fmla="*/ 33 w 803"/>
                <a:gd name="T69" fmla="*/ 167 h 836"/>
                <a:gd name="T70" fmla="*/ 0 w 803"/>
                <a:gd name="T71" fmla="*/ 9 h 8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3" name="Freeform 16"/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86 w 803"/>
                <a:gd name="T5" fmla="*/ 1 h 836"/>
                <a:gd name="T6" fmla="*/ 91 w 803"/>
                <a:gd name="T7" fmla="*/ 0 h 836"/>
                <a:gd name="T8" fmla="*/ 97 w 803"/>
                <a:gd name="T9" fmla="*/ 0 h 836"/>
                <a:gd name="T10" fmla="*/ 102 w 803"/>
                <a:gd name="T11" fmla="*/ 1 h 836"/>
                <a:gd name="T12" fmla="*/ 107 w 803"/>
                <a:gd name="T13" fmla="*/ 2 h 836"/>
                <a:gd name="T14" fmla="*/ 113 w 803"/>
                <a:gd name="T15" fmla="*/ 4 h 836"/>
                <a:gd name="T16" fmla="*/ 118 w 803"/>
                <a:gd name="T17" fmla="*/ 7 h 836"/>
                <a:gd name="T18" fmla="*/ 123 w 803"/>
                <a:gd name="T19" fmla="*/ 10 h 836"/>
                <a:gd name="T20" fmla="*/ 127 w 803"/>
                <a:gd name="T21" fmla="*/ 14 h 836"/>
                <a:gd name="T22" fmla="*/ 132 w 803"/>
                <a:gd name="T23" fmla="*/ 18 h 836"/>
                <a:gd name="T24" fmla="*/ 136 w 803"/>
                <a:gd name="T25" fmla="*/ 23 h 836"/>
                <a:gd name="T26" fmla="*/ 140 w 803"/>
                <a:gd name="T27" fmla="*/ 29 h 836"/>
                <a:gd name="T28" fmla="*/ 144 w 803"/>
                <a:gd name="T29" fmla="*/ 35 h 836"/>
                <a:gd name="T30" fmla="*/ 148 w 803"/>
                <a:gd name="T31" fmla="*/ 41 h 836"/>
                <a:gd name="T32" fmla="*/ 151 w 803"/>
                <a:gd name="T33" fmla="*/ 48 h 836"/>
                <a:gd name="T34" fmla="*/ 154 w 803"/>
                <a:gd name="T35" fmla="*/ 55 h 836"/>
                <a:gd name="T36" fmla="*/ 156 w 803"/>
                <a:gd name="T37" fmla="*/ 62 h 836"/>
                <a:gd name="T38" fmla="*/ 156 w 803"/>
                <a:gd name="T39" fmla="*/ 62 h 836"/>
                <a:gd name="T40" fmla="*/ 158 w 803"/>
                <a:gd name="T41" fmla="*/ 70 h 836"/>
                <a:gd name="T42" fmla="*/ 160 w 803"/>
                <a:gd name="T43" fmla="*/ 77 h 836"/>
                <a:gd name="T44" fmla="*/ 161 w 803"/>
                <a:gd name="T45" fmla="*/ 85 h 836"/>
                <a:gd name="T46" fmla="*/ 161 w 803"/>
                <a:gd name="T47" fmla="*/ 92 h 836"/>
                <a:gd name="T48" fmla="*/ 161 w 803"/>
                <a:gd name="T49" fmla="*/ 99 h 836"/>
                <a:gd name="T50" fmla="*/ 161 w 803"/>
                <a:gd name="T51" fmla="*/ 105 h 836"/>
                <a:gd name="T52" fmla="*/ 160 w 803"/>
                <a:gd name="T53" fmla="*/ 112 h 836"/>
                <a:gd name="T54" fmla="*/ 158 w 803"/>
                <a:gd name="T55" fmla="*/ 118 h 836"/>
                <a:gd name="T56" fmla="*/ 156 w 803"/>
                <a:gd name="T57" fmla="*/ 124 h 836"/>
                <a:gd name="T58" fmla="*/ 154 w 803"/>
                <a:gd name="T59" fmla="*/ 129 h 836"/>
                <a:gd name="T60" fmla="*/ 151 w 803"/>
                <a:gd name="T61" fmla="*/ 133 h 836"/>
                <a:gd name="T62" fmla="*/ 148 w 803"/>
                <a:gd name="T63" fmla="*/ 137 h 836"/>
                <a:gd name="T64" fmla="*/ 144 w 803"/>
                <a:gd name="T65" fmla="*/ 141 h 836"/>
                <a:gd name="T66" fmla="*/ 140 w 803"/>
                <a:gd name="T67" fmla="*/ 144 h 836"/>
                <a:gd name="T68" fmla="*/ 135 w 803"/>
                <a:gd name="T69" fmla="*/ 146 h 836"/>
                <a:gd name="T70" fmla="*/ 130 w 803"/>
                <a:gd name="T71" fmla="*/ 148 h 836"/>
                <a:gd name="T72" fmla="*/ 33 w 803"/>
                <a:gd name="T73" fmla="*/ 167 h 8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" name="Freeform 17"/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84 w 555"/>
                <a:gd name="T1" fmla="*/ 154 h 785"/>
                <a:gd name="T2" fmla="*/ 93 w 555"/>
                <a:gd name="T3" fmla="*/ 149 h 785"/>
                <a:gd name="T4" fmla="*/ 100 w 555"/>
                <a:gd name="T5" fmla="*/ 141 h 785"/>
                <a:gd name="T6" fmla="*/ 106 w 555"/>
                <a:gd name="T7" fmla="*/ 130 h 785"/>
                <a:gd name="T8" fmla="*/ 109 w 555"/>
                <a:gd name="T9" fmla="*/ 118 h 785"/>
                <a:gd name="T10" fmla="*/ 111 w 555"/>
                <a:gd name="T11" fmla="*/ 104 h 785"/>
                <a:gd name="T12" fmla="*/ 111 w 555"/>
                <a:gd name="T13" fmla="*/ 89 h 785"/>
                <a:gd name="T14" fmla="*/ 108 w 555"/>
                <a:gd name="T15" fmla="*/ 74 h 785"/>
                <a:gd name="T16" fmla="*/ 103 w 555"/>
                <a:gd name="T17" fmla="*/ 58 h 785"/>
                <a:gd name="T18" fmla="*/ 97 w 555"/>
                <a:gd name="T19" fmla="*/ 43 h 785"/>
                <a:gd name="T20" fmla="*/ 89 w 555"/>
                <a:gd name="T21" fmla="*/ 30 h 785"/>
                <a:gd name="T22" fmla="*/ 80 w 555"/>
                <a:gd name="T23" fmla="*/ 19 h 785"/>
                <a:gd name="T24" fmla="*/ 70 w 555"/>
                <a:gd name="T25" fmla="*/ 10 h 785"/>
                <a:gd name="T26" fmla="*/ 60 w 555"/>
                <a:gd name="T27" fmla="*/ 4 h 785"/>
                <a:gd name="T28" fmla="*/ 49 w 555"/>
                <a:gd name="T29" fmla="*/ 1 h 785"/>
                <a:gd name="T30" fmla="*/ 38 w 555"/>
                <a:gd name="T31" fmla="*/ 0 h 785"/>
                <a:gd name="T32" fmla="*/ 27 w 555"/>
                <a:gd name="T33" fmla="*/ 3 h 785"/>
                <a:gd name="T34" fmla="*/ 18 w 555"/>
                <a:gd name="T35" fmla="*/ 8 h 785"/>
                <a:gd name="T36" fmla="*/ 11 w 555"/>
                <a:gd name="T37" fmla="*/ 17 h 785"/>
                <a:gd name="T38" fmla="*/ 5 w 555"/>
                <a:gd name="T39" fmla="*/ 27 h 785"/>
                <a:gd name="T40" fmla="*/ 1 w 555"/>
                <a:gd name="T41" fmla="*/ 39 h 785"/>
                <a:gd name="T42" fmla="*/ 0 w 555"/>
                <a:gd name="T43" fmla="*/ 53 h 785"/>
                <a:gd name="T44" fmla="*/ 0 w 555"/>
                <a:gd name="T45" fmla="*/ 68 h 785"/>
                <a:gd name="T46" fmla="*/ 3 w 555"/>
                <a:gd name="T47" fmla="*/ 83 h 785"/>
                <a:gd name="T48" fmla="*/ 8 w 555"/>
                <a:gd name="T49" fmla="*/ 99 h 785"/>
                <a:gd name="T50" fmla="*/ 14 w 555"/>
                <a:gd name="T51" fmla="*/ 114 h 785"/>
                <a:gd name="T52" fmla="*/ 22 w 555"/>
                <a:gd name="T53" fmla="*/ 127 h 785"/>
                <a:gd name="T54" fmla="*/ 31 w 555"/>
                <a:gd name="T55" fmla="*/ 138 h 785"/>
                <a:gd name="T56" fmla="*/ 40 w 555"/>
                <a:gd name="T57" fmla="*/ 147 h 785"/>
                <a:gd name="T58" fmla="*/ 51 w 555"/>
                <a:gd name="T59" fmla="*/ 153 h 785"/>
                <a:gd name="T60" fmla="*/ 62 w 555"/>
                <a:gd name="T61" fmla="*/ 157 h 785"/>
                <a:gd name="T62" fmla="*/ 73 w 555"/>
                <a:gd name="T63" fmla="*/ 157 h 7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" name="Freeform 18"/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78 w 555"/>
                <a:gd name="T1" fmla="*/ 156 h 785"/>
                <a:gd name="T2" fmla="*/ 88 w 555"/>
                <a:gd name="T3" fmla="*/ 152 h 785"/>
                <a:gd name="T4" fmla="*/ 97 w 555"/>
                <a:gd name="T5" fmla="*/ 145 h 785"/>
                <a:gd name="T6" fmla="*/ 103 w 555"/>
                <a:gd name="T7" fmla="*/ 136 h 785"/>
                <a:gd name="T8" fmla="*/ 108 w 555"/>
                <a:gd name="T9" fmla="*/ 124 h 785"/>
                <a:gd name="T10" fmla="*/ 111 w 555"/>
                <a:gd name="T11" fmla="*/ 111 h 785"/>
                <a:gd name="T12" fmla="*/ 111 w 555"/>
                <a:gd name="T13" fmla="*/ 97 h 785"/>
                <a:gd name="T14" fmla="*/ 109 w 555"/>
                <a:gd name="T15" fmla="*/ 82 h 785"/>
                <a:gd name="T16" fmla="*/ 106 w 555"/>
                <a:gd name="T17" fmla="*/ 66 h 785"/>
                <a:gd name="T18" fmla="*/ 103 w 555"/>
                <a:gd name="T19" fmla="*/ 58 h 785"/>
                <a:gd name="T20" fmla="*/ 97 w 555"/>
                <a:gd name="T21" fmla="*/ 43 h 785"/>
                <a:gd name="T22" fmla="*/ 89 w 555"/>
                <a:gd name="T23" fmla="*/ 30 h 785"/>
                <a:gd name="T24" fmla="*/ 80 w 555"/>
                <a:gd name="T25" fmla="*/ 19 h 785"/>
                <a:gd name="T26" fmla="*/ 70 w 555"/>
                <a:gd name="T27" fmla="*/ 10 h 785"/>
                <a:gd name="T28" fmla="*/ 60 w 555"/>
                <a:gd name="T29" fmla="*/ 4 h 785"/>
                <a:gd name="T30" fmla="*/ 49 w 555"/>
                <a:gd name="T31" fmla="*/ 1 h 785"/>
                <a:gd name="T32" fmla="*/ 38 w 555"/>
                <a:gd name="T33" fmla="*/ 0 h 785"/>
                <a:gd name="T34" fmla="*/ 32 w 555"/>
                <a:gd name="T35" fmla="*/ 1 h 785"/>
                <a:gd name="T36" fmla="*/ 22 w 555"/>
                <a:gd name="T37" fmla="*/ 5 h 785"/>
                <a:gd name="T38" fmla="*/ 14 w 555"/>
                <a:gd name="T39" fmla="*/ 12 h 785"/>
                <a:gd name="T40" fmla="*/ 7 w 555"/>
                <a:gd name="T41" fmla="*/ 22 h 785"/>
                <a:gd name="T42" fmla="*/ 3 w 555"/>
                <a:gd name="T43" fmla="*/ 33 h 785"/>
                <a:gd name="T44" fmla="*/ 0 w 555"/>
                <a:gd name="T45" fmla="*/ 46 h 785"/>
                <a:gd name="T46" fmla="*/ 0 w 555"/>
                <a:gd name="T47" fmla="*/ 60 h 785"/>
                <a:gd name="T48" fmla="*/ 1 w 555"/>
                <a:gd name="T49" fmla="*/ 76 h 785"/>
                <a:gd name="T50" fmla="*/ 5 w 555"/>
                <a:gd name="T51" fmla="*/ 92 h 785"/>
                <a:gd name="T52" fmla="*/ 8 w 555"/>
                <a:gd name="T53" fmla="*/ 99 h 785"/>
                <a:gd name="T54" fmla="*/ 14 w 555"/>
                <a:gd name="T55" fmla="*/ 114 h 785"/>
                <a:gd name="T56" fmla="*/ 22 w 555"/>
                <a:gd name="T57" fmla="*/ 127 h 785"/>
                <a:gd name="T58" fmla="*/ 31 w 555"/>
                <a:gd name="T59" fmla="*/ 138 h 785"/>
                <a:gd name="T60" fmla="*/ 40 w 555"/>
                <a:gd name="T61" fmla="*/ 147 h 785"/>
                <a:gd name="T62" fmla="*/ 51 w 555"/>
                <a:gd name="T63" fmla="*/ 153 h 785"/>
                <a:gd name="T64" fmla="*/ 62 w 555"/>
                <a:gd name="T65" fmla="*/ 157 h 785"/>
                <a:gd name="T66" fmla="*/ 73 w 555"/>
                <a:gd name="T67" fmla="*/ 157 h 78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392" y="780"/>
                  </a:ln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8" name="Freeform 21"/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90 w 507"/>
                <a:gd name="T7" fmla="*/ 69 h 381"/>
                <a:gd name="T8" fmla="*/ 92 w 507"/>
                <a:gd name="T9" fmla="*/ 68 h 381"/>
                <a:gd name="T10" fmla="*/ 94 w 507"/>
                <a:gd name="T11" fmla="*/ 66 h 381"/>
                <a:gd name="T12" fmla="*/ 96 w 507"/>
                <a:gd name="T13" fmla="*/ 65 h 381"/>
                <a:gd name="T14" fmla="*/ 97 w 507"/>
                <a:gd name="T15" fmla="*/ 63 h 381"/>
                <a:gd name="T16" fmla="*/ 99 w 507"/>
                <a:gd name="T17" fmla="*/ 61 h 381"/>
                <a:gd name="T18" fmla="*/ 100 w 507"/>
                <a:gd name="T19" fmla="*/ 58 h 381"/>
                <a:gd name="T20" fmla="*/ 101 w 507"/>
                <a:gd name="T21" fmla="*/ 55 h 381"/>
                <a:gd name="T22" fmla="*/ 101 w 507"/>
                <a:gd name="T23" fmla="*/ 53 h 381"/>
                <a:gd name="T24" fmla="*/ 102 w 507"/>
                <a:gd name="T25" fmla="*/ 50 h 381"/>
                <a:gd name="T26" fmla="*/ 102 w 507"/>
                <a:gd name="T27" fmla="*/ 46 h 381"/>
                <a:gd name="T28" fmla="*/ 102 w 507"/>
                <a:gd name="T29" fmla="*/ 43 h 381"/>
                <a:gd name="T30" fmla="*/ 102 w 507"/>
                <a:gd name="T31" fmla="*/ 40 h 381"/>
                <a:gd name="T32" fmla="*/ 101 w 507"/>
                <a:gd name="T33" fmla="*/ 36 h 381"/>
                <a:gd name="T34" fmla="*/ 101 w 507"/>
                <a:gd name="T35" fmla="*/ 33 h 381"/>
                <a:gd name="T36" fmla="*/ 100 w 507"/>
                <a:gd name="T37" fmla="*/ 29 h 381"/>
                <a:gd name="T38" fmla="*/ 97 w 507"/>
                <a:gd name="T39" fmla="*/ 22 h 381"/>
                <a:gd name="T40" fmla="*/ 94 w 507"/>
                <a:gd name="T41" fmla="*/ 16 h 381"/>
                <a:gd name="T42" fmla="*/ 91 w 507"/>
                <a:gd name="T43" fmla="*/ 11 h 381"/>
                <a:gd name="T44" fmla="*/ 87 w 507"/>
                <a:gd name="T45" fmla="*/ 6 h 381"/>
                <a:gd name="T46" fmla="*/ 82 w 507"/>
                <a:gd name="T47" fmla="*/ 3 h 381"/>
                <a:gd name="T48" fmla="*/ 77 w 507"/>
                <a:gd name="T49" fmla="*/ 1 h 381"/>
                <a:gd name="T50" fmla="*/ 72 w 507"/>
                <a:gd name="T51" fmla="*/ 0 h 381"/>
                <a:gd name="T52" fmla="*/ 67 w 507"/>
                <a:gd name="T53" fmla="*/ 0 h 381"/>
                <a:gd name="T54" fmla="*/ 0 w 507"/>
                <a:gd name="T55" fmla="*/ 8 h 381"/>
                <a:gd name="T56" fmla="*/ 20 w 507"/>
                <a:gd name="T57" fmla="*/ 77 h 3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  <a:lnTo>
                    <a:pt x="101" y="381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" name="Freeform 22"/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88 w 507"/>
                <a:gd name="T7" fmla="*/ 70 h 381"/>
                <a:gd name="T8" fmla="*/ 90 w 507"/>
                <a:gd name="T9" fmla="*/ 69 h 381"/>
                <a:gd name="T10" fmla="*/ 92 w 507"/>
                <a:gd name="T11" fmla="*/ 68 h 381"/>
                <a:gd name="T12" fmla="*/ 94 w 507"/>
                <a:gd name="T13" fmla="*/ 66 h 381"/>
                <a:gd name="T14" fmla="*/ 96 w 507"/>
                <a:gd name="T15" fmla="*/ 65 h 381"/>
                <a:gd name="T16" fmla="*/ 97 w 507"/>
                <a:gd name="T17" fmla="*/ 63 h 381"/>
                <a:gd name="T18" fmla="*/ 99 w 507"/>
                <a:gd name="T19" fmla="*/ 61 h 381"/>
                <a:gd name="T20" fmla="*/ 100 w 507"/>
                <a:gd name="T21" fmla="*/ 58 h 381"/>
                <a:gd name="T22" fmla="*/ 101 w 507"/>
                <a:gd name="T23" fmla="*/ 55 h 381"/>
                <a:gd name="T24" fmla="*/ 101 w 507"/>
                <a:gd name="T25" fmla="*/ 53 h 381"/>
                <a:gd name="T26" fmla="*/ 102 w 507"/>
                <a:gd name="T27" fmla="*/ 50 h 381"/>
                <a:gd name="T28" fmla="*/ 102 w 507"/>
                <a:gd name="T29" fmla="*/ 46 h 381"/>
                <a:gd name="T30" fmla="*/ 102 w 507"/>
                <a:gd name="T31" fmla="*/ 43 h 381"/>
                <a:gd name="T32" fmla="*/ 102 w 507"/>
                <a:gd name="T33" fmla="*/ 40 h 381"/>
                <a:gd name="T34" fmla="*/ 101 w 507"/>
                <a:gd name="T35" fmla="*/ 36 h 381"/>
                <a:gd name="T36" fmla="*/ 101 w 507"/>
                <a:gd name="T37" fmla="*/ 33 h 381"/>
                <a:gd name="T38" fmla="*/ 100 w 507"/>
                <a:gd name="T39" fmla="*/ 29 h 381"/>
                <a:gd name="T40" fmla="*/ 100 w 507"/>
                <a:gd name="T41" fmla="*/ 29 h 381"/>
                <a:gd name="T42" fmla="*/ 97 w 507"/>
                <a:gd name="T43" fmla="*/ 22 h 381"/>
                <a:gd name="T44" fmla="*/ 94 w 507"/>
                <a:gd name="T45" fmla="*/ 16 h 381"/>
                <a:gd name="T46" fmla="*/ 91 w 507"/>
                <a:gd name="T47" fmla="*/ 11 h 381"/>
                <a:gd name="T48" fmla="*/ 87 w 507"/>
                <a:gd name="T49" fmla="*/ 6 h 381"/>
                <a:gd name="T50" fmla="*/ 82 w 507"/>
                <a:gd name="T51" fmla="*/ 3 h 381"/>
                <a:gd name="T52" fmla="*/ 77 w 507"/>
                <a:gd name="T53" fmla="*/ 1 h 381"/>
                <a:gd name="T54" fmla="*/ 72 w 507"/>
                <a:gd name="T55" fmla="*/ 0 h 381"/>
                <a:gd name="T56" fmla="*/ 67 w 507"/>
                <a:gd name="T57" fmla="*/ 0 h 381"/>
                <a:gd name="T58" fmla="*/ 0 w 507"/>
                <a:gd name="T59" fmla="*/ 8 h 38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0" name="Freeform 23"/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85 w 1308"/>
                <a:gd name="T5" fmla="*/ 0 h 973"/>
                <a:gd name="T6" fmla="*/ 191 w 1308"/>
                <a:gd name="T7" fmla="*/ 0 h 973"/>
                <a:gd name="T8" fmla="*/ 197 w 1308"/>
                <a:gd name="T9" fmla="*/ 1 h 973"/>
                <a:gd name="T10" fmla="*/ 202 w 1308"/>
                <a:gd name="T11" fmla="*/ 2 h 973"/>
                <a:gd name="T12" fmla="*/ 208 w 1308"/>
                <a:gd name="T13" fmla="*/ 4 h 973"/>
                <a:gd name="T14" fmla="*/ 214 w 1308"/>
                <a:gd name="T15" fmla="*/ 7 h 973"/>
                <a:gd name="T16" fmla="*/ 219 w 1308"/>
                <a:gd name="T17" fmla="*/ 11 h 973"/>
                <a:gd name="T18" fmla="*/ 224 w 1308"/>
                <a:gd name="T19" fmla="*/ 15 h 973"/>
                <a:gd name="T20" fmla="*/ 229 w 1308"/>
                <a:gd name="T21" fmla="*/ 20 h 973"/>
                <a:gd name="T22" fmla="*/ 234 w 1308"/>
                <a:gd name="T23" fmla="*/ 26 h 973"/>
                <a:gd name="T24" fmla="*/ 239 w 1308"/>
                <a:gd name="T25" fmla="*/ 32 h 973"/>
                <a:gd name="T26" fmla="*/ 243 w 1308"/>
                <a:gd name="T27" fmla="*/ 38 h 973"/>
                <a:gd name="T28" fmla="*/ 247 w 1308"/>
                <a:gd name="T29" fmla="*/ 45 h 973"/>
                <a:gd name="T30" fmla="*/ 250 w 1308"/>
                <a:gd name="T31" fmla="*/ 53 h 973"/>
                <a:gd name="T32" fmla="*/ 254 w 1308"/>
                <a:gd name="T33" fmla="*/ 61 h 973"/>
                <a:gd name="T34" fmla="*/ 256 w 1308"/>
                <a:gd name="T35" fmla="*/ 69 h 973"/>
                <a:gd name="T36" fmla="*/ 259 w 1308"/>
                <a:gd name="T37" fmla="*/ 77 h 973"/>
                <a:gd name="T38" fmla="*/ 260 w 1308"/>
                <a:gd name="T39" fmla="*/ 86 h 973"/>
                <a:gd name="T40" fmla="*/ 261 w 1308"/>
                <a:gd name="T41" fmla="*/ 94 h 973"/>
                <a:gd name="T42" fmla="*/ 262 w 1308"/>
                <a:gd name="T43" fmla="*/ 102 h 973"/>
                <a:gd name="T44" fmla="*/ 262 w 1308"/>
                <a:gd name="T45" fmla="*/ 109 h 973"/>
                <a:gd name="T46" fmla="*/ 261 w 1308"/>
                <a:gd name="T47" fmla="*/ 117 h 973"/>
                <a:gd name="T48" fmla="*/ 260 w 1308"/>
                <a:gd name="T49" fmla="*/ 124 h 973"/>
                <a:gd name="T50" fmla="*/ 259 w 1308"/>
                <a:gd name="T51" fmla="*/ 130 h 973"/>
                <a:gd name="T52" fmla="*/ 257 w 1308"/>
                <a:gd name="T53" fmla="*/ 137 h 973"/>
                <a:gd name="T54" fmla="*/ 254 w 1308"/>
                <a:gd name="T55" fmla="*/ 142 h 973"/>
                <a:gd name="T56" fmla="*/ 251 w 1308"/>
                <a:gd name="T57" fmla="*/ 148 h 973"/>
                <a:gd name="T58" fmla="*/ 247 w 1308"/>
                <a:gd name="T59" fmla="*/ 152 h 973"/>
                <a:gd name="T60" fmla="*/ 243 w 1308"/>
                <a:gd name="T61" fmla="*/ 156 h 973"/>
                <a:gd name="T62" fmla="*/ 238 w 1308"/>
                <a:gd name="T63" fmla="*/ 160 h 973"/>
                <a:gd name="T64" fmla="*/ 233 w 1308"/>
                <a:gd name="T65" fmla="*/ 162 h 973"/>
                <a:gd name="T66" fmla="*/ 228 w 1308"/>
                <a:gd name="T67" fmla="*/ 164 h 973"/>
                <a:gd name="T68" fmla="*/ 40 w 1308"/>
                <a:gd name="T69" fmla="*/ 194 h 973"/>
                <a:gd name="T70" fmla="*/ 0 w 1308"/>
                <a:gd name="T71" fmla="*/ 21 h 9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1" name="Freeform 24"/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79 w 1308"/>
                <a:gd name="T5" fmla="*/ 1 h 973"/>
                <a:gd name="T6" fmla="*/ 185 w 1308"/>
                <a:gd name="T7" fmla="*/ 0 h 973"/>
                <a:gd name="T8" fmla="*/ 191 w 1308"/>
                <a:gd name="T9" fmla="*/ 0 h 973"/>
                <a:gd name="T10" fmla="*/ 197 w 1308"/>
                <a:gd name="T11" fmla="*/ 1 h 973"/>
                <a:gd name="T12" fmla="*/ 202 w 1308"/>
                <a:gd name="T13" fmla="*/ 2 h 973"/>
                <a:gd name="T14" fmla="*/ 208 w 1308"/>
                <a:gd name="T15" fmla="*/ 4 h 973"/>
                <a:gd name="T16" fmla="*/ 214 w 1308"/>
                <a:gd name="T17" fmla="*/ 7 h 973"/>
                <a:gd name="T18" fmla="*/ 219 w 1308"/>
                <a:gd name="T19" fmla="*/ 11 h 973"/>
                <a:gd name="T20" fmla="*/ 224 w 1308"/>
                <a:gd name="T21" fmla="*/ 15 h 973"/>
                <a:gd name="T22" fmla="*/ 229 w 1308"/>
                <a:gd name="T23" fmla="*/ 20 h 973"/>
                <a:gd name="T24" fmla="*/ 234 w 1308"/>
                <a:gd name="T25" fmla="*/ 26 h 973"/>
                <a:gd name="T26" fmla="*/ 239 w 1308"/>
                <a:gd name="T27" fmla="*/ 32 h 973"/>
                <a:gd name="T28" fmla="*/ 243 w 1308"/>
                <a:gd name="T29" fmla="*/ 38 h 973"/>
                <a:gd name="T30" fmla="*/ 247 w 1308"/>
                <a:gd name="T31" fmla="*/ 45 h 973"/>
                <a:gd name="T32" fmla="*/ 250 w 1308"/>
                <a:gd name="T33" fmla="*/ 53 h 973"/>
                <a:gd name="T34" fmla="*/ 254 w 1308"/>
                <a:gd name="T35" fmla="*/ 61 h 973"/>
                <a:gd name="T36" fmla="*/ 256 w 1308"/>
                <a:gd name="T37" fmla="*/ 69 h 973"/>
                <a:gd name="T38" fmla="*/ 256 w 1308"/>
                <a:gd name="T39" fmla="*/ 69 h 973"/>
                <a:gd name="T40" fmla="*/ 259 w 1308"/>
                <a:gd name="T41" fmla="*/ 77 h 973"/>
                <a:gd name="T42" fmla="*/ 260 w 1308"/>
                <a:gd name="T43" fmla="*/ 86 h 973"/>
                <a:gd name="T44" fmla="*/ 261 w 1308"/>
                <a:gd name="T45" fmla="*/ 94 h 973"/>
                <a:gd name="T46" fmla="*/ 262 w 1308"/>
                <a:gd name="T47" fmla="*/ 102 h 973"/>
                <a:gd name="T48" fmla="*/ 262 w 1308"/>
                <a:gd name="T49" fmla="*/ 109 h 973"/>
                <a:gd name="T50" fmla="*/ 261 w 1308"/>
                <a:gd name="T51" fmla="*/ 117 h 973"/>
                <a:gd name="T52" fmla="*/ 260 w 1308"/>
                <a:gd name="T53" fmla="*/ 124 h 973"/>
                <a:gd name="T54" fmla="*/ 259 w 1308"/>
                <a:gd name="T55" fmla="*/ 130 h 973"/>
                <a:gd name="T56" fmla="*/ 257 w 1308"/>
                <a:gd name="T57" fmla="*/ 137 h 973"/>
                <a:gd name="T58" fmla="*/ 254 w 1308"/>
                <a:gd name="T59" fmla="*/ 142 h 973"/>
                <a:gd name="T60" fmla="*/ 251 w 1308"/>
                <a:gd name="T61" fmla="*/ 148 h 973"/>
                <a:gd name="T62" fmla="*/ 247 w 1308"/>
                <a:gd name="T63" fmla="*/ 152 h 973"/>
                <a:gd name="T64" fmla="*/ 243 w 1308"/>
                <a:gd name="T65" fmla="*/ 156 h 973"/>
                <a:gd name="T66" fmla="*/ 238 w 1308"/>
                <a:gd name="T67" fmla="*/ 160 h 973"/>
                <a:gd name="T68" fmla="*/ 233 w 1308"/>
                <a:gd name="T69" fmla="*/ 162 h 973"/>
                <a:gd name="T70" fmla="*/ 228 w 1308"/>
                <a:gd name="T71" fmla="*/ 164 h 973"/>
                <a:gd name="T72" fmla="*/ 40 w 1308"/>
                <a:gd name="T73" fmla="*/ 194 h 97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2" name="Freeform 25"/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93 w 616"/>
                <a:gd name="T1" fmla="*/ 171 h 871"/>
                <a:gd name="T2" fmla="*/ 103 w 616"/>
                <a:gd name="T3" fmla="*/ 165 h 871"/>
                <a:gd name="T4" fmla="*/ 111 w 616"/>
                <a:gd name="T5" fmla="*/ 156 h 871"/>
                <a:gd name="T6" fmla="*/ 117 w 616"/>
                <a:gd name="T7" fmla="*/ 144 h 871"/>
                <a:gd name="T8" fmla="*/ 121 w 616"/>
                <a:gd name="T9" fmla="*/ 130 h 871"/>
                <a:gd name="T10" fmla="*/ 123 w 616"/>
                <a:gd name="T11" fmla="*/ 115 h 871"/>
                <a:gd name="T12" fmla="*/ 123 w 616"/>
                <a:gd name="T13" fmla="*/ 99 h 871"/>
                <a:gd name="T14" fmla="*/ 120 w 616"/>
                <a:gd name="T15" fmla="*/ 82 h 871"/>
                <a:gd name="T16" fmla="*/ 114 w 616"/>
                <a:gd name="T17" fmla="*/ 64 h 871"/>
                <a:gd name="T18" fmla="*/ 107 w 616"/>
                <a:gd name="T19" fmla="*/ 48 h 871"/>
                <a:gd name="T20" fmla="*/ 99 w 616"/>
                <a:gd name="T21" fmla="*/ 34 h 871"/>
                <a:gd name="T22" fmla="*/ 89 w 616"/>
                <a:gd name="T23" fmla="*/ 21 h 871"/>
                <a:gd name="T24" fmla="*/ 78 w 616"/>
                <a:gd name="T25" fmla="*/ 12 h 871"/>
                <a:gd name="T26" fmla="*/ 67 w 616"/>
                <a:gd name="T27" fmla="*/ 5 h 871"/>
                <a:gd name="T28" fmla="*/ 55 w 616"/>
                <a:gd name="T29" fmla="*/ 1 h 871"/>
                <a:gd name="T30" fmla="*/ 42 w 616"/>
                <a:gd name="T31" fmla="*/ 0 h 871"/>
                <a:gd name="T32" fmla="*/ 30 w 616"/>
                <a:gd name="T33" fmla="*/ 3 h 871"/>
                <a:gd name="T34" fmla="*/ 20 w 616"/>
                <a:gd name="T35" fmla="*/ 9 h 871"/>
                <a:gd name="T36" fmla="*/ 12 w 616"/>
                <a:gd name="T37" fmla="*/ 18 h 871"/>
                <a:gd name="T38" fmla="*/ 6 w 616"/>
                <a:gd name="T39" fmla="*/ 30 h 871"/>
                <a:gd name="T40" fmla="*/ 2 w 616"/>
                <a:gd name="T41" fmla="*/ 43 h 871"/>
                <a:gd name="T42" fmla="*/ 0 w 616"/>
                <a:gd name="T43" fmla="*/ 59 h 871"/>
                <a:gd name="T44" fmla="*/ 1 w 616"/>
                <a:gd name="T45" fmla="*/ 75 h 871"/>
                <a:gd name="T46" fmla="*/ 4 w 616"/>
                <a:gd name="T47" fmla="*/ 92 h 871"/>
                <a:gd name="T48" fmla="*/ 9 w 616"/>
                <a:gd name="T49" fmla="*/ 110 h 871"/>
                <a:gd name="T50" fmla="*/ 16 w 616"/>
                <a:gd name="T51" fmla="*/ 126 h 871"/>
                <a:gd name="T52" fmla="*/ 24 w 616"/>
                <a:gd name="T53" fmla="*/ 141 h 871"/>
                <a:gd name="T54" fmla="*/ 34 w 616"/>
                <a:gd name="T55" fmla="*/ 153 h 871"/>
                <a:gd name="T56" fmla="*/ 45 w 616"/>
                <a:gd name="T57" fmla="*/ 162 h 871"/>
                <a:gd name="T58" fmla="*/ 57 w 616"/>
                <a:gd name="T59" fmla="*/ 169 h 871"/>
                <a:gd name="T60" fmla="*/ 68 w 616"/>
                <a:gd name="T61" fmla="*/ 173 h 871"/>
                <a:gd name="T62" fmla="*/ 81 w 616"/>
                <a:gd name="T63" fmla="*/ 174 h 8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3" name="Freeform 26"/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87 w 616"/>
                <a:gd name="T1" fmla="*/ 173 h 871"/>
                <a:gd name="T2" fmla="*/ 98 w 616"/>
                <a:gd name="T3" fmla="*/ 168 h 871"/>
                <a:gd name="T4" fmla="*/ 107 w 616"/>
                <a:gd name="T5" fmla="*/ 160 h 871"/>
                <a:gd name="T6" fmla="*/ 115 w 616"/>
                <a:gd name="T7" fmla="*/ 150 h 871"/>
                <a:gd name="T8" fmla="*/ 120 w 616"/>
                <a:gd name="T9" fmla="*/ 137 h 871"/>
                <a:gd name="T10" fmla="*/ 122 w 616"/>
                <a:gd name="T11" fmla="*/ 123 h 871"/>
                <a:gd name="T12" fmla="*/ 123 w 616"/>
                <a:gd name="T13" fmla="*/ 107 h 871"/>
                <a:gd name="T14" fmla="*/ 121 w 616"/>
                <a:gd name="T15" fmla="*/ 90 h 871"/>
                <a:gd name="T16" fmla="*/ 117 w 616"/>
                <a:gd name="T17" fmla="*/ 73 h 871"/>
                <a:gd name="T18" fmla="*/ 114 w 616"/>
                <a:gd name="T19" fmla="*/ 64 h 871"/>
                <a:gd name="T20" fmla="*/ 107 w 616"/>
                <a:gd name="T21" fmla="*/ 48 h 871"/>
                <a:gd name="T22" fmla="*/ 99 w 616"/>
                <a:gd name="T23" fmla="*/ 34 h 871"/>
                <a:gd name="T24" fmla="*/ 89 w 616"/>
                <a:gd name="T25" fmla="*/ 21 h 871"/>
                <a:gd name="T26" fmla="*/ 78 w 616"/>
                <a:gd name="T27" fmla="*/ 12 h 871"/>
                <a:gd name="T28" fmla="*/ 67 w 616"/>
                <a:gd name="T29" fmla="*/ 5 h 871"/>
                <a:gd name="T30" fmla="*/ 55 w 616"/>
                <a:gd name="T31" fmla="*/ 1 h 871"/>
                <a:gd name="T32" fmla="*/ 42 w 616"/>
                <a:gd name="T33" fmla="*/ 0 h 871"/>
                <a:gd name="T34" fmla="*/ 36 w 616"/>
                <a:gd name="T35" fmla="*/ 1 h 871"/>
                <a:gd name="T36" fmla="*/ 25 w 616"/>
                <a:gd name="T37" fmla="*/ 6 h 871"/>
                <a:gd name="T38" fmla="*/ 15 w 616"/>
                <a:gd name="T39" fmla="*/ 13 h 871"/>
                <a:gd name="T40" fmla="*/ 8 w 616"/>
                <a:gd name="T41" fmla="*/ 24 h 871"/>
                <a:gd name="T42" fmla="*/ 3 w 616"/>
                <a:gd name="T43" fmla="*/ 36 h 871"/>
                <a:gd name="T44" fmla="*/ 1 w 616"/>
                <a:gd name="T45" fmla="*/ 51 h 871"/>
                <a:gd name="T46" fmla="*/ 0 w 616"/>
                <a:gd name="T47" fmla="*/ 67 h 871"/>
                <a:gd name="T48" fmla="*/ 2 w 616"/>
                <a:gd name="T49" fmla="*/ 84 h 871"/>
                <a:gd name="T50" fmla="*/ 6 w 616"/>
                <a:gd name="T51" fmla="*/ 101 h 871"/>
                <a:gd name="T52" fmla="*/ 9 w 616"/>
                <a:gd name="T53" fmla="*/ 110 h 871"/>
                <a:gd name="T54" fmla="*/ 16 w 616"/>
                <a:gd name="T55" fmla="*/ 126 h 871"/>
                <a:gd name="T56" fmla="*/ 24 w 616"/>
                <a:gd name="T57" fmla="*/ 141 h 871"/>
                <a:gd name="T58" fmla="*/ 34 w 616"/>
                <a:gd name="T59" fmla="*/ 153 h 871"/>
                <a:gd name="T60" fmla="*/ 45 w 616"/>
                <a:gd name="T61" fmla="*/ 162 h 871"/>
                <a:gd name="T62" fmla="*/ 57 w 616"/>
                <a:gd name="T63" fmla="*/ 169 h 871"/>
                <a:gd name="T64" fmla="*/ 68 w 616"/>
                <a:gd name="T65" fmla="*/ 173 h 871"/>
                <a:gd name="T66" fmla="*/ 81 w 616"/>
                <a:gd name="T67" fmla="*/ 174 h 8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36" y="865"/>
                  </a:ln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4" name="Freeform 27"/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4 w 675"/>
                <a:gd name="T7" fmla="*/ 0 h 305"/>
                <a:gd name="T8" fmla="*/ 117 w 675"/>
                <a:gd name="T9" fmla="*/ 0 h 305"/>
                <a:gd name="T10" fmla="*/ 121 w 675"/>
                <a:gd name="T11" fmla="*/ 2 h 305"/>
                <a:gd name="T12" fmla="*/ 124 w 675"/>
                <a:gd name="T13" fmla="*/ 4 h 305"/>
                <a:gd name="T14" fmla="*/ 127 w 675"/>
                <a:gd name="T15" fmla="*/ 7 h 305"/>
                <a:gd name="T16" fmla="*/ 129 w 675"/>
                <a:gd name="T17" fmla="*/ 11 h 305"/>
                <a:gd name="T18" fmla="*/ 132 w 675"/>
                <a:gd name="T19" fmla="*/ 15 h 305"/>
                <a:gd name="T20" fmla="*/ 133 w 675"/>
                <a:gd name="T21" fmla="*/ 20 h 305"/>
                <a:gd name="T22" fmla="*/ 135 w 675"/>
                <a:gd name="T23" fmla="*/ 25 h 305"/>
                <a:gd name="T24" fmla="*/ 135 w 675"/>
                <a:gd name="T25" fmla="*/ 30 h 305"/>
                <a:gd name="T26" fmla="*/ 135 w 675"/>
                <a:gd name="T27" fmla="*/ 34 h 305"/>
                <a:gd name="T28" fmla="*/ 134 w 675"/>
                <a:gd name="T29" fmla="*/ 38 h 305"/>
                <a:gd name="T30" fmla="*/ 133 w 675"/>
                <a:gd name="T31" fmla="*/ 42 h 305"/>
                <a:gd name="T32" fmla="*/ 131 w 675"/>
                <a:gd name="T33" fmla="*/ 45 h 305"/>
                <a:gd name="T34" fmla="*/ 128 w 675"/>
                <a:gd name="T35" fmla="*/ 47 h 305"/>
                <a:gd name="T36" fmla="*/ 125 w 675"/>
                <a:gd name="T37" fmla="*/ 48 h 305"/>
                <a:gd name="T38" fmla="*/ 8 w 675"/>
                <a:gd name="T39" fmla="*/ 61 h 305"/>
                <a:gd name="T40" fmla="*/ 0 w 675"/>
                <a:gd name="T41" fmla="*/ 13 h 3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5" name="Freeform 28"/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1 w 675"/>
                <a:gd name="T7" fmla="*/ 0 h 305"/>
                <a:gd name="T8" fmla="*/ 114 w 675"/>
                <a:gd name="T9" fmla="*/ 0 h 305"/>
                <a:gd name="T10" fmla="*/ 117 w 675"/>
                <a:gd name="T11" fmla="*/ 0 h 305"/>
                <a:gd name="T12" fmla="*/ 121 w 675"/>
                <a:gd name="T13" fmla="*/ 2 h 305"/>
                <a:gd name="T14" fmla="*/ 124 w 675"/>
                <a:gd name="T15" fmla="*/ 4 h 305"/>
                <a:gd name="T16" fmla="*/ 127 w 675"/>
                <a:gd name="T17" fmla="*/ 7 h 305"/>
                <a:gd name="T18" fmla="*/ 129 w 675"/>
                <a:gd name="T19" fmla="*/ 11 h 305"/>
                <a:gd name="T20" fmla="*/ 132 w 675"/>
                <a:gd name="T21" fmla="*/ 15 h 305"/>
                <a:gd name="T22" fmla="*/ 133 w 675"/>
                <a:gd name="T23" fmla="*/ 20 h 305"/>
                <a:gd name="T24" fmla="*/ 133 w 675"/>
                <a:gd name="T25" fmla="*/ 20 h 305"/>
                <a:gd name="T26" fmla="*/ 135 w 675"/>
                <a:gd name="T27" fmla="*/ 25 h 305"/>
                <a:gd name="T28" fmla="*/ 135 w 675"/>
                <a:gd name="T29" fmla="*/ 30 h 305"/>
                <a:gd name="T30" fmla="*/ 135 w 675"/>
                <a:gd name="T31" fmla="*/ 34 h 305"/>
                <a:gd name="T32" fmla="*/ 134 w 675"/>
                <a:gd name="T33" fmla="*/ 38 h 305"/>
                <a:gd name="T34" fmla="*/ 133 w 675"/>
                <a:gd name="T35" fmla="*/ 42 h 305"/>
                <a:gd name="T36" fmla="*/ 131 w 675"/>
                <a:gd name="T37" fmla="*/ 45 h 305"/>
                <a:gd name="T38" fmla="*/ 128 w 675"/>
                <a:gd name="T39" fmla="*/ 47 h 305"/>
                <a:gd name="T40" fmla="*/ 125 w 675"/>
                <a:gd name="T41" fmla="*/ 48 h 305"/>
                <a:gd name="T42" fmla="*/ 8 w 675"/>
                <a:gd name="T43" fmla="*/ 61 h 30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6" name="Freeform 29"/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53 w 4846"/>
                <a:gd name="T11" fmla="*/ 69 h 4343"/>
                <a:gd name="T12" fmla="*/ 937 w 4846"/>
                <a:gd name="T13" fmla="*/ 71 h 4343"/>
                <a:gd name="T14" fmla="*/ 919 w 4846"/>
                <a:gd name="T15" fmla="*/ 74 h 4343"/>
                <a:gd name="T16" fmla="*/ 899 w 4846"/>
                <a:gd name="T17" fmla="*/ 78 h 4343"/>
                <a:gd name="T18" fmla="*/ 878 w 4846"/>
                <a:gd name="T19" fmla="*/ 83 h 4343"/>
                <a:gd name="T20" fmla="*/ 855 w 4846"/>
                <a:gd name="T21" fmla="*/ 90 h 4343"/>
                <a:gd name="T22" fmla="*/ 832 w 4846"/>
                <a:gd name="T23" fmla="*/ 98 h 4343"/>
                <a:gd name="T24" fmla="*/ 808 w 4846"/>
                <a:gd name="T25" fmla="*/ 108 h 4343"/>
                <a:gd name="T26" fmla="*/ 783 w 4846"/>
                <a:gd name="T27" fmla="*/ 121 h 4343"/>
                <a:gd name="T28" fmla="*/ 759 w 4846"/>
                <a:gd name="T29" fmla="*/ 136 h 4343"/>
                <a:gd name="T30" fmla="*/ 736 w 4846"/>
                <a:gd name="T31" fmla="*/ 154 h 4343"/>
                <a:gd name="T32" fmla="*/ 712 w 4846"/>
                <a:gd name="T33" fmla="*/ 175 h 4343"/>
                <a:gd name="T34" fmla="*/ 690 w 4846"/>
                <a:gd name="T35" fmla="*/ 200 h 4343"/>
                <a:gd name="T36" fmla="*/ 669 w 4846"/>
                <a:gd name="T37" fmla="*/ 228 h 4343"/>
                <a:gd name="T38" fmla="*/ 650 w 4846"/>
                <a:gd name="T39" fmla="*/ 260 h 4343"/>
                <a:gd name="T40" fmla="*/ 633 w 4846"/>
                <a:gd name="T41" fmla="*/ 296 h 4343"/>
                <a:gd name="T42" fmla="*/ 623 w 4846"/>
                <a:gd name="T43" fmla="*/ 315 h 4343"/>
                <a:gd name="T44" fmla="*/ 613 w 4846"/>
                <a:gd name="T45" fmla="*/ 334 h 4343"/>
                <a:gd name="T46" fmla="*/ 603 w 4846"/>
                <a:gd name="T47" fmla="*/ 353 h 4343"/>
                <a:gd name="T48" fmla="*/ 592 w 4846"/>
                <a:gd name="T49" fmla="*/ 373 h 4343"/>
                <a:gd name="T50" fmla="*/ 581 w 4846"/>
                <a:gd name="T51" fmla="*/ 392 h 4343"/>
                <a:gd name="T52" fmla="*/ 571 w 4846"/>
                <a:gd name="T53" fmla="*/ 411 h 4343"/>
                <a:gd name="T54" fmla="*/ 560 w 4846"/>
                <a:gd name="T55" fmla="*/ 429 h 4343"/>
                <a:gd name="T56" fmla="*/ 550 w 4846"/>
                <a:gd name="T57" fmla="*/ 446 h 4343"/>
                <a:gd name="T58" fmla="*/ 540 w 4846"/>
                <a:gd name="T59" fmla="*/ 462 h 4343"/>
                <a:gd name="T60" fmla="*/ 532 w 4846"/>
                <a:gd name="T61" fmla="*/ 477 h 4343"/>
                <a:gd name="T62" fmla="*/ 524 w 4846"/>
                <a:gd name="T63" fmla="*/ 490 h 4343"/>
                <a:gd name="T64" fmla="*/ 517 w 4846"/>
                <a:gd name="T65" fmla="*/ 501 h 4343"/>
                <a:gd name="T66" fmla="*/ 511 w 4846"/>
                <a:gd name="T67" fmla="*/ 510 h 4343"/>
                <a:gd name="T68" fmla="*/ 507 w 4846"/>
                <a:gd name="T69" fmla="*/ 517 h 4343"/>
                <a:gd name="T70" fmla="*/ 504 w 4846"/>
                <a:gd name="T71" fmla="*/ 521 h 4343"/>
                <a:gd name="T72" fmla="*/ 503 w 4846"/>
                <a:gd name="T73" fmla="*/ 523 h 4343"/>
                <a:gd name="T74" fmla="*/ 310 w 4846"/>
                <a:gd name="T75" fmla="*/ 869 h 4343"/>
                <a:gd name="T76" fmla="*/ 72 w 4846"/>
                <a:gd name="T77" fmla="*/ 787 h 4343"/>
                <a:gd name="T78" fmla="*/ 10 w 4846"/>
                <a:gd name="T79" fmla="*/ 648 h 434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7" name="Freeform 30"/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60 w 4846"/>
                <a:gd name="T11" fmla="*/ 68 h 4343"/>
                <a:gd name="T12" fmla="*/ 946 w 4846"/>
                <a:gd name="T13" fmla="*/ 70 h 4343"/>
                <a:gd name="T14" fmla="*/ 928 w 4846"/>
                <a:gd name="T15" fmla="*/ 73 h 4343"/>
                <a:gd name="T16" fmla="*/ 909 w 4846"/>
                <a:gd name="T17" fmla="*/ 76 h 4343"/>
                <a:gd name="T18" fmla="*/ 889 w 4846"/>
                <a:gd name="T19" fmla="*/ 81 h 4343"/>
                <a:gd name="T20" fmla="*/ 866 w 4846"/>
                <a:gd name="T21" fmla="*/ 86 h 4343"/>
                <a:gd name="T22" fmla="*/ 844 w 4846"/>
                <a:gd name="T23" fmla="*/ 94 h 4343"/>
                <a:gd name="T24" fmla="*/ 820 w 4846"/>
                <a:gd name="T25" fmla="*/ 103 h 4343"/>
                <a:gd name="T26" fmla="*/ 796 w 4846"/>
                <a:gd name="T27" fmla="*/ 114 h 4343"/>
                <a:gd name="T28" fmla="*/ 771 w 4846"/>
                <a:gd name="T29" fmla="*/ 128 h 4343"/>
                <a:gd name="T30" fmla="*/ 747 w 4846"/>
                <a:gd name="T31" fmla="*/ 145 h 4343"/>
                <a:gd name="T32" fmla="*/ 724 w 4846"/>
                <a:gd name="T33" fmla="*/ 164 h 4343"/>
                <a:gd name="T34" fmla="*/ 701 w 4846"/>
                <a:gd name="T35" fmla="*/ 187 h 4343"/>
                <a:gd name="T36" fmla="*/ 679 w 4846"/>
                <a:gd name="T37" fmla="*/ 213 h 4343"/>
                <a:gd name="T38" fmla="*/ 660 w 4846"/>
                <a:gd name="T39" fmla="*/ 244 h 4343"/>
                <a:gd name="T40" fmla="*/ 641 w 4846"/>
                <a:gd name="T41" fmla="*/ 278 h 4343"/>
                <a:gd name="T42" fmla="*/ 633 w 4846"/>
                <a:gd name="T43" fmla="*/ 296 h 4343"/>
                <a:gd name="T44" fmla="*/ 623 w 4846"/>
                <a:gd name="T45" fmla="*/ 315 h 4343"/>
                <a:gd name="T46" fmla="*/ 613 w 4846"/>
                <a:gd name="T47" fmla="*/ 334 h 4343"/>
                <a:gd name="T48" fmla="*/ 603 w 4846"/>
                <a:gd name="T49" fmla="*/ 353 h 4343"/>
                <a:gd name="T50" fmla="*/ 592 w 4846"/>
                <a:gd name="T51" fmla="*/ 373 h 4343"/>
                <a:gd name="T52" fmla="*/ 581 w 4846"/>
                <a:gd name="T53" fmla="*/ 392 h 4343"/>
                <a:gd name="T54" fmla="*/ 571 w 4846"/>
                <a:gd name="T55" fmla="*/ 411 h 4343"/>
                <a:gd name="T56" fmla="*/ 560 w 4846"/>
                <a:gd name="T57" fmla="*/ 429 h 4343"/>
                <a:gd name="T58" fmla="*/ 550 w 4846"/>
                <a:gd name="T59" fmla="*/ 446 h 4343"/>
                <a:gd name="T60" fmla="*/ 540 w 4846"/>
                <a:gd name="T61" fmla="*/ 462 h 4343"/>
                <a:gd name="T62" fmla="*/ 532 w 4846"/>
                <a:gd name="T63" fmla="*/ 477 h 4343"/>
                <a:gd name="T64" fmla="*/ 524 w 4846"/>
                <a:gd name="T65" fmla="*/ 490 h 4343"/>
                <a:gd name="T66" fmla="*/ 517 w 4846"/>
                <a:gd name="T67" fmla="*/ 501 h 4343"/>
                <a:gd name="T68" fmla="*/ 511 w 4846"/>
                <a:gd name="T69" fmla="*/ 510 h 4343"/>
                <a:gd name="T70" fmla="*/ 507 w 4846"/>
                <a:gd name="T71" fmla="*/ 517 h 4343"/>
                <a:gd name="T72" fmla="*/ 504 w 4846"/>
                <a:gd name="T73" fmla="*/ 521 h 4343"/>
                <a:gd name="T74" fmla="*/ 503 w 4846"/>
                <a:gd name="T75" fmla="*/ 523 h 4343"/>
                <a:gd name="T76" fmla="*/ 310 w 4846"/>
                <a:gd name="T77" fmla="*/ 869 h 4343"/>
                <a:gd name="T78" fmla="*/ 72 w 4846"/>
                <a:gd name="T79" fmla="*/ 787 h 4343"/>
                <a:gd name="T80" fmla="*/ 10 w 4846"/>
                <a:gd name="T81" fmla="*/ 648 h 43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8" name="Freeform 31"/>
            <p:cNvSpPr>
              <a:spLocks noChangeAspect="1"/>
            </p:cNvSpPr>
            <p:nvPr/>
          </p:nvSpPr>
          <p:spPr bwMode="auto">
            <a:xfrm>
              <a:off x="429" y="1510"/>
              <a:ext cx="1505" cy="938"/>
            </a:xfrm>
            <a:custGeom>
              <a:avLst/>
              <a:gdLst>
                <a:gd name="T0" fmla="*/ 980 w 7527"/>
                <a:gd name="T1" fmla="*/ 66 h 4689"/>
                <a:gd name="T2" fmla="*/ 797 w 7527"/>
                <a:gd name="T3" fmla="*/ 146 h 4689"/>
                <a:gd name="T4" fmla="*/ 626 w 7527"/>
                <a:gd name="T5" fmla="*/ 302 h 4689"/>
                <a:gd name="T6" fmla="*/ 483 w 7527"/>
                <a:gd name="T7" fmla="*/ 455 h 4689"/>
                <a:gd name="T8" fmla="*/ 363 w 7527"/>
                <a:gd name="T9" fmla="*/ 577 h 4689"/>
                <a:gd name="T10" fmla="*/ 290 w 7527"/>
                <a:gd name="T11" fmla="*/ 640 h 4689"/>
                <a:gd name="T12" fmla="*/ 202 w 7527"/>
                <a:gd name="T13" fmla="*/ 654 h 4689"/>
                <a:gd name="T14" fmla="*/ 90 w 7527"/>
                <a:gd name="T15" fmla="*/ 655 h 4689"/>
                <a:gd name="T16" fmla="*/ 36 w 7527"/>
                <a:gd name="T17" fmla="*/ 654 h 4689"/>
                <a:gd name="T18" fmla="*/ 94 w 7527"/>
                <a:gd name="T19" fmla="*/ 682 h 4689"/>
                <a:gd name="T20" fmla="*/ 211 w 7527"/>
                <a:gd name="T21" fmla="*/ 677 h 4689"/>
                <a:gd name="T22" fmla="*/ 295 w 7527"/>
                <a:gd name="T23" fmla="*/ 656 h 4689"/>
                <a:gd name="T24" fmla="*/ 389 w 7527"/>
                <a:gd name="T25" fmla="*/ 560 h 4689"/>
                <a:gd name="T26" fmla="*/ 450 w 7527"/>
                <a:gd name="T27" fmla="*/ 496 h 4689"/>
                <a:gd name="T28" fmla="*/ 540 w 7527"/>
                <a:gd name="T29" fmla="*/ 408 h 4689"/>
                <a:gd name="T30" fmla="*/ 609 w 7527"/>
                <a:gd name="T31" fmla="*/ 340 h 4689"/>
                <a:gd name="T32" fmla="*/ 578 w 7527"/>
                <a:gd name="T33" fmla="*/ 384 h 4689"/>
                <a:gd name="T34" fmla="*/ 510 w 7527"/>
                <a:gd name="T35" fmla="*/ 467 h 4689"/>
                <a:gd name="T36" fmla="*/ 460 w 7527"/>
                <a:gd name="T37" fmla="*/ 526 h 4689"/>
                <a:gd name="T38" fmla="*/ 379 w 7527"/>
                <a:gd name="T39" fmla="*/ 610 h 4689"/>
                <a:gd name="T40" fmla="*/ 276 w 7527"/>
                <a:gd name="T41" fmla="*/ 680 h 4689"/>
                <a:gd name="T42" fmla="*/ 145 w 7527"/>
                <a:gd name="T43" fmla="*/ 722 h 4689"/>
                <a:gd name="T44" fmla="*/ 28 w 7527"/>
                <a:gd name="T45" fmla="*/ 759 h 4689"/>
                <a:gd name="T46" fmla="*/ 43 w 7527"/>
                <a:gd name="T47" fmla="*/ 789 h 4689"/>
                <a:gd name="T48" fmla="*/ 179 w 7527"/>
                <a:gd name="T49" fmla="*/ 740 h 4689"/>
                <a:gd name="T50" fmla="*/ 320 w 7527"/>
                <a:gd name="T51" fmla="*/ 677 h 4689"/>
                <a:gd name="T52" fmla="*/ 395 w 7527"/>
                <a:gd name="T53" fmla="*/ 607 h 4689"/>
                <a:gd name="T54" fmla="*/ 455 w 7527"/>
                <a:gd name="T55" fmla="*/ 536 h 4689"/>
                <a:gd name="T56" fmla="*/ 525 w 7527"/>
                <a:gd name="T57" fmla="*/ 461 h 4689"/>
                <a:gd name="T58" fmla="*/ 608 w 7527"/>
                <a:gd name="T59" fmla="*/ 369 h 4689"/>
                <a:gd name="T60" fmla="*/ 647 w 7527"/>
                <a:gd name="T61" fmla="*/ 325 h 4689"/>
                <a:gd name="T62" fmla="*/ 588 w 7527"/>
                <a:gd name="T63" fmla="*/ 403 h 4689"/>
                <a:gd name="T64" fmla="*/ 523 w 7527"/>
                <a:gd name="T65" fmla="*/ 492 h 4689"/>
                <a:gd name="T66" fmla="*/ 472 w 7527"/>
                <a:gd name="T67" fmla="*/ 558 h 4689"/>
                <a:gd name="T68" fmla="*/ 336 w 7527"/>
                <a:gd name="T69" fmla="*/ 694 h 4689"/>
                <a:gd name="T70" fmla="*/ 202 w 7527"/>
                <a:gd name="T71" fmla="*/ 787 h 4689"/>
                <a:gd name="T72" fmla="*/ 148 w 7527"/>
                <a:gd name="T73" fmla="*/ 863 h 4689"/>
                <a:gd name="T74" fmla="*/ 265 w 7527"/>
                <a:gd name="T75" fmla="*/ 770 h 4689"/>
                <a:gd name="T76" fmla="*/ 398 w 7527"/>
                <a:gd name="T77" fmla="*/ 648 h 4689"/>
                <a:gd name="T78" fmla="*/ 500 w 7527"/>
                <a:gd name="T79" fmla="*/ 528 h 4689"/>
                <a:gd name="T80" fmla="*/ 576 w 7527"/>
                <a:gd name="T81" fmla="*/ 442 h 4689"/>
                <a:gd name="T82" fmla="*/ 646 w 7527"/>
                <a:gd name="T83" fmla="*/ 361 h 4689"/>
                <a:gd name="T84" fmla="*/ 648 w 7527"/>
                <a:gd name="T85" fmla="*/ 364 h 4689"/>
                <a:gd name="T86" fmla="*/ 577 w 7527"/>
                <a:gd name="T87" fmla="*/ 463 h 4689"/>
                <a:gd name="T88" fmla="*/ 521 w 7527"/>
                <a:gd name="T89" fmla="*/ 540 h 4689"/>
                <a:gd name="T90" fmla="*/ 487 w 7527"/>
                <a:gd name="T91" fmla="*/ 580 h 4689"/>
                <a:gd name="T92" fmla="*/ 433 w 7527"/>
                <a:gd name="T93" fmla="*/ 642 h 4689"/>
                <a:gd name="T94" fmla="*/ 393 w 7527"/>
                <a:gd name="T95" fmla="*/ 700 h 4689"/>
                <a:gd name="T96" fmla="*/ 362 w 7527"/>
                <a:gd name="T97" fmla="*/ 924 h 4689"/>
                <a:gd name="T98" fmla="*/ 376 w 7527"/>
                <a:gd name="T99" fmla="*/ 833 h 4689"/>
                <a:gd name="T100" fmla="*/ 405 w 7527"/>
                <a:gd name="T101" fmla="*/ 721 h 4689"/>
                <a:gd name="T102" fmla="*/ 458 w 7527"/>
                <a:gd name="T103" fmla="*/ 634 h 4689"/>
                <a:gd name="T104" fmla="*/ 510 w 7527"/>
                <a:gd name="T105" fmla="*/ 561 h 4689"/>
                <a:gd name="T106" fmla="*/ 567 w 7527"/>
                <a:gd name="T107" fmla="*/ 496 h 4689"/>
                <a:gd name="T108" fmla="*/ 625 w 7527"/>
                <a:gd name="T109" fmla="*/ 429 h 4689"/>
                <a:gd name="T110" fmla="*/ 671 w 7527"/>
                <a:gd name="T111" fmla="*/ 372 h 4689"/>
                <a:gd name="T112" fmla="*/ 788 w 7527"/>
                <a:gd name="T113" fmla="*/ 227 h 4689"/>
                <a:gd name="T114" fmla="*/ 941 w 7527"/>
                <a:gd name="T115" fmla="*/ 109 h 4689"/>
                <a:gd name="T116" fmla="*/ 1140 w 7527"/>
                <a:gd name="T117" fmla="*/ 55 h 4689"/>
                <a:gd name="T118" fmla="*/ 1220 w 7527"/>
                <a:gd name="T119" fmla="*/ 45 h 4689"/>
                <a:gd name="T120" fmla="*/ 1277 w 7527"/>
                <a:gd name="T121" fmla="*/ 43 h 468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7527" h="4689">
                  <a:moveTo>
                    <a:pt x="7527" y="0"/>
                  </a:moveTo>
                  <a:lnTo>
                    <a:pt x="6401" y="49"/>
                  </a:lnTo>
                  <a:lnTo>
                    <a:pt x="5662" y="235"/>
                  </a:lnTo>
                  <a:lnTo>
                    <a:pt x="5561" y="239"/>
                  </a:lnTo>
                  <a:lnTo>
                    <a:pt x="5462" y="245"/>
                  </a:lnTo>
                  <a:lnTo>
                    <a:pt x="5365" y="253"/>
                  </a:lnTo>
                  <a:lnTo>
                    <a:pt x="5268" y="263"/>
                  </a:lnTo>
                  <a:lnTo>
                    <a:pt x="5174" y="276"/>
                  </a:lnTo>
                  <a:lnTo>
                    <a:pt x="5082" y="292"/>
                  </a:lnTo>
                  <a:lnTo>
                    <a:pt x="4990" y="309"/>
                  </a:lnTo>
                  <a:lnTo>
                    <a:pt x="4901" y="330"/>
                  </a:lnTo>
                  <a:lnTo>
                    <a:pt x="4814" y="353"/>
                  </a:lnTo>
                  <a:lnTo>
                    <a:pt x="4726" y="378"/>
                  </a:lnTo>
                  <a:lnTo>
                    <a:pt x="4640" y="406"/>
                  </a:lnTo>
                  <a:lnTo>
                    <a:pt x="4555" y="436"/>
                  </a:lnTo>
                  <a:lnTo>
                    <a:pt x="4472" y="470"/>
                  </a:lnTo>
                  <a:lnTo>
                    <a:pt x="4389" y="507"/>
                  </a:lnTo>
                  <a:lnTo>
                    <a:pt x="4307" y="545"/>
                  </a:lnTo>
                  <a:lnTo>
                    <a:pt x="4225" y="588"/>
                  </a:lnTo>
                  <a:lnTo>
                    <a:pt x="4145" y="633"/>
                  </a:lnTo>
                  <a:lnTo>
                    <a:pt x="4065" y="681"/>
                  </a:lnTo>
                  <a:lnTo>
                    <a:pt x="3986" y="732"/>
                  </a:lnTo>
                  <a:lnTo>
                    <a:pt x="3908" y="787"/>
                  </a:lnTo>
                  <a:lnTo>
                    <a:pt x="3828" y="844"/>
                  </a:lnTo>
                  <a:lnTo>
                    <a:pt x="3751" y="905"/>
                  </a:lnTo>
                  <a:lnTo>
                    <a:pt x="3673" y="968"/>
                  </a:lnTo>
                  <a:lnTo>
                    <a:pt x="3595" y="1036"/>
                  </a:lnTo>
                  <a:lnTo>
                    <a:pt x="3518" y="1106"/>
                  </a:lnTo>
                  <a:lnTo>
                    <a:pt x="3441" y="1179"/>
                  </a:lnTo>
                  <a:lnTo>
                    <a:pt x="3363" y="1256"/>
                  </a:lnTo>
                  <a:lnTo>
                    <a:pt x="3286" y="1338"/>
                  </a:lnTo>
                  <a:lnTo>
                    <a:pt x="3208" y="1421"/>
                  </a:lnTo>
                  <a:lnTo>
                    <a:pt x="3130" y="1509"/>
                  </a:lnTo>
                  <a:lnTo>
                    <a:pt x="3051" y="1601"/>
                  </a:lnTo>
                  <a:lnTo>
                    <a:pt x="2972" y="1696"/>
                  </a:lnTo>
                  <a:lnTo>
                    <a:pt x="2911" y="1760"/>
                  </a:lnTo>
                  <a:lnTo>
                    <a:pt x="2848" y="1825"/>
                  </a:lnTo>
                  <a:lnTo>
                    <a:pt x="2786" y="1891"/>
                  </a:lnTo>
                  <a:lnTo>
                    <a:pt x="2723" y="1955"/>
                  </a:lnTo>
                  <a:lnTo>
                    <a:pt x="2660" y="2021"/>
                  </a:lnTo>
                  <a:lnTo>
                    <a:pt x="2599" y="2085"/>
                  </a:lnTo>
                  <a:lnTo>
                    <a:pt x="2537" y="2149"/>
                  </a:lnTo>
                  <a:lnTo>
                    <a:pt x="2475" y="2214"/>
                  </a:lnTo>
                  <a:lnTo>
                    <a:pt x="2415" y="2276"/>
                  </a:lnTo>
                  <a:lnTo>
                    <a:pt x="2355" y="2339"/>
                  </a:lnTo>
                  <a:lnTo>
                    <a:pt x="2295" y="2399"/>
                  </a:lnTo>
                  <a:lnTo>
                    <a:pt x="2237" y="2460"/>
                  </a:lnTo>
                  <a:lnTo>
                    <a:pt x="2179" y="2518"/>
                  </a:lnTo>
                  <a:lnTo>
                    <a:pt x="2123" y="2575"/>
                  </a:lnTo>
                  <a:lnTo>
                    <a:pt x="2067" y="2631"/>
                  </a:lnTo>
                  <a:lnTo>
                    <a:pt x="2015" y="2686"/>
                  </a:lnTo>
                  <a:lnTo>
                    <a:pt x="1962" y="2738"/>
                  </a:lnTo>
                  <a:lnTo>
                    <a:pt x="1911" y="2788"/>
                  </a:lnTo>
                  <a:lnTo>
                    <a:pt x="1862" y="2836"/>
                  </a:lnTo>
                  <a:lnTo>
                    <a:pt x="1815" y="2882"/>
                  </a:lnTo>
                  <a:lnTo>
                    <a:pt x="1770" y="2926"/>
                  </a:lnTo>
                  <a:lnTo>
                    <a:pt x="1727" y="2967"/>
                  </a:lnTo>
                  <a:lnTo>
                    <a:pt x="1686" y="3005"/>
                  </a:lnTo>
                  <a:lnTo>
                    <a:pt x="1648" y="3040"/>
                  </a:lnTo>
                  <a:lnTo>
                    <a:pt x="1612" y="3073"/>
                  </a:lnTo>
                  <a:lnTo>
                    <a:pt x="1578" y="3102"/>
                  </a:lnTo>
                  <a:lnTo>
                    <a:pt x="1547" y="3128"/>
                  </a:lnTo>
                  <a:lnTo>
                    <a:pt x="1519" y="3150"/>
                  </a:lnTo>
                  <a:lnTo>
                    <a:pt x="1494" y="3170"/>
                  </a:lnTo>
                  <a:lnTo>
                    <a:pt x="1471" y="3185"/>
                  </a:lnTo>
                  <a:lnTo>
                    <a:pt x="1452" y="3198"/>
                  </a:lnTo>
                  <a:lnTo>
                    <a:pt x="1436" y="3205"/>
                  </a:lnTo>
                  <a:lnTo>
                    <a:pt x="1405" y="3215"/>
                  </a:lnTo>
                  <a:lnTo>
                    <a:pt x="1371" y="3224"/>
                  </a:lnTo>
                  <a:lnTo>
                    <a:pt x="1334" y="3233"/>
                  </a:lnTo>
                  <a:lnTo>
                    <a:pt x="1293" y="3240"/>
                  </a:lnTo>
                  <a:lnTo>
                    <a:pt x="1251" y="3246"/>
                  </a:lnTo>
                  <a:lnTo>
                    <a:pt x="1205" y="3252"/>
                  </a:lnTo>
                  <a:lnTo>
                    <a:pt x="1158" y="3258"/>
                  </a:lnTo>
                  <a:lnTo>
                    <a:pt x="1109" y="3262"/>
                  </a:lnTo>
                  <a:lnTo>
                    <a:pt x="1059" y="3266"/>
                  </a:lnTo>
                  <a:lnTo>
                    <a:pt x="1008" y="3269"/>
                  </a:lnTo>
                  <a:lnTo>
                    <a:pt x="956" y="3272"/>
                  </a:lnTo>
                  <a:lnTo>
                    <a:pt x="903" y="3274"/>
                  </a:lnTo>
                  <a:lnTo>
                    <a:pt x="850" y="3275"/>
                  </a:lnTo>
                  <a:lnTo>
                    <a:pt x="797" y="3276"/>
                  </a:lnTo>
                  <a:lnTo>
                    <a:pt x="744" y="3278"/>
                  </a:lnTo>
                  <a:lnTo>
                    <a:pt x="693" y="3278"/>
                  </a:lnTo>
                  <a:lnTo>
                    <a:pt x="641" y="3278"/>
                  </a:lnTo>
                  <a:lnTo>
                    <a:pt x="592" y="3278"/>
                  </a:lnTo>
                  <a:lnTo>
                    <a:pt x="542" y="3278"/>
                  </a:lnTo>
                  <a:lnTo>
                    <a:pt x="497" y="3276"/>
                  </a:lnTo>
                  <a:lnTo>
                    <a:pt x="451" y="3276"/>
                  </a:lnTo>
                  <a:lnTo>
                    <a:pt x="409" y="3275"/>
                  </a:lnTo>
                  <a:lnTo>
                    <a:pt x="369" y="3274"/>
                  </a:lnTo>
                  <a:lnTo>
                    <a:pt x="333" y="3273"/>
                  </a:lnTo>
                  <a:lnTo>
                    <a:pt x="299" y="3272"/>
                  </a:lnTo>
                  <a:lnTo>
                    <a:pt x="269" y="3270"/>
                  </a:lnTo>
                  <a:lnTo>
                    <a:pt x="244" y="3269"/>
                  </a:lnTo>
                  <a:lnTo>
                    <a:pt x="221" y="3269"/>
                  </a:lnTo>
                  <a:lnTo>
                    <a:pt x="204" y="3268"/>
                  </a:lnTo>
                  <a:lnTo>
                    <a:pt x="191" y="3267"/>
                  </a:lnTo>
                  <a:lnTo>
                    <a:pt x="183" y="3267"/>
                  </a:lnTo>
                  <a:lnTo>
                    <a:pt x="180" y="3267"/>
                  </a:lnTo>
                  <a:lnTo>
                    <a:pt x="21" y="3410"/>
                  </a:lnTo>
                  <a:lnTo>
                    <a:pt x="57" y="3410"/>
                  </a:lnTo>
                  <a:lnTo>
                    <a:pt x="96" y="3410"/>
                  </a:lnTo>
                  <a:lnTo>
                    <a:pt x="136" y="3410"/>
                  </a:lnTo>
                  <a:lnTo>
                    <a:pt x="179" y="3410"/>
                  </a:lnTo>
                  <a:lnTo>
                    <a:pt x="223" y="3411"/>
                  </a:lnTo>
                  <a:lnTo>
                    <a:pt x="270" y="3411"/>
                  </a:lnTo>
                  <a:lnTo>
                    <a:pt x="320" y="3411"/>
                  </a:lnTo>
                  <a:lnTo>
                    <a:pt x="369" y="3411"/>
                  </a:lnTo>
                  <a:lnTo>
                    <a:pt x="420" y="3410"/>
                  </a:lnTo>
                  <a:lnTo>
                    <a:pt x="471" y="3410"/>
                  </a:lnTo>
                  <a:lnTo>
                    <a:pt x="524" y="3410"/>
                  </a:lnTo>
                  <a:lnTo>
                    <a:pt x="578" y="3409"/>
                  </a:lnTo>
                  <a:lnTo>
                    <a:pt x="631" y="3407"/>
                  </a:lnTo>
                  <a:lnTo>
                    <a:pt x="685" y="3405"/>
                  </a:lnTo>
                  <a:lnTo>
                    <a:pt x="739" y="3404"/>
                  </a:lnTo>
                  <a:lnTo>
                    <a:pt x="794" y="3401"/>
                  </a:lnTo>
                  <a:lnTo>
                    <a:pt x="848" y="3399"/>
                  </a:lnTo>
                  <a:lnTo>
                    <a:pt x="901" y="3395"/>
                  </a:lnTo>
                  <a:lnTo>
                    <a:pt x="952" y="3392"/>
                  </a:lnTo>
                  <a:lnTo>
                    <a:pt x="1004" y="3387"/>
                  </a:lnTo>
                  <a:lnTo>
                    <a:pt x="1053" y="3382"/>
                  </a:lnTo>
                  <a:lnTo>
                    <a:pt x="1103" y="3376"/>
                  </a:lnTo>
                  <a:lnTo>
                    <a:pt x="1150" y="3370"/>
                  </a:lnTo>
                  <a:lnTo>
                    <a:pt x="1195" y="3364"/>
                  </a:lnTo>
                  <a:lnTo>
                    <a:pt x="1239" y="3355"/>
                  </a:lnTo>
                  <a:lnTo>
                    <a:pt x="1281" y="3347"/>
                  </a:lnTo>
                  <a:lnTo>
                    <a:pt x="1319" y="3338"/>
                  </a:lnTo>
                  <a:lnTo>
                    <a:pt x="1357" y="3329"/>
                  </a:lnTo>
                  <a:lnTo>
                    <a:pt x="1390" y="3318"/>
                  </a:lnTo>
                  <a:lnTo>
                    <a:pt x="1422" y="3306"/>
                  </a:lnTo>
                  <a:lnTo>
                    <a:pt x="1449" y="3292"/>
                  </a:lnTo>
                  <a:lnTo>
                    <a:pt x="1473" y="3279"/>
                  </a:lnTo>
                  <a:lnTo>
                    <a:pt x="1521" y="3238"/>
                  </a:lnTo>
                  <a:lnTo>
                    <a:pt x="1569" y="3195"/>
                  </a:lnTo>
                  <a:lnTo>
                    <a:pt x="1616" y="3151"/>
                  </a:lnTo>
                  <a:lnTo>
                    <a:pt x="1662" y="3107"/>
                  </a:lnTo>
                  <a:lnTo>
                    <a:pt x="1707" y="3062"/>
                  </a:lnTo>
                  <a:lnTo>
                    <a:pt x="1751" y="3016"/>
                  </a:lnTo>
                  <a:lnTo>
                    <a:pt x="1793" y="2971"/>
                  </a:lnTo>
                  <a:lnTo>
                    <a:pt x="1834" y="2926"/>
                  </a:lnTo>
                  <a:lnTo>
                    <a:pt x="1873" y="2882"/>
                  </a:lnTo>
                  <a:lnTo>
                    <a:pt x="1910" y="2840"/>
                  </a:lnTo>
                  <a:lnTo>
                    <a:pt x="1946" y="2798"/>
                  </a:lnTo>
                  <a:lnTo>
                    <a:pt x="1978" y="2760"/>
                  </a:lnTo>
                  <a:lnTo>
                    <a:pt x="2010" y="2723"/>
                  </a:lnTo>
                  <a:lnTo>
                    <a:pt x="2039" y="2690"/>
                  </a:lnTo>
                  <a:lnTo>
                    <a:pt x="2064" y="2659"/>
                  </a:lnTo>
                  <a:lnTo>
                    <a:pt x="2088" y="2632"/>
                  </a:lnTo>
                  <a:lnTo>
                    <a:pt x="2108" y="2614"/>
                  </a:lnTo>
                  <a:lnTo>
                    <a:pt x="2131" y="2592"/>
                  </a:lnTo>
                  <a:lnTo>
                    <a:pt x="2158" y="2567"/>
                  </a:lnTo>
                  <a:lnTo>
                    <a:pt x="2187" y="2540"/>
                  </a:lnTo>
                  <a:lnTo>
                    <a:pt x="2218" y="2510"/>
                  </a:lnTo>
                  <a:lnTo>
                    <a:pt x="2251" y="2477"/>
                  </a:lnTo>
                  <a:lnTo>
                    <a:pt x="2288" y="2442"/>
                  </a:lnTo>
                  <a:lnTo>
                    <a:pt x="2325" y="2405"/>
                  </a:lnTo>
                  <a:lnTo>
                    <a:pt x="2365" y="2368"/>
                  </a:lnTo>
                  <a:lnTo>
                    <a:pt x="2404" y="2329"/>
                  </a:lnTo>
                  <a:lnTo>
                    <a:pt x="2445" y="2289"/>
                  </a:lnTo>
                  <a:lnTo>
                    <a:pt x="2487" y="2248"/>
                  </a:lnTo>
                  <a:lnTo>
                    <a:pt x="2531" y="2206"/>
                  </a:lnTo>
                  <a:lnTo>
                    <a:pt x="2573" y="2164"/>
                  </a:lnTo>
                  <a:lnTo>
                    <a:pt x="2616" y="2123"/>
                  </a:lnTo>
                  <a:lnTo>
                    <a:pt x="2658" y="2081"/>
                  </a:lnTo>
                  <a:lnTo>
                    <a:pt x="2700" y="2040"/>
                  </a:lnTo>
                  <a:lnTo>
                    <a:pt x="2741" y="2000"/>
                  </a:lnTo>
                  <a:lnTo>
                    <a:pt x="2781" y="1961"/>
                  </a:lnTo>
                  <a:lnTo>
                    <a:pt x="2819" y="1924"/>
                  </a:lnTo>
                  <a:lnTo>
                    <a:pt x="2855" y="1887"/>
                  </a:lnTo>
                  <a:lnTo>
                    <a:pt x="2891" y="1852"/>
                  </a:lnTo>
                  <a:lnTo>
                    <a:pt x="2924" y="1821"/>
                  </a:lnTo>
                  <a:lnTo>
                    <a:pt x="2954" y="1790"/>
                  </a:lnTo>
                  <a:lnTo>
                    <a:pt x="2983" y="1762"/>
                  </a:lnTo>
                  <a:lnTo>
                    <a:pt x="3007" y="1738"/>
                  </a:lnTo>
                  <a:lnTo>
                    <a:pt x="3030" y="1716"/>
                  </a:lnTo>
                  <a:lnTo>
                    <a:pt x="3048" y="1698"/>
                  </a:lnTo>
                  <a:lnTo>
                    <a:pt x="3062" y="1683"/>
                  </a:lnTo>
                  <a:lnTo>
                    <a:pt x="3073" y="1673"/>
                  </a:lnTo>
                  <a:lnTo>
                    <a:pt x="3080" y="1666"/>
                  </a:lnTo>
                  <a:lnTo>
                    <a:pt x="3083" y="1664"/>
                  </a:lnTo>
                  <a:lnTo>
                    <a:pt x="3059" y="1698"/>
                  </a:lnTo>
                  <a:lnTo>
                    <a:pt x="3032" y="1733"/>
                  </a:lnTo>
                  <a:lnTo>
                    <a:pt x="3006" y="1768"/>
                  </a:lnTo>
                  <a:lnTo>
                    <a:pt x="2978" y="1805"/>
                  </a:lnTo>
                  <a:lnTo>
                    <a:pt x="2949" y="1842"/>
                  </a:lnTo>
                  <a:lnTo>
                    <a:pt x="2920" y="1880"/>
                  </a:lnTo>
                  <a:lnTo>
                    <a:pt x="2890" y="1918"/>
                  </a:lnTo>
                  <a:lnTo>
                    <a:pt x="2860" y="1956"/>
                  </a:lnTo>
                  <a:lnTo>
                    <a:pt x="2829" y="1995"/>
                  </a:lnTo>
                  <a:lnTo>
                    <a:pt x="2799" y="2034"/>
                  </a:lnTo>
                  <a:lnTo>
                    <a:pt x="2768" y="2073"/>
                  </a:lnTo>
                  <a:lnTo>
                    <a:pt x="2736" y="2112"/>
                  </a:lnTo>
                  <a:lnTo>
                    <a:pt x="2705" y="2149"/>
                  </a:lnTo>
                  <a:lnTo>
                    <a:pt x="2674" y="2188"/>
                  </a:lnTo>
                  <a:lnTo>
                    <a:pt x="2642" y="2226"/>
                  </a:lnTo>
                  <a:lnTo>
                    <a:pt x="2612" y="2262"/>
                  </a:lnTo>
                  <a:lnTo>
                    <a:pt x="2582" y="2299"/>
                  </a:lnTo>
                  <a:lnTo>
                    <a:pt x="2553" y="2334"/>
                  </a:lnTo>
                  <a:lnTo>
                    <a:pt x="2525" y="2368"/>
                  </a:lnTo>
                  <a:lnTo>
                    <a:pt x="2497" y="2400"/>
                  </a:lnTo>
                  <a:lnTo>
                    <a:pt x="2470" y="2432"/>
                  </a:lnTo>
                  <a:lnTo>
                    <a:pt x="2444" y="2462"/>
                  </a:lnTo>
                  <a:lnTo>
                    <a:pt x="2420" y="2491"/>
                  </a:lnTo>
                  <a:lnTo>
                    <a:pt x="2396" y="2519"/>
                  </a:lnTo>
                  <a:lnTo>
                    <a:pt x="2374" y="2545"/>
                  </a:lnTo>
                  <a:lnTo>
                    <a:pt x="2354" y="2568"/>
                  </a:lnTo>
                  <a:lnTo>
                    <a:pt x="2334" y="2590"/>
                  </a:lnTo>
                  <a:lnTo>
                    <a:pt x="2318" y="2610"/>
                  </a:lnTo>
                  <a:lnTo>
                    <a:pt x="2302" y="2627"/>
                  </a:lnTo>
                  <a:lnTo>
                    <a:pt x="2289" y="2643"/>
                  </a:lnTo>
                  <a:lnTo>
                    <a:pt x="2278" y="2656"/>
                  </a:lnTo>
                  <a:lnTo>
                    <a:pt x="2268" y="2666"/>
                  </a:lnTo>
                  <a:lnTo>
                    <a:pt x="2230" y="2704"/>
                  </a:lnTo>
                  <a:lnTo>
                    <a:pt x="2188" y="2746"/>
                  </a:lnTo>
                  <a:lnTo>
                    <a:pt x="2143" y="2791"/>
                  </a:lnTo>
                  <a:lnTo>
                    <a:pt x="2096" y="2841"/>
                  </a:lnTo>
                  <a:lnTo>
                    <a:pt x="2047" y="2892"/>
                  </a:lnTo>
                  <a:lnTo>
                    <a:pt x="1998" y="2944"/>
                  </a:lnTo>
                  <a:lnTo>
                    <a:pt x="1946" y="2996"/>
                  </a:lnTo>
                  <a:lnTo>
                    <a:pt x="1894" y="3048"/>
                  </a:lnTo>
                  <a:lnTo>
                    <a:pt x="1844" y="3101"/>
                  </a:lnTo>
                  <a:lnTo>
                    <a:pt x="1792" y="3149"/>
                  </a:lnTo>
                  <a:lnTo>
                    <a:pt x="1741" y="3195"/>
                  </a:lnTo>
                  <a:lnTo>
                    <a:pt x="1692" y="3238"/>
                  </a:lnTo>
                  <a:lnTo>
                    <a:pt x="1645" y="3275"/>
                  </a:lnTo>
                  <a:lnTo>
                    <a:pt x="1600" y="3307"/>
                  </a:lnTo>
                  <a:lnTo>
                    <a:pt x="1556" y="3333"/>
                  </a:lnTo>
                  <a:lnTo>
                    <a:pt x="1517" y="3352"/>
                  </a:lnTo>
                  <a:lnTo>
                    <a:pt x="1474" y="3365"/>
                  </a:lnTo>
                  <a:lnTo>
                    <a:pt x="1430" y="3380"/>
                  </a:lnTo>
                  <a:lnTo>
                    <a:pt x="1382" y="3397"/>
                  </a:lnTo>
                  <a:lnTo>
                    <a:pt x="1330" y="3412"/>
                  </a:lnTo>
                  <a:lnTo>
                    <a:pt x="1276" y="3430"/>
                  </a:lnTo>
                  <a:lnTo>
                    <a:pt x="1219" y="3449"/>
                  </a:lnTo>
                  <a:lnTo>
                    <a:pt x="1160" y="3467"/>
                  </a:lnTo>
                  <a:lnTo>
                    <a:pt x="1100" y="3486"/>
                  </a:lnTo>
                  <a:lnTo>
                    <a:pt x="1039" y="3507"/>
                  </a:lnTo>
                  <a:lnTo>
                    <a:pt x="978" y="3526"/>
                  </a:lnTo>
                  <a:lnTo>
                    <a:pt x="914" y="3547"/>
                  </a:lnTo>
                  <a:lnTo>
                    <a:pt x="850" y="3568"/>
                  </a:lnTo>
                  <a:lnTo>
                    <a:pt x="788" y="3588"/>
                  </a:lnTo>
                  <a:lnTo>
                    <a:pt x="724" y="3608"/>
                  </a:lnTo>
                  <a:lnTo>
                    <a:pt x="661" y="3628"/>
                  </a:lnTo>
                  <a:lnTo>
                    <a:pt x="600" y="3648"/>
                  </a:lnTo>
                  <a:lnTo>
                    <a:pt x="539" y="3667"/>
                  </a:lnTo>
                  <a:lnTo>
                    <a:pt x="480" y="3686"/>
                  </a:lnTo>
                  <a:lnTo>
                    <a:pt x="423" y="3705"/>
                  </a:lnTo>
                  <a:lnTo>
                    <a:pt x="368" y="3722"/>
                  </a:lnTo>
                  <a:lnTo>
                    <a:pt x="316" y="3739"/>
                  </a:lnTo>
                  <a:lnTo>
                    <a:pt x="267" y="3754"/>
                  </a:lnTo>
                  <a:lnTo>
                    <a:pt x="220" y="3769"/>
                  </a:lnTo>
                  <a:lnTo>
                    <a:pt x="178" y="3782"/>
                  </a:lnTo>
                  <a:lnTo>
                    <a:pt x="138" y="3796"/>
                  </a:lnTo>
                  <a:lnTo>
                    <a:pt x="103" y="3807"/>
                  </a:lnTo>
                  <a:lnTo>
                    <a:pt x="73" y="3816"/>
                  </a:lnTo>
                  <a:lnTo>
                    <a:pt x="48" y="3824"/>
                  </a:lnTo>
                  <a:lnTo>
                    <a:pt x="27" y="3831"/>
                  </a:lnTo>
                  <a:lnTo>
                    <a:pt x="12" y="3836"/>
                  </a:lnTo>
                  <a:lnTo>
                    <a:pt x="3" y="3838"/>
                  </a:lnTo>
                  <a:lnTo>
                    <a:pt x="0" y="3839"/>
                  </a:lnTo>
                  <a:lnTo>
                    <a:pt x="92" y="3986"/>
                  </a:lnTo>
                  <a:lnTo>
                    <a:pt x="128" y="3973"/>
                  </a:lnTo>
                  <a:lnTo>
                    <a:pt x="169" y="3958"/>
                  </a:lnTo>
                  <a:lnTo>
                    <a:pt x="214" y="3942"/>
                  </a:lnTo>
                  <a:lnTo>
                    <a:pt x="263" y="3925"/>
                  </a:lnTo>
                  <a:lnTo>
                    <a:pt x="316" y="3907"/>
                  </a:lnTo>
                  <a:lnTo>
                    <a:pt x="371" y="3888"/>
                  </a:lnTo>
                  <a:lnTo>
                    <a:pt x="430" y="3867"/>
                  </a:lnTo>
                  <a:lnTo>
                    <a:pt x="492" y="3845"/>
                  </a:lnTo>
                  <a:lnTo>
                    <a:pt x="555" y="3824"/>
                  </a:lnTo>
                  <a:lnTo>
                    <a:pt x="620" y="3799"/>
                  </a:lnTo>
                  <a:lnTo>
                    <a:pt x="688" y="3776"/>
                  </a:lnTo>
                  <a:lnTo>
                    <a:pt x="755" y="3751"/>
                  </a:lnTo>
                  <a:lnTo>
                    <a:pt x="825" y="3725"/>
                  </a:lnTo>
                  <a:lnTo>
                    <a:pt x="893" y="3699"/>
                  </a:lnTo>
                  <a:lnTo>
                    <a:pt x="963" y="3672"/>
                  </a:lnTo>
                  <a:lnTo>
                    <a:pt x="1033" y="3645"/>
                  </a:lnTo>
                  <a:lnTo>
                    <a:pt x="1103" y="3617"/>
                  </a:lnTo>
                  <a:lnTo>
                    <a:pt x="1171" y="3588"/>
                  </a:lnTo>
                  <a:lnTo>
                    <a:pt x="1239" y="3560"/>
                  </a:lnTo>
                  <a:lnTo>
                    <a:pt x="1304" y="3531"/>
                  </a:lnTo>
                  <a:lnTo>
                    <a:pt x="1369" y="3501"/>
                  </a:lnTo>
                  <a:lnTo>
                    <a:pt x="1430" y="3472"/>
                  </a:lnTo>
                  <a:lnTo>
                    <a:pt x="1490" y="3443"/>
                  </a:lnTo>
                  <a:lnTo>
                    <a:pt x="1547" y="3412"/>
                  </a:lnTo>
                  <a:lnTo>
                    <a:pt x="1600" y="3382"/>
                  </a:lnTo>
                  <a:lnTo>
                    <a:pt x="1650" y="3353"/>
                  </a:lnTo>
                  <a:lnTo>
                    <a:pt x="1696" y="3323"/>
                  </a:lnTo>
                  <a:lnTo>
                    <a:pt x="1738" y="3293"/>
                  </a:lnTo>
                  <a:lnTo>
                    <a:pt x="1775" y="3264"/>
                  </a:lnTo>
                  <a:lnTo>
                    <a:pt x="1809" y="3234"/>
                  </a:lnTo>
                  <a:lnTo>
                    <a:pt x="1837" y="3206"/>
                  </a:lnTo>
                  <a:lnTo>
                    <a:pt x="1858" y="3177"/>
                  </a:lnTo>
                  <a:lnTo>
                    <a:pt x="1882" y="3147"/>
                  </a:lnTo>
                  <a:lnTo>
                    <a:pt x="1910" y="3111"/>
                  </a:lnTo>
                  <a:lnTo>
                    <a:pt x="1941" y="3075"/>
                  </a:lnTo>
                  <a:lnTo>
                    <a:pt x="1974" y="3035"/>
                  </a:lnTo>
                  <a:lnTo>
                    <a:pt x="2009" y="2994"/>
                  </a:lnTo>
                  <a:lnTo>
                    <a:pt x="2043" y="2952"/>
                  </a:lnTo>
                  <a:lnTo>
                    <a:pt x="2079" y="2911"/>
                  </a:lnTo>
                  <a:lnTo>
                    <a:pt x="2114" y="2870"/>
                  </a:lnTo>
                  <a:lnTo>
                    <a:pt x="2147" y="2831"/>
                  </a:lnTo>
                  <a:lnTo>
                    <a:pt x="2178" y="2795"/>
                  </a:lnTo>
                  <a:lnTo>
                    <a:pt x="2207" y="2762"/>
                  </a:lnTo>
                  <a:lnTo>
                    <a:pt x="2232" y="2734"/>
                  </a:lnTo>
                  <a:lnTo>
                    <a:pt x="2253" y="2710"/>
                  </a:lnTo>
                  <a:lnTo>
                    <a:pt x="2268" y="2693"/>
                  </a:lnTo>
                  <a:lnTo>
                    <a:pt x="2278" y="2681"/>
                  </a:lnTo>
                  <a:lnTo>
                    <a:pt x="2282" y="2677"/>
                  </a:lnTo>
                  <a:lnTo>
                    <a:pt x="2309" y="2648"/>
                  </a:lnTo>
                  <a:lnTo>
                    <a:pt x="2338" y="2618"/>
                  </a:lnTo>
                  <a:lnTo>
                    <a:pt x="2369" y="2584"/>
                  </a:lnTo>
                  <a:lnTo>
                    <a:pt x="2403" y="2548"/>
                  </a:lnTo>
                  <a:lnTo>
                    <a:pt x="2437" y="2511"/>
                  </a:lnTo>
                  <a:lnTo>
                    <a:pt x="2473" y="2472"/>
                  </a:lnTo>
                  <a:lnTo>
                    <a:pt x="2510" y="2431"/>
                  </a:lnTo>
                  <a:lnTo>
                    <a:pt x="2549" y="2390"/>
                  </a:lnTo>
                  <a:lnTo>
                    <a:pt x="2587" y="2347"/>
                  </a:lnTo>
                  <a:lnTo>
                    <a:pt x="2627" y="2303"/>
                  </a:lnTo>
                  <a:lnTo>
                    <a:pt x="2666" y="2260"/>
                  </a:lnTo>
                  <a:lnTo>
                    <a:pt x="2706" y="2216"/>
                  </a:lnTo>
                  <a:lnTo>
                    <a:pt x="2746" y="2171"/>
                  </a:lnTo>
                  <a:lnTo>
                    <a:pt x="2786" y="2128"/>
                  </a:lnTo>
                  <a:lnTo>
                    <a:pt x="2824" y="2084"/>
                  </a:lnTo>
                  <a:lnTo>
                    <a:pt x="2864" y="2040"/>
                  </a:lnTo>
                  <a:lnTo>
                    <a:pt x="2901" y="1999"/>
                  </a:lnTo>
                  <a:lnTo>
                    <a:pt x="2937" y="1958"/>
                  </a:lnTo>
                  <a:lnTo>
                    <a:pt x="2973" y="1918"/>
                  </a:lnTo>
                  <a:lnTo>
                    <a:pt x="3007" y="1880"/>
                  </a:lnTo>
                  <a:lnTo>
                    <a:pt x="3039" y="1844"/>
                  </a:lnTo>
                  <a:lnTo>
                    <a:pt x="3071" y="1808"/>
                  </a:lnTo>
                  <a:lnTo>
                    <a:pt x="3100" y="1777"/>
                  </a:lnTo>
                  <a:lnTo>
                    <a:pt x="3126" y="1747"/>
                  </a:lnTo>
                  <a:lnTo>
                    <a:pt x="3150" y="1720"/>
                  </a:lnTo>
                  <a:lnTo>
                    <a:pt x="3172" y="1696"/>
                  </a:lnTo>
                  <a:lnTo>
                    <a:pt x="3190" y="1674"/>
                  </a:lnTo>
                  <a:lnTo>
                    <a:pt x="3205" y="1656"/>
                  </a:lnTo>
                  <a:lnTo>
                    <a:pt x="3219" y="1642"/>
                  </a:lnTo>
                  <a:lnTo>
                    <a:pt x="3228" y="1631"/>
                  </a:lnTo>
                  <a:lnTo>
                    <a:pt x="3233" y="1625"/>
                  </a:lnTo>
                  <a:lnTo>
                    <a:pt x="3235" y="1623"/>
                  </a:lnTo>
                  <a:lnTo>
                    <a:pt x="3214" y="1651"/>
                  </a:lnTo>
                  <a:lnTo>
                    <a:pt x="3191" y="1681"/>
                  </a:lnTo>
                  <a:lnTo>
                    <a:pt x="3167" y="1713"/>
                  </a:lnTo>
                  <a:lnTo>
                    <a:pt x="3142" y="1747"/>
                  </a:lnTo>
                  <a:lnTo>
                    <a:pt x="3115" y="1782"/>
                  </a:lnTo>
                  <a:lnTo>
                    <a:pt x="3087" y="1818"/>
                  </a:lnTo>
                  <a:lnTo>
                    <a:pt x="3060" y="1856"/>
                  </a:lnTo>
                  <a:lnTo>
                    <a:pt x="3031" y="1895"/>
                  </a:lnTo>
                  <a:lnTo>
                    <a:pt x="3001" y="1935"/>
                  </a:lnTo>
                  <a:lnTo>
                    <a:pt x="2971" y="1975"/>
                  </a:lnTo>
                  <a:lnTo>
                    <a:pt x="2941" y="2016"/>
                  </a:lnTo>
                  <a:lnTo>
                    <a:pt x="2911" y="2058"/>
                  </a:lnTo>
                  <a:lnTo>
                    <a:pt x="2879" y="2100"/>
                  </a:lnTo>
                  <a:lnTo>
                    <a:pt x="2849" y="2142"/>
                  </a:lnTo>
                  <a:lnTo>
                    <a:pt x="2818" y="2183"/>
                  </a:lnTo>
                  <a:lnTo>
                    <a:pt x="2788" y="2225"/>
                  </a:lnTo>
                  <a:lnTo>
                    <a:pt x="2758" y="2266"/>
                  </a:lnTo>
                  <a:lnTo>
                    <a:pt x="2728" y="2306"/>
                  </a:lnTo>
                  <a:lnTo>
                    <a:pt x="2699" y="2346"/>
                  </a:lnTo>
                  <a:lnTo>
                    <a:pt x="2670" y="2385"/>
                  </a:lnTo>
                  <a:lnTo>
                    <a:pt x="2642" y="2422"/>
                  </a:lnTo>
                  <a:lnTo>
                    <a:pt x="2615" y="2458"/>
                  </a:lnTo>
                  <a:lnTo>
                    <a:pt x="2590" y="2493"/>
                  </a:lnTo>
                  <a:lnTo>
                    <a:pt x="2564" y="2525"/>
                  </a:lnTo>
                  <a:lnTo>
                    <a:pt x="2540" y="2557"/>
                  </a:lnTo>
                  <a:lnTo>
                    <a:pt x="2519" y="2586"/>
                  </a:lnTo>
                  <a:lnTo>
                    <a:pt x="2497" y="2614"/>
                  </a:lnTo>
                  <a:lnTo>
                    <a:pt x="2478" y="2638"/>
                  </a:lnTo>
                  <a:lnTo>
                    <a:pt x="2460" y="2660"/>
                  </a:lnTo>
                  <a:lnTo>
                    <a:pt x="2444" y="2681"/>
                  </a:lnTo>
                  <a:lnTo>
                    <a:pt x="2430" y="2698"/>
                  </a:lnTo>
                  <a:lnTo>
                    <a:pt x="2417" y="2711"/>
                  </a:lnTo>
                  <a:lnTo>
                    <a:pt x="2359" y="2789"/>
                  </a:lnTo>
                  <a:lnTo>
                    <a:pt x="2300" y="2864"/>
                  </a:lnTo>
                  <a:lnTo>
                    <a:pt x="2239" y="2936"/>
                  </a:lnTo>
                  <a:lnTo>
                    <a:pt x="2179" y="3005"/>
                  </a:lnTo>
                  <a:lnTo>
                    <a:pt x="2118" y="3071"/>
                  </a:lnTo>
                  <a:lnTo>
                    <a:pt x="2057" y="3136"/>
                  </a:lnTo>
                  <a:lnTo>
                    <a:pt x="1994" y="3196"/>
                  </a:lnTo>
                  <a:lnTo>
                    <a:pt x="1932" y="3256"/>
                  </a:lnTo>
                  <a:lnTo>
                    <a:pt x="1869" y="3313"/>
                  </a:lnTo>
                  <a:lnTo>
                    <a:pt x="1806" y="3367"/>
                  </a:lnTo>
                  <a:lnTo>
                    <a:pt x="1744" y="3420"/>
                  </a:lnTo>
                  <a:lnTo>
                    <a:pt x="1681" y="3471"/>
                  </a:lnTo>
                  <a:lnTo>
                    <a:pt x="1619" y="3519"/>
                  </a:lnTo>
                  <a:lnTo>
                    <a:pt x="1556" y="3566"/>
                  </a:lnTo>
                  <a:lnTo>
                    <a:pt x="1494" y="3612"/>
                  </a:lnTo>
                  <a:lnTo>
                    <a:pt x="1431" y="3656"/>
                  </a:lnTo>
                  <a:lnTo>
                    <a:pt x="1370" y="3699"/>
                  </a:lnTo>
                  <a:lnTo>
                    <a:pt x="1307" y="3741"/>
                  </a:lnTo>
                  <a:lnTo>
                    <a:pt x="1247" y="3781"/>
                  </a:lnTo>
                  <a:lnTo>
                    <a:pt x="1186" y="3820"/>
                  </a:lnTo>
                  <a:lnTo>
                    <a:pt x="1127" y="3859"/>
                  </a:lnTo>
                  <a:lnTo>
                    <a:pt x="1067" y="3896"/>
                  </a:lnTo>
                  <a:lnTo>
                    <a:pt x="1009" y="3934"/>
                  </a:lnTo>
                  <a:lnTo>
                    <a:pt x="951" y="3970"/>
                  </a:lnTo>
                  <a:lnTo>
                    <a:pt x="895" y="4007"/>
                  </a:lnTo>
                  <a:lnTo>
                    <a:pt x="838" y="4042"/>
                  </a:lnTo>
                  <a:lnTo>
                    <a:pt x="784" y="4077"/>
                  </a:lnTo>
                  <a:lnTo>
                    <a:pt x="730" y="4112"/>
                  </a:lnTo>
                  <a:lnTo>
                    <a:pt x="677" y="4149"/>
                  </a:lnTo>
                  <a:lnTo>
                    <a:pt x="626" y="4184"/>
                  </a:lnTo>
                  <a:lnTo>
                    <a:pt x="576" y="4219"/>
                  </a:lnTo>
                  <a:lnTo>
                    <a:pt x="528" y="4255"/>
                  </a:lnTo>
                  <a:lnTo>
                    <a:pt x="695" y="4345"/>
                  </a:lnTo>
                  <a:lnTo>
                    <a:pt x="738" y="4314"/>
                  </a:lnTo>
                  <a:lnTo>
                    <a:pt x="783" y="4280"/>
                  </a:lnTo>
                  <a:lnTo>
                    <a:pt x="830" y="4245"/>
                  </a:lnTo>
                  <a:lnTo>
                    <a:pt x="879" y="4207"/>
                  </a:lnTo>
                  <a:lnTo>
                    <a:pt x="931" y="4168"/>
                  </a:lnTo>
                  <a:lnTo>
                    <a:pt x="982" y="4127"/>
                  </a:lnTo>
                  <a:lnTo>
                    <a:pt x="1038" y="4084"/>
                  </a:lnTo>
                  <a:lnTo>
                    <a:pt x="1093" y="4041"/>
                  </a:lnTo>
                  <a:lnTo>
                    <a:pt x="1150" y="3995"/>
                  </a:lnTo>
                  <a:lnTo>
                    <a:pt x="1209" y="3947"/>
                  </a:lnTo>
                  <a:lnTo>
                    <a:pt x="1268" y="3900"/>
                  </a:lnTo>
                  <a:lnTo>
                    <a:pt x="1326" y="3850"/>
                  </a:lnTo>
                  <a:lnTo>
                    <a:pt x="1387" y="3799"/>
                  </a:lnTo>
                  <a:lnTo>
                    <a:pt x="1448" y="3747"/>
                  </a:lnTo>
                  <a:lnTo>
                    <a:pt x="1509" y="3694"/>
                  </a:lnTo>
                  <a:lnTo>
                    <a:pt x="1571" y="3640"/>
                  </a:lnTo>
                  <a:lnTo>
                    <a:pt x="1632" y="3585"/>
                  </a:lnTo>
                  <a:lnTo>
                    <a:pt x="1693" y="3530"/>
                  </a:lnTo>
                  <a:lnTo>
                    <a:pt x="1754" y="3473"/>
                  </a:lnTo>
                  <a:lnTo>
                    <a:pt x="1815" y="3416"/>
                  </a:lnTo>
                  <a:lnTo>
                    <a:pt x="1874" y="3358"/>
                  </a:lnTo>
                  <a:lnTo>
                    <a:pt x="1934" y="3299"/>
                  </a:lnTo>
                  <a:lnTo>
                    <a:pt x="1992" y="3240"/>
                  </a:lnTo>
                  <a:lnTo>
                    <a:pt x="2048" y="3181"/>
                  </a:lnTo>
                  <a:lnTo>
                    <a:pt x="2105" y="3121"/>
                  </a:lnTo>
                  <a:lnTo>
                    <a:pt x="2159" y="3062"/>
                  </a:lnTo>
                  <a:lnTo>
                    <a:pt x="2212" y="3001"/>
                  </a:lnTo>
                  <a:lnTo>
                    <a:pt x="2264" y="2942"/>
                  </a:lnTo>
                  <a:lnTo>
                    <a:pt x="2313" y="2881"/>
                  </a:lnTo>
                  <a:lnTo>
                    <a:pt x="2361" y="2820"/>
                  </a:lnTo>
                  <a:lnTo>
                    <a:pt x="2405" y="2760"/>
                  </a:lnTo>
                  <a:lnTo>
                    <a:pt x="2449" y="2700"/>
                  </a:lnTo>
                  <a:lnTo>
                    <a:pt x="2474" y="2671"/>
                  </a:lnTo>
                  <a:lnTo>
                    <a:pt x="2502" y="2639"/>
                  </a:lnTo>
                  <a:lnTo>
                    <a:pt x="2531" y="2607"/>
                  </a:lnTo>
                  <a:lnTo>
                    <a:pt x="2562" y="2572"/>
                  </a:lnTo>
                  <a:lnTo>
                    <a:pt x="2594" y="2535"/>
                  </a:lnTo>
                  <a:lnTo>
                    <a:pt x="2627" y="2496"/>
                  </a:lnTo>
                  <a:lnTo>
                    <a:pt x="2662" y="2458"/>
                  </a:lnTo>
                  <a:lnTo>
                    <a:pt x="2697" y="2416"/>
                  </a:lnTo>
                  <a:lnTo>
                    <a:pt x="2733" y="2376"/>
                  </a:lnTo>
                  <a:lnTo>
                    <a:pt x="2769" y="2334"/>
                  </a:lnTo>
                  <a:lnTo>
                    <a:pt x="2806" y="2293"/>
                  </a:lnTo>
                  <a:lnTo>
                    <a:pt x="2843" y="2250"/>
                  </a:lnTo>
                  <a:lnTo>
                    <a:pt x="2879" y="2208"/>
                  </a:lnTo>
                  <a:lnTo>
                    <a:pt x="2917" y="2165"/>
                  </a:lnTo>
                  <a:lnTo>
                    <a:pt x="2953" y="2124"/>
                  </a:lnTo>
                  <a:lnTo>
                    <a:pt x="2988" y="2084"/>
                  </a:lnTo>
                  <a:lnTo>
                    <a:pt x="3023" y="2044"/>
                  </a:lnTo>
                  <a:lnTo>
                    <a:pt x="3057" y="2005"/>
                  </a:lnTo>
                  <a:lnTo>
                    <a:pt x="3090" y="1967"/>
                  </a:lnTo>
                  <a:lnTo>
                    <a:pt x="3121" y="1931"/>
                  </a:lnTo>
                  <a:lnTo>
                    <a:pt x="3151" y="1897"/>
                  </a:lnTo>
                  <a:lnTo>
                    <a:pt x="3179" y="1864"/>
                  </a:lnTo>
                  <a:lnTo>
                    <a:pt x="3205" y="1834"/>
                  </a:lnTo>
                  <a:lnTo>
                    <a:pt x="3231" y="1806"/>
                  </a:lnTo>
                  <a:lnTo>
                    <a:pt x="3252" y="1781"/>
                  </a:lnTo>
                  <a:lnTo>
                    <a:pt x="3273" y="1757"/>
                  </a:lnTo>
                  <a:lnTo>
                    <a:pt x="3290" y="1738"/>
                  </a:lnTo>
                  <a:lnTo>
                    <a:pt x="3304" y="1721"/>
                  </a:lnTo>
                  <a:lnTo>
                    <a:pt x="3316" y="1708"/>
                  </a:lnTo>
                  <a:lnTo>
                    <a:pt x="3324" y="1698"/>
                  </a:lnTo>
                  <a:lnTo>
                    <a:pt x="3330" y="1692"/>
                  </a:lnTo>
                  <a:lnTo>
                    <a:pt x="3332" y="1690"/>
                  </a:lnTo>
                  <a:lnTo>
                    <a:pt x="3303" y="1731"/>
                  </a:lnTo>
                  <a:lnTo>
                    <a:pt x="3274" y="1774"/>
                  </a:lnTo>
                  <a:lnTo>
                    <a:pt x="3243" y="1818"/>
                  </a:lnTo>
                  <a:lnTo>
                    <a:pt x="3213" y="1862"/>
                  </a:lnTo>
                  <a:lnTo>
                    <a:pt x="3180" y="1908"/>
                  </a:lnTo>
                  <a:lnTo>
                    <a:pt x="3148" y="1953"/>
                  </a:lnTo>
                  <a:lnTo>
                    <a:pt x="3115" y="1999"/>
                  </a:lnTo>
                  <a:lnTo>
                    <a:pt x="3083" y="2045"/>
                  </a:lnTo>
                  <a:lnTo>
                    <a:pt x="3049" y="2091"/>
                  </a:lnTo>
                  <a:lnTo>
                    <a:pt x="3017" y="2137"/>
                  </a:lnTo>
                  <a:lnTo>
                    <a:pt x="2983" y="2183"/>
                  </a:lnTo>
                  <a:lnTo>
                    <a:pt x="2950" y="2228"/>
                  </a:lnTo>
                  <a:lnTo>
                    <a:pt x="2918" y="2273"/>
                  </a:lnTo>
                  <a:lnTo>
                    <a:pt x="2887" y="2317"/>
                  </a:lnTo>
                  <a:lnTo>
                    <a:pt x="2855" y="2359"/>
                  </a:lnTo>
                  <a:lnTo>
                    <a:pt x="2825" y="2400"/>
                  </a:lnTo>
                  <a:lnTo>
                    <a:pt x="2795" y="2442"/>
                  </a:lnTo>
                  <a:lnTo>
                    <a:pt x="2766" y="2481"/>
                  </a:lnTo>
                  <a:lnTo>
                    <a:pt x="2739" y="2517"/>
                  </a:lnTo>
                  <a:lnTo>
                    <a:pt x="2712" y="2553"/>
                  </a:lnTo>
                  <a:lnTo>
                    <a:pt x="2688" y="2587"/>
                  </a:lnTo>
                  <a:lnTo>
                    <a:pt x="2664" y="2619"/>
                  </a:lnTo>
                  <a:lnTo>
                    <a:pt x="2642" y="2648"/>
                  </a:lnTo>
                  <a:lnTo>
                    <a:pt x="2623" y="2675"/>
                  </a:lnTo>
                  <a:lnTo>
                    <a:pt x="2605" y="2699"/>
                  </a:lnTo>
                  <a:lnTo>
                    <a:pt x="2588" y="2721"/>
                  </a:lnTo>
                  <a:lnTo>
                    <a:pt x="2575" y="2739"/>
                  </a:lnTo>
                  <a:lnTo>
                    <a:pt x="2563" y="2755"/>
                  </a:lnTo>
                  <a:lnTo>
                    <a:pt x="2553" y="2767"/>
                  </a:lnTo>
                  <a:lnTo>
                    <a:pt x="2547" y="2777"/>
                  </a:lnTo>
                  <a:lnTo>
                    <a:pt x="2543" y="2781"/>
                  </a:lnTo>
                  <a:lnTo>
                    <a:pt x="2541" y="2784"/>
                  </a:lnTo>
                  <a:lnTo>
                    <a:pt x="2515" y="2812"/>
                  </a:lnTo>
                  <a:lnTo>
                    <a:pt x="2488" y="2841"/>
                  </a:lnTo>
                  <a:lnTo>
                    <a:pt x="2462" y="2869"/>
                  </a:lnTo>
                  <a:lnTo>
                    <a:pt x="2436" y="2898"/>
                  </a:lnTo>
                  <a:lnTo>
                    <a:pt x="2409" y="2926"/>
                  </a:lnTo>
                  <a:lnTo>
                    <a:pt x="2384" y="2955"/>
                  </a:lnTo>
                  <a:lnTo>
                    <a:pt x="2357" y="2983"/>
                  </a:lnTo>
                  <a:lnTo>
                    <a:pt x="2332" y="3012"/>
                  </a:lnTo>
                  <a:lnTo>
                    <a:pt x="2308" y="3040"/>
                  </a:lnTo>
                  <a:lnTo>
                    <a:pt x="2283" y="3068"/>
                  </a:lnTo>
                  <a:lnTo>
                    <a:pt x="2259" y="3096"/>
                  </a:lnTo>
                  <a:lnTo>
                    <a:pt x="2235" y="3124"/>
                  </a:lnTo>
                  <a:lnTo>
                    <a:pt x="2212" y="3151"/>
                  </a:lnTo>
                  <a:lnTo>
                    <a:pt x="2189" y="3179"/>
                  </a:lnTo>
                  <a:lnTo>
                    <a:pt x="2166" y="3207"/>
                  </a:lnTo>
                  <a:lnTo>
                    <a:pt x="2144" y="3235"/>
                  </a:lnTo>
                  <a:lnTo>
                    <a:pt x="2124" y="3262"/>
                  </a:lnTo>
                  <a:lnTo>
                    <a:pt x="2104" y="3289"/>
                  </a:lnTo>
                  <a:lnTo>
                    <a:pt x="2083" y="3316"/>
                  </a:lnTo>
                  <a:lnTo>
                    <a:pt x="2064" y="3343"/>
                  </a:lnTo>
                  <a:lnTo>
                    <a:pt x="2046" y="3370"/>
                  </a:lnTo>
                  <a:lnTo>
                    <a:pt x="2028" y="3395"/>
                  </a:lnTo>
                  <a:lnTo>
                    <a:pt x="2011" y="3422"/>
                  </a:lnTo>
                  <a:lnTo>
                    <a:pt x="1995" y="3447"/>
                  </a:lnTo>
                  <a:lnTo>
                    <a:pt x="1980" y="3473"/>
                  </a:lnTo>
                  <a:lnTo>
                    <a:pt x="1966" y="3498"/>
                  </a:lnTo>
                  <a:lnTo>
                    <a:pt x="1953" y="3523"/>
                  </a:lnTo>
                  <a:lnTo>
                    <a:pt x="1940" y="3548"/>
                  </a:lnTo>
                  <a:lnTo>
                    <a:pt x="1929" y="3572"/>
                  </a:lnTo>
                  <a:lnTo>
                    <a:pt x="1918" y="3595"/>
                  </a:lnTo>
                  <a:lnTo>
                    <a:pt x="1910" y="3620"/>
                  </a:lnTo>
                  <a:lnTo>
                    <a:pt x="1901" y="3643"/>
                  </a:lnTo>
                  <a:lnTo>
                    <a:pt x="1615" y="4655"/>
                  </a:lnTo>
                  <a:lnTo>
                    <a:pt x="1797" y="4689"/>
                  </a:lnTo>
                  <a:lnTo>
                    <a:pt x="1802" y="4669"/>
                  </a:lnTo>
                  <a:lnTo>
                    <a:pt x="1806" y="4647"/>
                  </a:lnTo>
                  <a:lnTo>
                    <a:pt x="1811" y="4621"/>
                  </a:lnTo>
                  <a:lnTo>
                    <a:pt x="1816" y="4592"/>
                  </a:lnTo>
                  <a:lnTo>
                    <a:pt x="1821" y="4559"/>
                  </a:lnTo>
                  <a:lnTo>
                    <a:pt x="1827" y="4524"/>
                  </a:lnTo>
                  <a:lnTo>
                    <a:pt x="1833" y="4486"/>
                  </a:lnTo>
                  <a:lnTo>
                    <a:pt x="1839" y="4446"/>
                  </a:lnTo>
                  <a:lnTo>
                    <a:pt x="1845" y="4403"/>
                  </a:lnTo>
                  <a:lnTo>
                    <a:pt x="1851" y="4359"/>
                  </a:lnTo>
                  <a:lnTo>
                    <a:pt x="1858" y="4312"/>
                  </a:lnTo>
                  <a:lnTo>
                    <a:pt x="1867" y="4265"/>
                  </a:lnTo>
                  <a:lnTo>
                    <a:pt x="1875" y="4215"/>
                  </a:lnTo>
                  <a:lnTo>
                    <a:pt x="1883" y="4166"/>
                  </a:lnTo>
                  <a:lnTo>
                    <a:pt x="1893" y="4115"/>
                  </a:lnTo>
                  <a:lnTo>
                    <a:pt x="1903" y="4063"/>
                  </a:lnTo>
                  <a:lnTo>
                    <a:pt x="1913" y="4010"/>
                  </a:lnTo>
                  <a:lnTo>
                    <a:pt x="1924" y="3958"/>
                  </a:lnTo>
                  <a:lnTo>
                    <a:pt x="1936" y="3906"/>
                  </a:lnTo>
                  <a:lnTo>
                    <a:pt x="1950" y="3854"/>
                  </a:lnTo>
                  <a:lnTo>
                    <a:pt x="1964" y="3802"/>
                  </a:lnTo>
                  <a:lnTo>
                    <a:pt x="1978" y="3751"/>
                  </a:lnTo>
                  <a:lnTo>
                    <a:pt x="1994" y="3700"/>
                  </a:lnTo>
                  <a:lnTo>
                    <a:pt x="2010" y="3651"/>
                  </a:lnTo>
                  <a:lnTo>
                    <a:pt x="2028" y="3604"/>
                  </a:lnTo>
                  <a:lnTo>
                    <a:pt x="2046" y="3557"/>
                  </a:lnTo>
                  <a:lnTo>
                    <a:pt x="2066" y="3513"/>
                  </a:lnTo>
                  <a:lnTo>
                    <a:pt x="2087" y="3471"/>
                  </a:lnTo>
                  <a:lnTo>
                    <a:pt x="2108" y="3429"/>
                  </a:lnTo>
                  <a:lnTo>
                    <a:pt x="2131" y="3392"/>
                  </a:lnTo>
                  <a:lnTo>
                    <a:pt x="2156" y="3356"/>
                  </a:lnTo>
                  <a:lnTo>
                    <a:pt x="2182" y="3324"/>
                  </a:lnTo>
                  <a:lnTo>
                    <a:pt x="2207" y="3290"/>
                  </a:lnTo>
                  <a:lnTo>
                    <a:pt x="2235" y="3252"/>
                  </a:lnTo>
                  <a:lnTo>
                    <a:pt x="2264" y="3212"/>
                  </a:lnTo>
                  <a:lnTo>
                    <a:pt x="2292" y="3171"/>
                  </a:lnTo>
                  <a:lnTo>
                    <a:pt x="2322" y="3130"/>
                  </a:lnTo>
                  <a:lnTo>
                    <a:pt x="2353" y="3087"/>
                  </a:lnTo>
                  <a:lnTo>
                    <a:pt x="2383" y="3046"/>
                  </a:lnTo>
                  <a:lnTo>
                    <a:pt x="2411" y="3005"/>
                  </a:lnTo>
                  <a:lnTo>
                    <a:pt x="2438" y="2966"/>
                  </a:lnTo>
                  <a:lnTo>
                    <a:pt x="2464" y="2929"/>
                  </a:lnTo>
                  <a:lnTo>
                    <a:pt x="2488" y="2895"/>
                  </a:lnTo>
                  <a:lnTo>
                    <a:pt x="2509" y="2865"/>
                  </a:lnTo>
                  <a:lnTo>
                    <a:pt x="2527" y="2840"/>
                  </a:lnTo>
                  <a:lnTo>
                    <a:pt x="2543" y="2819"/>
                  </a:lnTo>
                  <a:lnTo>
                    <a:pt x="2553" y="2803"/>
                  </a:lnTo>
                  <a:lnTo>
                    <a:pt x="2561" y="2795"/>
                  </a:lnTo>
                  <a:lnTo>
                    <a:pt x="2588" y="2763"/>
                  </a:lnTo>
                  <a:lnTo>
                    <a:pt x="2616" y="2730"/>
                  </a:lnTo>
                  <a:lnTo>
                    <a:pt x="2644" y="2699"/>
                  </a:lnTo>
                  <a:lnTo>
                    <a:pt x="2671" y="2667"/>
                  </a:lnTo>
                  <a:lnTo>
                    <a:pt x="2699" y="2635"/>
                  </a:lnTo>
                  <a:lnTo>
                    <a:pt x="2727" y="2603"/>
                  </a:lnTo>
                  <a:lnTo>
                    <a:pt x="2755" y="2572"/>
                  </a:lnTo>
                  <a:lnTo>
                    <a:pt x="2783" y="2540"/>
                  </a:lnTo>
                  <a:lnTo>
                    <a:pt x="2811" y="2508"/>
                  </a:lnTo>
                  <a:lnTo>
                    <a:pt x="2837" y="2478"/>
                  </a:lnTo>
                  <a:lnTo>
                    <a:pt x="2865" y="2447"/>
                  </a:lnTo>
                  <a:lnTo>
                    <a:pt x="2893" y="2415"/>
                  </a:lnTo>
                  <a:lnTo>
                    <a:pt x="2919" y="2385"/>
                  </a:lnTo>
                  <a:lnTo>
                    <a:pt x="2947" y="2354"/>
                  </a:lnTo>
                  <a:lnTo>
                    <a:pt x="2973" y="2324"/>
                  </a:lnTo>
                  <a:lnTo>
                    <a:pt x="2998" y="2294"/>
                  </a:lnTo>
                  <a:lnTo>
                    <a:pt x="3025" y="2263"/>
                  </a:lnTo>
                  <a:lnTo>
                    <a:pt x="3050" y="2234"/>
                  </a:lnTo>
                  <a:lnTo>
                    <a:pt x="3075" y="2205"/>
                  </a:lnTo>
                  <a:lnTo>
                    <a:pt x="3101" y="2176"/>
                  </a:lnTo>
                  <a:lnTo>
                    <a:pt x="3125" y="2147"/>
                  </a:lnTo>
                  <a:lnTo>
                    <a:pt x="3149" y="2119"/>
                  </a:lnTo>
                  <a:lnTo>
                    <a:pt x="3172" y="2091"/>
                  </a:lnTo>
                  <a:lnTo>
                    <a:pt x="3195" y="2063"/>
                  </a:lnTo>
                  <a:lnTo>
                    <a:pt x="3217" y="2037"/>
                  </a:lnTo>
                  <a:lnTo>
                    <a:pt x="3239" y="2010"/>
                  </a:lnTo>
                  <a:lnTo>
                    <a:pt x="3261" y="1983"/>
                  </a:lnTo>
                  <a:lnTo>
                    <a:pt x="3281" y="1958"/>
                  </a:lnTo>
                  <a:lnTo>
                    <a:pt x="3302" y="1932"/>
                  </a:lnTo>
                  <a:lnTo>
                    <a:pt x="3321" y="1907"/>
                  </a:lnTo>
                  <a:lnTo>
                    <a:pt x="3339" y="1882"/>
                  </a:lnTo>
                  <a:lnTo>
                    <a:pt x="3357" y="1858"/>
                  </a:lnTo>
                  <a:lnTo>
                    <a:pt x="3405" y="1791"/>
                  </a:lnTo>
                  <a:lnTo>
                    <a:pt x="3454" y="1724"/>
                  </a:lnTo>
                  <a:lnTo>
                    <a:pt x="3505" y="1657"/>
                  </a:lnTo>
                  <a:lnTo>
                    <a:pt x="3555" y="1590"/>
                  </a:lnTo>
                  <a:lnTo>
                    <a:pt x="3607" y="1522"/>
                  </a:lnTo>
                  <a:lnTo>
                    <a:pt x="3660" y="1455"/>
                  </a:lnTo>
                  <a:lnTo>
                    <a:pt x="3714" y="1390"/>
                  </a:lnTo>
                  <a:lnTo>
                    <a:pt x="3768" y="1324"/>
                  </a:lnTo>
                  <a:lnTo>
                    <a:pt x="3825" y="1259"/>
                  </a:lnTo>
                  <a:lnTo>
                    <a:pt x="3883" y="1196"/>
                  </a:lnTo>
                  <a:lnTo>
                    <a:pt x="3942" y="1133"/>
                  </a:lnTo>
                  <a:lnTo>
                    <a:pt x="4002" y="1071"/>
                  </a:lnTo>
                  <a:lnTo>
                    <a:pt x="4064" y="1010"/>
                  </a:lnTo>
                  <a:lnTo>
                    <a:pt x="4128" y="951"/>
                  </a:lnTo>
                  <a:lnTo>
                    <a:pt x="4193" y="894"/>
                  </a:lnTo>
                  <a:lnTo>
                    <a:pt x="4260" y="838"/>
                  </a:lnTo>
                  <a:lnTo>
                    <a:pt x="4330" y="783"/>
                  </a:lnTo>
                  <a:lnTo>
                    <a:pt x="4401" y="731"/>
                  </a:lnTo>
                  <a:lnTo>
                    <a:pt x="4474" y="681"/>
                  </a:lnTo>
                  <a:lnTo>
                    <a:pt x="4550" y="633"/>
                  </a:lnTo>
                  <a:lnTo>
                    <a:pt x="4628" y="588"/>
                  </a:lnTo>
                  <a:lnTo>
                    <a:pt x="4708" y="544"/>
                  </a:lnTo>
                  <a:lnTo>
                    <a:pt x="4791" y="504"/>
                  </a:lnTo>
                  <a:lnTo>
                    <a:pt x="4876" y="467"/>
                  </a:lnTo>
                  <a:lnTo>
                    <a:pt x="4964" y="431"/>
                  </a:lnTo>
                  <a:lnTo>
                    <a:pt x="5055" y="400"/>
                  </a:lnTo>
                  <a:lnTo>
                    <a:pt x="5148" y="371"/>
                  </a:lnTo>
                  <a:lnTo>
                    <a:pt x="5245" y="345"/>
                  </a:lnTo>
                  <a:lnTo>
                    <a:pt x="5344" y="323"/>
                  </a:lnTo>
                  <a:lnTo>
                    <a:pt x="5448" y="305"/>
                  </a:lnTo>
                  <a:lnTo>
                    <a:pt x="5552" y="291"/>
                  </a:lnTo>
                  <a:lnTo>
                    <a:pt x="5662" y="280"/>
                  </a:lnTo>
                  <a:lnTo>
                    <a:pt x="5701" y="273"/>
                  </a:lnTo>
                  <a:lnTo>
                    <a:pt x="5741" y="265"/>
                  </a:lnTo>
                  <a:lnTo>
                    <a:pt x="5780" y="259"/>
                  </a:lnTo>
                  <a:lnTo>
                    <a:pt x="5819" y="253"/>
                  </a:lnTo>
                  <a:lnTo>
                    <a:pt x="5857" y="247"/>
                  </a:lnTo>
                  <a:lnTo>
                    <a:pt x="5894" y="242"/>
                  </a:lnTo>
                  <a:lnTo>
                    <a:pt x="5931" y="239"/>
                  </a:lnTo>
                  <a:lnTo>
                    <a:pt x="5967" y="234"/>
                  </a:lnTo>
                  <a:lnTo>
                    <a:pt x="6003" y="231"/>
                  </a:lnTo>
                  <a:lnTo>
                    <a:pt x="6038" y="228"/>
                  </a:lnTo>
                  <a:lnTo>
                    <a:pt x="6072" y="225"/>
                  </a:lnTo>
                  <a:lnTo>
                    <a:pt x="6104" y="223"/>
                  </a:lnTo>
                  <a:lnTo>
                    <a:pt x="6137" y="222"/>
                  </a:lnTo>
                  <a:lnTo>
                    <a:pt x="6167" y="219"/>
                  </a:lnTo>
                  <a:lnTo>
                    <a:pt x="6197" y="218"/>
                  </a:lnTo>
                  <a:lnTo>
                    <a:pt x="6226" y="217"/>
                  </a:lnTo>
                  <a:lnTo>
                    <a:pt x="6252" y="217"/>
                  </a:lnTo>
                  <a:lnTo>
                    <a:pt x="6279" y="216"/>
                  </a:lnTo>
                  <a:lnTo>
                    <a:pt x="6303" y="216"/>
                  </a:lnTo>
                  <a:lnTo>
                    <a:pt x="6327" y="216"/>
                  </a:lnTo>
                  <a:lnTo>
                    <a:pt x="6348" y="216"/>
                  </a:lnTo>
                  <a:lnTo>
                    <a:pt x="6368" y="216"/>
                  </a:lnTo>
                  <a:lnTo>
                    <a:pt x="6387" y="216"/>
                  </a:lnTo>
                  <a:lnTo>
                    <a:pt x="6404" y="216"/>
                  </a:lnTo>
                  <a:lnTo>
                    <a:pt x="6418" y="216"/>
                  </a:lnTo>
                  <a:lnTo>
                    <a:pt x="6431" y="217"/>
                  </a:lnTo>
                  <a:lnTo>
                    <a:pt x="6444" y="217"/>
                  </a:lnTo>
                  <a:lnTo>
                    <a:pt x="6453" y="217"/>
                  </a:lnTo>
                  <a:lnTo>
                    <a:pt x="6460" y="218"/>
                  </a:lnTo>
                  <a:lnTo>
                    <a:pt x="6465" y="218"/>
                  </a:lnTo>
                  <a:lnTo>
                    <a:pt x="6469" y="218"/>
                  </a:lnTo>
                  <a:lnTo>
                    <a:pt x="6470" y="218"/>
                  </a:lnTo>
                  <a:lnTo>
                    <a:pt x="752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9" name="Freeform 32"/>
            <p:cNvSpPr>
              <a:spLocks noChangeAspect="1"/>
            </p:cNvSpPr>
            <p:nvPr/>
          </p:nvSpPr>
          <p:spPr bwMode="auto">
            <a:xfrm>
              <a:off x="561" y="1816"/>
              <a:ext cx="575" cy="494"/>
            </a:xfrm>
            <a:custGeom>
              <a:avLst/>
              <a:gdLst>
                <a:gd name="T0" fmla="*/ 575 w 2877"/>
                <a:gd name="T1" fmla="*/ 0 h 2470"/>
                <a:gd name="T2" fmla="*/ 492 w 2877"/>
                <a:gd name="T3" fmla="*/ 149 h 2470"/>
                <a:gd name="T4" fmla="*/ 349 w 2877"/>
                <a:gd name="T5" fmla="*/ 315 h 2470"/>
                <a:gd name="T6" fmla="*/ 295 w 2877"/>
                <a:gd name="T7" fmla="*/ 494 h 2470"/>
                <a:gd name="T8" fmla="*/ 153 w 2877"/>
                <a:gd name="T9" fmla="*/ 467 h 2470"/>
                <a:gd name="T10" fmla="*/ 56 w 2877"/>
                <a:gd name="T11" fmla="*/ 417 h 2470"/>
                <a:gd name="T12" fmla="*/ 0 w 2877"/>
                <a:gd name="T13" fmla="*/ 364 h 24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77" h="2470">
                  <a:moveTo>
                    <a:pt x="2877" y="0"/>
                  </a:moveTo>
                  <a:lnTo>
                    <a:pt x="2461" y="747"/>
                  </a:lnTo>
                  <a:lnTo>
                    <a:pt x="1745" y="1577"/>
                  </a:lnTo>
                  <a:lnTo>
                    <a:pt x="1477" y="2470"/>
                  </a:lnTo>
                  <a:lnTo>
                    <a:pt x="764" y="2335"/>
                  </a:lnTo>
                  <a:lnTo>
                    <a:pt x="278" y="2083"/>
                  </a:lnTo>
                  <a:lnTo>
                    <a:pt x="0" y="18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0" name="Freeform 33"/>
            <p:cNvSpPr>
              <a:spLocks noChangeAspect="1"/>
            </p:cNvSpPr>
            <p:nvPr/>
          </p:nvSpPr>
          <p:spPr bwMode="auto">
            <a:xfrm>
              <a:off x="870" y="1925"/>
              <a:ext cx="183" cy="130"/>
            </a:xfrm>
            <a:custGeom>
              <a:avLst/>
              <a:gdLst>
                <a:gd name="T0" fmla="*/ 0 w 915"/>
                <a:gd name="T1" fmla="*/ 0 h 650"/>
                <a:gd name="T2" fmla="*/ 183 w 915"/>
                <a:gd name="T3" fmla="*/ 41 h 650"/>
                <a:gd name="T4" fmla="*/ 183 w 915"/>
                <a:gd name="T5" fmla="*/ 130 h 6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15" h="650">
                  <a:moveTo>
                    <a:pt x="0" y="0"/>
                  </a:moveTo>
                  <a:lnTo>
                    <a:pt x="915" y="207"/>
                  </a:lnTo>
                  <a:lnTo>
                    <a:pt x="915" y="65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1" name="Freeform 34"/>
            <p:cNvSpPr>
              <a:spLocks noChangeAspect="1"/>
            </p:cNvSpPr>
            <p:nvPr/>
          </p:nvSpPr>
          <p:spPr bwMode="auto">
            <a:xfrm>
              <a:off x="736" y="2089"/>
              <a:ext cx="174" cy="151"/>
            </a:xfrm>
            <a:custGeom>
              <a:avLst/>
              <a:gdLst>
                <a:gd name="T0" fmla="*/ 0 w 870"/>
                <a:gd name="T1" fmla="*/ 0 h 758"/>
                <a:gd name="T2" fmla="*/ 174 w 870"/>
                <a:gd name="T3" fmla="*/ 46 h 758"/>
                <a:gd name="T4" fmla="*/ 174 w 870"/>
                <a:gd name="T5" fmla="*/ 151 h 7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70" h="758">
                  <a:moveTo>
                    <a:pt x="0" y="0"/>
                  </a:moveTo>
                  <a:lnTo>
                    <a:pt x="870" y="230"/>
                  </a:lnTo>
                  <a:lnTo>
                    <a:pt x="870" y="75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2" name="Line 35"/>
            <p:cNvSpPr>
              <a:spLocks noChangeAspect="1" noChangeShapeType="1"/>
            </p:cNvSpPr>
            <p:nvPr/>
          </p:nvSpPr>
          <p:spPr bwMode="auto">
            <a:xfrm>
              <a:off x="854" y="2312"/>
              <a:ext cx="1" cy="9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3" name="Line 36"/>
            <p:cNvSpPr>
              <a:spLocks noChangeAspect="1" noChangeShapeType="1"/>
            </p:cNvSpPr>
            <p:nvPr/>
          </p:nvSpPr>
          <p:spPr bwMode="auto">
            <a:xfrm>
              <a:off x="712" y="2283"/>
              <a:ext cx="1" cy="8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4" name="Line 37"/>
            <p:cNvSpPr>
              <a:spLocks noChangeAspect="1" noChangeShapeType="1"/>
            </p:cNvSpPr>
            <p:nvPr/>
          </p:nvSpPr>
          <p:spPr bwMode="auto">
            <a:xfrm>
              <a:off x="616" y="2232"/>
              <a:ext cx="1" cy="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5" name="Freeform 38"/>
            <p:cNvSpPr>
              <a:spLocks noChangeAspect="1"/>
            </p:cNvSpPr>
            <p:nvPr/>
          </p:nvSpPr>
          <p:spPr bwMode="auto">
            <a:xfrm>
              <a:off x="1136" y="1574"/>
              <a:ext cx="393" cy="235"/>
            </a:xfrm>
            <a:custGeom>
              <a:avLst/>
              <a:gdLst>
                <a:gd name="T0" fmla="*/ 393 w 1963"/>
                <a:gd name="T1" fmla="*/ 61 h 1177"/>
                <a:gd name="T2" fmla="*/ 324 w 1963"/>
                <a:gd name="T3" fmla="*/ 1 h 1177"/>
                <a:gd name="T4" fmla="*/ 324 w 1963"/>
                <a:gd name="T5" fmla="*/ 1 h 1177"/>
                <a:gd name="T6" fmla="*/ 320 w 1963"/>
                <a:gd name="T7" fmla="*/ 0 h 1177"/>
                <a:gd name="T8" fmla="*/ 315 w 1963"/>
                <a:gd name="T9" fmla="*/ 0 h 1177"/>
                <a:gd name="T10" fmla="*/ 309 w 1963"/>
                <a:gd name="T11" fmla="*/ 0 h 1177"/>
                <a:gd name="T12" fmla="*/ 302 w 1963"/>
                <a:gd name="T13" fmla="*/ 1 h 1177"/>
                <a:gd name="T14" fmla="*/ 295 w 1963"/>
                <a:gd name="T15" fmla="*/ 2 h 1177"/>
                <a:gd name="T16" fmla="*/ 288 w 1963"/>
                <a:gd name="T17" fmla="*/ 3 h 1177"/>
                <a:gd name="T18" fmla="*/ 279 w 1963"/>
                <a:gd name="T19" fmla="*/ 4 h 1177"/>
                <a:gd name="T20" fmla="*/ 271 w 1963"/>
                <a:gd name="T21" fmla="*/ 6 h 1177"/>
                <a:gd name="T22" fmla="*/ 262 w 1963"/>
                <a:gd name="T23" fmla="*/ 8 h 1177"/>
                <a:gd name="T24" fmla="*/ 252 w 1963"/>
                <a:gd name="T25" fmla="*/ 10 h 1177"/>
                <a:gd name="T26" fmla="*/ 242 w 1963"/>
                <a:gd name="T27" fmla="*/ 13 h 1177"/>
                <a:gd name="T28" fmla="*/ 232 w 1963"/>
                <a:gd name="T29" fmla="*/ 16 h 1177"/>
                <a:gd name="T30" fmla="*/ 222 w 1963"/>
                <a:gd name="T31" fmla="*/ 19 h 1177"/>
                <a:gd name="T32" fmla="*/ 211 w 1963"/>
                <a:gd name="T33" fmla="*/ 22 h 1177"/>
                <a:gd name="T34" fmla="*/ 200 w 1963"/>
                <a:gd name="T35" fmla="*/ 26 h 1177"/>
                <a:gd name="T36" fmla="*/ 188 w 1963"/>
                <a:gd name="T37" fmla="*/ 30 h 1177"/>
                <a:gd name="T38" fmla="*/ 177 w 1963"/>
                <a:gd name="T39" fmla="*/ 35 h 1177"/>
                <a:gd name="T40" fmla="*/ 165 w 1963"/>
                <a:gd name="T41" fmla="*/ 39 h 1177"/>
                <a:gd name="T42" fmla="*/ 153 w 1963"/>
                <a:gd name="T43" fmla="*/ 44 h 1177"/>
                <a:gd name="T44" fmla="*/ 141 w 1963"/>
                <a:gd name="T45" fmla="*/ 50 h 1177"/>
                <a:gd name="T46" fmla="*/ 129 w 1963"/>
                <a:gd name="T47" fmla="*/ 55 h 1177"/>
                <a:gd name="T48" fmla="*/ 117 w 1963"/>
                <a:gd name="T49" fmla="*/ 61 h 1177"/>
                <a:gd name="T50" fmla="*/ 105 w 1963"/>
                <a:gd name="T51" fmla="*/ 67 h 1177"/>
                <a:gd name="T52" fmla="*/ 93 w 1963"/>
                <a:gd name="T53" fmla="*/ 74 h 1177"/>
                <a:gd name="T54" fmla="*/ 81 w 1963"/>
                <a:gd name="T55" fmla="*/ 80 h 1177"/>
                <a:gd name="T56" fmla="*/ 68 w 1963"/>
                <a:gd name="T57" fmla="*/ 87 h 1177"/>
                <a:gd name="T58" fmla="*/ 56 w 1963"/>
                <a:gd name="T59" fmla="*/ 95 h 1177"/>
                <a:gd name="T60" fmla="*/ 45 w 1963"/>
                <a:gd name="T61" fmla="*/ 102 h 1177"/>
                <a:gd name="T62" fmla="*/ 33 w 1963"/>
                <a:gd name="T63" fmla="*/ 110 h 1177"/>
                <a:gd name="T64" fmla="*/ 22 w 1963"/>
                <a:gd name="T65" fmla="*/ 118 h 1177"/>
                <a:gd name="T66" fmla="*/ 11 w 1963"/>
                <a:gd name="T67" fmla="*/ 127 h 1177"/>
                <a:gd name="T68" fmla="*/ 0 w 1963"/>
                <a:gd name="T69" fmla="*/ 135 h 1177"/>
                <a:gd name="T70" fmla="*/ 0 w 1963"/>
                <a:gd name="T71" fmla="*/ 185 h 1177"/>
                <a:gd name="T72" fmla="*/ 128 w 1963"/>
                <a:gd name="T73" fmla="*/ 235 h 117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63" h="1177">
                  <a:moveTo>
                    <a:pt x="1963" y="307"/>
                  </a:moveTo>
                  <a:lnTo>
                    <a:pt x="1620" y="4"/>
                  </a:lnTo>
                  <a:lnTo>
                    <a:pt x="1597" y="2"/>
                  </a:lnTo>
                  <a:lnTo>
                    <a:pt x="1572" y="0"/>
                  </a:lnTo>
                  <a:lnTo>
                    <a:pt x="1542" y="2"/>
                  </a:lnTo>
                  <a:lnTo>
                    <a:pt x="1509" y="4"/>
                  </a:lnTo>
                  <a:lnTo>
                    <a:pt x="1474" y="8"/>
                  </a:lnTo>
                  <a:lnTo>
                    <a:pt x="1437" y="14"/>
                  </a:lnTo>
                  <a:lnTo>
                    <a:pt x="1396" y="20"/>
                  </a:lnTo>
                  <a:lnTo>
                    <a:pt x="1353" y="28"/>
                  </a:lnTo>
                  <a:lnTo>
                    <a:pt x="1308" y="39"/>
                  </a:lnTo>
                  <a:lnTo>
                    <a:pt x="1260" y="50"/>
                  </a:lnTo>
                  <a:lnTo>
                    <a:pt x="1211" y="64"/>
                  </a:lnTo>
                  <a:lnTo>
                    <a:pt x="1160" y="78"/>
                  </a:lnTo>
                  <a:lnTo>
                    <a:pt x="1107" y="94"/>
                  </a:lnTo>
                  <a:lnTo>
                    <a:pt x="1053" y="112"/>
                  </a:lnTo>
                  <a:lnTo>
                    <a:pt x="997" y="131"/>
                  </a:lnTo>
                  <a:lnTo>
                    <a:pt x="940" y="151"/>
                  </a:lnTo>
                  <a:lnTo>
                    <a:pt x="882" y="174"/>
                  </a:lnTo>
                  <a:lnTo>
                    <a:pt x="824" y="197"/>
                  </a:lnTo>
                  <a:lnTo>
                    <a:pt x="765" y="222"/>
                  </a:lnTo>
                  <a:lnTo>
                    <a:pt x="704" y="249"/>
                  </a:lnTo>
                  <a:lnTo>
                    <a:pt x="644" y="277"/>
                  </a:lnTo>
                  <a:lnTo>
                    <a:pt x="584" y="306"/>
                  </a:lnTo>
                  <a:lnTo>
                    <a:pt x="523" y="336"/>
                  </a:lnTo>
                  <a:lnTo>
                    <a:pt x="463" y="369"/>
                  </a:lnTo>
                  <a:lnTo>
                    <a:pt x="403" y="402"/>
                  </a:lnTo>
                  <a:lnTo>
                    <a:pt x="342" y="437"/>
                  </a:lnTo>
                  <a:lnTo>
                    <a:pt x="282" y="474"/>
                  </a:lnTo>
                  <a:lnTo>
                    <a:pt x="225" y="512"/>
                  </a:lnTo>
                  <a:lnTo>
                    <a:pt x="167" y="551"/>
                  </a:lnTo>
                  <a:lnTo>
                    <a:pt x="109" y="592"/>
                  </a:lnTo>
                  <a:lnTo>
                    <a:pt x="54" y="634"/>
                  </a:lnTo>
                  <a:lnTo>
                    <a:pt x="0" y="677"/>
                  </a:lnTo>
                  <a:lnTo>
                    <a:pt x="0" y="925"/>
                  </a:lnTo>
                  <a:lnTo>
                    <a:pt x="639" y="117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6" name="Line 39"/>
            <p:cNvSpPr>
              <a:spLocks noChangeAspect="1" noChangeShapeType="1"/>
            </p:cNvSpPr>
            <p:nvPr/>
          </p:nvSpPr>
          <p:spPr bwMode="auto">
            <a:xfrm flipH="1" flipV="1">
              <a:off x="1139" y="1713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7" name="Freeform 40"/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4 w 1963"/>
                <a:gd name="T1" fmla="*/ 1 h 1047"/>
                <a:gd name="T2" fmla="*/ 322 w 1963"/>
                <a:gd name="T3" fmla="*/ 0 h 1047"/>
                <a:gd name="T4" fmla="*/ 308 w 1963"/>
                <a:gd name="T5" fmla="*/ 0 h 1047"/>
                <a:gd name="T6" fmla="*/ 291 w 1963"/>
                <a:gd name="T7" fmla="*/ 1 h 1047"/>
                <a:gd name="T8" fmla="*/ 272 w 1963"/>
                <a:gd name="T9" fmla="*/ 2 h 1047"/>
                <a:gd name="T10" fmla="*/ 251 w 1963"/>
                <a:gd name="T11" fmla="*/ 5 h 1047"/>
                <a:gd name="T12" fmla="*/ 228 w 1963"/>
                <a:gd name="T13" fmla="*/ 8 h 1047"/>
                <a:gd name="T14" fmla="*/ 205 w 1963"/>
                <a:gd name="T15" fmla="*/ 12 h 1047"/>
                <a:gd name="T16" fmla="*/ 180 w 1963"/>
                <a:gd name="T17" fmla="*/ 18 h 1047"/>
                <a:gd name="T18" fmla="*/ 155 w 1963"/>
                <a:gd name="T19" fmla="*/ 25 h 1047"/>
                <a:gd name="T20" fmla="*/ 130 w 1963"/>
                <a:gd name="T21" fmla="*/ 33 h 1047"/>
                <a:gd name="T22" fmla="*/ 104 w 1963"/>
                <a:gd name="T23" fmla="*/ 43 h 1047"/>
                <a:gd name="T24" fmla="*/ 79 w 1963"/>
                <a:gd name="T25" fmla="*/ 55 h 1047"/>
                <a:gd name="T26" fmla="*/ 55 w 1963"/>
                <a:gd name="T27" fmla="*/ 68 h 1047"/>
                <a:gd name="T28" fmla="*/ 32 w 1963"/>
                <a:gd name="T29" fmla="*/ 83 h 1047"/>
                <a:gd name="T30" fmla="*/ 10 w 1963"/>
                <a:gd name="T31" fmla="*/ 100 h 1047"/>
                <a:gd name="T32" fmla="*/ 0 w 1963"/>
                <a:gd name="T33" fmla="*/ 158 h 1047"/>
                <a:gd name="T34" fmla="*/ 133 w 1963"/>
                <a:gd name="T35" fmla="*/ 201 h 1047"/>
                <a:gd name="T36" fmla="*/ 144 w 1963"/>
                <a:gd name="T37" fmla="*/ 187 h 1047"/>
                <a:gd name="T38" fmla="*/ 157 w 1963"/>
                <a:gd name="T39" fmla="*/ 174 h 1047"/>
                <a:gd name="T40" fmla="*/ 171 w 1963"/>
                <a:gd name="T41" fmla="*/ 161 h 1047"/>
                <a:gd name="T42" fmla="*/ 187 w 1963"/>
                <a:gd name="T43" fmla="*/ 149 h 1047"/>
                <a:gd name="T44" fmla="*/ 204 w 1963"/>
                <a:gd name="T45" fmla="*/ 138 h 1047"/>
                <a:gd name="T46" fmla="*/ 222 w 1963"/>
                <a:gd name="T47" fmla="*/ 128 h 1047"/>
                <a:gd name="T48" fmla="*/ 241 w 1963"/>
                <a:gd name="T49" fmla="*/ 118 h 1047"/>
                <a:gd name="T50" fmla="*/ 260 w 1963"/>
                <a:gd name="T51" fmla="*/ 110 h 1047"/>
                <a:gd name="T52" fmla="*/ 279 w 1963"/>
                <a:gd name="T53" fmla="*/ 103 h 1047"/>
                <a:gd name="T54" fmla="*/ 298 w 1963"/>
                <a:gd name="T55" fmla="*/ 96 h 1047"/>
                <a:gd name="T56" fmla="*/ 318 w 1963"/>
                <a:gd name="T57" fmla="*/ 91 h 1047"/>
                <a:gd name="T58" fmla="*/ 336 w 1963"/>
                <a:gd name="T59" fmla="*/ 87 h 1047"/>
                <a:gd name="T60" fmla="*/ 354 w 1963"/>
                <a:gd name="T61" fmla="*/ 83 h 1047"/>
                <a:gd name="T62" fmla="*/ 370 w 1963"/>
                <a:gd name="T63" fmla="*/ 81 h 1047"/>
                <a:gd name="T64" fmla="*/ 386 w 1963"/>
                <a:gd name="T65" fmla="*/ 80 h 1047"/>
                <a:gd name="T66" fmla="*/ 393 w 1963"/>
                <a:gd name="T67" fmla="*/ 42 h 10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8" name="Freeform 41"/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8 w 1963"/>
                <a:gd name="T1" fmla="*/ 1 h 1047"/>
                <a:gd name="T2" fmla="*/ 328 w 1963"/>
                <a:gd name="T3" fmla="*/ 0 h 1047"/>
                <a:gd name="T4" fmla="*/ 315 w 1963"/>
                <a:gd name="T5" fmla="*/ 0 h 1047"/>
                <a:gd name="T6" fmla="*/ 300 w 1963"/>
                <a:gd name="T7" fmla="*/ 0 h 1047"/>
                <a:gd name="T8" fmla="*/ 281 w 1963"/>
                <a:gd name="T9" fmla="*/ 1 h 1047"/>
                <a:gd name="T10" fmla="*/ 261 w 1963"/>
                <a:gd name="T11" fmla="*/ 3 h 1047"/>
                <a:gd name="T12" fmla="*/ 240 w 1963"/>
                <a:gd name="T13" fmla="*/ 6 h 1047"/>
                <a:gd name="T14" fmla="*/ 217 w 1963"/>
                <a:gd name="T15" fmla="*/ 10 h 1047"/>
                <a:gd name="T16" fmla="*/ 192 w 1963"/>
                <a:gd name="T17" fmla="*/ 15 h 1047"/>
                <a:gd name="T18" fmla="*/ 168 w 1963"/>
                <a:gd name="T19" fmla="*/ 21 h 1047"/>
                <a:gd name="T20" fmla="*/ 142 w 1963"/>
                <a:gd name="T21" fmla="*/ 29 h 1047"/>
                <a:gd name="T22" fmla="*/ 117 w 1963"/>
                <a:gd name="T23" fmla="*/ 38 h 1047"/>
                <a:gd name="T24" fmla="*/ 92 w 1963"/>
                <a:gd name="T25" fmla="*/ 49 h 1047"/>
                <a:gd name="T26" fmla="*/ 67 w 1963"/>
                <a:gd name="T27" fmla="*/ 61 h 1047"/>
                <a:gd name="T28" fmla="*/ 43 w 1963"/>
                <a:gd name="T29" fmla="*/ 75 h 1047"/>
                <a:gd name="T30" fmla="*/ 21 w 1963"/>
                <a:gd name="T31" fmla="*/ 91 h 1047"/>
                <a:gd name="T32" fmla="*/ 0 w 1963"/>
                <a:gd name="T33" fmla="*/ 109 h 1047"/>
                <a:gd name="T34" fmla="*/ 128 w 1963"/>
                <a:gd name="T35" fmla="*/ 209 h 1047"/>
                <a:gd name="T36" fmla="*/ 133 w 1963"/>
                <a:gd name="T37" fmla="*/ 201 h 1047"/>
                <a:gd name="T38" fmla="*/ 144 w 1963"/>
                <a:gd name="T39" fmla="*/ 187 h 1047"/>
                <a:gd name="T40" fmla="*/ 157 w 1963"/>
                <a:gd name="T41" fmla="*/ 174 h 1047"/>
                <a:gd name="T42" fmla="*/ 171 w 1963"/>
                <a:gd name="T43" fmla="*/ 161 h 1047"/>
                <a:gd name="T44" fmla="*/ 187 w 1963"/>
                <a:gd name="T45" fmla="*/ 149 h 1047"/>
                <a:gd name="T46" fmla="*/ 204 w 1963"/>
                <a:gd name="T47" fmla="*/ 138 h 1047"/>
                <a:gd name="T48" fmla="*/ 222 w 1963"/>
                <a:gd name="T49" fmla="*/ 128 h 1047"/>
                <a:gd name="T50" fmla="*/ 241 w 1963"/>
                <a:gd name="T51" fmla="*/ 118 h 1047"/>
                <a:gd name="T52" fmla="*/ 260 w 1963"/>
                <a:gd name="T53" fmla="*/ 110 h 1047"/>
                <a:gd name="T54" fmla="*/ 279 w 1963"/>
                <a:gd name="T55" fmla="*/ 103 h 1047"/>
                <a:gd name="T56" fmla="*/ 298 w 1963"/>
                <a:gd name="T57" fmla="*/ 96 h 1047"/>
                <a:gd name="T58" fmla="*/ 318 w 1963"/>
                <a:gd name="T59" fmla="*/ 91 h 1047"/>
                <a:gd name="T60" fmla="*/ 336 w 1963"/>
                <a:gd name="T61" fmla="*/ 87 h 1047"/>
                <a:gd name="T62" fmla="*/ 354 w 1963"/>
                <a:gd name="T63" fmla="*/ 83 h 1047"/>
                <a:gd name="T64" fmla="*/ 370 w 1963"/>
                <a:gd name="T65" fmla="*/ 81 h 1047"/>
                <a:gd name="T66" fmla="*/ 386 w 1963"/>
                <a:gd name="T67" fmla="*/ 80 h 1047"/>
                <a:gd name="T68" fmla="*/ 393 w 1963"/>
                <a:gd name="T69" fmla="*/ 42 h 10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90" y="7"/>
                  </a:ln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9" name="Freeform 42"/>
            <p:cNvSpPr>
              <a:spLocks noChangeAspect="1"/>
            </p:cNvSpPr>
            <p:nvPr/>
          </p:nvSpPr>
          <p:spPr bwMode="auto">
            <a:xfrm>
              <a:off x="1259" y="1502"/>
              <a:ext cx="263" cy="169"/>
            </a:xfrm>
            <a:custGeom>
              <a:avLst/>
              <a:gdLst>
                <a:gd name="T0" fmla="*/ 263 w 1317"/>
                <a:gd name="T1" fmla="*/ 0 h 843"/>
                <a:gd name="T2" fmla="*/ 263 w 1317"/>
                <a:gd name="T3" fmla="*/ 0 h 843"/>
                <a:gd name="T4" fmla="*/ 256 w 1317"/>
                <a:gd name="T5" fmla="*/ 0 h 843"/>
                <a:gd name="T6" fmla="*/ 248 w 1317"/>
                <a:gd name="T7" fmla="*/ 0 h 843"/>
                <a:gd name="T8" fmla="*/ 240 w 1317"/>
                <a:gd name="T9" fmla="*/ 1 h 843"/>
                <a:gd name="T10" fmla="*/ 232 w 1317"/>
                <a:gd name="T11" fmla="*/ 2 h 843"/>
                <a:gd name="T12" fmla="*/ 224 w 1317"/>
                <a:gd name="T13" fmla="*/ 4 h 843"/>
                <a:gd name="T14" fmla="*/ 215 w 1317"/>
                <a:gd name="T15" fmla="*/ 5 h 843"/>
                <a:gd name="T16" fmla="*/ 206 w 1317"/>
                <a:gd name="T17" fmla="*/ 7 h 843"/>
                <a:gd name="T18" fmla="*/ 197 w 1317"/>
                <a:gd name="T19" fmla="*/ 9 h 843"/>
                <a:gd name="T20" fmla="*/ 188 w 1317"/>
                <a:gd name="T21" fmla="*/ 11 h 843"/>
                <a:gd name="T22" fmla="*/ 179 w 1317"/>
                <a:gd name="T23" fmla="*/ 14 h 843"/>
                <a:gd name="T24" fmla="*/ 169 w 1317"/>
                <a:gd name="T25" fmla="*/ 17 h 843"/>
                <a:gd name="T26" fmla="*/ 160 w 1317"/>
                <a:gd name="T27" fmla="*/ 20 h 843"/>
                <a:gd name="T28" fmla="*/ 150 w 1317"/>
                <a:gd name="T29" fmla="*/ 23 h 843"/>
                <a:gd name="T30" fmla="*/ 140 w 1317"/>
                <a:gd name="T31" fmla="*/ 27 h 843"/>
                <a:gd name="T32" fmla="*/ 131 w 1317"/>
                <a:gd name="T33" fmla="*/ 31 h 843"/>
                <a:gd name="T34" fmla="*/ 121 w 1317"/>
                <a:gd name="T35" fmla="*/ 35 h 843"/>
                <a:gd name="T36" fmla="*/ 112 w 1317"/>
                <a:gd name="T37" fmla="*/ 39 h 843"/>
                <a:gd name="T38" fmla="*/ 102 w 1317"/>
                <a:gd name="T39" fmla="*/ 44 h 843"/>
                <a:gd name="T40" fmla="*/ 93 w 1317"/>
                <a:gd name="T41" fmla="*/ 49 h 843"/>
                <a:gd name="T42" fmla="*/ 84 w 1317"/>
                <a:gd name="T43" fmla="*/ 54 h 843"/>
                <a:gd name="T44" fmla="*/ 75 w 1317"/>
                <a:gd name="T45" fmla="*/ 59 h 843"/>
                <a:gd name="T46" fmla="*/ 67 w 1317"/>
                <a:gd name="T47" fmla="*/ 64 h 843"/>
                <a:gd name="T48" fmla="*/ 58 w 1317"/>
                <a:gd name="T49" fmla="*/ 70 h 843"/>
                <a:gd name="T50" fmla="*/ 51 w 1317"/>
                <a:gd name="T51" fmla="*/ 76 h 843"/>
                <a:gd name="T52" fmla="*/ 43 w 1317"/>
                <a:gd name="T53" fmla="*/ 82 h 843"/>
                <a:gd name="T54" fmla="*/ 35 w 1317"/>
                <a:gd name="T55" fmla="*/ 88 h 843"/>
                <a:gd name="T56" fmla="*/ 28 w 1317"/>
                <a:gd name="T57" fmla="*/ 95 h 843"/>
                <a:gd name="T58" fmla="*/ 22 w 1317"/>
                <a:gd name="T59" fmla="*/ 102 h 843"/>
                <a:gd name="T60" fmla="*/ 16 w 1317"/>
                <a:gd name="T61" fmla="*/ 109 h 843"/>
                <a:gd name="T62" fmla="*/ 10 w 1317"/>
                <a:gd name="T63" fmla="*/ 116 h 843"/>
                <a:gd name="T64" fmla="*/ 5 w 1317"/>
                <a:gd name="T65" fmla="*/ 123 h 843"/>
                <a:gd name="T66" fmla="*/ 0 w 1317"/>
                <a:gd name="T67" fmla="*/ 131 h 843"/>
                <a:gd name="T68" fmla="*/ 0 w 1317"/>
                <a:gd name="T69" fmla="*/ 169 h 8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7" h="843">
                  <a:moveTo>
                    <a:pt x="1317" y="0"/>
                  </a:moveTo>
                  <a:lnTo>
                    <a:pt x="1317" y="0"/>
                  </a:lnTo>
                  <a:lnTo>
                    <a:pt x="1281" y="1"/>
                  </a:lnTo>
                  <a:lnTo>
                    <a:pt x="1244" y="2"/>
                  </a:lnTo>
                  <a:lnTo>
                    <a:pt x="1204" y="6"/>
                  </a:lnTo>
                  <a:lnTo>
                    <a:pt x="1163" y="10"/>
                  </a:lnTo>
                  <a:lnTo>
                    <a:pt x="1121" y="18"/>
                  </a:lnTo>
                  <a:lnTo>
                    <a:pt x="1078" y="25"/>
                  </a:lnTo>
                  <a:lnTo>
                    <a:pt x="1032" y="35"/>
                  </a:lnTo>
                  <a:lnTo>
                    <a:pt x="988" y="44"/>
                  </a:lnTo>
                  <a:lnTo>
                    <a:pt x="941" y="57"/>
                  </a:lnTo>
                  <a:lnTo>
                    <a:pt x="894" y="69"/>
                  </a:lnTo>
                  <a:lnTo>
                    <a:pt x="846" y="83"/>
                  </a:lnTo>
                  <a:lnTo>
                    <a:pt x="799" y="99"/>
                  </a:lnTo>
                  <a:lnTo>
                    <a:pt x="751" y="116"/>
                  </a:lnTo>
                  <a:lnTo>
                    <a:pt x="703" y="134"/>
                  </a:lnTo>
                  <a:lnTo>
                    <a:pt x="654" y="154"/>
                  </a:lnTo>
                  <a:lnTo>
                    <a:pt x="606" y="174"/>
                  </a:lnTo>
                  <a:lnTo>
                    <a:pt x="559" y="195"/>
                  </a:lnTo>
                  <a:lnTo>
                    <a:pt x="512" y="218"/>
                  </a:lnTo>
                  <a:lnTo>
                    <a:pt x="467" y="242"/>
                  </a:lnTo>
                  <a:lnTo>
                    <a:pt x="421" y="268"/>
                  </a:lnTo>
                  <a:lnTo>
                    <a:pt x="378" y="293"/>
                  </a:lnTo>
                  <a:lnTo>
                    <a:pt x="334" y="321"/>
                  </a:lnTo>
                  <a:lnTo>
                    <a:pt x="292" y="349"/>
                  </a:lnTo>
                  <a:lnTo>
                    <a:pt x="253" y="379"/>
                  </a:lnTo>
                  <a:lnTo>
                    <a:pt x="214" y="410"/>
                  </a:lnTo>
                  <a:lnTo>
                    <a:pt x="177" y="441"/>
                  </a:lnTo>
                  <a:lnTo>
                    <a:pt x="142" y="474"/>
                  </a:lnTo>
                  <a:lnTo>
                    <a:pt x="108" y="507"/>
                  </a:lnTo>
                  <a:lnTo>
                    <a:pt x="78" y="542"/>
                  </a:lnTo>
                  <a:lnTo>
                    <a:pt x="49" y="577"/>
                  </a:lnTo>
                  <a:lnTo>
                    <a:pt x="23" y="613"/>
                  </a:lnTo>
                  <a:lnTo>
                    <a:pt x="0" y="651"/>
                  </a:lnTo>
                  <a:lnTo>
                    <a:pt x="0" y="84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0" name="Line 43"/>
            <p:cNvSpPr>
              <a:spLocks noChangeAspect="1" noChangeShapeType="1"/>
            </p:cNvSpPr>
            <p:nvPr/>
          </p:nvSpPr>
          <p:spPr bwMode="auto">
            <a:xfrm flipH="1" flipV="1">
              <a:off x="1135" y="1574"/>
              <a:ext cx="124" cy="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1" name="Freeform 44"/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2" name="Freeform 45"/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3" name="Freeform 46"/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4" name="Freeform 47"/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5" name="Freeform 48"/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6" name="Freeform 49"/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7" name="Freeform 50"/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8" name="Freeform 51"/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pic>
        <p:nvPicPr>
          <p:cNvPr id="107" name="Picture 106" descr="bohr_atom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5" r="18333"/>
          <a:stretch/>
        </p:blipFill>
        <p:spPr>
          <a:xfrm>
            <a:off x="2997236" y="2764506"/>
            <a:ext cx="935490" cy="862793"/>
          </a:xfrm>
          <a:prstGeom prst="rect">
            <a:avLst/>
          </a:prstGeom>
        </p:spPr>
      </p:pic>
      <p:cxnSp>
        <p:nvCxnSpPr>
          <p:cNvPr id="113" name="Straight Arrow Connector 112"/>
          <p:cNvCxnSpPr/>
          <p:nvPr/>
        </p:nvCxnSpPr>
        <p:spPr>
          <a:xfrm>
            <a:off x="4023250" y="3217069"/>
            <a:ext cx="383243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5" name="Picture 114" descr="Lu-177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3" r="12466"/>
          <a:stretch/>
        </p:blipFill>
        <p:spPr>
          <a:xfrm>
            <a:off x="4578604" y="2787839"/>
            <a:ext cx="420557" cy="858784"/>
          </a:xfrm>
          <a:prstGeom prst="rect">
            <a:avLst/>
          </a:prstGeom>
        </p:spPr>
      </p:pic>
      <p:cxnSp>
        <p:nvCxnSpPr>
          <p:cNvPr id="116" name="Straight Arrow Connector 115"/>
          <p:cNvCxnSpPr/>
          <p:nvPr/>
        </p:nvCxnSpPr>
        <p:spPr>
          <a:xfrm>
            <a:off x="5096401" y="3217069"/>
            <a:ext cx="262593" cy="8989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8" name="Group 117"/>
          <p:cNvGrpSpPr/>
          <p:nvPr/>
        </p:nvGrpSpPr>
        <p:grpSpPr>
          <a:xfrm>
            <a:off x="5517513" y="2533674"/>
            <a:ext cx="1619766" cy="1407797"/>
            <a:chOff x="3930643" y="2623127"/>
            <a:chExt cx="2692315" cy="2133953"/>
          </a:xfrm>
        </p:grpSpPr>
        <p:pic>
          <p:nvPicPr>
            <p:cNvPr id="119" name="Picture 118" descr="\\cern.ch\dfs\Users\t\taniamel\Documents\My Pictures\500px-PTypes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9761" y="3042692"/>
              <a:ext cx="1957871" cy="146065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20" name="Group 119"/>
            <p:cNvGrpSpPr/>
            <p:nvPr/>
          </p:nvGrpSpPr>
          <p:grpSpPr>
            <a:xfrm>
              <a:off x="4027278" y="3232377"/>
              <a:ext cx="916972" cy="1111481"/>
              <a:chOff x="3215104" y="2758143"/>
              <a:chExt cx="916972" cy="1111481"/>
            </a:xfrm>
          </p:grpSpPr>
          <p:pic>
            <p:nvPicPr>
              <p:cNvPr id="122" name="Picture 121"/>
              <p:cNvPicPr>
                <a:picLocks noChangeAspect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572" t="20189" r="20315" b="9371"/>
              <a:stretch/>
            </p:blipFill>
            <p:spPr>
              <a:xfrm>
                <a:off x="3215104" y="2758143"/>
                <a:ext cx="916972" cy="1111481"/>
              </a:xfrm>
              <a:prstGeom prst="rect">
                <a:avLst/>
              </a:prstGeom>
            </p:spPr>
          </p:pic>
          <p:pic>
            <p:nvPicPr>
              <p:cNvPr id="123" name="image2.png" descr="\\cern.ch\dfs\Users\m\mdias\Public\Medical_Isotopes\presentation\target (2).PNG"/>
              <p:cNvPicPr>
                <a:picLocks noChangeAspect="1"/>
              </p:cNvPicPr>
              <p:nvPr/>
            </p:nvPicPr>
            <p:blipFill rotWithShape="1">
              <a:blip r:embed="rId7"/>
              <a:srcRect l="63998" r="-1"/>
              <a:stretch/>
            </p:blipFill>
            <p:spPr>
              <a:xfrm>
                <a:off x="3512219" y="3277562"/>
                <a:ext cx="325568" cy="354206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  <p:sp>
          <p:nvSpPr>
            <p:cNvPr id="121" name="Oval 120"/>
            <p:cNvSpPr/>
            <p:nvPr/>
          </p:nvSpPr>
          <p:spPr>
            <a:xfrm>
              <a:off x="3930643" y="2623127"/>
              <a:ext cx="2692315" cy="2133953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pic>
        <p:nvPicPr>
          <p:cNvPr id="16" name="Picture 15" descr="renault-master-fourgon-overview.jpg.ximg.l_full_m.smart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392" y="2777256"/>
            <a:ext cx="1437094" cy="807647"/>
          </a:xfrm>
          <a:prstGeom prst="rect">
            <a:avLst/>
          </a:prstGeom>
        </p:spPr>
      </p:pic>
      <p:cxnSp>
        <p:nvCxnSpPr>
          <p:cNvPr id="125" name="Straight Arrow Connector 124"/>
          <p:cNvCxnSpPr/>
          <p:nvPr/>
        </p:nvCxnSpPr>
        <p:spPr>
          <a:xfrm>
            <a:off x="7194799" y="3208080"/>
            <a:ext cx="262593" cy="8989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87" y="2378113"/>
            <a:ext cx="2263044" cy="1488444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10"/>
          <a:srcRect l="7028" t="1895" r="17080"/>
          <a:stretch/>
        </p:blipFill>
        <p:spPr>
          <a:xfrm>
            <a:off x="5145576" y="2139636"/>
            <a:ext cx="2057265" cy="319872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437559" y="2380727"/>
            <a:ext cx="19287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120MBq Auger </a:t>
            </a:r>
            <a:r>
              <a:rPr lang="en-US" sz="1100" baseline="30000" dirty="0">
                <a:solidFill>
                  <a:schemeClr val="bg1"/>
                </a:solidFill>
              </a:rPr>
              <a:t>165</a:t>
            </a:r>
            <a:r>
              <a:rPr lang="en-US" sz="1100" dirty="0">
                <a:solidFill>
                  <a:schemeClr val="bg1"/>
                </a:solidFill>
              </a:rPr>
              <a:t>Tm &gt;99%</a:t>
            </a:r>
          </a:p>
          <a:p>
            <a:r>
              <a:rPr lang="en-US" sz="1100" dirty="0">
                <a:solidFill>
                  <a:schemeClr val="bg1"/>
                </a:solidFill>
              </a:rPr>
              <a:t>Produced/delivered in 24hr</a:t>
            </a: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48273" y="719086"/>
            <a:ext cx="1640446" cy="10936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08203" y="693654"/>
            <a:ext cx="1686926" cy="1124617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66166" y="591301"/>
            <a:ext cx="1817765" cy="1364731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7" t="10533" r="14828"/>
          <a:stretch/>
        </p:blipFill>
        <p:spPr>
          <a:xfrm>
            <a:off x="7299940" y="1314325"/>
            <a:ext cx="1056080" cy="98539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626"/>
          <a:stretch/>
        </p:blipFill>
        <p:spPr>
          <a:xfrm>
            <a:off x="5944137" y="3847016"/>
            <a:ext cx="2969369" cy="580186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001813" y="1810282"/>
            <a:ext cx="1712911" cy="1192321"/>
          </a:xfrm>
          <a:prstGeom prst="rect">
            <a:avLst/>
          </a:prstGeom>
        </p:spPr>
      </p:pic>
      <p:sp>
        <p:nvSpPr>
          <p:cNvPr id="69" name="Rounded Rectangle 18">
            <a:extLst>
              <a:ext uri="{FF2B5EF4-FFF2-40B4-BE49-F238E27FC236}">
                <a16:creationId xmlns:a16="http://schemas.microsoft.com/office/drawing/2014/main" id="{55BC34DD-2221-4DAD-B5E2-AB160E4B2512}"/>
              </a:ext>
            </a:extLst>
          </p:cNvPr>
          <p:cNvSpPr/>
          <p:nvPr/>
        </p:nvSpPr>
        <p:spPr>
          <a:xfrm>
            <a:off x="2114209" y="2878040"/>
            <a:ext cx="899485" cy="1239165"/>
          </a:xfrm>
          <a:prstGeom prst="roundRect">
            <a:avLst>
              <a:gd name="adj" fmla="val 10000"/>
            </a:avLst>
          </a:prstGeom>
          <a:blipFill rotWithShape="1">
            <a:blip r:embed="rId17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6776B4EB-56C4-AC4D-95DE-99DE3076176C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646" b="11685"/>
          <a:stretch/>
        </p:blipFill>
        <p:spPr>
          <a:xfrm>
            <a:off x="99208" y="472405"/>
            <a:ext cx="1503076" cy="60332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25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584233" y="-960941"/>
            <a:ext cx="4755527" cy="65782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18" y="175120"/>
            <a:ext cx="8226854" cy="705332"/>
          </a:xfrm>
        </p:spPr>
        <p:txBody>
          <a:bodyPr>
            <a:normAutofit/>
          </a:bodyPr>
          <a:lstStyle/>
          <a:p>
            <a:r>
              <a:rPr lang="en-US" sz="2800" b="1" dirty="0"/>
              <a:t>Operation</a:t>
            </a:r>
          </a:p>
        </p:txBody>
      </p:sp>
      <p:sp>
        <p:nvSpPr>
          <p:cNvPr id="9" name="Freeform 8"/>
          <p:cNvSpPr/>
          <p:nvPr/>
        </p:nvSpPr>
        <p:spPr>
          <a:xfrm>
            <a:off x="2672861" y="225083"/>
            <a:ext cx="3425483" cy="4171071"/>
          </a:xfrm>
          <a:custGeom>
            <a:avLst/>
            <a:gdLst>
              <a:gd name="connsiteX0" fmla="*/ 0 w 3425483"/>
              <a:gd name="connsiteY0" fmla="*/ 4114800 h 4171071"/>
              <a:gd name="connsiteX1" fmla="*/ 0 w 3425483"/>
              <a:gd name="connsiteY1" fmla="*/ 4058529 h 4171071"/>
              <a:gd name="connsiteX2" fmla="*/ 14068 w 3425483"/>
              <a:gd name="connsiteY2" fmla="*/ 900333 h 4171071"/>
              <a:gd name="connsiteX3" fmla="*/ 70339 w 3425483"/>
              <a:gd name="connsiteY3" fmla="*/ 893299 h 4171071"/>
              <a:gd name="connsiteX4" fmla="*/ 618979 w 3425483"/>
              <a:gd name="connsiteY4" fmla="*/ 0 h 4171071"/>
              <a:gd name="connsiteX5" fmla="*/ 1308296 w 3425483"/>
              <a:gd name="connsiteY5" fmla="*/ 344659 h 4171071"/>
              <a:gd name="connsiteX6" fmla="*/ 1533379 w 3425483"/>
              <a:gd name="connsiteY6" fmla="*/ 14068 h 4171071"/>
              <a:gd name="connsiteX7" fmla="*/ 1751428 w 3425483"/>
              <a:gd name="connsiteY7" fmla="*/ 133643 h 4171071"/>
              <a:gd name="connsiteX8" fmla="*/ 1491176 w 3425483"/>
              <a:gd name="connsiteY8" fmla="*/ 506437 h 4171071"/>
              <a:gd name="connsiteX9" fmla="*/ 2553286 w 3425483"/>
              <a:gd name="connsiteY9" fmla="*/ 1652954 h 4171071"/>
              <a:gd name="connsiteX10" fmla="*/ 2855742 w 3425483"/>
              <a:gd name="connsiteY10" fmla="*/ 1702191 h 4171071"/>
              <a:gd name="connsiteX11" fmla="*/ 3130062 w 3425483"/>
              <a:gd name="connsiteY11" fmla="*/ 1976511 h 4171071"/>
              <a:gd name="connsiteX12" fmla="*/ 3425483 w 3425483"/>
              <a:gd name="connsiteY12" fmla="*/ 2011680 h 4171071"/>
              <a:gd name="connsiteX13" fmla="*/ 3390314 w 3425483"/>
              <a:gd name="connsiteY13" fmla="*/ 2187526 h 4171071"/>
              <a:gd name="connsiteX14" fmla="*/ 2862776 w 3425483"/>
              <a:gd name="connsiteY14" fmla="*/ 2117188 h 4171071"/>
              <a:gd name="connsiteX15" fmla="*/ 2876843 w 3425483"/>
              <a:gd name="connsiteY15" fmla="*/ 2025748 h 4171071"/>
              <a:gd name="connsiteX16" fmla="*/ 2644726 w 3425483"/>
              <a:gd name="connsiteY16" fmla="*/ 1990579 h 4171071"/>
              <a:gd name="connsiteX17" fmla="*/ 2609557 w 3425483"/>
              <a:gd name="connsiteY17" fmla="*/ 2159391 h 4171071"/>
              <a:gd name="connsiteX18" fmla="*/ 2363373 w 3425483"/>
              <a:gd name="connsiteY18" fmla="*/ 2159391 h 4171071"/>
              <a:gd name="connsiteX19" fmla="*/ 2110154 w 3425483"/>
              <a:gd name="connsiteY19" fmla="*/ 2117188 h 4171071"/>
              <a:gd name="connsiteX20" fmla="*/ 2089053 w 3425483"/>
              <a:gd name="connsiteY20" fmla="*/ 2208628 h 4171071"/>
              <a:gd name="connsiteX21" fmla="*/ 745588 w 3425483"/>
              <a:gd name="connsiteY21" fmla="*/ 2018714 h 4171071"/>
              <a:gd name="connsiteX22" fmla="*/ 478302 w 3425483"/>
              <a:gd name="connsiteY22" fmla="*/ 2419643 h 4171071"/>
              <a:gd name="connsiteX23" fmla="*/ 218049 w 3425483"/>
              <a:gd name="connsiteY23" fmla="*/ 4171071 h 4171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425483" h="4171071">
                <a:moveTo>
                  <a:pt x="0" y="4114800"/>
                </a:moveTo>
                <a:lnTo>
                  <a:pt x="0" y="4058529"/>
                </a:lnTo>
                <a:cubicBezTo>
                  <a:pt x="4689" y="3005797"/>
                  <a:pt x="9379" y="1953065"/>
                  <a:pt x="14068" y="900333"/>
                </a:cubicBezTo>
                <a:lnTo>
                  <a:pt x="70339" y="893299"/>
                </a:lnTo>
                <a:lnTo>
                  <a:pt x="618979" y="0"/>
                </a:lnTo>
                <a:lnTo>
                  <a:pt x="1308296" y="344659"/>
                </a:lnTo>
                <a:lnTo>
                  <a:pt x="1533379" y="14068"/>
                </a:lnTo>
                <a:lnTo>
                  <a:pt x="1751428" y="133643"/>
                </a:lnTo>
                <a:lnTo>
                  <a:pt x="1491176" y="506437"/>
                </a:lnTo>
                <a:lnTo>
                  <a:pt x="2553286" y="1652954"/>
                </a:lnTo>
                <a:lnTo>
                  <a:pt x="2855742" y="1702191"/>
                </a:lnTo>
                <a:lnTo>
                  <a:pt x="3130062" y="1976511"/>
                </a:lnTo>
                <a:lnTo>
                  <a:pt x="3425483" y="2011680"/>
                </a:lnTo>
                <a:lnTo>
                  <a:pt x="3390314" y="2187526"/>
                </a:lnTo>
                <a:lnTo>
                  <a:pt x="2862776" y="2117188"/>
                </a:lnTo>
                <a:lnTo>
                  <a:pt x="2876843" y="2025748"/>
                </a:lnTo>
                <a:lnTo>
                  <a:pt x="2644726" y="1990579"/>
                </a:lnTo>
                <a:lnTo>
                  <a:pt x="2609557" y="2159391"/>
                </a:lnTo>
                <a:lnTo>
                  <a:pt x="2363373" y="2159391"/>
                </a:lnTo>
                <a:lnTo>
                  <a:pt x="2110154" y="2117188"/>
                </a:lnTo>
                <a:lnTo>
                  <a:pt x="2089053" y="2208628"/>
                </a:lnTo>
                <a:lnTo>
                  <a:pt x="745588" y="2018714"/>
                </a:lnTo>
                <a:lnTo>
                  <a:pt x="478302" y="2419643"/>
                </a:lnTo>
                <a:lnTo>
                  <a:pt x="218049" y="4171071"/>
                </a:lnTo>
              </a:path>
            </a:pathLst>
          </a:custGeom>
          <a:solidFill>
            <a:srgbClr val="FF000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5936566" y="1554480"/>
            <a:ext cx="2954215" cy="1906172"/>
          </a:xfrm>
          <a:custGeom>
            <a:avLst/>
            <a:gdLst>
              <a:gd name="connsiteX0" fmla="*/ 0 w 2954215"/>
              <a:gd name="connsiteY0" fmla="*/ 604911 h 1906172"/>
              <a:gd name="connsiteX1" fmla="*/ 801858 w 2954215"/>
              <a:gd name="connsiteY1" fmla="*/ 0 h 1906172"/>
              <a:gd name="connsiteX2" fmla="*/ 2933114 w 2954215"/>
              <a:gd name="connsiteY2" fmla="*/ 14068 h 1906172"/>
              <a:gd name="connsiteX3" fmla="*/ 2954215 w 2954215"/>
              <a:gd name="connsiteY3" fmla="*/ 1892104 h 1906172"/>
              <a:gd name="connsiteX4" fmla="*/ 829994 w 2954215"/>
              <a:gd name="connsiteY4" fmla="*/ 1906172 h 1906172"/>
              <a:gd name="connsiteX5" fmla="*/ 801858 w 2954215"/>
              <a:gd name="connsiteY5" fmla="*/ 1420837 h 1906172"/>
              <a:gd name="connsiteX6" fmla="*/ 640080 w 2954215"/>
              <a:gd name="connsiteY6" fmla="*/ 1413803 h 1906172"/>
              <a:gd name="connsiteX7" fmla="*/ 590843 w 2954215"/>
              <a:gd name="connsiteY7" fmla="*/ 1132449 h 1906172"/>
              <a:gd name="connsiteX8" fmla="*/ 675249 w 2954215"/>
              <a:gd name="connsiteY8" fmla="*/ 710418 h 1906172"/>
              <a:gd name="connsiteX9" fmla="*/ 0 w 2954215"/>
              <a:gd name="connsiteY9" fmla="*/ 604911 h 19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54215" h="1906172">
                <a:moveTo>
                  <a:pt x="0" y="604911"/>
                </a:moveTo>
                <a:lnTo>
                  <a:pt x="801858" y="0"/>
                </a:lnTo>
                <a:lnTo>
                  <a:pt x="2933114" y="14068"/>
                </a:lnTo>
                <a:lnTo>
                  <a:pt x="2954215" y="1892104"/>
                </a:lnTo>
                <a:lnTo>
                  <a:pt x="829994" y="1906172"/>
                </a:lnTo>
                <a:lnTo>
                  <a:pt x="801858" y="1420837"/>
                </a:lnTo>
                <a:lnTo>
                  <a:pt x="640080" y="1413803"/>
                </a:lnTo>
                <a:lnTo>
                  <a:pt x="590843" y="1132449"/>
                </a:lnTo>
                <a:lnTo>
                  <a:pt x="675249" y="710418"/>
                </a:lnTo>
                <a:lnTo>
                  <a:pt x="0" y="604911"/>
                </a:lnTo>
                <a:close/>
              </a:path>
            </a:pathLst>
          </a:custGeom>
          <a:solidFill>
            <a:srgbClr val="00B050">
              <a:alpha val="4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         Class A lab</a:t>
            </a:r>
          </a:p>
        </p:txBody>
      </p:sp>
      <p:sp>
        <p:nvSpPr>
          <p:cNvPr id="11" name="Freeform 10"/>
          <p:cNvSpPr/>
          <p:nvPr/>
        </p:nvSpPr>
        <p:spPr>
          <a:xfrm>
            <a:off x="5190978" y="3312942"/>
            <a:ext cx="3720905" cy="1069144"/>
          </a:xfrm>
          <a:custGeom>
            <a:avLst/>
            <a:gdLst>
              <a:gd name="connsiteX0" fmla="*/ 3699804 w 3720905"/>
              <a:gd name="connsiteY0" fmla="*/ 203981 h 1069144"/>
              <a:gd name="connsiteX1" fmla="*/ 3720905 w 3720905"/>
              <a:gd name="connsiteY1" fmla="*/ 1062110 h 1069144"/>
              <a:gd name="connsiteX2" fmla="*/ 0 w 3720905"/>
              <a:gd name="connsiteY2" fmla="*/ 1069144 h 1069144"/>
              <a:gd name="connsiteX3" fmla="*/ 7034 w 3720905"/>
              <a:gd name="connsiteY3" fmla="*/ 295421 h 1069144"/>
              <a:gd name="connsiteX4" fmla="*/ 548640 w 3720905"/>
              <a:gd name="connsiteY4" fmla="*/ 274320 h 1069144"/>
              <a:gd name="connsiteX5" fmla="*/ 555674 w 3720905"/>
              <a:gd name="connsiteY5" fmla="*/ 0 h 1069144"/>
              <a:gd name="connsiteX6" fmla="*/ 1561514 w 3720905"/>
              <a:gd name="connsiteY6" fmla="*/ 0 h 1069144"/>
              <a:gd name="connsiteX7" fmla="*/ 1540413 w 3720905"/>
              <a:gd name="connsiteY7" fmla="*/ 253218 h 1069144"/>
              <a:gd name="connsiteX8" fmla="*/ 3699804 w 3720905"/>
              <a:gd name="connsiteY8" fmla="*/ 203981 h 106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20905" h="1069144">
                <a:moveTo>
                  <a:pt x="3699804" y="203981"/>
                </a:moveTo>
                <a:lnTo>
                  <a:pt x="3720905" y="1062110"/>
                </a:lnTo>
                <a:lnTo>
                  <a:pt x="0" y="1069144"/>
                </a:lnTo>
                <a:cubicBezTo>
                  <a:pt x="2345" y="811236"/>
                  <a:pt x="4689" y="553329"/>
                  <a:pt x="7034" y="295421"/>
                </a:cubicBezTo>
                <a:lnTo>
                  <a:pt x="548640" y="274320"/>
                </a:lnTo>
                <a:lnTo>
                  <a:pt x="555674" y="0"/>
                </a:lnTo>
                <a:lnTo>
                  <a:pt x="1561514" y="0"/>
                </a:lnTo>
                <a:lnTo>
                  <a:pt x="1540413" y="253218"/>
                </a:lnTo>
                <a:lnTo>
                  <a:pt x="3699804" y="203981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reeform 15"/>
          <p:cNvSpPr/>
          <p:nvPr/>
        </p:nvSpPr>
        <p:spPr>
          <a:xfrm>
            <a:off x="4044462" y="724486"/>
            <a:ext cx="2342270" cy="2250831"/>
          </a:xfrm>
          <a:custGeom>
            <a:avLst/>
            <a:gdLst>
              <a:gd name="connsiteX0" fmla="*/ 0 w 2342270"/>
              <a:gd name="connsiteY0" fmla="*/ 0 h 2250831"/>
              <a:gd name="connsiteX1" fmla="*/ 105507 w 2342270"/>
              <a:gd name="connsiteY1" fmla="*/ 70339 h 2250831"/>
              <a:gd name="connsiteX2" fmla="*/ 1223889 w 2342270"/>
              <a:gd name="connsiteY2" fmla="*/ 1237957 h 2250831"/>
              <a:gd name="connsiteX3" fmla="*/ 1223889 w 2342270"/>
              <a:gd name="connsiteY3" fmla="*/ 1842868 h 2250831"/>
              <a:gd name="connsiteX4" fmla="*/ 1033975 w 2342270"/>
              <a:gd name="connsiteY4" fmla="*/ 1849902 h 2250831"/>
              <a:gd name="connsiteX5" fmla="*/ 1026941 w 2342270"/>
              <a:gd name="connsiteY5" fmla="*/ 2082019 h 2250831"/>
              <a:gd name="connsiteX6" fmla="*/ 2335236 w 2342270"/>
              <a:gd name="connsiteY6" fmla="*/ 2089052 h 2250831"/>
              <a:gd name="connsiteX7" fmla="*/ 2342270 w 2342270"/>
              <a:gd name="connsiteY7" fmla="*/ 2250831 h 2250831"/>
              <a:gd name="connsiteX8" fmla="*/ 2335236 w 2342270"/>
              <a:gd name="connsiteY8" fmla="*/ 2250831 h 2250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2270" h="2250831">
                <a:moveTo>
                  <a:pt x="0" y="0"/>
                </a:moveTo>
                <a:lnTo>
                  <a:pt x="105507" y="70339"/>
                </a:lnTo>
                <a:lnTo>
                  <a:pt x="1223889" y="1237957"/>
                </a:lnTo>
                <a:lnTo>
                  <a:pt x="1223889" y="1842868"/>
                </a:lnTo>
                <a:lnTo>
                  <a:pt x="1033975" y="1849902"/>
                </a:lnTo>
                <a:lnTo>
                  <a:pt x="1026941" y="2082019"/>
                </a:lnTo>
                <a:lnTo>
                  <a:pt x="2335236" y="2089052"/>
                </a:lnTo>
                <a:lnTo>
                  <a:pt x="2342270" y="2250831"/>
                </a:lnTo>
                <a:lnTo>
                  <a:pt x="2335236" y="2250831"/>
                </a:lnTo>
              </a:path>
            </a:pathLst>
          </a:custGeom>
          <a:ln w="38100">
            <a:solidFill>
              <a:srgbClr val="7030A0"/>
            </a:solidFill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5978770" y="2785402"/>
            <a:ext cx="436098" cy="661182"/>
          </a:xfrm>
          <a:custGeom>
            <a:avLst/>
            <a:gdLst>
              <a:gd name="connsiteX0" fmla="*/ 436098 w 436098"/>
              <a:gd name="connsiteY0" fmla="*/ 189914 h 661182"/>
              <a:gd name="connsiteX1" fmla="*/ 429064 w 436098"/>
              <a:gd name="connsiteY1" fmla="*/ 0 h 661182"/>
              <a:gd name="connsiteX2" fmla="*/ 42203 w 436098"/>
              <a:gd name="connsiteY2" fmla="*/ 7034 h 661182"/>
              <a:gd name="connsiteX3" fmla="*/ 49236 w 436098"/>
              <a:gd name="connsiteY3" fmla="*/ 211016 h 661182"/>
              <a:gd name="connsiteX4" fmla="*/ 0 w 436098"/>
              <a:gd name="connsiteY4" fmla="*/ 661182 h 661182"/>
              <a:gd name="connsiteX5" fmla="*/ 0 w 436098"/>
              <a:gd name="connsiteY5" fmla="*/ 618979 h 661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6098" h="661182">
                <a:moveTo>
                  <a:pt x="436098" y="189914"/>
                </a:moveTo>
                <a:lnTo>
                  <a:pt x="429064" y="0"/>
                </a:lnTo>
                <a:lnTo>
                  <a:pt x="42203" y="7034"/>
                </a:lnTo>
                <a:lnTo>
                  <a:pt x="49236" y="211016"/>
                </a:lnTo>
                <a:lnTo>
                  <a:pt x="0" y="661182"/>
                </a:lnTo>
                <a:lnTo>
                  <a:pt x="0" y="618979"/>
                </a:lnTo>
              </a:path>
            </a:pathLst>
          </a:custGeom>
          <a:ln w="28575"/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 18"/>
          <p:cNvSpPr/>
          <p:nvPr/>
        </p:nvSpPr>
        <p:spPr>
          <a:xfrm>
            <a:off x="4016326" y="773723"/>
            <a:ext cx="2651760" cy="2750234"/>
          </a:xfrm>
          <a:custGeom>
            <a:avLst/>
            <a:gdLst>
              <a:gd name="connsiteX0" fmla="*/ 0 w 2651760"/>
              <a:gd name="connsiteY0" fmla="*/ 0 h 2750234"/>
              <a:gd name="connsiteX1" fmla="*/ 105508 w 2651760"/>
              <a:gd name="connsiteY1" fmla="*/ 56271 h 2750234"/>
              <a:gd name="connsiteX2" fmla="*/ 1223889 w 2651760"/>
              <a:gd name="connsiteY2" fmla="*/ 1216855 h 2750234"/>
              <a:gd name="connsiteX3" fmla="*/ 1216856 w 2651760"/>
              <a:gd name="connsiteY3" fmla="*/ 1758462 h 2750234"/>
              <a:gd name="connsiteX4" fmla="*/ 1019908 w 2651760"/>
              <a:gd name="connsiteY4" fmla="*/ 1765495 h 2750234"/>
              <a:gd name="connsiteX5" fmla="*/ 1019908 w 2651760"/>
              <a:gd name="connsiteY5" fmla="*/ 2060917 h 2750234"/>
              <a:gd name="connsiteX6" fmla="*/ 2103120 w 2651760"/>
              <a:gd name="connsiteY6" fmla="*/ 2074985 h 2750234"/>
              <a:gd name="connsiteX7" fmla="*/ 2103120 w 2651760"/>
              <a:gd name="connsiteY7" fmla="*/ 2243797 h 2750234"/>
              <a:gd name="connsiteX8" fmla="*/ 2222696 w 2651760"/>
              <a:gd name="connsiteY8" fmla="*/ 2426677 h 2750234"/>
              <a:gd name="connsiteX9" fmla="*/ 2651760 w 2651760"/>
              <a:gd name="connsiteY9" fmla="*/ 2433711 h 2750234"/>
              <a:gd name="connsiteX10" fmla="*/ 2616591 w 2651760"/>
              <a:gd name="connsiteY10" fmla="*/ 2750234 h 2750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51760" h="2750234">
                <a:moveTo>
                  <a:pt x="0" y="0"/>
                </a:moveTo>
                <a:lnTo>
                  <a:pt x="105508" y="56271"/>
                </a:lnTo>
                <a:lnTo>
                  <a:pt x="1223889" y="1216855"/>
                </a:lnTo>
                <a:cubicBezTo>
                  <a:pt x="1221545" y="1397391"/>
                  <a:pt x="1219200" y="1577926"/>
                  <a:pt x="1216856" y="1758462"/>
                </a:cubicBezTo>
                <a:lnTo>
                  <a:pt x="1019908" y="1765495"/>
                </a:lnTo>
                <a:lnTo>
                  <a:pt x="1019908" y="2060917"/>
                </a:lnTo>
                <a:lnTo>
                  <a:pt x="2103120" y="2074985"/>
                </a:lnTo>
                <a:lnTo>
                  <a:pt x="2103120" y="2243797"/>
                </a:lnTo>
                <a:lnTo>
                  <a:pt x="2222696" y="2426677"/>
                </a:lnTo>
                <a:lnTo>
                  <a:pt x="2651760" y="2433711"/>
                </a:lnTo>
                <a:lnTo>
                  <a:pt x="2616591" y="2750234"/>
                </a:lnTo>
              </a:path>
            </a:pathLst>
          </a:custGeom>
          <a:noFill/>
          <a:ln w="28575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260794" y="2828176"/>
            <a:ext cx="16417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Target storage</a:t>
            </a:r>
          </a:p>
          <a:p>
            <a:pPr algn="r"/>
            <a:r>
              <a:rPr lang="en-US" sz="1400" dirty="0"/>
              <a:t>MEDICIS/ISOLDE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4865360" y="2988027"/>
            <a:ext cx="886872" cy="441934"/>
          </a:xfrm>
          <a:prstGeom prst="roundRect">
            <a:avLst/>
          </a:prstGeom>
          <a:noFill/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498515" y="2643602"/>
            <a:ext cx="766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Decay Point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6235201" y="2722096"/>
            <a:ext cx="309793" cy="34105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3892931" y="588638"/>
            <a:ext cx="309793" cy="341051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219705" y="487132"/>
            <a:ext cx="11909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Irradiation Point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069163" y="364946"/>
            <a:ext cx="765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HRS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444815" y="3479614"/>
            <a:ext cx="1467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MEDICIS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5727943" y="3400772"/>
            <a:ext cx="750745" cy="800980"/>
          </a:xfrm>
          <a:prstGeom prst="roundRect">
            <a:avLst/>
          </a:prstGeom>
          <a:noFill/>
          <a:ln w="38100">
            <a:solidFill>
              <a:srgbClr val="0047F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659836" y="3453729"/>
            <a:ext cx="20923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MEDICIS Frontend, Separator and Collection chamber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2573" y="815816"/>
            <a:ext cx="26377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Insert target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C000"/>
                </a:solidFill>
              </a:rPr>
              <a:t>12 min – protons stopped (at HRS until 2021)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1440" y="1994746"/>
            <a:ext cx="22121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Retrieve target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7030A0"/>
                </a:solidFill>
              </a:rPr>
              <a:t>12 min – protons stopped (only at HRS)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6152" y="2603294"/>
            <a:ext cx="22121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Decay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</a:rPr>
              <a:t>Until target reaches &lt;1Sv/h (at 26 cm)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8375" y="3260836"/>
            <a:ext cx="22121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47FD"/>
                </a:solidFill>
              </a:rPr>
              <a:t>Install in Frontend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47FD"/>
                </a:solidFill>
              </a:rPr>
              <a:t>Isotope Extraction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7254" y="1473670"/>
            <a:ext cx="22121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Irradiation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B050"/>
                </a:solidFill>
              </a:rPr>
              <a:t>Transparent to ISOLDE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A2B3C19-F524-4DB5-94DE-A5DB77576A5E}"/>
              </a:ext>
            </a:extLst>
          </p:cNvPr>
          <p:cNvSpPr/>
          <p:nvPr/>
        </p:nvSpPr>
        <p:spPr>
          <a:xfrm>
            <a:off x="2674961" y="334370"/>
            <a:ext cx="1624084" cy="2634018"/>
          </a:xfrm>
          <a:custGeom>
            <a:avLst/>
            <a:gdLst>
              <a:gd name="connsiteX0" fmla="*/ 0 w 1624084"/>
              <a:gd name="connsiteY0" fmla="*/ 2634018 h 2634018"/>
              <a:gd name="connsiteX1" fmla="*/ 1624084 w 1624084"/>
              <a:gd name="connsiteY1" fmla="*/ 0 h 2634018"/>
              <a:gd name="connsiteX2" fmla="*/ 1624084 w 1624084"/>
              <a:gd name="connsiteY2" fmla="*/ 0 h 2634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4084" h="2634018">
                <a:moveTo>
                  <a:pt x="0" y="2634018"/>
                </a:moveTo>
                <a:lnTo>
                  <a:pt x="1624084" y="0"/>
                </a:lnTo>
                <a:lnTo>
                  <a:pt x="1624084" y="0"/>
                </a:lnTo>
              </a:path>
            </a:pathLst>
          </a:cu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3439F8B-46C8-4020-9EA5-529747A84571}"/>
              </a:ext>
            </a:extLst>
          </p:cNvPr>
          <p:cNvSpPr txBox="1"/>
          <p:nvPr/>
        </p:nvSpPr>
        <p:spPr>
          <a:xfrm>
            <a:off x="4253818" y="51856"/>
            <a:ext cx="15760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1.4 GeV Protons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721412" y="1272401"/>
            <a:ext cx="1862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Target Area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EC5601E-DEE0-480F-8C19-204BFE4AE4F8}"/>
              </a:ext>
            </a:extLst>
          </p:cNvPr>
          <p:cNvCxnSpPr/>
          <p:nvPr/>
        </p:nvCxnSpPr>
        <p:spPr>
          <a:xfrm flipV="1">
            <a:off x="2675923" y="1272401"/>
            <a:ext cx="204527" cy="1234322"/>
          </a:xfrm>
          <a:prstGeom prst="line">
            <a:avLst/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357941" y="1665235"/>
            <a:ext cx="765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GPS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8C8A87-0410-4F47-BD18-660372BEF023}"/>
              </a:ext>
            </a:extLst>
          </p:cNvPr>
          <p:cNvSpPr txBox="1"/>
          <p:nvPr/>
        </p:nvSpPr>
        <p:spPr>
          <a:xfrm>
            <a:off x="1247323" y="2492610"/>
            <a:ext cx="138371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PT" dirty="0"/>
              <a:t>EoB+12min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41D197B-5F3E-4B6D-9236-105F1567B783}"/>
              </a:ext>
            </a:extLst>
          </p:cNvPr>
          <p:cNvSpPr txBox="1"/>
          <p:nvPr/>
        </p:nvSpPr>
        <p:spPr>
          <a:xfrm>
            <a:off x="1546928" y="3547857"/>
            <a:ext cx="101181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PT" dirty="0"/>
              <a:t>EoB+4h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8110" y="4047265"/>
            <a:ext cx="1847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JP Ramos</a:t>
            </a:r>
          </a:p>
        </p:txBody>
      </p:sp>
    </p:spTree>
    <p:extLst>
      <p:ext uri="{BB962C8B-B14F-4D97-AF65-F5344CB8AC3E}">
        <p14:creationId xmlns:p14="http://schemas.microsoft.com/office/powerpoint/2010/main" val="520932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85479-4CA1-0548-A766-6AF462831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037" y="-37882"/>
            <a:ext cx="8226854" cy="705332"/>
          </a:xfrm>
        </p:spPr>
        <p:txBody>
          <a:bodyPr>
            <a:noAutofit/>
          </a:bodyPr>
          <a:lstStyle/>
          <a:p>
            <a:r>
              <a:rPr lang="en-CH" sz="2400" b="1" dirty="0"/>
              <a:t>MEDICIS Isotope separator beam 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4D353-67A0-454E-97D9-21A27EDB56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29C7B2-B386-5444-9784-CB6EC170C2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B06E84-1A5A-AC44-8F07-E23C5192F12C}"/>
              </a:ext>
            </a:extLst>
          </p:cNvPr>
          <p:cNvSpPr/>
          <p:nvPr/>
        </p:nvSpPr>
        <p:spPr>
          <a:xfrm>
            <a:off x="1806895" y="3779963"/>
            <a:ext cx="3005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2"/>
              </a:rPr>
              <a:t>10.3389/fmed.2021.689281</a:t>
            </a:r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A06D00-0910-C743-8402-31206DEA02D8}"/>
              </a:ext>
            </a:extLst>
          </p:cNvPr>
          <p:cNvSpPr txBox="1"/>
          <p:nvPr/>
        </p:nvSpPr>
        <p:spPr>
          <a:xfrm>
            <a:off x="23393" y="3803991"/>
            <a:ext cx="1783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Y Martinez et al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5EB3332-7C0F-AB44-BB26-A2DC1366D3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32" y="1092515"/>
            <a:ext cx="3517562" cy="263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Content Placeholder 9">
            <a:extLst>
              <a:ext uri="{FF2B5EF4-FFF2-40B4-BE49-F238E27FC236}">
                <a16:creationId xmlns:a16="http://schemas.microsoft.com/office/drawing/2014/main" id="{2BDC2454-F14D-204C-BF5E-441F03BEA7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396" y="2012004"/>
            <a:ext cx="2060898" cy="118317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C81B113-0E4C-6F49-B018-C6232A3B365A}"/>
              </a:ext>
            </a:extLst>
          </p:cNvPr>
          <p:cNvSpPr txBox="1"/>
          <p:nvPr/>
        </p:nvSpPr>
        <p:spPr>
          <a:xfrm>
            <a:off x="2930743" y="3265832"/>
            <a:ext cx="3273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Mass Resolving Power  ∼ 500</a:t>
            </a:r>
          </a:p>
        </p:txBody>
      </p:sp>
      <p:pic>
        <p:nvPicPr>
          <p:cNvPr id="1027" name="Picture 3" descr="page8image1746048336">
            <a:extLst>
              <a:ext uri="{FF2B5EF4-FFF2-40B4-BE49-F238E27FC236}">
                <a16:creationId xmlns:a16="http://schemas.microsoft.com/office/drawing/2014/main" id="{10D576E4-F983-6A40-BFC2-D7701CFC52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309" y="660955"/>
            <a:ext cx="1665072" cy="125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CB6412B-E322-E749-B826-60595907732E}"/>
              </a:ext>
            </a:extLst>
          </p:cNvPr>
          <p:cNvSpPr txBox="1"/>
          <p:nvPr/>
        </p:nvSpPr>
        <p:spPr>
          <a:xfrm>
            <a:off x="6294474" y="1092515"/>
            <a:ext cx="2313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</a:t>
            </a:r>
            <a:r>
              <a:rPr lang="en-CH" dirty="0"/>
              <a:t>nline monitoring of </a:t>
            </a:r>
          </a:p>
          <a:p>
            <a:r>
              <a:rPr lang="en-CH" dirty="0"/>
              <a:t>implantation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8C46E-CABD-D44D-95A7-33E0DAC9DD06}"/>
              </a:ext>
            </a:extLst>
          </p:cNvPr>
          <p:cNvSpPr txBox="1"/>
          <p:nvPr/>
        </p:nvSpPr>
        <p:spPr>
          <a:xfrm>
            <a:off x="6187696" y="2038218"/>
            <a:ext cx="2768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profile + integrated</a:t>
            </a:r>
          </a:p>
          <a:p>
            <a:r>
              <a:rPr lang="en-US" dirty="0"/>
              <a:t>Ion current implantation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91568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hteck 20"/>
          <p:cNvSpPr/>
          <p:nvPr/>
        </p:nvSpPr>
        <p:spPr>
          <a:xfrm>
            <a:off x="304800" y="48816"/>
            <a:ext cx="8699500" cy="447675"/>
          </a:xfrm>
          <a:prstGeom prst="rect">
            <a:avLst/>
          </a:prstGeom>
          <a:solidFill>
            <a:srgbClr val="203D99"/>
          </a:solidFill>
          <a:ln w="28575">
            <a:solidFill>
              <a:srgbClr val="203D99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04800" y="48816"/>
            <a:ext cx="8001000" cy="447675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271463">
              <a:lnSpc>
                <a:spcPct val="100000"/>
              </a:lnSpc>
              <a:defRPr/>
            </a:pPr>
            <a:r>
              <a:rPr lang="de-DE" sz="1875" b="1" dirty="0">
                <a:solidFill>
                  <a:schemeClr val="bg1"/>
                </a:solidFill>
                <a:latin typeface="+mn-lt"/>
              </a:rPr>
              <a:t>MELISSA | MEDICIS Laser Ion Source </a:t>
            </a:r>
            <a:r>
              <a:rPr lang="de-DE" sz="1875" b="1" dirty="0" err="1">
                <a:solidFill>
                  <a:schemeClr val="bg1"/>
                </a:solidFill>
                <a:latin typeface="+mn-lt"/>
              </a:rPr>
              <a:t>for</a:t>
            </a:r>
            <a:r>
              <a:rPr lang="de-DE" sz="1875" b="1" dirty="0">
                <a:solidFill>
                  <a:schemeClr val="bg1"/>
                </a:solidFill>
                <a:latin typeface="+mn-lt"/>
              </a:rPr>
              <a:t> Separator </a:t>
            </a:r>
            <a:r>
              <a:rPr lang="de-DE" sz="1875" b="1" dirty="0" err="1">
                <a:solidFill>
                  <a:schemeClr val="bg1"/>
                </a:solidFill>
                <a:latin typeface="+mn-lt"/>
              </a:rPr>
              <a:t>Assembly</a:t>
            </a:r>
            <a:endParaRPr lang="en-GB" sz="1875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6" descr="C:\Users\Worky\Documents\Майнц\MEDICIS\Uni Logo mit Schriftzug transparen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527" y="4044354"/>
            <a:ext cx="1387078" cy="30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1"/>
          <p:cNvSpPr txBox="1">
            <a:spLocks/>
          </p:cNvSpPr>
          <p:nvPr/>
        </p:nvSpPr>
        <p:spPr>
          <a:xfrm rot="16200000">
            <a:off x="7664250" y="2877432"/>
            <a:ext cx="2626519" cy="17383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600">
                <a:solidFill>
                  <a:schemeClr val="bg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Гадельшин В.М. | Лазеры-2019, Москва (03.10.2019)</a:t>
            </a:r>
            <a:endParaRPr lang="en-US" sz="600" dirty="0">
              <a:solidFill>
                <a:schemeClr val="bg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Rechteck 16"/>
          <p:cNvSpPr>
            <a:spLocks noChangeArrowheads="1"/>
          </p:cNvSpPr>
          <p:nvPr/>
        </p:nvSpPr>
        <p:spPr bwMode="auto">
          <a:xfrm>
            <a:off x="44648" y="496491"/>
            <a:ext cx="6604397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Courier New" panose="02070309020205020404" pitchFamily="49" charset="0"/>
              <a:buChar char="o"/>
            </a:pPr>
            <a:endParaRPr lang="en-US" altLang="de-DE" sz="15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Courier New" panose="02070309020205020404" pitchFamily="49" charset="0"/>
              <a:buChar char="o"/>
            </a:pPr>
            <a:endParaRPr lang="en-US" altLang="de-DE" sz="15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Courier New" panose="02070309020205020404" pitchFamily="49" charset="0"/>
              <a:buChar char="o"/>
            </a:pPr>
            <a:endParaRPr lang="de-DE" altLang="de-DE" sz="15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Courier New" panose="02070309020205020404" pitchFamily="49" charset="0"/>
              <a:buChar char="o"/>
            </a:pPr>
            <a:endParaRPr lang="de-DE" altLang="de-DE" sz="15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Courier New" panose="02070309020205020404" pitchFamily="49" charset="0"/>
              <a:buChar char="o"/>
            </a:pPr>
            <a:endParaRPr lang="en-US" altLang="de-DE" sz="1500" dirty="0"/>
          </a:p>
        </p:txBody>
      </p:sp>
      <p:sp>
        <p:nvSpPr>
          <p:cNvPr id="13" name="Textfeld 14"/>
          <p:cNvSpPr txBox="1">
            <a:spLocks noChangeArrowheads="1"/>
          </p:cNvSpPr>
          <p:nvPr/>
        </p:nvSpPr>
        <p:spPr bwMode="auto">
          <a:xfrm>
            <a:off x="1749935" y="611080"/>
            <a:ext cx="2072878" cy="3000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DE" altLang="de-DE" sz="1350" b="1" dirty="0">
                <a:solidFill>
                  <a:schemeClr val="bg1"/>
                </a:solidFill>
              </a:rPr>
              <a:t>Laser Lab</a:t>
            </a:r>
            <a:endParaRPr lang="en-US" altLang="de-DE" sz="1350" b="1" dirty="0">
              <a:solidFill>
                <a:schemeClr val="bg1"/>
              </a:solidFill>
            </a:endParaRPr>
          </a:p>
        </p:txBody>
      </p:sp>
      <p:sp>
        <p:nvSpPr>
          <p:cNvPr id="14" name="Textfeld 19"/>
          <p:cNvSpPr txBox="1">
            <a:spLocks noChangeArrowheads="1"/>
          </p:cNvSpPr>
          <p:nvPr/>
        </p:nvSpPr>
        <p:spPr bwMode="auto">
          <a:xfrm>
            <a:off x="48219" y="507206"/>
            <a:ext cx="1135923" cy="507831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DE" altLang="de-DE" sz="1350" b="1" dirty="0">
                <a:solidFill>
                  <a:schemeClr val="bg1"/>
                </a:solidFill>
              </a:rPr>
              <a:t>Beam Transport</a:t>
            </a:r>
            <a:endParaRPr lang="en-US" altLang="de-DE" sz="1350" b="1" dirty="0">
              <a:solidFill>
                <a:schemeClr val="bg1"/>
              </a:solidFill>
            </a:endParaRPr>
          </a:p>
        </p:txBody>
      </p:sp>
      <p:pic>
        <p:nvPicPr>
          <p:cNvPr id="1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8" y="1015037"/>
            <a:ext cx="1135923" cy="2019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3129" y="614364"/>
            <a:ext cx="4735682" cy="20201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4D73E2E-C451-CA40-9DE2-108F30C064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6531" y="2401132"/>
            <a:ext cx="2543047" cy="150332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49734FA-A3D3-6746-8106-E4A072C27AE3}"/>
              </a:ext>
            </a:extLst>
          </p:cNvPr>
          <p:cNvSpPr/>
          <p:nvPr/>
        </p:nvSpPr>
        <p:spPr>
          <a:xfrm>
            <a:off x="4383001" y="3966516"/>
            <a:ext cx="30332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hlinkClick r:id="rId7"/>
              </a:rPr>
              <a:t>Gadelshin et al,</a:t>
            </a:r>
          </a:p>
          <a:p>
            <a:r>
              <a:rPr lang="en-GB" sz="1200" dirty="0">
                <a:hlinkClick r:id="rId7"/>
              </a:rPr>
              <a:t>https://doi.org/10.3389/fmed.2021.727557</a:t>
            </a:r>
            <a:endParaRPr lang="en-CH" sz="1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455533-3705-7B46-A267-8300B24F0D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39660" y="953284"/>
            <a:ext cx="3674188" cy="228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28124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-RENILDE-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16134</TotalTime>
  <Words>736</Words>
  <Application>Microsoft Macintosh PowerPoint</Application>
  <PresentationFormat>On-screen Show (16:9)</PresentationFormat>
  <Paragraphs>195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Cambria Math</vt:lpstr>
      <vt:lpstr>Courier New</vt:lpstr>
      <vt:lpstr>Helvetica</vt:lpstr>
      <vt:lpstr>Tahoma</vt:lpstr>
      <vt:lpstr>Wingdings</vt:lpstr>
      <vt:lpstr>CERNCorporate-RENILDE-16-9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Operation</vt:lpstr>
      <vt:lpstr>MEDICIS Isotope separator beam 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Already in the pipeline for 2022 – March is for commissioning/tests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Renilde Vanden Broeck</dc:creator>
  <cp:lastModifiedBy>Thierry Stora</cp:lastModifiedBy>
  <cp:revision>744</cp:revision>
  <cp:lastPrinted>2015-04-10T11:27:47Z</cp:lastPrinted>
  <dcterms:created xsi:type="dcterms:W3CDTF">2014-04-24T09:32:15Z</dcterms:created>
  <dcterms:modified xsi:type="dcterms:W3CDTF">2022-03-09T09:04:25Z</dcterms:modified>
</cp:coreProperties>
</file>