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9" r:id="rId5"/>
    <p:sldId id="294" r:id="rId6"/>
    <p:sldId id="303" r:id="rId7"/>
    <p:sldId id="304" r:id="rId8"/>
    <p:sldId id="305" r:id="rId9"/>
    <p:sldId id="268" r:id="rId10"/>
    <p:sldId id="308" r:id="rId11"/>
    <p:sldId id="316" r:id="rId12"/>
    <p:sldId id="306" r:id="rId13"/>
    <p:sldId id="307" r:id="rId14"/>
    <p:sldId id="319" r:id="rId15"/>
    <p:sldId id="309" r:id="rId16"/>
    <p:sldId id="315" r:id="rId17"/>
    <p:sldId id="313" r:id="rId18"/>
    <p:sldId id="314" r:id="rId19"/>
    <p:sldId id="311" r:id="rId20"/>
    <p:sldId id="317" r:id="rId21"/>
    <p:sldId id="310" r:id="rId22"/>
    <p:sldId id="318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86"/>
  </p:normalViewPr>
  <p:slideViewPr>
    <p:cSldViewPr snapToObjects="1">
      <p:cViewPr varScale="1">
        <p:scale>
          <a:sx n="113" d="100"/>
          <a:sy n="113" d="100"/>
        </p:scale>
        <p:origin x="22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019340-465D-4E34-9859-A844D6597E7E}" type="doc">
      <dgm:prSet loTypeId="urn:microsoft.com/office/officeart/2005/8/layout/radial5" loCatId="cycle" qsTypeId="urn:microsoft.com/office/officeart/2009/2/quickstyle/3d8" qsCatId="3D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A169187A-053E-4375-AB1C-03192E8E17B3}">
      <dgm:prSet phldrT="[Text]"/>
      <dgm:spPr/>
      <dgm:t>
        <a:bodyPr/>
        <a:lstStyle/>
        <a:p>
          <a:r>
            <a:rPr lang="de-DE" dirty="0"/>
            <a:t>Survey &amp; Alignment</a:t>
          </a:r>
        </a:p>
      </dgm:t>
    </dgm:pt>
    <dgm:pt modelId="{03236E9A-2FBC-4D9D-B72C-513FBAF313AC}" type="parTrans" cxnId="{F6D2BE80-7A01-4E1D-B891-9DBC5CB766C5}">
      <dgm:prSet/>
      <dgm:spPr/>
      <dgm:t>
        <a:bodyPr/>
        <a:lstStyle/>
        <a:p>
          <a:endParaRPr lang="de-DE"/>
        </a:p>
      </dgm:t>
    </dgm:pt>
    <dgm:pt modelId="{5F203753-0321-4A8D-A2C5-632353C2B580}" type="sibTrans" cxnId="{F6D2BE80-7A01-4E1D-B891-9DBC5CB766C5}">
      <dgm:prSet/>
      <dgm:spPr/>
      <dgm:t>
        <a:bodyPr/>
        <a:lstStyle/>
        <a:p>
          <a:endParaRPr lang="de-DE"/>
        </a:p>
      </dgm:t>
    </dgm:pt>
    <dgm:pt modelId="{C6030ECC-D3B5-46B8-8964-B2440846633E}">
      <dgm:prSet phldrT="[Text]"/>
      <dgm:spPr/>
      <dgm:t>
        <a:bodyPr/>
        <a:lstStyle/>
        <a:p>
          <a:r>
            <a:rPr lang="de-DE" dirty="0" err="1"/>
            <a:t>Increasing</a:t>
          </a:r>
          <a:r>
            <a:rPr lang="de-DE" dirty="0"/>
            <a:t> </a:t>
          </a:r>
          <a:r>
            <a:rPr lang="de-DE" dirty="0" err="1"/>
            <a:t>radiation</a:t>
          </a:r>
          <a:r>
            <a:rPr lang="de-DE" dirty="0"/>
            <a:t> </a:t>
          </a:r>
          <a:r>
            <a:rPr lang="de-DE" dirty="0" err="1"/>
            <a:t>levels</a:t>
          </a:r>
          <a:endParaRPr lang="de-DE" dirty="0"/>
        </a:p>
      </dgm:t>
    </dgm:pt>
    <dgm:pt modelId="{B79B4929-732E-41CE-B286-39BF4D101620}" type="parTrans" cxnId="{6CCA6F9D-896C-415C-8A36-C64DAEBDD4C3}">
      <dgm:prSet/>
      <dgm:spPr/>
      <dgm:t>
        <a:bodyPr/>
        <a:lstStyle/>
        <a:p>
          <a:endParaRPr lang="de-DE"/>
        </a:p>
      </dgm:t>
    </dgm:pt>
    <dgm:pt modelId="{84A84E23-A706-4677-9568-DE199FBAAE1E}" type="sibTrans" cxnId="{6CCA6F9D-896C-415C-8A36-C64DAEBDD4C3}">
      <dgm:prSet/>
      <dgm:spPr/>
      <dgm:t>
        <a:bodyPr/>
        <a:lstStyle/>
        <a:p>
          <a:endParaRPr lang="de-DE"/>
        </a:p>
      </dgm:t>
    </dgm:pt>
    <dgm:pt modelId="{656827A8-01F9-4AEC-8788-8AE1239202F6}">
      <dgm:prSet phldrT="[Text]"/>
      <dgm:spPr/>
      <dgm:t>
        <a:bodyPr/>
        <a:lstStyle/>
        <a:p>
          <a:r>
            <a:rPr lang="de-DE" dirty="0"/>
            <a:t>Time </a:t>
          </a:r>
          <a:r>
            <a:rPr lang="de-DE" dirty="0" err="1"/>
            <a:t>constraints</a:t>
          </a:r>
          <a:endParaRPr lang="de-DE" dirty="0"/>
        </a:p>
      </dgm:t>
    </dgm:pt>
    <dgm:pt modelId="{A79CC8EE-B495-41E7-BAC0-88353A4F8FDB}" type="parTrans" cxnId="{7F92DDE0-C988-46FD-A99A-A3B31CDE67A4}">
      <dgm:prSet/>
      <dgm:spPr/>
      <dgm:t>
        <a:bodyPr/>
        <a:lstStyle/>
        <a:p>
          <a:endParaRPr lang="de-DE"/>
        </a:p>
      </dgm:t>
    </dgm:pt>
    <dgm:pt modelId="{FBD0EC83-FADE-458A-B926-C50FB01BBB56}" type="sibTrans" cxnId="{7F92DDE0-C988-46FD-A99A-A3B31CDE67A4}">
      <dgm:prSet/>
      <dgm:spPr/>
      <dgm:t>
        <a:bodyPr/>
        <a:lstStyle/>
        <a:p>
          <a:endParaRPr lang="de-DE"/>
        </a:p>
      </dgm:t>
    </dgm:pt>
    <dgm:pt modelId="{A5562C7B-3FA4-4D83-8B72-34907F7AE36E}">
      <dgm:prSet phldrT="[Text]"/>
      <dgm:spPr/>
      <dgm:t>
        <a:bodyPr/>
        <a:lstStyle/>
        <a:p>
          <a:r>
            <a:rPr lang="de-DE" dirty="0"/>
            <a:t>Precision &amp; </a:t>
          </a:r>
          <a:r>
            <a:rPr lang="de-DE" dirty="0" err="1"/>
            <a:t>Accuracy</a:t>
          </a:r>
          <a:endParaRPr lang="de-DE" dirty="0"/>
        </a:p>
      </dgm:t>
    </dgm:pt>
    <dgm:pt modelId="{E14FFD4A-F46E-4206-A2DA-489BE92A1AC7}" type="parTrans" cxnId="{6A853B3F-4FFF-40E6-8BA1-8F7A9412CAE3}">
      <dgm:prSet/>
      <dgm:spPr/>
      <dgm:t>
        <a:bodyPr/>
        <a:lstStyle/>
        <a:p>
          <a:endParaRPr lang="de-DE"/>
        </a:p>
      </dgm:t>
    </dgm:pt>
    <dgm:pt modelId="{A59A292E-DF07-4FAA-8779-C98ACD9E34EC}" type="sibTrans" cxnId="{6A853B3F-4FFF-40E6-8BA1-8F7A9412CAE3}">
      <dgm:prSet/>
      <dgm:spPr/>
      <dgm:t>
        <a:bodyPr/>
        <a:lstStyle/>
        <a:p>
          <a:endParaRPr lang="de-DE"/>
        </a:p>
      </dgm:t>
    </dgm:pt>
    <dgm:pt modelId="{27656A3E-F303-44A8-A0A8-E8AF0C0C2BD2}">
      <dgm:prSet phldrT="[Text]"/>
      <dgm:spPr/>
      <dgm:t>
        <a:bodyPr/>
        <a:lstStyle/>
        <a:p>
          <a:r>
            <a:rPr lang="de-DE" dirty="0" err="1"/>
            <a:t>Machine</a:t>
          </a:r>
          <a:r>
            <a:rPr lang="de-DE" dirty="0"/>
            <a:t>- </a:t>
          </a:r>
          <a:r>
            <a:rPr lang="de-DE" dirty="0" err="1"/>
            <a:t>dimension</a:t>
          </a:r>
          <a:endParaRPr lang="de-DE" dirty="0"/>
        </a:p>
      </dgm:t>
    </dgm:pt>
    <dgm:pt modelId="{D96BE962-BAE7-4F2B-AE29-B422D8667FD0}" type="parTrans" cxnId="{9E189FFE-30D0-4926-9205-CDF45E8AB0E2}">
      <dgm:prSet/>
      <dgm:spPr/>
      <dgm:t>
        <a:bodyPr/>
        <a:lstStyle/>
        <a:p>
          <a:endParaRPr lang="de-DE"/>
        </a:p>
      </dgm:t>
    </dgm:pt>
    <dgm:pt modelId="{00F8D887-529B-4456-873F-64E34872A929}" type="sibTrans" cxnId="{9E189FFE-30D0-4926-9205-CDF45E8AB0E2}">
      <dgm:prSet/>
      <dgm:spPr/>
      <dgm:t>
        <a:bodyPr/>
        <a:lstStyle/>
        <a:p>
          <a:endParaRPr lang="de-DE"/>
        </a:p>
      </dgm:t>
    </dgm:pt>
    <dgm:pt modelId="{8E0B7DF2-15A5-4848-B060-52CF60B0E6EE}" type="pres">
      <dgm:prSet presAssocID="{71019340-465D-4E34-9859-A844D6597E7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5DAD3AC-1EE5-408F-9978-8C2D6DBE5DEA}" type="pres">
      <dgm:prSet presAssocID="{A169187A-053E-4375-AB1C-03192E8E17B3}" presName="centerShape" presStyleLbl="node0" presStyleIdx="0" presStyleCnt="1"/>
      <dgm:spPr/>
    </dgm:pt>
    <dgm:pt modelId="{714C2396-C0BF-4E7B-ACE7-76BEF86CFAFC}" type="pres">
      <dgm:prSet presAssocID="{B79B4929-732E-41CE-B286-39BF4D101620}" presName="parTrans" presStyleLbl="sibTrans2D1" presStyleIdx="0" presStyleCnt="4" custAng="10800000"/>
      <dgm:spPr/>
    </dgm:pt>
    <dgm:pt modelId="{7F6440AC-9671-45DC-B19F-67164A71DC3F}" type="pres">
      <dgm:prSet presAssocID="{B79B4929-732E-41CE-B286-39BF4D101620}" presName="connectorText" presStyleLbl="sibTrans2D1" presStyleIdx="0" presStyleCnt="4"/>
      <dgm:spPr/>
    </dgm:pt>
    <dgm:pt modelId="{5A541946-625C-48BF-B09F-AC24CBAC4550}" type="pres">
      <dgm:prSet presAssocID="{C6030ECC-D3B5-46B8-8964-B2440846633E}" presName="node" presStyleLbl="node1" presStyleIdx="0" presStyleCnt="4">
        <dgm:presLayoutVars>
          <dgm:bulletEnabled val="1"/>
        </dgm:presLayoutVars>
      </dgm:prSet>
      <dgm:spPr/>
    </dgm:pt>
    <dgm:pt modelId="{9C55F16B-CDE2-4FDD-8AB0-0FE943EF298B}" type="pres">
      <dgm:prSet presAssocID="{A79CC8EE-B495-41E7-BAC0-88353A4F8FDB}" presName="parTrans" presStyleLbl="sibTrans2D1" presStyleIdx="1" presStyleCnt="4" custAng="10800000"/>
      <dgm:spPr/>
    </dgm:pt>
    <dgm:pt modelId="{5677D5EF-D3DD-4ACC-B3F5-250C7EFC0AF0}" type="pres">
      <dgm:prSet presAssocID="{A79CC8EE-B495-41E7-BAC0-88353A4F8FDB}" presName="connectorText" presStyleLbl="sibTrans2D1" presStyleIdx="1" presStyleCnt="4"/>
      <dgm:spPr/>
    </dgm:pt>
    <dgm:pt modelId="{BE8299AC-6ADC-456E-A130-EB1A5606A5CD}" type="pres">
      <dgm:prSet presAssocID="{656827A8-01F9-4AEC-8788-8AE1239202F6}" presName="node" presStyleLbl="node1" presStyleIdx="1" presStyleCnt="4">
        <dgm:presLayoutVars>
          <dgm:bulletEnabled val="1"/>
        </dgm:presLayoutVars>
      </dgm:prSet>
      <dgm:spPr/>
    </dgm:pt>
    <dgm:pt modelId="{5D04917A-0F90-4372-89B1-DF912A14CC4D}" type="pres">
      <dgm:prSet presAssocID="{E14FFD4A-F46E-4206-A2DA-489BE92A1AC7}" presName="parTrans" presStyleLbl="sibTrans2D1" presStyleIdx="2" presStyleCnt="4" custAng="10800000"/>
      <dgm:spPr/>
    </dgm:pt>
    <dgm:pt modelId="{A11D8C16-202C-4DD0-892D-155FDC74350C}" type="pres">
      <dgm:prSet presAssocID="{E14FFD4A-F46E-4206-A2DA-489BE92A1AC7}" presName="connectorText" presStyleLbl="sibTrans2D1" presStyleIdx="2" presStyleCnt="4"/>
      <dgm:spPr/>
    </dgm:pt>
    <dgm:pt modelId="{927AE5DB-D202-4B7E-B473-D564BD3BF463}" type="pres">
      <dgm:prSet presAssocID="{A5562C7B-3FA4-4D83-8B72-34907F7AE36E}" presName="node" presStyleLbl="node1" presStyleIdx="2" presStyleCnt="4">
        <dgm:presLayoutVars>
          <dgm:bulletEnabled val="1"/>
        </dgm:presLayoutVars>
      </dgm:prSet>
      <dgm:spPr/>
    </dgm:pt>
    <dgm:pt modelId="{FF78705B-47E5-4C38-9021-3AAAD02A52B8}" type="pres">
      <dgm:prSet presAssocID="{D96BE962-BAE7-4F2B-AE29-B422D8667FD0}" presName="parTrans" presStyleLbl="sibTrans2D1" presStyleIdx="3" presStyleCnt="4" custAng="10800000"/>
      <dgm:spPr/>
    </dgm:pt>
    <dgm:pt modelId="{A32A419C-8FF8-46C0-AB38-526FEBFD56FF}" type="pres">
      <dgm:prSet presAssocID="{D96BE962-BAE7-4F2B-AE29-B422D8667FD0}" presName="connectorText" presStyleLbl="sibTrans2D1" presStyleIdx="3" presStyleCnt="4"/>
      <dgm:spPr/>
    </dgm:pt>
    <dgm:pt modelId="{ACC381DE-2BE0-45A5-9AA8-ADB6E76363B8}" type="pres">
      <dgm:prSet presAssocID="{27656A3E-F303-44A8-A0A8-E8AF0C0C2BD2}" presName="node" presStyleLbl="node1" presStyleIdx="3" presStyleCnt="4">
        <dgm:presLayoutVars>
          <dgm:bulletEnabled val="1"/>
        </dgm:presLayoutVars>
      </dgm:prSet>
      <dgm:spPr/>
    </dgm:pt>
  </dgm:ptLst>
  <dgm:cxnLst>
    <dgm:cxn modelId="{C439F50D-7459-4730-9D63-1AEA0C20899A}" type="presOf" srcId="{71019340-465D-4E34-9859-A844D6597E7E}" destId="{8E0B7DF2-15A5-4848-B060-52CF60B0E6EE}" srcOrd="0" destOrd="0" presId="urn:microsoft.com/office/officeart/2005/8/layout/radial5"/>
    <dgm:cxn modelId="{DAA86E0F-D018-47E4-B672-109436E0AD3A}" type="presOf" srcId="{A79CC8EE-B495-41E7-BAC0-88353A4F8FDB}" destId="{5677D5EF-D3DD-4ACC-B3F5-250C7EFC0AF0}" srcOrd="1" destOrd="0" presId="urn:microsoft.com/office/officeart/2005/8/layout/radial5"/>
    <dgm:cxn modelId="{9BA8740F-EE7B-4E51-9BD7-210BD6216CCE}" type="presOf" srcId="{A79CC8EE-B495-41E7-BAC0-88353A4F8FDB}" destId="{9C55F16B-CDE2-4FDD-8AB0-0FE943EF298B}" srcOrd="0" destOrd="0" presId="urn:microsoft.com/office/officeart/2005/8/layout/radial5"/>
    <dgm:cxn modelId="{F1C0B430-67F7-4C58-94F4-5230D79D573E}" type="presOf" srcId="{B79B4929-732E-41CE-B286-39BF4D101620}" destId="{714C2396-C0BF-4E7B-ACE7-76BEF86CFAFC}" srcOrd="0" destOrd="0" presId="urn:microsoft.com/office/officeart/2005/8/layout/radial5"/>
    <dgm:cxn modelId="{6A853B3F-4FFF-40E6-8BA1-8F7A9412CAE3}" srcId="{A169187A-053E-4375-AB1C-03192E8E17B3}" destId="{A5562C7B-3FA4-4D83-8B72-34907F7AE36E}" srcOrd="2" destOrd="0" parTransId="{E14FFD4A-F46E-4206-A2DA-489BE92A1AC7}" sibTransId="{A59A292E-DF07-4FAA-8779-C98ACD9E34EC}"/>
    <dgm:cxn modelId="{4E4F6343-8ED4-47A2-8DEF-1FB03192C423}" type="presOf" srcId="{A5562C7B-3FA4-4D83-8B72-34907F7AE36E}" destId="{927AE5DB-D202-4B7E-B473-D564BD3BF463}" srcOrd="0" destOrd="0" presId="urn:microsoft.com/office/officeart/2005/8/layout/radial5"/>
    <dgm:cxn modelId="{64B54843-8D44-4C6A-834A-32A88C9C2C07}" type="presOf" srcId="{A169187A-053E-4375-AB1C-03192E8E17B3}" destId="{E5DAD3AC-1EE5-408F-9978-8C2D6DBE5DEA}" srcOrd="0" destOrd="0" presId="urn:microsoft.com/office/officeart/2005/8/layout/radial5"/>
    <dgm:cxn modelId="{71D6AB68-5646-43CE-AC23-6026559D0679}" type="presOf" srcId="{B79B4929-732E-41CE-B286-39BF4D101620}" destId="{7F6440AC-9671-45DC-B19F-67164A71DC3F}" srcOrd="1" destOrd="0" presId="urn:microsoft.com/office/officeart/2005/8/layout/radial5"/>
    <dgm:cxn modelId="{6A80E74F-0227-4F52-8B30-A04F5F4561D7}" type="presOf" srcId="{E14FFD4A-F46E-4206-A2DA-489BE92A1AC7}" destId="{5D04917A-0F90-4372-89B1-DF912A14CC4D}" srcOrd="0" destOrd="0" presId="urn:microsoft.com/office/officeart/2005/8/layout/radial5"/>
    <dgm:cxn modelId="{44B57F53-D5CE-4C34-99AA-34DBEFCE4905}" type="presOf" srcId="{E14FFD4A-F46E-4206-A2DA-489BE92A1AC7}" destId="{A11D8C16-202C-4DD0-892D-155FDC74350C}" srcOrd="1" destOrd="0" presId="urn:microsoft.com/office/officeart/2005/8/layout/radial5"/>
    <dgm:cxn modelId="{F6D2BE80-7A01-4E1D-B891-9DBC5CB766C5}" srcId="{71019340-465D-4E34-9859-A844D6597E7E}" destId="{A169187A-053E-4375-AB1C-03192E8E17B3}" srcOrd="0" destOrd="0" parTransId="{03236E9A-2FBC-4D9D-B72C-513FBAF313AC}" sibTransId="{5F203753-0321-4A8D-A2C5-632353C2B580}"/>
    <dgm:cxn modelId="{6CCA6F9D-896C-415C-8A36-C64DAEBDD4C3}" srcId="{A169187A-053E-4375-AB1C-03192E8E17B3}" destId="{C6030ECC-D3B5-46B8-8964-B2440846633E}" srcOrd="0" destOrd="0" parTransId="{B79B4929-732E-41CE-B286-39BF4D101620}" sibTransId="{84A84E23-A706-4677-9568-DE199FBAAE1E}"/>
    <dgm:cxn modelId="{BA0ACFAC-1082-450B-92E3-0E03F5BAD8A3}" type="presOf" srcId="{C6030ECC-D3B5-46B8-8964-B2440846633E}" destId="{5A541946-625C-48BF-B09F-AC24CBAC4550}" srcOrd="0" destOrd="0" presId="urn:microsoft.com/office/officeart/2005/8/layout/radial5"/>
    <dgm:cxn modelId="{157FA6C3-B338-47F3-BA6D-CF4D4FD2A129}" type="presOf" srcId="{27656A3E-F303-44A8-A0A8-E8AF0C0C2BD2}" destId="{ACC381DE-2BE0-45A5-9AA8-ADB6E76363B8}" srcOrd="0" destOrd="0" presId="urn:microsoft.com/office/officeart/2005/8/layout/radial5"/>
    <dgm:cxn modelId="{168555D7-1767-4FA2-88FC-1A94FD1C9658}" type="presOf" srcId="{D96BE962-BAE7-4F2B-AE29-B422D8667FD0}" destId="{FF78705B-47E5-4C38-9021-3AAAD02A52B8}" srcOrd="0" destOrd="0" presId="urn:microsoft.com/office/officeart/2005/8/layout/radial5"/>
    <dgm:cxn modelId="{216FB8DD-BB2D-4FD9-BC3B-0D9FC59C2EC7}" type="presOf" srcId="{656827A8-01F9-4AEC-8788-8AE1239202F6}" destId="{BE8299AC-6ADC-456E-A130-EB1A5606A5CD}" srcOrd="0" destOrd="0" presId="urn:microsoft.com/office/officeart/2005/8/layout/radial5"/>
    <dgm:cxn modelId="{7F92DDE0-C988-46FD-A99A-A3B31CDE67A4}" srcId="{A169187A-053E-4375-AB1C-03192E8E17B3}" destId="{656827A8-01F9-4AEC-8788-8AE1239202F6}" srcOrd="1" destOrd="0" parTransId="{A79CC8EE-B495-41E7-BAC0-88353A4F8FDB}" sibTransId="{FBD0EC83-FADE-458A-B926-C50FB01BBB56}"/>
    <dgm:cxn modelId="{121100FC-1133-438B-8024-88C5624FA8DD}" type="presOf" srcId="{D96BE962-BAE7-4F2B-AE29-B422D8667FD0}" destId="{A32A419C-8FF8-46C0-AB38-526FEBFD56FF}" srcOrd="1" destOrd="0" presId="urn:microsoft.com/office/officeart/2005/8/layout/radial5"/>
    <dgm:cxn modelId="{9E189FFE-30D0-4926-9205-CDF45E8AB0E2}" srcId="{A169187A-053E-4375-AB1C-03192E8E17B3}" destId="{27656A3E-F303-44A8-A0A8-E8AF0C0C2BD2}" srcOrd="3" destOrd="0" parTransId="{D96BE962-BAE7-4F2B-AE29-B422D8667FD0}" sibTransId="{00F8D887-529B-4456-873F-64E34872A929}"/>
    <dgm:cxn modelId="{447C1368-3041-4AC1-915E-01D8ED02731D}" type="presParOf" srcId="{8E0B7DF2-15A5-4848-B060-52CF60B0E6EE}" destId="{E5DAD3AC-1EE5-408F-9978-8C2D6DBE5DEA}" srcOrd="0" destOrd="0" presId="urn:microsoft.com/office/officeart/2005/8/layout/radial5"/>
    <dgm:cxn modelId="{32D0552A-6627-4CB1-8F00-7738604AD271}" type="presParOf" srcId="{8E0B7DF2-15A5-4848-B060-52CF60B0E6EE}" destId="{714C2396-C0BF-4E7B-ACE7-76BEF86CFAFC}" srcOrd="1" destOrd="0" presId="urn:microsoft.com/office/officeart/2005/8/layout/radial5"/>
    <dgm:cxn modelId="{ABCF333D-D489-46AB-AA67-B7C44DF71802}" type="presParOf" srcId="{714C2396-C0BF-4E7B-ACE7-76BEF86CFAFC}" destId="{7F6440AC-9671-45DC-B19F-67164A71DC3F}" srcOrd="0" destOrd="0" presId="urn:microsoft.com/office/officeart/2005/8/layout/radial5"/>
    <dgm:cxn modelId="{792449A9-B439-4AD6-B651-58E33221D48F}" type="presParOf" srcId="{8E0B7DF2-15A5-4848-B060-52CF60B0E6EE}" destId="{5A541946-625C-48BF-B09F-AC24CBAC4550}" srcOrd="2" destOrd="0" presId="urn:microsoft.com/office/officeart/2005/8/layout/radial5"/>
    <dgm:cxn modelId="{054C1FD9-6EBE-4DBD-B07A-A29E83C36F89}" type="presParOf" srcId="{8E0B7DF2-15A5-4848-B060-52CF60B0E6EE}" destId="{9C55F16B-CDE2-4FDD-8AB0-0FE943EF298B}" srcOrd="3" destOrd="0" presId="urn:microsoft.com/office/officeart/2005/8/layout/radial5"/>
    <dgm:cxn modelId="{767A5810-D54F-4652-92C1-9292DBB628A0}" type="presParOf" srcId="{9C55F16B-CDE2-4FDD-8AB0-0FE943EF298B}" destId="{5677D5EF-D3DD-4ACC-B3F5-250C7EFC0AF0}" srcOrd="0" destOrd="0" presId="urn:microsoft.com/office/officeart/2005/8/layout/radial5"/>
    <dgm:cxn modelId="{61FA5783-7278-4911-8811-F00B6058DF64}" type="presParOf" srcId="{8E0B7DF2-15A5-4848-B060-52CF60B0E6EE}" destId="{BE8299AC-6ADC-456E-A130-EB1A5606A5CD}" srcOrd="4" destOrd="0" presId="urn:microsoft.com/office/officeart/2005/8/layout/radial5"/>
    <dgm:cxn modelId="{DAA9AFAE-638A-4FE7-810A-3A67990923DC}" type="presParOf" srcId="{8E0B7DF2-15A5-4848-B060-52CF60B0E6EE}" destId="{5D04917A-0F90-4372-89B1-DF912A14CC4D}" srcOrd="5" destOrd="0" presId="urn:microsoft.com/office/officeart/2005/8/layout/radial5"/>
    <dgm:cxn modelId="{E9C55F81-136F-45B7-90A6-2E43977FA6AE}" type="presParOf" srcId="{5D04917A-0F90-4372-89B1-DF912A14CC4D}" destId="{A11D8C16-202C-4DD0-892D-155FDC74350C}" srcOrd="0" destOrd="0" presId="urn:microsoft.com/office/officeart/2005/8/layout/radial5"/>
    <dgm:cxn modelId="{70A8B63C-BB8E-47AE-9306-6003E2EAC5F0}" type="presParOf" srcId="{8E0B7DF2-15A5-4848-B060-52CF60B0E6EE}" destId="{927AE5DB-D202-4B7E-B473-D564BD3BF463}" srcOrd="6" destOrd="0" presId="urn:microsoft.com/office/officeart/2005/8/layout/radial5"/>
    <dgm:cxn modelId="{947D91B3-991A-4F3C-8262-8BBC0C3CA951}" type="presParOf" srcId="{8E0B7DF2-15A5-4848-B060-52CF60B0E6EE}" destId="{FF78705B-47E5-4C38-9021-3AAAD02A52B8}" srcOrd="7" destOrd="0" presId="urn:microsoft.com/office/officeart/2005/8/layout/radial5"/>
    <dgm:cxn modelId="{449CAFA8-B70B-4803-BF39-0EED154C2837}" type="presParOf" srcId="{FF78705B-47E5-4C38-9021-3AAAD02A52B8}" destId="{A32A419C-8FF8-46C0-AB38-526FEBFD56FF}" srcOrd="0" destOrd="0" presId="urn:microsoft.com/office/officeart/2005/8/layout/radial5"/>
    <dgm:cxn modelId="{AB756267-F511-44B3-8290-564590CFB940}" type="presParOf" srcId="{8E0B7DF2-15A5-4848-B060-52CF60B0E6EE}" destId="{ACC381DE-2BE0-45A5-9AA8-ADB6E76363B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976905-A6D1-4EFE-8662-3D2675FFC06B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0FFCD6D0-2A96-40B1-A695-702B0C5C8216}">
      <dgm:prSet phldrT="[Text]"/>
      <dgm:spPr/>
      <dgm:t>
        <a:bodyPr/>
        <a:lstStyle/>
        <a:p>
          <a:r>
            <a:rPr lang="de-DE" dirty="0">
              <a:solidFill>
                <a:schemeClr val="bg1">
                  <a:lumMod val="65000"/>
                </a:schemeClr>
              </a:solidFill>
            </a:rPr>
            <a:t>Needs</a:t>
          </a:r>
        </a:p>
      </dgm:t>
    </dgm:pt>
    <dgm:pt modelId="{F99DB465-5E15-439B-A49A-A1540F5F92C2}" type="parTrans" cxnId="{C795DFFF-C1EC-493F-B1F7-49B4F0DD9DCF}">
      <dgm:prSet/>
      <dgm:spPr/>
      <dgm:t>
        <a:bodyPr/>
        <a:lstStyle/>
        <a:p>
          <a:endParaRPr lang="de-DE"/>
        </a:p>
      </dgm:t>
    </dgm:pt>
    <dgm:pt modelId="{33A88D44-084B-4FD8-8BC4-9C8999DCDB97}" type="sibTrans" cxnId="{C795DFFF-C1EC-493F-B1F7-49B4F0DD9DCF}">
      <dgm:prSet/>
      <dgm:spPr/>
      <dgm:t>
        <a:bodyPr/>
        <a:lstStyle/>
        <a:p>
          <a:endParaRPr lang="de-DE"/>
        </a:p>
      </dgm:t>
    </dgm:pt>
    <dgm:pt modelId="{1DF716B0-0B82-43DF-B8E7-B6A309EBF5CF}">
      <dgm:prSet phldrT="[Text]"/>
      <dgm:spPr/>
      <dgm:t>
        <a:bodyPr/>
        <a:lstStyle/>
        <a:p>
          <a:r>
            <a:rPr lang="de-DE" dirty="0" err="1">
              <a:solidFill>
                <a:schemeClr val="bg1">
                  <a:lumMod val="65000"/>
                </a:schemeClr>
              </a:solidFill>
            </a:rPr>
            <a:t>Constraints</a:t>
          </a:r>
          <a:endParaRPr lang="de-DE" dirty="0">
            <a:solidFill>
              <a:schemeClr val="bg1">
                <a:lumMod val="65000"/>
              </a:schemeClr>
            </a:solidFill>
          </a:endParaRPr>
        </a:p>
      </dgm:t>
    </dgm:pt>
    <dgm:pt modelId="{5810D1AB-F75C-48F3-8CAC-5488B3E89724}" type="parTrans" cxnId="{FDD6B90D-6D25-402C-9420-1B87D31922F6}">
      <dgm:prSet/>
      <dgm:spPr/>
      <dgm:t>
        <a:bodyPr/>
        <a:lstStyle/>
        <a:p>
          <a:endParaRPr lang="de-DE"/>
        </a:p>
      </dgm:t>
    </dgm:pt>
    <dgm:pt modelId="{ABAB819A-36BE-42E6-AC50-629BAA2B9F90}" type="sibTrans" cxnId="{FDD6B90D-6D25-402C-9420-1B87D31922F6}">
      <dgm:prSet/>
      <dgm:spPr/>
      <dgm:t>
        <a:bodyPr/>
        <a:lstStyle/>
        <a:p>
          <a:endParaRPr lang="de-DE"/>
        </a:p>
      </dgm:t>
    </dgm:pt>
    <dgm:pt modelId="{CF2703E6-5FDD-4DEE-A38D-C411B6947C80}">
      <dgm:prSet phldrT="[Text]"/>
      <dgm:spPr/>
      <dgm:t>
        <a:bodyPr/>
        <a:lstStyle/>
        <a:p>
          <a:r>
            <a:rPr lang="de-DE" b="1" dirty="0"/>
            <a:t>Studies</a:t>
          </a:r>
        </a:p>
      </dgm:t>
    </dgm:pt>
    <dgm:pt modelId="{C28AAE99-1EC4-4247-A0DE-F96808DD964A}" type="parTrans" cxnId="{6923C3BC-5CE7-46E8-8BD0-5740C8CBDD74}">
      <dgm:prSet/>
      <dgm:spPr/>
      <dgm:t>
        <a:bodyPr/>
        <a:lstStyle/>
        <a:p>
          <a:endParaRPr lang="de-DE"/>
        </a:p>
      </dgm:t>
    </dgm:pt>
    <dgm:pt modelId="{3C88A592-C53D-4287-8D4E-8A43CCE1A177}" type="sibTrans" cxnId="{6923C3BC-5CE7-46E8-8BD0-5740C8CBDD74}">
      <dgm:prSet/>
      <dgm:spPr/>
      <dgm:t>
        <a:bodyPr/>
        <a:lstStyle/>
        <a:p>
          <a:endParaRPr lang="de-DE"/>
        </a:p>
      </dgm:t>
    </dgm:pt>
    <dgm:pt modelId="{3701054E-27C5-4C4B-BF0E-A5D81646F16B}">
      <dgm:prSet phldrT="[Text]"/>
      <dgm:spPr/>
      <dgm:t>
        <a:bodyPr/>
        <a:lstStyle/>
        <a:p>
          <a:r>
            <a:rPr lang="de-DE" dirty="0"/>
            <a:t>Solutions</a:t>
          </a:r>
        </a:p>
      </dgm:t>
    </dgm:pt>
    <dgm:pt modelId="{7165791C-2AE9-456E-8333-422FD4C3D1EA}" type="parTrans" cxnId="{22744445-62B5-469F-8C85-BF24E01906CC}">
      <dgm:prSet/>
      <dgm:spPr/>
      <dgm:t>
        <a:bodyPr/>
        <a:lstStyle/>
        <a:p>
          <a:endParaRPr lang="de-DE"/>
        </a:p>
      </dgm:t>
    </dgm:pt>
    <dgm:pt modelId="{B308434B-C2DE-4CD2-A5DA-ECE15248FA47}" type="sibTrans" cxnId="{22744445-62B5-469F-8C85-BF24E01906CC}">
      <dgm:prSet/>
      <dgm:spPr/>
      <dgm:t>
        <a:bodyPr/>
        <a:lstStyle/>
        <a:p>
          <a:endParaRPr lang="de-DE"/>
        </a:p>
      </dgm:t>
    </dgm:pt>
    <dgm:pt modelId="{8AE2EB56-5E12-405F-8825-B66E10981D09}" type="pres">
      <dgm:prSet presAssocID="{2A976905-A6D1-4EFE-8662-3D2675FFC06B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F1D76BA1-A08E-46FC-8587-3D99E92634BF}" type="pres">
      <dgm:prSet presAssocID="{0FFCD6D0-2A96-40B1-A695-702B0C5C8216}" presName="Accent1" presStyleCnt="0"/>
      <dgm:spPr/>
    </dgm:pt>
    <dgm:pt modelId="{ECF6DE95-5006-46F5-9595-6ADDA8062456}" type="pres">
      <dgm:prSet presAssocID="{0FFCD6D0-2A96-40B1-A695-702B0C5C8216}" presName="Accent" presStyleLbl="node1" presStyleIdx="0" presStyleCnt="4"/>
      <dgm:spPr/>
    </dgm:pt>
    <dgm:pt modelId="{9C937EDA-5664-4C51-B538-00F253CC4809}" type="pres">
      <dgm:prSet presAssocID="{0FFCD6D0-2A96-40B1-A695-702B0C5C8216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9F0F66B7-5996-4F09-BED8-D3D725A4C0FC}" type="pres">
      <dgm:prSet presAssocID="{1DF716B0-0B82-43DF-B8E7-B6A309EBF5CF}" presName="Accent2" presStyleCnt="0"/>
      <dgm:spPr/>
    </dgm:pt>
    <dgm:pt modelId="{8F99BFF4-3608-4348-B705-E4B19276665D}" type="pres">
      <dgm:prSet presAssocID="{1DF716B0-0B82-43DF-B8E7-B6A309EBF5CF}" presName="Accent" presStyleLbl="node1" presStyleIdx="1" presStyleCnt="4"/>
      <dgm:spPr/>
    </dgm:pt>
    <dgm:pt modelId="{8BACC88E-48F5-4669-A20D-FEB52E0954D7}" type="pres">
      <dgm:prSet presAssocID="{1DF716B0-0B82-43DF-B8E7-B6A309EBF5CF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C5F8478C-EC79-4060-95AA-9507A12F198F}" type="pres">
      <dgm:prSet presAssocID="{CF2703E6-5FDD-4DEE-A38D-C411B6947C80}" presName="Accent3" presStyleCnt="0"/>
      <dgm:spPr/>
    </dgm:pt>
    <dgm:pt modelId="{98400173-B3E4-4553-AC21-7A93A7C0A3F4}" type="pres">
      <dgm:prSet presAssocID="{CF2703E6-5FDD-4DEE-A38D-C411B6947C80}" presName="Accent" presStyleLbl="node1" presStyleIdx="2" presStyleCnt="4"/>
      <dgm:spPr/>
    </dgm:pt>
    <dgm:pt modelId="{813CAE65-4A2A-4800-9403-97A5947DD9AB}" type="pres">
      <dgm:prSet presAssocID="{CF2703E6-5FDD-4DEE-A38D-C411B6947C8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0EF7BCA2-3011-440D-B204-D7AD37BDE3C2}" type="pres">
      <dgm:prSet presAssocID="{3701054E-27C5-4C4B-BF0E-A5D81646F16B}" presName="Accent4" presStyleCnt="0"/>
      <dgm:spPr/>
    </dgm:pt>
    <dgm:pt modelId="{71A5EACD-FD97-43AF-98C7-D82972033F0A}" type="pres">
      <dgm:prSet presAssocID="{3701054E-27C5-4C4B-BF0E-A5D81646F16B}" presName="Accent" presStyleLbl="node1" presStyleIdx="3" presStyleCnt="4"/>
      <dgm:spPr/>
    </dgm:pt>
    <dgm:pt modelId="{4E75BAF5-47AC-4520-A07E-295F0F0C7451}" type="pres">
      <dgm:prSet presAssocID="{3701054E-27C5-4C4B-BF0E-A5D81646F16B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FDD6B90D-6D25-402C-9420-1B87D31922F6}" srcId="{2A976905-A6D1-4EFE-8662-3D2675FFC06B}" destId="{1DF716B0-0B82-43DF-B8E7-B6A309EBF5CF}" srcOrd="1" destOrd="0" parTransId="{5810D1AB-F75C-48F3-8CAC-5488B3E89724}" sibTransId="{ABAB819A-36BE-42E6-AC50-629BAA2B9F90}"/>
    <dgm:cxn modelId="{9FEFBF1C-DB23-4CCC-9D54-CADB46A1767D}" type="presOf" srcId="{2A976905-A6D1-4EFE-8662-3D2675FFC06B}" destId="{8AE2EB56-5E12-405F-8825-B66E10981D09}" srcOrd="0" destOrd="0" presId="urn:microsoft.com/office/officeart/2009/layout/CircleArrowProcess"/>
    <dgm:cxn modelId="{22744445-62B5-469F-8C85-BF24E01906CC}" srcId="{2A976905-A6D1-4EFE-8662-3D2675FFC06B}" destId="{3701054E-27C5-4C4B-BF0E-A5D81646F16B}" srcOrd="3" destOrd="0" parTransId="{7165791C-2AE9-456E-8333-422FD4C3D1EA}" sibTransId="{B308434B-C2DE-4CD2-A5DA-ECE15248FA47}"/>
    <dgm:cxn modelId="{C007655A-7C0F-4E29-8FF0-A6E0CD65AF6D}" type="presOf" srcId="{CF2703E6-5FDD-4DEE-A38D-C411B6947C80}" destId="{813CAE65-4A2A-4800-9403-97A5947DD9AB}" srcOrd="0" destOrd="0" presId="urn:microsoft.com/office/officeart/2009/layout/CircleArrowProcess"/>
    <dgm:cxn modelId="{F03A48A6-6A4C-471E-B720-3BD1136F40E6}" type="presOf" srcId="{0FFCD6D0-2A96-40B1-A695-702B0C5C8216}" destId="{9C937EDA-5664-4C51-B538-00F253CC4809}" srcOrd="0" destOrd="0" presId="urn:microsoft.com/office/officeart/2009/layout/CircleArrowProcess"/>
    <dgm:cxn modelId="{6923C3BC-5CE7-46E8-8BD0-5740C8CBDD74}" srcId="{2A976905-A6D1-4EFE-8662-3D2675FFC06B}" destId="{CF2703E6-5FDD-4DEE-A38D-C411B6947C80}" srcOrd="2" destOrd="0" parTransId="{C28AAE99-1EC4-4247-A0DE-F96808DD964A}" sibTransId="{3C88A592-C53D-4287-8D4E-8A43CCE1A177}"/>
    <dgm:cxn modelId="{79B2D6D2-EF79-46CF-94A1-1D8D9DE48E2D}" type="presOf" srcId="{3701054E-27C5-4C4B-BF0E-A5D81646F16B}" destId="{4E75BAF5-47AC-4520-A07E-295F0F0C7451}" srcOrd="0" destOrd="0" presId="urn:microsoft.com/office/officeart/2009/layout/CircleArrowProcess"/>
    <dgm:cxn modelId="{EE87BDD8-5967-4C2E-9FAC-8DCA95252C03}" type="presOf" srcId="{1DF716B0-0B82-43DF-B8E7-B6A309EBF5CF}" destId="{8BACC88E-48F5-4669-A20D-FEB52E0954D7}" srcOrd="0" destOrd="0" presId="urn:microsoft.com/office/officeart/2009/layout/CircleArrowProcess"/>
    <dgm:cxn modelId="{C795DFFF-C1EC-493F-B1F7-49B4F0DD9DCF}" srcId="{2A976905-A6D1-4EFE-8662-3D2675FFC06B}" destId="{0FFCD6D0-2A96-40B1-A695-702B0C5C8216}" srcOrd="0" destOrd="0" parTransId="{F99DB465-5E15-439B-A49A-A1540F5F92C2}" sibTransId="{33A88D44-084B-4FD8-8BC4-9C8999DCDB97}"/>
    <dgm:cxn modelId="{37C22444-83AE-44D9-8A88-6546A19439FD}" type="presParOf" srcId="{8AE2EB56-5E12-405F-8825-B66E10981D09}" destId="{F1D76BA1-A08E-46FC-8587-3D99E92634BF}" srcOrd="0" destOrd="0" presId="urn:microsoft.com/office/officeart/2009/layout/CircleArrowProcess"/>
    <dgm:cxn modelId="{06AF9A79-6ED2-42EF-BF40-653CE53B5CBD}" type="presParOf" srcId="{F1D76BA1-A08E-46FC-8587-3D99E92634BF}" destId="{ECF6DE95-5006-46F5-9595-6ADDA8062456}" srcOrd="0" destOrd="0" presId="urn:microsoft.com/office/officeart/2009/layout/CircleArrowProcess"/>
    <dgm:cxn modelId="{0C81A3F6-DD9D-48C4-A0FE-FA48B3C3A711}" type="presParOf" srcId="{8AE2EB56-5E12-405F-8825-B66E10981D09}" destId="{9C937EDA-5664-4C51-B538-00F253CC4809}" srcOrd="1" destOrd="0" presId="urn:microsoft.com/office/officeart/2009/layout/CircleArrowProcess"/>
    <dgm:cxn modelId="{C2561C80-6780-498C-AE4F-E4EBAAB64CFC}" type="presParOf" srcId="{8AE2EB56-5E12-405F-8825-B66E10981D09}" destId="{9F0F66B7-5996-4F09-BED8-D3D725A4C0FC}" srcOrd="2" destOrd="0" presId="urn:microsoft.com/office/officeart/2009/layout/CircleArrowProcess"/>
    <dgm:cxn modelId="{04DD7345-732F-4FAB-B122-61707DB27C5D}" type="presParOf" srcId="{9F0F66B7-5996-4F09-BED8-D3D725A4C0FC}" destId="{8F99BFF4-3608-4348-B705-E4B19276665D}" srcOrd="0" destOrd="0" presId="urn:microsoft.com/office/officeart/2009/layout/CircleArrowProcess"/>
    <dgm:cxn modelId="{FA9DD34F-2BB6-4016-9C70-26EBD7942E6E}" type="presParOf" srcId="{8AE2EB56-5E12-405F-8825-B66E10981D09}" destId="{8BACC88E-48F5-4669-A20D-FEB52E0954D7}" srcOrd="3" destOrd="0" presId="urn:microsoft.com/office/officeart/2009/layout/CircleArrowProcess"/>
    <dgm:cxn modelId="{B092733F-64ED-46AE-AF8D-C3706A49013F}" type="presParOf" srcId="{8AE2EB56-5E12-405F-8825-B66E10981D09}" destId="{C5F8478C-EC79-4060-95AA-9507A12F198F}" srcOrd="4" destOrd="0" presId="urn:microsoft.com/office/officeart/2009/layout/CircleArrowProcess"/>
    <dgm:cxn modelId="{2A2E6C7D-1CC5-47D0-8209-C3B9677B42B0}" type="presParOf" srcId="{C5F8478C-EC79-4060-95AA-9507A12F198F}" destId="{98400173-B3E4-4553-AC21-7A93A7C0A3F4}" srcOrd="0" destOrd="0" presId="urn:microsoft.com/office/officeart/2009/layout/CircleArrowProcess"/>
    <dgm:cxn modelId="{D0CF42F2-9046-476A-81B7-CD10F92B9B19}" type="presParOf" srcId="{8AE2EB56-5E12-405F-8825-B66E10981D09}" destId="{813CAE65-4A2A-4800-9403-97A5947DD9AB}" srcOrd="5" destOrd="0" presId="urn:microsoft.com/office/officeart/2009/layout/CircleArrowProcess"/>
    <dgm:cxn modelId="{2629B892-4FFE-4468-9055-CF858110631F}" type="presParOf" srcId="{8AE2EB56-5E12-405F-8825-B66E10981D09}" destId="{0EF7BCA2-3011-440D-B204-D7AD37BDE3C2}" srcOrd="6" destOrd="0" presId="urn:microsoft.com/office/officeart/2009/layout/CircleArrowProcess"/>
    <dgm:cxn modelId="{C684C6EE-ABD7-430C-95F4-03977233A5A1}" type="presParOf" srcId="{0EF7BCA2-3011-440D-B204-D7AD37BDE3C2}" destId="{71A5EACD-FD97-43AF-98C7-D82972033F0A}" srcOrd="0" destOrd="0" presId="urn:microsoft.com/office/officeart/2009/layout/CircleArrowProcess"/>
    <dgm:cxn modelId="{7E1D44C0-09AC-4CF6-A822-9A33693E2A6C}" type="presParOf" srcId="{8AE2EB56-5E12-405F-8825-B66E10981D09}" destId="{4E75BAF5-47AC-4520-A07E-295F0F0C7451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F07DDA-C3D2-47B7-B2A1-0DE01B0CAC89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6E3CC396-9150-462D-8746-42476CFC1BF2}">
      <dgm:prSet phldrT="[Text]"/>
      <dgm:spPr/>
      <dgm:t>
        <a:bodyPr/>
        <a:lstStyle/>
        <a:p>
          <a:r>
            <a:rPr lang="de-DE" dirty="0" err="1"/>
            <a:t>Direct</a:t>
          </a:r>
          <a:r>
            <a:rPr lang="de-DE" dirty="0"/>
            <a:t> </a:t>
          </a:r>
          <a:r>
            <a:rPr lang="de-DE" dirty="0" err="1"/>
            <a:t>levelling</a:t>
          </a:r>
          <a:endParaRPr lang="de-DE" dirty="0"/>
        </a:p>
      </dgm:t>
    </dgm:pt>
    <dgm:pt modelId="{6F8F36B0-4623-4C49-A93F-AEAD0BEB7541}" type="parTrans" cxnId="{379B9A9B-6FD9-4C9E-8555-01922E54388B}">
      <dgm:prSet/>
      <dgm:spPr/>
      <dgm:t>
        <a:bodyPr/>
        <a:lstStyle/>
        <a:p>
          <a:endParaRPr lang="de-DE"/>
        </a:p>
      </dgm:t>
    </dgm:pt>
    <dgm:pt modelId="{5B0F1835-3223-405E-AAEE-928B1F59D0D1}" type="sibTrans" cxnId="{379B9A9B-6FD9-4C9E-8555-01922E54388B}">
      <dgm:prSet/>
      <dgm:spPr/>
      <dgm:t>
        <a:bodyPr/>
        <a:lstStyle/>
        <a:p>
          <a:endParaRPr lang="de-DE"/>
        </a:p>
      </dgm:t>
    </dgm:pt>
    <dgm:pt modelId="{5FAABA68-25C4-4D54-AA94-3AA9ABE76656}">
      <dgm:prSet phldrT="[Text]"/>
      <dgm:spPr/>
      <dgm:t>
        <a:bodyPr/>
        <a:lstStyle/>
        <a:p>
          <a:r>
            <a:rPr lang="de-DE" dirty="0"/>
            <a:t>Digital </a:t>
          </a:r>
          <a:r>
            <a:rPr lang="de-DE" dirty="0" err="1"/>
            <a:t>or</a:t>
          </a:r>
          <a:r>
            <a:rPr lang="de-DE" dirty="0"/>
            <a:t> </a:t>
          </a:r>
          <a:r>
            <a:rPr lang="de-DE" dirty="0" err="1"/>
            <a:t>optical</a:t>
          </a:r>
          <a:endParaRPr lang="de-DE" dirty="0"/>
        </a:p>
      </dgm:t>
    </dgm:pt>
    <dgm:pt modelId="{9440D265-A825-45E9-B254-048841C6873E}" type="parTrans" cxnId="{6D3B4331-C389-4CB9-9BA3-D0CE48412E9F}">
      <dgm:prSet/>
      <dgm:spPr/>
      <dgm:t>
        <a:bodyPr/>
        <a:lstStyle/>
        <a:p>
          <a:endParaRPr lang="de-DE"/>
        </a:p>
      </dgm:t>
    </dgm:pt>
    <dgm:pt modelId="{C50D60D5-C921-46A3-A256-5357F1FCFADB}" type="sibTrans" cxnId="{6D3B4331-C389-4CB9-9BA3-D0CE48412E9F}">
      <dgm:prSet/>
      <dgm:spPr/>
      <dgm:t>
        <a:bodyPr/>
        <a:lstStyle/>
        <a:p>
          <a:endParaRPr lang="de-DE"/>
        </a:p>
      </dgm:t>
    </dgm:pt>
    <dgm:pt modelId="{9C9690BC-7401-4D22-964E-B4FFC56072B7}">
      <dgm:prSet phldrT="[Text]"/>
      <dgm:spPr/>
      <dgm:t>
        <a:bodyPr/>
        <a:lstStyle/>
        <a:p>
          <a:r>
            <a:rPr lang="de-DE" dirty="0" err="1"/>
            <a:t>Indirect</a:t>
          </a:r>
          <a:r>
            <a:rPr lang="de-DE" dirty="0"/>
            <a:t> </a:t>
          </a:r>
          <a:r>
            <a:rPr lang="de-DE" dirty="0" err="1"/>
            <a:t>levelling</a:t>
          </a:r>
          <a:endParaRPr lang="de-DE" dirty="0"/>
        </a:p>
      </dgm:t>
    </dgm:pt>
    <dgm:pt modelId="{E3192A85-DC70-477F-93AC-2573291C680B}" type="parTrans" cxnId="{6A977F8C-DCCE-48D0-878C-03EFED617F1D}">
      <dgm:prSet/>
      <dgm:spPr/>
      <dgm:t>
        <a:bodyPr/>
        <a:lstStyle/>
        <a:p>
          <a:endParaRPr lang="de-DE"/>
        </a:p>
      </dgm:t>
    </dgm:pt>
    <dgm:pt modelId="{F2D543E3-9FF4-4DBF-81F6-C334AB9C00D6}" type="sibTrans" cxnId="{6A977F8C-DCCE-48D0-878C-03EFED617F1D}">
      <dgm:prSet/>
      <dgm:spPr/>
      <dgm:t>
        <a:bodyPr/>
        <a:lstStyle/>
        <a:p>
          <a:endParaRPr lang="de-DE"/>
        </a:p>
      </dgm:t>
    </dgm:pt>
    <dgm:pt modelId="{A0171415-CAC4-4502-AFC0-EE569CCFEAE0}">
      <dgm:prSet phldrT="[Text]"/>
      <dgm:spPr/>
      <dgm:t>
        <a:bodyPr/>
        <a:lstStyle/>
        <a:p>
          <a:r>
            <a:rPr lang="de-DE" dirty="0"/>
            <a:t>Total </a:t>
          </a:r>
          <a:r>
            <a:rPr lang="de-DE" dirty="0" err="1"/>
            <a:t>Stations</a:t>
          </a:r>
          <a:r>
            <a:rPr lang="de-DE" dirty="0"/>
            <a:t> </a:t>
          </a:r>
          <a:r>
            <a:rPr lang="de-DE" dirty="0" err="1"/>
            <a:t>or</a:t>
          </a:r>
          <a:r>
            <a:rPr lang="de-DE" dirty="0"/>
            <a:t> Laser Trackers</a:t>
          </a:r>
        </a:p>
      </dgm:t>
    </dgm:pt>
    <dgm:pt modelId="{C608B1DB-2F68-455A-924D-FC2DAD0F1C83}" type="parTrans" cxnId="{D64D081D-94EB-49D8-BA6A-40CE7D7A7A78}">
      <dgm:prSet/>
      <dgm:spPr/>
      <dgm:t>
        <a:bodyPr/>
        <a:lstStyle/>
        <a:p>
          <a:endParaRPr lang="de-DE"/>
        </a:p>
      </dgm:t>
    </dgm:pt>
    <dgm:pt modelId="{64F8B559-DE59-4DB3-9395-F33CBB0D6B0F}" type="sibTrans" cxnId="{D64D081D-94EB-49D8-BA6A-40CE7D7A7A78}">
      <dgm:prSet/>
      <dgm:spPr/>
      <dgm:t>
        <a:bodyPr/>
        <a:lstStyle/>
        <a:p>
          <a:endParaRPr lang="de-DE"/>
        </a:p>
      </dgm:t>
    </dgm:pt>
    <dgm:pt modelId="{2EB58B6F-C579-4CED-B056-39084336C69E}">
      <dgm:prSet phldrT="[Text]"/>
      <dgm:spPr/>
      <dgm:t>
        <a:bodyPr/>
        <a:lstStyle/>
        <a:p>
          <a:r>
            <a:rPr lang="de-DE" dirty="0" err="1"/>
            <a:t>Hydrostatic</a:t>
          </a:r>
          <a:r>
            <a:rPr lang="de-DE" dirty="0"/>
            <a:t> </a:t>
          </a:r>
          <a:r>
            <a:rPr lang="de-DE" dirty="0" err="1"/>
            <a:t>levelling</a:t>
          </a:r>
          <a:endParaRPr lang="de-DE" dirty="0"/>
        </a:p>
      </dgm:t>
    </dgm:pt>
    <dgm:pt modelId="{0BAADD7E-99F1-43CE-AC9E-0BB0902BF8CB}" type="parTrans" cxnId="{A9222D03-7ADD-41F4-A60D-7E15C8F53D26}">
      <dgm:prSet/>
      <dgm:spPr/>
      <dgm:t>
        <a:bodyPr/>
        <a:lstStyle/>
        <a:p>
          <a:endParaRPr lang="de-DE"/>
        </a:p>
      </dgm:t>
    </dgm:pt>
    <dgm:pt modelId="{6C21E4BA-C3F7-4A5D-9CE3-9514CA6FF42B}" type="sibTrans" cxnId="{A9222D03-7ADD-41F4-A60D-7E15C8F53D26}">
      <dgm:prSet/>
      <dgm:spPr/>
      <dgm:t>
        <a:bodyPr/>
        <a:lstStyle/>
        <a:p>
          <a:endParaRPr lang="de-DE"/>
        </a:p>
      </dgm:t>
    </dgm:pt>
    <dgm:pt modelId="{07F35D2D-D594-4F6B-8B1B-9CF043A43F0C}">
      <dgm:prSet phldrT="[Text]"/>
      <dgm:spPr/>
      <dgm:t>
        <a:bodyPr/>
        <a:lstStyle/>
        <a:p>
          <a:r>
            <a:rPr lang="de-DE" dirty="0"/>
            <a:t>Permanent </a:t>
          </a:r>
          <a:r>
            <a:rPr lang="de-DE" dirty="0" err="1"/>
            <a:t>installation</a:t>
          </a:r>
          <a:endParaRPr lang="de-DE" dirty="0"/>
        </a:p>
      </dgm:t>
    </dgm:pt>
    <dgm:pt modelId="{4FCD2803-6E91-4D0F-9532-7563ED53D91C}" type="parTrans" cxnId="{F94A4CF3-CD08-45A0-B260-8EC9033D7CAF}">
      <dgm:prSet/>
      <dgm:spPr/>
      <dgm:t>
        <a:bodyPr/>
        <a:lstStyle/>
        <a:p>
          <a:endParaRPr lang="de-DE"/>
        </a:p>
      </dgm:t>
    </dgm:pt>
    <dgm:pt modelId="{1B87FEDE-7E1A-4F19-9F28-525A96EF7781}" type="sibTrans" cxnId="{F94A4CF3-CD08-45A0-B260-8EC9033D7CAF}">
      <dgm:prSet/>
      <dgm:spPr/>
      <dgm:t>
        <a:bodyPr/>
        <a:lstStyle/>
        <a:p>
          <a:endParaRPr lang="de-DE"/>
        </a:p>
      </dgm:t>
    </dgm:pt>
    <dgm:pt modelId="{808228D4-95B0-44A7-BDB6-0A60C5D0C612}" type="pres">
      <dgm:prSet presAssocID="{58F07DDA-C3D2-47B7-B2A1-0DE01B0CAC89}" presName="Name0" presStyleCnt="0">
        <dgm:presLayoutVars>
          <dgm:chMax/>
          <dgm:chPref/>
          <dgm:dir/>
          <dgm:animLvl val="lvl"/>
        </dgm:presLayoutVars>
      </dgm:prSet>
      <dgm:spPr/>
    </dgm:pt>
    <dgm:pt modelId="{D684C221-0F45-4160-A86F-5193C522568E}" type="pres">
      <dgm:prSet presAssocID="{6E3CC396-9150-462D-8746-42476CFC1BF2}" presName="composite" presStyleCnt="0"/>
      <dgm:spPr/>
    </dgm:pt>
    <dgm:pt modelId="{D7E940FA-6B55-4189-B1F8-32D2A0F78BB3}" type="pres">
      <dgm:prSet presAssocID="{6E3CC396-9150-462D-8746-42476CFC1BF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FF069801-A2C4-4364-8D02-161B3FE3407A}" type="pres">
      <dgm:prSet presAssocID="{6E3CC396-9150-462D-8746-42476CFC1BF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EE4DAB6-D678-409C-82BA-07EC2492D796}" type="pres">
      <dgm:prSet presAssocID="{6E3CC396-9150-462D-8746-42476CFC1BF2}" presName="BalanceSpacing" presStyleCnt="0"/>
      <dgm:spPr/>
    </dgm:pt>
    <dgm:pt modelId="{AC92E511-2756-4D14-B8EA-6F6F154D2A65}" type="pres">
      <dgm:prSet presAssocID="{6E3CC396-9150-462D-8746-42476CFC1BF2}" presName="BalanceSpacing1" presStyleCnt="0"/>
      <dgm:spPr/>
    </dgm:pt>
    <dgm:pt modelId="{AE0D428A-2AF3-41CD-8D64-5E67BDB796F3}" type="pres">
      <dgm:prSet presAssocID="{5B0F1835-3223-405E-AAEE-928B1F59D0D1}" presName="Accent1Text" presStyleLbl="node1" presStyleIdx="1" presStyleCnt="6"/>
      <dgm:spPr/>
    </dgm:pt>
    <dgm:pt modelId="{46FD8594-1142-41BB-9C4A-EE66FF619A2A}" type="pres">
      <dgm:prSet presAssocID="{5B0F1835-3223-405E-AAEE-928B1F59D0D1}" presName="spaceBetweenRectangles" presStyleCnt="0"/>
      <dgm:spPr/>
    </dgm:pt>
    <dgm:pt modelId="{82C8BA02-DC31-4DCF-82B9-41074EB79088}" type="pres">
      <dgm:prSet presAssocID="{9C9690BC-7401-4D22-964E-B4FFC56072B7}" presName="composite" presStyleCnt="0"/>
      <dgm:spPr/>
    </dgm:pt>
    <dgm:pt modelId="{DABA3689-1D2C-4370-A440-0CF7337CE317}" type="pres">
      <dgm:prSet presAssocID="{9C9690BC-7401-4D22-964E-B4FFC56072B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07921053-E3AB-469C-B5A8-93FB494E9BF7}" type="pres">
      <dgm:prSet presAssocID="{9C9690BC-7401-4D22-964E-B4FFC56072B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4471B4B1-4D94-4B07-8401-332AE2EBE1B5}" type="pres">
      <dgm:prSet presAssocID="{9C9690BC-7401-4D22-964E-B4FFC56072B7}" presName="BalanceSpacing" presStyleCnt="0"/>
      <dgm:spPr/>
    </dgm:pt>
    <dgm:pt modelId="{AF177FBC-881A-43E9-BCDC-567CB5D21B38}" type="pres">
      <dgm:prSet presAssocID="{9C9690BC-7401-4D22-964E-B4FFC56072B7}" presName="BalanceSpacing1" presStyleCnt="0"/>
      <dgm:spPr/>
    </dgm:pt>
    <dgm:pt modelId="{E29B3890-E47F-4BBC-B460-9CF1E23DD8CD}" type="pres">
      <dgm:prSet presAssocID="{F2D543E3-9FF4-4DBF-81F6-C334AB9C00D6}" presName="Accent1Text" presStyleLbl="node1" presStyleIdx="3" presStyleCnt="6"/>
      <dgm:spPr/>
    </dgm:pt>
    <dgm:pt modelId="{8A47ED70-3868-4B6B-8D69-B75246851C6E}" type="pres">
      <dgm:prSet presAssocID="{F2D543E3-9FF4-4DBF-81F6-C334AB9C00D6}" presName="spaceBetweenRectangles" presStyleCnt="0"/>
      <dgm:spPr/>
    </dgm:pt>
    <dgm:pt modelId="{BFEB9EA4-2BCC-483A-A463-09BBFD11BE1A}" type="pres">
      <dgm:prSet presAssocID="{2EB58B6F-C579-4CED-B056-39084336C69E}" presName="composite" presStyleCnt="0"/>
      <dgm:spPr/>
    </dgm:pt>
    <dgm:pt modelId="{2EAAAEF6-6FBD-4333-942E-E4AD0BD73381}" type="pres">
      <dgm:prSet presAssocID="{2EB58B6F-C579-4CED-B056-39084336C69E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8CB8F6A9-5388-4F1E-A2A6-5A3D170DAB87}" type="pres">
      <dgm:prSet presAssocID="{2EB58B6F-C579-4CED-B056-39084336C69E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CDD246E7-3156-4F58-9151-EB736917AE22}" type="pres">
      <dgm:prSet presAssocID="{2EB58B6F-C579-4CED-B056-39084336C69E}" presName="BalanceSpacing" presStyleCnt="0"/>
      <dgm:spPr/>
    </dgm:pt>
    <dgm:pt modelId="{701DAB30-C3D5-4E1A-B0B9-E897F7A660F8}" type="pres">
      <dgm:prSet presAssocID="{2EB58B6F-C579-4CED-B056-39084336C69E}" presName="BalanceSpacing1" presStyleCnt="0"/>
      <dgm:spPr/>
    </dgm:pt>
    <dgm:pt modelId="{2010C53E-278E-4020-B5B3-745FD462AC5F}" type="pres">
      <dgm:prSet presAssocID="{6C21E4BA-C3F7-4A5D-9CE3-9514CA6FF42B}" presName="Accent1Text" presStyleLbl="node1" presStyleIdx="5" presStyleCnt="6"/>
      <dgm:spPr/>
    </dgm:pt>
  </dgm:ptLst>
  <dgm:cxnLst>
    <dgm:cxn modelId="{A9222D03-7ADD-41F4-A60D-7E15C8F53D26}" srcId="{58F07DDA-C3D2-47B7-B2A1-0DE01B0CAC89}" destId="{2EB58B6F-C579-4CED-B056-39084336C69E}" srcOrd="2" destOrd="0" parTransId="{0BAADD7E-99F1-43CE-AC9E-0BB0902BF8CB}" sibTransId="{6C21E4BA-C3F7-4A5D-9CE3-9514CA6FF42B}"/>
    <dgm:cxn modelId="{E920180E-B7A5-4E20-8508-A24AE1933319}" type="presOf" srcId="{F2D543E3-9FF4-4DBF-81F6-C334AB9C00D6}" destId="{E29B3890-E47F-4BBC-B460-9CF1E23DD8CD}" srcOrd="0" destOrd="0" presId="urn:microsoft.com/office/officeart/2008/layout/AlternatingHexagons"/>
    <dgm:cxn modelId="{2848EA19-88EC-4CA6-A210-8C7057238610}" type="presOf" srcId="{5B0F1835-3223-405E-AAEE-928B1F59D0D1}" destId="{AE0D428A-2AF3-41CD-8D64-5E67BDB796F3}" srcOrd="0" destOrd="0" presId="urn:microsoft.com/office/officeart/2008/layout/AlternatingHexagons"/>
    <dgm:cxn modelId="{D64D081D-94EB-49D8-BA6A-40CE7D7A7A78}" srcId="{9C9690BC-7401-4D22-964E-B4FFC56072B7}" destId="{A0171415-CAC4-4502-AFC0-EE569CCFEAE0}" srcOrd="0" destOrd="0" parTransId="{C608B1DB-2F68-455A-924D-FC2DAD0F1C83}" sibTransId="{64F8B559-DE59-4DB3-9395-F33CBB0D6B0F}"/>
    <dgm:cxn modelId="{63C91322-8B8E-45AE-A9CB-340A3D1571AC}" type="presOf" srcId="{6E3CC396-9150-462D-8746-42476CFC1BF2}" destId="{D7E940FA-6B55-4189-B1F8-32D2A0F78BB3}" srcOrd="0" destOrd="0" presId="urn:microsoft.com/office/officeart/2008/layout/AlternatingHexagons"/>
    <dgm:cxn modelId="{6D3B4331-C389-4CB9-9BA3-D0CE48412E9F}" srcId="{6E3CC396-9150-462D-8746-42476CFC1BF2}" destId="{5FAABA68-25C4-4D54-AA94-3AA9ABE76656}" srcOrd="0" destOrd="0" parTransId="{9440D265-A825-45E9-B254-048841C6873E}" sibTransId="{C50D60D5-C921-46A3-A256-5357F1FCFADB}"/>
    <dgm:cxn modelId="{6F643F76-192D-4714-B6AF-CEBE4B64591F}" type="presOf" srcId="{5FAABA68-25C4-4D54-AA94-3AA9ABE76656}" destId="{FF069801-A2C4-4364-8D02-161B3FE3407A}" srcOrd="0" destOrd="0" presId="urn:microsoft.com/office/officeart/2008/layout/AlternatingHexagons"/>
    <dgm:cxn modelId="{4DD22178-269E-4219-9287-DF87A89BD1F9}" type="presOf" srcId="{9C9690BC-7401-4D22-964E-B4FFC56072B7}" destId="{DABA3689-1D2C-4370-A440-0CF7337CE317}" srcOrd="0" destOrd="0" presId="urn:microsoft.com/office/officeart/2008/layout/AlternatingHexagons"/>
    <dgm:cxn modelId="{4EA56F7C-21DF-4DC0-B11B-9EEBDA6C9007}" type="presOf" srcId="{58F07DDA-C3D2-47B7-B2A1-0DE01B0CAC89}" destId="{808228D4-95B0-44A7-BDB6-0A60C5D0C612}" srcOrd="0" destOrd="0" presId="urn:microsoft.com/office/officeart/2008/layout/AlternatingHexagons"/>
    <dgm:cxn modelId="{6A977F8C-DCCE-48D0-878C-03EFED617F1D}" srcId="{58F07DDA-C3D2-47B7-B2A1-0DE01B0CAC89}" destId="{9C9690BC-7401-4D22-964E-B4FFC56072B7}" srcOrd="1" destOrd="0" parTransId="{E3192A85-DC70-477F-93AC-2573291C680B}" sibTransId="{F2D543E3-9FF4-4DBF-81F6-C334AB9C00D6}"/>
    <dgm:cxn modelId="{379B9A9B-6FD9-4C9E-8555-01922E54388B}" srcId="{58F07DDA-C3D2-47B7-B2A1-0DE01B0CAC89}" destId="{6E3CC396-9150-462D-8746-42476CFC1BF2}" srcOrd="0" destOrd="0" parTransId="{6F8F36B0-4623-4C49-A93F-AEAD0BEB7541}" sibTransId="{5B0F1835-3223-405E-AAEE-928B1F59D0D1}"/>
    <dgm:cxn modelId="{2EB390AC-C98D-4AFD-B124-764EFC9C8C3D}" type="presOf" srcId="{A0171415-CAC4-4502-AFC0-EE569CCFEAE0}" destId="{07921053-E3AB-469C-B5A8-93FB494E9BF7}" srcOrd="0" destOrd="0" presId="urn:microsoft.com/office/officeart/2008/layout/AlternatingHexagons"/>
    <dgm:cxn modelId="{AF2CF6C1-33FD-4DEA-86FF-91C26A6C16FD}" type="presOf" srcId="{07F35D2D-D594-4F6B-8B1B-9CF043A43F0C}" destId="{8CB8F6A9-5388-4F1E-A2A6-5A3D170DAB87}" srcOrd="0" destOrd="0" presId="urn:microsoft.com/office/officeart/2008/layout/AlternatingHexagons"/>
    <dgm:cxn modelId="{FA4132CD-6BA9-455C-A70C-9893C687BF84}" type="presOf" srcId="{2EB58B6F-C579-4CED-B056-39084336C69E}" destId="{2EAAAEF6-6FBD-4333-942E-E4AD0BD73381}" srcOrd="0" destOrd="0" presId="urn:microsoft.com/office/officeart/2008/layout/AlternatingHexagons"/>
    <dgm:cxn modelId="{B4DF64E0-4FAA-4C6B-ADB7-126C919A6022}" type="presOf" srcId="{6C21E4BA-C3F7-4A5D-9CE3-9514CA6FF42B}" destId="{2010C53E-278E-4020-B5B3-745FD462AC5F}" srcOrd="0" destOrd="0" presId="urn:microsoft.com/office/officeart/2008/layout/AlternatingHexagons"/>
    <dgm:cxn modelId="{F94A4CF3-CD08-45A0-B260-8EC9033D7CAF}" srcId="{2EB58B6F-C579-4CED-B056-39084336C69E}" destId="{07F35D2D-D594-4F6B-8B1B-9CF043A43F0C}" srcOrd="0" destOrd="0" parTransId="{4FCD2803-6E91-4D0F-9532-7563ED53D91C}" sibTransId="{1B87FEDE-7E1A-4F19-9F28-525A96EF7781}"/>
    <dgm:cxn modelId="{576BFDE3-15B5-4EA0-A64E-7CAEECFDECFC}" type="presParOf" srcId="{808228D4-95B0-44A7-BDB6-0A60C5D0C612}" destId="{D684C221-0F45-4160-A86F-5193C522568E}" srcOrd="0" destOrd="0" presId="urn:microsoft.com/office/officeart/2008/layout/AlternatingHexagons"/>
    <dgm:cxn modelId="{DC3BF6A1-C131-4717-9ED6-C630708D445F}" type="presParOf" srcId="{D684C221-0F45-4160-A86F-5193C522568E}" destId="{D7E940FA-6B55-4189-B1F8-32D2A0F78BB3}" srcOrd="0" destOrd="0" presId="urn:microsoft.com/office/officeart/2008/layout/AlternatingHexagons"/>
    <dgm:cxn modelId="{AB03D9B0-179D-4AFB-BCB2-30A97F1C0880}" type="presParOf" srcId="{D684C221-0F45-4160-A86F-5193C522568E}" destId="{FF069801-A2C4-4364-8D02-161B3FE3407A}" srcOrd="1" destOrd="0" presId="urn:microsoft.com/office/officeart/2008/layout/AlternatingHexagons"/>
    <dgm:cxn modelId="{B8A632A8-3AB8-4647-9467-269FAFD5790A}" type="presParOf" srcId="{D684C221-0F45-4160-A86F-5193C522568E}" destId="{CEE4DAB6-D678-409C-82BA-07EC2492D796}" srcOrd="2" destOrd="0" presId="urn:microsoft.com/office/officeart/2008/layout/AlternatingHexagons"/>
    <dgm:cxn modelId="{C4F99ADD-696B-47E3-AEB9-A2D45300EC92}" type="presParOf" srcId="{D684C221-0F45-4160-A86F-5193C522568E}" destId="{AC92E511-2756-4D14-B8EA-6F6F154D2A65}" srcOrd="3" destOrd="0" presId="urn:microsoft.com/office/officeart/2008/layout/AlternatingHexagons"/>
    <dgm:cxn modelId="{6F8C5D23-CC62-4C83-9BDE-E4020A4AE0DB}" type="presParOf" srcId="{D684C221-0F45-4160-A86F-5193C522568E}" destId="{AE0D428A-2AF3-41CD-8D64-5E67BDB796F3}" srcOrd="4" destOrd="0" presId="urn:microsoft.com/office/officeart/2008/layout/AlternatingHexagons"/>
    <dgm:cxn modelId="{289CDEF2-8AB5-4537-A1B3-245B5BC09037}" type="presParOf" srcId="{808228D4-95B0-44A7-BDB6-0A60C5D0C612}" destId="{46FD8594-1142-41BB-9C4A-EE66FF619A2A}" srcOrd="1" destOrd="0" presId="urn:microsoft.com/office/officeart/2008/layout/AlternatingHexagons"/>
    <dgm:cxn modelId="{F91C05C7-ADDF-4151-87F6-3692C8A435DE}" type="presParOf" srcId="{808228D4-95B0-44A7-BDB6-0A60C5D0C612}" destId="{82C8BA02-DC31-4DCF-82B9-41074EB79088}" srcOrd="2" destOrd="0" presId="urn:microsoft.com/office/officeart/2008/layout/AlternatingHexagons"/>
    <dgm:cxn modelId="{DE8D2163-B7E5-4FEE-A4DD-55B6C282974F}" type="presParOf" srcId="{82C8BA02-DC31-4DCF-82B9-41074EB79088}" destId="{DABA3689-1D2C-4370-A440-0CF7337CE317}" srcOrd="0" destOrd="0" presId="urn:microsoft.com/office/officeart/2008/layout/AlternatingHexagons"/>
    <dgm:cxn modelId="{7E8501D1-683D-4E76-876C-0D94567690F2}" type="presParOf" srcId="{82C8BA02-DC31-4DCF-82B9-41074EB79088}" destId="{07921053-E3AB-469C-B5A8-93FB494E9BF7}" srcOrd="1" destOrd="0" presId="urn:microsoft.com/office/officeart/2008/layout/AlternatingHexagons"/>
    <dgm:cxn modelId="{FD93E14A-A6D3-44F1-9F29-76E1072E2555}" type="presParOf" srcId="{82C8BA02-DC31-4DCF-82B9-41074EB79088}" destId="{4471B4B1-4D94-4B07-8401-332AE2EBE1B5}" srcOrd="2" destOrd="0" presId="urn:microsoft.com/office/officeart/2008/layout/AlternatingHexagons"/>
    <dgm:cxn modelId="{F2633776-C913-4CA3-B69A-EB8CD1D15F95}" type="presParOf" srcId="{82C8BA02-DC31-4DCF-82B9-41074EB79088}" destId="{AF177FBC-881A-43E9-BCDC-567CB5D21B38}" srcOrd="3" destOrd="0" presId="urn:microsoft.com/office/officeart/2008/layout/AlternatingHexagons"/>
    <dgm:cxn modelId="{663E775C-D6D4-42F6-9D07-317A145A8613}" type="presParOf" srcId="{82C8BA02-DC31-4DCF-82B9-41074EB79088}" destId="{E29B3890-E47F-4BBC-B460-9CF1E23DD8CD}" srcOrd="4" destOrd="0" presId="urn:microsoft.com/office/officeart/2008/layout/AlternatingHexagons"/>
    <dgm:cxn modelId="{79AF0586-ABCC-4FBB-8824-311DEB6A989B}" type="presParOf" srcId="{808228D4-95B0-44A7-BDB6-0A60C5D0C612}" destId="{8A47ED70-3868-4B6B-8D69-B75246851C6E}" srcOrd="3" destOrd="0" presId="urn:microsoft.com/office/officeart/2008/layout/AlternatingHexagons"/>
    <dgm:cxn modelId="{74CEA552-55BB-42A4-B277-91734C04B814}" type="presParOf" srcId="{808228D4-95B0-44A7-BDB6-0A60C5D0C612}" destId="{BFEB9EA4-2BCC-483A-A463-09BBFD11BE1A}" srcOrd="4" destOrd="0" presId="urn:microsoft.com/office/officeart/2008/layout/AlternatingHexagons"/>
    <dgm:cxn modelId="{007AFE18-22EA-4AF4-B392-9E6CD01438A0}" type="presParOf" srcId="{BFEB9EA4-2BCC-483A-A463-09BBFD11BE1A}" destId="{2EAAAEF6-6FBD-4333-942E-E4AD0BD73381}" srcOrd="0" destOrd="0" presId="urn:microsoft.com/office/officeart/2008/layout/AlternatingHexagons"/>
    <dgm:cxn modelId="{CB00115D-AAD8-483A-AF60-EAC469871100}" type="presParOf" srcId="{BFEB9EA4-2BCC-483A-A463-09BBFD11BE1A}" destId="{8CB8F6A9-5388-4F1E-A2A6-5A3D170DAB87}" srcOrd="1" destOrd="0" presId="urn:microsoft.com/office/officeart/2008/layout/AlternatingHexagons"/>
    <dgm:cxn modelId="{4FA428DE-7D0E-48ED-BD9D-3A6D8EA55889}" type="presParOf" srcId="{BFEB9EA4-2BCC-483A-A463-09BBFD11BE1A}" destId="{CDD246E7-3156-4F58-9151-EB736917AE22}" srcOrd="2" destOrd="0" presId="urn:microsoft.com/office/officeart/2008/layout/AlternatingHexagons"/>
    <dgm:cxn modelId="{7FEB00EF-2ECB-4C84-89BA-F590CD18CEDA}" type="presParOf" srcId="{BFEB9EA4-2BCC-483A-A463-09BBFD11BE1A}" destId="{701DAB30-C3D5-4E1A-B0B9-E897F7A660F8}" srcOrd="3" destOrd="0" presId="urn:microsoft.com/office/officeart/2008/layout/AlternatingHexagons"/>
    <dgm:cxn modelId="{FE5F36C8-1AF6-454C-BC41-599DAB9A9A4C}" type="presParOf" srcId="{BFEB9EA4-2BCC-483A-A463-09BBFD11BE1A}" destId="{2010C53E-278E-4020-B5B3-745FD462AC5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AD3AC-1EE5-408F-9978-8C2D6DBE5DEA}">
      <dsp:nvSpPr>
        <dsp:cNvPr id="0" name=""/>
        <dsp:cNvSpPr/>
      </dsp:nvSpPr>
      <dsp:spPr>
        <a:xfrm>
          <a:off x="2637631" y="1721114"/>
          <a:ext cx="1227137" cy="1227137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Survey &amp; Alignment</a:t>
          </a:r>
        </a:p>
      </dsp:txBody>
      <dsp:txXfrm>
        <a:off x="2817341" y="1900824"/>
        <a:ext cx="867717" cy="867717"/>
      </dsp:txXfrm>
    </dsp:sp>
    <dsp:sp modelId="{714C2396-C0BF-4E7B-ACE7-76BEF86CFAFC}">
      <dsp:nvSpPr>
        <dsp:cNvPr id="0" name=""/>
        <dsp:cNvSpPr/>
      </dsp:nvSpPr>
      <dsp:spPr>
        <a:xfrm rot="5400000">
          <a:off x="3121033" y="1274271"/>
          <a:ext cx="260333" cy="41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3160083" y="1318666"/>
        <a:ext cx="182233" cy="250336"/>
      </dsp:txXfrm>
    </dsp:sp>
    <dsp:sp modelId="{5A541946-625C-48BF-B09F-AC24CBAC4550}">
      <dsp:nvSpPr>
        <dsp:cNvPr id="0" name=""/>
        <dsp:cNvSpPr/>
      </dsp:nvSpPr>
      <dsp:spPr>
        <a:xfrm>
          <a:off x="2637631" y="2781"/>
          <a:ext cx="1227137" cy="1227137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Increasing</a:t>
          </a:r>
          <a:r>
            <a:rPr lang="de-DE" sz="1300" kern="1200" dirty="0"/>
            <a:t> </a:t>
          </a:r>
          <a:r>
            <a:rPr lang="de-DE" sz="1300" kern="1200" dirty="0" err="1"/>
            <a:t>radiation</a:t>
          </a:r>
          <a:r>
            <a:rPr lang="de-DE" sz="1300" kern="1200" dirty="0"/>
            <a:t> </a:t>
          </a:r>
          <a:r>
            <a:rPr lang="de-DE" sz="1300" kern="1200" dirty="0" err="1"/>
            <a:t>levels</a:t>
          </a:r>
          <a:endParaRPr lang="de-DE" sz="1300" kern="1200" dirty="0"/>
        </a:p>
      </dsp:txBody>
      <dsp:txXfrm>
        <a:off x="2817341" y="182491"/>
        <a:ext cx="867717" cy="867717"/>
      </dsp:txXfrm>
    </dsp:sp>
    <dsp:sp modelId="{9C55F16B-CDE2-4FDD-8AB0-0FE943EF298B}">
      <dsp:nvSpPr>
        <dsp:cNvPr id="0" name=""/>
        <dsp:cNvSpPr/>
      </dsp:nvSpPr>
      <dsp:spPr>
        <a:xfrm rot="10800000">
          <a:off x="3972831" y="2126069"/>
          <a:ext cx="260333" cy="41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45963"/>
            <a:satOff val="-24064"/>
            <a:lumOff val="12510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4050931" y="2209514"/>
        <a:ext cx="182233" cy="250336"/>
      </dsp:txXfrm>
    </dsp:sp>
    <dsp:sp modelId="{BE8299AC-6ADC-456E-A130-EB1A5606A5CD}">
      <dsp:nvSpPr>
        <dsp:cNvPr id="0" name=""/>
        <dsp:cNvSpPr/>
      </dsp:nvSpPr>
      <dsp:spPr>
        <a:xfrm>
          <a:off x="4355963" y="1721114"/>
          <a:ext cx="1227137" cy="1227137"/>
        </a:xfrm>
        <a:prstGeom prst="ellipse">
          <a:avLst/>
        </a:prstGeom>
        <a:solidFill>
          <a:schemeClr val="accent1">
            <a:shade val="80000"/>
            <a:hueOff val="242154"/>
            <a:satOff val="-24064"/>
            <a:lumOff val="13032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Time </a:t>
          </a:r>
          <a:r>
            <a:rPr lang="de-DE" sz="1300" kern="1200" dirty="0" err="1"/>
            <a:t>constraints</a:t>
          </a:r>
          <a:endParaRPr lang="de-DE" sz="1300" kern="1200" dirty="0"/>
        </a:p>
      </dsp:txBody>
      <dsp:txXfrm>
        <a:off x="4535673" y="1900824"/>
        <a:ext cx="867717" cy="867717"/>
      </dsp:txXfrm>
    </dsp:sp>
    <dsp:sp modelId="{5D04917A-0F90-4372-89B1-DF912A14CC4D}">
      <dsp:nvSpPr>
        <dsp:cNvPr id="0" name=""/>
        <dsp:cNvSpPr/>
      </dsp:nvSpPr>
      <dsp:spPr>
        <a:xfrm rot="16200000">
          <a:off x="3121033" y="2977867"/>
          <a:ext cx="260333" cy="41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91927"/>
            <a:satOff val="-48129"/>
            <a:lumOff val="25021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3160083" y="3100362"/>
        <a:ext cx="182233" cy="250336"/>
      </dsp:txXfrm>
    </dsp:sp>
    <dsp:sp modelId="{927AE5DB-D202-4B7E-B473-D564BD3BF463}">
      <dsp:nvSpPr>
        <dsp:cNvPr id="0" name=""/>
        <dsp:cNvSpPr/>
      </dsp:nvSpPr>
      <dsp:spPr>
        <a:xfrm>
          <a:off x="2637631" y="3439446"/>
          <a:ext cx="1227137" cy="1227137"/>
        </a:xfrm>
        <a:prstGeom prst="ellipse">
          <a:avLst/>
        </a:prstGeom>
        <a:solidFill>
          <a:schemeClr val="accent1">
            <a:shade val="80000"/>
            <a:hueOff val="484307"/>
            <a:satOff val="-48129"/>
            <a:lumOff val="26063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Precision &amp; </a:t>
          </a:r>
          <a:r>
            <a:rPr lang="de-DE" sz="1300" kern="1200" dirty="0" err="1"/>
            <a:t>Accuracy</a:t>
          </a:r>
          <a:endParaRPr lang="de-DE" sz="1300" kern="1200" dirty="0"/>
        </a:p>
      </dsp:txBody>
      <dsp:txXfrm>
        <a:off x="2817341" y="3619156"/>
        <a:ext cx="867717" cy="867717"/>
      </dsp:txXfrm>
    </dsp:sp>
    <dsp:sp modelId="{FF78705B-47E5-4C38-9021-3AAAD02A52B8}">
      <dsp:nvSpPr>
        <dsp:cNvPr id="0" name=""/>
        <dsp:cNvSpPr/>
      </dsp:nvSpPr>
      <dsp:spPr>
        <a:xfrm>
          <a:off x="2269234" y="2126069"/>
          <a:ext cx="260333" cy="41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37890"/>
            <a:satOff val="-72193"/>
            <a:lumOff val="37531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 rot="10800000">
        <a:off x="2269234" y="2209514"/>
        <a:ext cx="182233" cy="250336"/>
      </dsp:txXfrm>
    </dsp:sp>
    <dsp:sp modelId="{ACC381DE-2BE0-45A5-9AA8-ADB6E76363B8}">
      <dsp:nvSpPr>
        <dsp:cNvPr id="0" name=""/>
        <dsp:cNvSpPr/>
      </dsp:nvSpPr>
      <dsp:spPr>
        <a:xfrm>
          <a:off x="919298" y="1721114"/>
          <a:ext cx="1227137" cy="1227137"/>
        </a:xfrm>
        <a:prstGeom prst="ellipse">
          <a:avLst/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Machine</a:t>
          </a:r>
          <a:r>
            <a:rPr lang="de-DE" sz="1300" kern="1200" dirty="0"/>
            <a:t>- </a:t>
          </a:r>
          <a:r>
            <a:rPr lang="de-DE" sz="1300" kern="1200" dirty="0" err="1"/>
            <a:t>dimension</a:t>
          </a:r>
          <a:endParaRPr lang="de-DE" sz="1300" kern="1200" dirty="0"/>
        </a:p>
      </dsp:txBody>
      <dsp:txXfrm>
        <a:off x="1099008" y="1900824"/>
        <a:ext cx="867717" cy="867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6DE95-5006-46F5-9595-6ADDA8062456}">
      <dsp:nvSpPr>
        <dsp:cNvPr id="0" name=""/>
        <dsp:cNvSpPr/>
      </dsp:nvSpPr>
      <dsp:spPr>
        <a:xfrm>
          <a:off x="1132522" y="105770"/>
          <a:ext cx="1963407" cy="196360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37EDA-5664-4C51-B538-00F253CC4809}">
      <dsp:nvSpPr>
        <dsp:cNvPr id="0" name=""/>
        <dsp:cNvSpPr/>
      </dsp:nvSpPr>
      <dsp:spPr>
        <a:xfrm>
          <a:off x="1566011" y="816543"/>
          <a:ext cx="1095692" cy="547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>
                  <a:lumMod val="65000"/>
                </a:schemeClr>
              </a:solidFill>
            </a:rPr>
            <a:t>Needs</a:t>
          </a:r>
        </a:p>
      </dsp:txBody>
      <dsp:txXfrm>
        <a:off x="1566011" y="816543"/>
        <a:ext cx="1095692" cy="547789"/>
      </dsp:txXfrm>
    </dsp:sp>
    <dsp:sp modelId="{8F99BFF4-3608-4348-B705-E4B19276665D}">
      <dsp:nvSpPr>
        <dsp:cNvPr id="0" name=""/>
        <dsp:cNvSpPr/>
      </dsp:nvSpPr>
      <dsp:spPr>
        <a:xfrm>
          <a:off x="587070" y="1234154"/>
          <a:ext cx="1963407" cy="196360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CC88E-48F5-4669-A20D-FEB52E0954D7}">
      <dsp:nvSpPr>
        <dsp:cNvPr id="0" name=""/>
        <dsp:cNvSpPr/>
      </dsp:nvSpPr>
      <dsp:spPr>
        <a:xfrm>
          <a:off x="1018349" y="1947010"/>
          <a:ext cx="1095692" cy="547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bg1">
                  <a:lumMod val="65000"/>
                </a:schemeClr>
              </a:solidFill>
            </a:rPr>
            <a:t>Constraints</a:t>
          </a:r>
          <a:endParaRPr lang="de-DE" sz="16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1018349" y="1947010"/>
        <a:ext cx="1095692" cy="547789"/>
      </dsp:txXfrm>
    </dsp:sp>
    <dsp:sp modelId="{98400173-B3E4-4553-AC21-7A93A7C0A3F4}">
      <dsp:nvSpPr>
        <dsp:cNvPr id="0" name=""/>
        <dsp:cNvSpPr/>
      </dsp:nvSpPr>
      <dsp:spPr>
        <a:xfrm>
          <a:off x="1132522" y="2366704"/>
          <a:ext cx="1963407" cy="196360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CAE65-4A2A-4800-9403-97A5947DD9AB}">
      <dsp:nvSpPr>
        <dsp:cNvPr id="0" name=""/>
        <dsp:cNvSpPr/>
      </dsp:nvSpPr>
      <dsp:spPr>
        <a:xfrm>
          <a:off x="1566011" y="3077477"/>
          <a:ext cx="1095692" cy="547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/>
            <a:t>Studies</a:t>
          </a:r>
        </a:p>
      </dsp:txBody>
      <dsp:txXfrm>
        <a:off x="1566011" y="3077477"/>
        <a:ext cx="1095692" cy="547789"/>
      </dsp:txXfrm>
    </dsp:sp>
    <dsp:sp modelId="{71A5EACD-FD97-43AF-98C7-D82972033F0A}">
      <dsp:nvSpPr>
        <dsp:cNvPr id="0" name=""/>
        <dsp:cNvSpPr/>
      </dsp:nvSpPr>
      <dsp:spPr>
        <a:xfrm>
          <a:off x="727024" y="3625266"/>
          <a:ext cx="1686814" cy="168762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75BAF5-47AC-4520-A07E-295F0F0C7451}">
      <dsp:nvSpPr>
        <dsp:cNvPr id="0" name=""/>
        <dsp:cNvSpPr/>
      </dsp:nvSpPr>
      <dsp:spPr>
        <a:xfrm>
          <a:off x="1018349" y="4207944"/>
          <a:ext cx="1095692" cy="547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Solutions</a:t>
          </a:r>
        </a:p>
      </dsp:txBody>
      <dsp:txXfrm>
        <a:off x="1018349" y="4207944"/>
        <a:ext cx="1095692" cy="547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940FA-6B55-4189-B1F8-32D2A0F78BB3}">
      <dsp:nvSpPr>
        <dsp:cNvPr id="0" name=""/>
        <dsp:cNvSpPr/>
      </dsp:nvSpPr>
      <dsp:spPr>
        <a:xfrm rot="5400000">
          <a:off x="2701623" y="102216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Direct</a:t>
          </a:r>
          <a:r>
            <a:rPr lang="de-DE" sz="1300" kern="1200" dirty="0"/>
            <a:t> </a:t>
          </a:r>
          <a:r>
            <a:rPr lang="de-DE" sz="1300" kern="1200" dirty="0" err="1"/>
            <a:t>levelling</a:t>
          </a:r>
          <a:endParaRPr lang="de-DE" sz="1300" kern="1200" dirty="0"/>
        </a:p>
      </dsp:txBody>
      <dsp:txXfrm rot="-5400000">
        <a:off x="3016351" y="244746"/>
        <a:ext cx="939673" cy="1080084"/>
      </dsp:txXfrm>
    </dsp:sp>
    <dsp:sp modelId="{FF069801-A2C4-4364-8D02-161B3FE3407A}">
      <dsp:nvSpPr>
        <dsp:cNvPr id="0" name=""/>
        <dsp:cNvSpPr/>
      </dsp:nvSpPr>
      <dsp:spPr>
        <a:xfrm>
          <a:off x="4210185" y="314049"/>
          <a:ext cx="1751149" cy="941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Digital </a:t>
          </a:r>
          <a:r>
            <a:rPr lang="de-DE" sz="1300" kern="1200" dirty="0" err="1"/>
            <a:t>or</a:t>
          </a:r>
          <a:r>
            <a:rPr lang="de-DE" sz="1300" kern="1200" dirty="0"/>
            <a:t> </a:t>
          </a:r>
          <a:r>
            <a:rPr lang="de-DE" sz="1300" kern="1200" dirty="0" err="1"/>
            <a:t>optical</a:t>
          </a:r>
          <a:endParaRPr lang="de-DE" sz="1300" kern="1200" dirty="0"/>
        </a:p>
      </dsp:txBody>
      <dsp:txXfrm>
        <a:off x="4210185" y="314049"/>
        <a:ext cx="1751149" cy="941478"/>
      </dsp:txXfrm>
    </dsp:sp>
    <dsp:sp modelId="{AE0D428A-2AF3-41CD-8D64-5E67BDB796F3}">
      <dsp:nvSpPr>
        <dsp:cNvPr id="0" name=""/>
        <dsp:cNvSpPr/>
      </dsp:nvSpPr>
      <dsp:spPr>
        <a:xfrm rot="5400000">
          <a:off x="1227267" y="102216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97840"/>
            <a:satOff val="7915"/>
            <a:lumOff val="-9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1541995" y="244746"/>
        <a:ext cx="939673" cy="1080084"/>
      </dsp:txXfrm>
    </dsp:sp>
    <dsp:sp modelId="{DABA3689-1D2C-4370-A440-0CF7337CE317}">
      <dsp:nvSpPr>
        <dsp:cNvPr id="0" name=""/>
        <dsp:cNvSpPr/>
      </dsp:nvSpPr>
      <dsp:spPr>
        <a:xfrm rot="5400000">
          <a:off x="1961621" y="1434094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595679"/>
            <a:satOff val="15831"/>
            <a:lumOff val="-19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Indirect</a:t>
          </a:r>
          <a:r>
            <a:rPr lang="de-DE" sz="1300" kern="1200" dirty="0"/>
            <a:t> </a:t>
          </a:r>
          <a:r>
            <a:rPr lang="de-DE" sz="1300" kern="1200" dirty="0" err="1"/>
            <a:t>levelling</a:t>
          </a:r>
          <a:endParaRPr lang="de-DE" sz="1300" kern="1200" dirty="0"/>
        </a:p>
      </dsp:txBody>
      <dsp:txXfrm rot="-5400000">
        <a:off x="2276349" y="1576624"/>
        <a:ext cx="939673" cy="1080084"/>
      </dsp:txXfrm>
    </dsp:sp>
    <dsp:sp modelId="{07921053-E3AB-469C-B5A8-93FB494E9BF7}">
      <dsp:nvSpPr>
        <dsp:cNvPr id="0" name=""/>
        <dsp:cNvSpPr/>
      </dsp:nvSpPr>
      <dsp:spPr>
        <a:xfrm>
          <a:off x="312464" y="1645927"/>
          <a:ext cx="1694661" cy="941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Total </a:t>
          </a:r>
          <a:r>
            <a:rPr lang="de-DE" sz="1300" kern="1200" dirty="0" err="1"/>
            <a:t>Stations</a:t>
          </a:r>
          <a:r>
            <a:rPr lang="de-DE" sz="1300" kern="1200" dirty="0"/>
            <a:t> </a:t>
          </a:r>
          <a:r>
            <a:rPr lang="de-DE" sz="1300" kern="1200" dirty="0" err="1"/>
            <a:t>or</a:t>
          </a:r>
          <a:r>
            <a:rPr lang="de-DE" sz="1300" kern="1200" dirty="0"/>
            <a:t> Laser Trackers</a:t>
          </a:r>
        </a:p>
      </dsp:txBody>
      <dsp:txXfrm>
        <a:off x="312464" y="1645927"/>
        <a:ext cx="1694661" cy="941478"/>
      </dsp:txXfrm>
    </dsp:sp>
    <dsp:sp modelId="{E29B3890-E47F-4BBC-B460-9CF1E23DD8CD}">
      <dsp:nvSpPr>
        <dsp:cNvPr id="0" name=""/>
        <dsp:cNvSpPr/>
      </dsp:nvSpPr>
      <dsp:spPr>
        <a:xfrm rot="5400000">
          <a:off x="3435976" y="1434094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2393519"/>
            <a:satOff val="23746"/>
            <a:lumOff val="-29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3750704" y="1576624"/>
        <a:ext cx="939673" cy="1080084"/>
      </dsp:txXfrm>
    </dsp:sp>
    <dsp:sp modelId="{2EAAAEF6-6FBD-4333-942E-E4AD0BD73381}">
      <dsp:nvSpPr>
        <dsp:cNvPr id="0" name=""/>
        <dsp:cNvSpPr/>
      </dsp:nvSpPr>
      <dsp:spPr>
        <a:xfrm rot="5400000">
          <a:off x="2701623" y="2765972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3191358"/>
            <a:satOff val="31662"/>
            <a:lumOff val="-38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Hydrostatic</a:t>
          </a:r>
          <a:r>
            <a:rPr lang="de-DE" sz="1300" kern="1200" dirty="0"/>
            <a:t> </a:t>
          </a:r>
          <a:r>
            <a:rPr lang="de-DE" sz="1300" kern="1200" dirty="0" err="1"/>
            <a:t>levelling</a:t>
          </a:r>
          <a:endParaRPr lang="de-DE" sz="1300" kern="1200" dirty="0"/>
        </a:p>
      </dsp:txBody>
      <dsp:txXfrm rot="-5400000">
        <a:off x="3016351" y="2908502"/>
        <a:ext cx="939673" cy="1080084"/>
      </dsp:txXfrm>
    </dsp:sp>
    <dsp:sp modelId="{8CB8F6A9-5388-4F1E-A2A6-5A3D170DAB87}">
      <dsp:nvSpPr>
        <dsp:cNvPr id="0" name=""/>
        <dsp:cNvSpPr/>
      </dsp:nvSpPr>
      <dsp:spPr>
        <a:xfrm>
          <a:off x="4210185" y="2977805"/>
          <a:ext cx="1751149" cy="941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Permanent </a:t>
          </a:r>
          <a:r>
            <a:rPr lang="de-DE" sz="1300" kern="1200" dirty="0" err="1"/>
            <a:t>installation</a:t>
          </a:r>
          <a:endParaRPr lang="de-DE" sz="1300" kern="1200" dirty="0"/>
        </a:p>
      </dsp:txBody>
      <dsp:txXfrm>
        <a:off x="4210185" y="2977805"/>
        <a:ext cx="1751149" cy="941478"/>
      </dsp:txXfrm>
    </dsp:sp>
    <dsp:sp modelId="{2010C53E-278E-4020-B5B3-745FD462AC5F}">
      <dsp:nvSpPr>
        <dsp:cNvPr id="0" name=""/>
        <dsp:cNvSpPr/>
      </dsp:nvSpPr>
      <dsp:spPr>
        <a:xfrm rot="5400000">
          <a:off x="1227267" y="2765972"/>
          <a:ext cx="1569130" cy="136514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1541995" y="2908502"/>
        <a:ext cx="939673" cy="1080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DA902A-3348-4589-AF6A-AF6D0F2A7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01.11.2022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Challenges </a:t>
            </a:r>
            <a:r>
              <a:rPr lang="en-US" sz="3100" dirty="0"/>
              <a:t>for mobile Hydrostatic Levelling Systems applied in accelerator environments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P. Bestmann</a:t>
            </a:r>
          </a:p>
          <a:p>
            <a:pPr algn="l"/>
            <a:r>
              <a:rPr lang="en-US" sz="1800" dirty="0"/>
              <a:t>01.11.2022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BD39C05-876B-4BC0-922B-E01C98005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812" y="6003649"/>
            <a:ext cx="2362200" cy="618377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Based on Ultrasonic system designed by DESY</a:t>
            </a:r>
          </a:p>
          <a:p>
            <a:pPr lvl="1"/>
            <a:r>
              <a:rPr lang="en-US" dirty="0"/>
              <a:t>Transducer already submerged in water</a:t>
            </a:r>
          </a:p>
          <a:p>
            <a:pPr lvl="1"/>
            <a:r>
              <a:rPr lang="en-US" dirty="0"/>
              <a:t>Not affected by splash water during transport</a:t>
            </a:r>
          </a:p>
          <a:p>
            <a:pPr lvl="1"/>
            <a:r>
              <a:rPr lang="en-US" dirty="0"/>
              <a:t>Temperature compensated</a:t>
            </a:r>
          </a:p>
          <a:p>
            <a:pPr lvl="1"/>
            <a:r>
              <a:rPr lang="en-US" dirty="0"/>
              <a:t>Central valve to cutoff pipe during transport</a:t>
            </a:r>
          </a:p>
          <a:p>
            <a:pPr lvl="1"/>
            <a:r>
              <a:rPr lang="en-US" dirty="0"/>
              <a:t>Electronics based in mobile Rack</a:t>
            </a:r>
          </a:p>
          <a:p>
            <a:pPr lvl="1"/>
            <a:r>
              <a:rPr lang="en-US" dirty="0"/>
              <a:t>10h energy autonomy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mHLS</a:t>
            </a:r>
            <a:r>
              <a:rPr lang="en-US" dirty="0"/>
              <a:t> concept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480EC67-D081-4697-9BD2-59DDBA92B870}"/>
              </a:ext>
            </a:extLst>
          </p:cNvPr>
          <p:cNvGrpSpPr/>
          <p:nvPr/>
        </p:nvGrpSpPr>
        <p:grpSpPr>
          <a:xfrm>
            <a:off x="5535638" y="2743200"/>
            <a:ext cx="1866719" cy="3005851"/>
            <a:chOff x="8315839" y="1337548"/>
            <a:chExt cx="2557240" cy="4501503"/>
          </a:xfrm>
        </p:grpSpPr>
        <p:grpSp>
          <p:nvGrpSpPr>
            <p:cNvPr id="7" name="Group 24">
              <a:extLst>
                <a:ext uri="{FF2B5EF4-FFF2-40B4-BE49-F238E27FC236}">
                  <a16:creationId xmlns:a16="http://schemas.microsoft.com/office/drawing/2014/main" id="{D8C1F324-243A-427B-81D7-0B09BD76339C}"/>
                </a:ext>
              </a:extLst>
            </p:cNvPr>
            <p:cNvGrpSpPr/>
            <p:nvPr/>
          </p:nvGrpSpPr>
          <p:grpSpPr>
            <a:xfrm>
              <a:off x="9009152" y="1337548"/>
              <a:ext cx="1863927" cy="3481333"/>
              <a:chOff x="6040449" y="1569247"/>
              <a:chExt cx="1863927" cy="3481333"/>
            </a:xfrm>
          </p:grpSpPr>
          <p:pic>
            <p:nvPicPr>
              <p:cNvPr id="26" name="Content Placeholder 4">
                <a:extLst>
                  <a:ext uri="{FF2B5EF4-FFF2-40B4-BE49-F238E27FC236}">
                    <a16:creationId xmlns:a16="http://schemas.microsoft.com/office/drawing/2014/main" id="{3279F32F-D80B-4EBE-BFE8-874F34D821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040449" y="1569247"/>
                <a:ext cx="1689020" cy="3481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37">
                <a:extLst>
                  <a:ext uri="{FF2B5EF4-FFF2-40B4-BE49-F238E27FC236}">
                    <a16:creationId xmlns:a16="http://schemas.microsoft.com/office/drawing/2014/main" id="{D5B9E3A2-D725-42FE-8030-C7A19E78DA1D}"/>
                  </a:ext>
                </a:extLst>
              </p:cNvPr>
              <p:cNvSpPr/>
              <p:nvPr/>
            </p:nvSpPr>
            <p:spPr>
              <a:xfrm>
                <a:off x="6249959" y="2174759"/>
                <a:ext cx="1270000" cy="2324534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  <a:alpha val="41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8" name="Rectangle 46">
                <a:extLst>
                  <a:ext uri="{FF2B5EF4-FFF2-40B4-BE49-F238E27FC236}">
                    <a16:creationId xmlns:a16="http://schemas.microsoft.com/office/drawing/2014/main" id="{7D73BBC6-54F0-4A66-8DCE-38450639F28A}"/>
                  </a:ext>
                </a:extLst>
              </p:cNvPr>
              <p:cNvSpPr/>
              <p:nvPr/>
            </p:nvSpPr>
            <p:spPr>
              <a:xfrm>
                <a:off x="7590192" y="1706357"/>
                <a:ext cx="314184" cy="8730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grpSp>
          <p:nvGrpSpPr>
            <p:cNvPr id="8" name="Group 15">
              <a:extLst>
                <a:ext uri="{FF2B5EF4-FFF2-40B4-BE49-F238E27FC236}">
                  <a16:creationId xmlns:a16="http://schemas.microsoft.com/office/drawing/2014/main" id="{DB7CADFD-BFE0-4B1E-99D7-638C37ACB88F}"/>
                </a:ext>
              </a:extLst>
            </p:cNvPr>
            <p:cNvGrpSpPr/>
            <p:nvPr/>
          </p:nvGrpSpPr>
          <p:grpSpPr>
            <a:xfrm>
              <a:off x="9760218" y="2533421"/>
              <a:ext cx="344966" cy="1664818"/>
              <a:chOff x="6791515" y="2765120"/>
              <a:chExt cx="344966" cy="1664818"/>
            </a:xfrm>
          </p:grpSpPr>
          <p:cxnSp>
            <p:nvCxnSpPr>
              <p:cNvPr id="24" name="Straight Arrow Connector 25">
                <a:extLst>
                  <a:ext uri="{FF2B5EF4-FFF2-40B4-BE49-F238E27FC236}">
                    <a16:creationId xmlns:a16="http://schemas.microsoft.com/office/drawing/2014/main" id="{109C547B-9F7B-49A6-983B-DE526CB21BE0}"/>
                  </a:ext>
                </a:extLst>
              </p:cNvPr>
              <p:cNvCxnSpPr/>
              <p:nvPr/>
            </p:nvCxnSpPr>
            <p:spPr>
              <a:xfrm flipV="1">
                <a:off x="6993941" y="2765120"/>
                <a:ext cx="0" cy="1664818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49">
                <a:extLst>
                  <a:ext uri="{FF2B5EF4-FFF2-40B4-BE49-F238E27FC236}">
                    <a16:creationId xmlns:a16="http://schemas.microsoft.com/office/drawing/2014/main" id="{B45D2245-59DF-47DE-9595-C13FDAB19CCF}"/>
                  </a:ext>
                </a:extLst>
              </p:cNvPr>
              <p:cNvSpPr txBox="1"/>
              <p:nvPr/>
            </p:nvSpPr>
            <p:spPr>
              <a:xfrm>
                <a:off x="6791515" y="3429592"/>
                <a:ext cx="344966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de-CH" sz="1200" dirty="0">
                    <a:solidFill>
                      <a:schemeClr val="bg1"/>
                    </a:solidFill>
                  </a:rPr>
                  <a:t>R1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17">
              <a:extLst>
                <a:ext uri="{FF2B5EF4-FFF2-40B4-BE49-F238E27FC236}">
                  <a16:creationId xmlns:a16="http://schemas.microsoft.com/office/drawing/2014/main" id="{2BBBD8E5-0B69-4C68-8050-637A0F06F3FA}"/>
                </a:ext>
              </a:extLst>
            </p:cNvPr>
            <p:cNvGrpSpPr/>
            <p:nvPr/>
          </p:nvGrpSpPr>
          <p:grpSpPr>
            <a:xfrm>
              <a:off x="9451714" y="2219956"/>
              <a:ext cx="354584" cy="1978283"/>
              <a:chOff x="6483011" y="2451655"/>
              <a:chExt cx="354584" cy="1978283"/>
            </a:xfrm>
          </p:grpSpPr>
          <p:cxnSp>
            <p:nvCxnSpPr>
              <p:cNvPr id="22" name="Straight Arrow Connector 38">
                <a:extLst>
                  <a:ext uri="{FF2B5EF4-FFF2-40B4-BE49-F238E27FC236}">
                    <a16:creationId xmlns:a16="http://schemas.microsoft.com/office/drawing/2014/main" id="{BBD36D7B-F547-45E7-83E1-4FE2BBF26D2C}"/>
                  </a:ext>
                </a:extLst>
              </p:cNvPr>
              <p:cNvCxnSpPr/>
              <p:nvPr/>
            </p:nvCxnSpPr>
            <p:spPr>
              <a:xfrm flipV="1">
                <a:off x="6717463" y="2451655"/>
                <a:ext cx="0" cy="1978283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50">
                <a:extLst>
                  <a:ext uri="{FF2B5EF4-FFF2-40B4-BE49-F238E27FC236}">
                    <a16:creationId xmlns:a16="http://schemas.microsoft.com/office/drawing/2014/main" id="{488DBDE8-BC0D-43B8-BEEF-B95E3AC61100}"/>
                  </a:ext>
                </a:extLst>
              </p:cNvPr>
              <p:cNvSpPr txBox="1"/>
              <p:nvPr/>
            </p:nvSpPr>
            <p:spPr>
              <a:xfrm>
                <a:off x="6483011" y="3336319"/>
                <a:ext cx="35458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de-CH" sz="1200" dirty="0">
                    <a:solidFill>
                      <a:schemeClr val="bg1"/>
                    </a:solidFill>
                  </a:rPr>
                  <a:t>R2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Group 20">
              <a:extLst>
                <a:ext uri="{FF2B5EF4-FFF2-40B4-BE49-F238E27FC236}">
                  <a16:creationId xmlns:a16="http://schemas.microsoft.com/office/drawing/2014/main" id="{A037B31A-802D-4D53-821A-4E5CBB1302CB}"/>
                </a:ext>
              </a:extLst>
            </p:cNvPr>
            <p:cNvGrpSpPr/>
            <p:nvPr/>
          </p:nvGrpSpPr>
          <p:grpSpPr>
            <a:xfrm>
              <a:off x="9142048" y="1950624"/>
              <a:ext cx="405880" cy="2255179"/>
              <a:chOff x="6173345" y="2182323"/>
              <a:chExt cx="405880" cy="2255179"/>
            </a:xfrm>
          </p:grpSpPr>
          <p:cxnSp>
            <p:nvCxnSpPr>
              <p:cNvPr id="20" name="Straight Arrow Connector 40">
                <a:extLst>
                  <a:ext uri="{FF2B5EF4-FFF2-40B4-BE49-F238E27FC236}">
                    <a16:creationId xmlns:a16="http://schemas.microsoft.com/office/drawing/2014/main" id="{7A508A20-F9B3-4D05-B9B1-363238C84B36}"/>
                  </a:ext>
                </a:extLst>
              </p:cNvPr>
              <p:cNvCxnSpPr/>
              <p:nvPr/>
            </p:nvCxnSpPr>
            <p:spPr>
              <a:xfrm flipV="1">
                <a:off x="6424801" y="2182323"/>
                <a:ext cx="0" cy="2255179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51">
                <a:extLst>
                  <a:ext uri="{FF2B5EF4-FFF2-40B4-BE49-F238E27FC236}">
                    <a16:creationId xmlns:a16="http://schemas.microsoft.com/office/drawing/2014/main" id="{38908D8E-3BC6-4B97-ABF3-B58B230A9A45}"/>
                  </a:ext>
                </a:extLst>
              </p:cNvPr>
              <p:cNvSpPr txBox="1"/>
              <p:nvPr/>
            </p:nvSpPr>
            <p:spPr>
              <a:xfrm>
                <a:off x="6173345" y="3141691"/>
                <a:ext cx="405880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de-CH" sz="1200" dirty="0">
                    <a:solidFill>
                      <a:schemeClr val="bg1"/>
                    </a:solidFill>
                  </a:rPr>
                  <a:t>WS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22">
              <a:extLst>
                <a:ext uri="{FF2B5EF4-FFF2-40B4-BE49-F238E27FC236}">
                  <a16:creationId xmlns:a16="http://schemas.microsoft.com/office/drawing/2014/main" id="{B93BD62D-7449-45CD-912E-E699EDE43AC4}"/>
                </a:ext>
              </a:extLst>
            </p:cNvPr>
            <p:cNvGrpSpPr/>
            <p:nvPr/>
          </p:nvGrpSpPr>
          <p:grpSpPr>
            <a:xfrm>
              <a:off x="10042216" y="1346952"/>
              <a:ext cx="535095" cy="1411117"/>
              <a:chOff x="7073513" y="1578651"/>
              <a:chExt cx="535095" cy="1411117"/>
            </a:xfrm>
          </p:grpSpPr>
          <p:cxnSp>
            <p:nvCxnSpPr>
              <p:cNvPr id="16" name="Straight Arrow Connector 42">
                <a:extLst>
                  <a:ext uri="{FF2B5EF4-FFF2-40B4-BE49-F238E27FC236}">
                    <a16:creationId xmlns:a16="http://schemas.microsoft.com/office/drawing/2014/main" id="{02F416B8-D5F6-422A-A046-89AB5B1BB542}"/>
                  </a:ext>
                </a:extLst>
              </p:cNvPr>
              <p:cNvCxnSpPr/>
              <p:nvPr/>
            </p:nvCxnSpPr>
            <p:spPr>
              <a:xfrm flipV="1">
                <a:off x="7217820" y="2422310"/>
                <a:ext cx="0" cy="34281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44">
                <a:extLst>
                  <a:ext uri="{FF2B5EF4-FFF2-40B4-BE49-F238E27FC236}">
                    <a16:creationId xmlns:a16="http://schemas.microsoft.com/office/drawing/2014/main" id="{B508ED5D-5B55-4B36-9BB5-F35C72580866}"/>
                  </a:ext>
                </a:extLst>
              </p:cNvPr>
              <p:cNvCxnSpPr/>
              <p:nvPr/>
            </p:nvCxnSpPr>
            <p:spPr>
              <a:xfrm flipV="1">
                <a:off x="7395845" y="1578651"/>
                <a:ext cx="0" cy="1183153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52">
                <a:extLst>
                  <a:ext uri="{FF2B5EF4-FFF2-40B4-BE49-F238E27FC236}">
                    <a16:creationId xmlns:a16="http://schemas.microsoft.com/office/drawing/2014/main" id="{3802D012-CBB8-4C01-BED0-8364676235BD}"/>
                  </a:ext>
                </a:extLst>
              </p:cNvPr>
              <p:cNvSpPr txBox="1"/>
              <p:nvPr/>
            </p:nvSpPr>
            <p:spPr>
              <a:xfrm>
                <a:off x="7073513" y="2712769"/>
                <a:ext cx="3561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de-CH" sz="1200" dirty="0">
                    <a:solidFill>
                      <a:schemeClr val="bg1"/>
                    </a:solidFill>
                  </a:rPr>
                  <a:t>D1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53">
                <a:extLst>
                  <a:ext uri="{FF2B5EF4-FFF2-40B4-BE49-F238E27FC236}">
                    <a16:creationId xmlns:a16="http://schemas.microsoft.com/office/drawing/2014/main" id="{CAE28511-8890-41C0-B7A6-0BD0956CE913}"/>
                  </a:ext>
                </a:extLst>
              </p:cNvPr>
              <p:cNvSpPr txBox="1"/>
              <p:nvPr/>
            </p:nvSpPr>
            <p:spPr>
              <a:xfrm>
                <a:off x="7242802" y="2008969"/>
                <a:ext cx="3658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de-CH" sz="1200" dirty="0">
                    <a:solidFill>
                      <a:schemeClr val="bg1"/>
                    </a:solidFill>
                  </a:rPr>
                  <a:t>D2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57">
                  <a:extLst>
                    <a:ext uri="{FF2B5EF4-FFF2-40B4-BE49-F238E27FC236}">
                      <a16:creationId xmlns:a16="http://schemas.microsoft.com/office/drawing/2014/main" id="{965B00EB-55E5-4852-B45C-6F55C83440BD}"/>
                    </a:ext>
                  </a:extLst>
                </p:cNvPr>
                <p:cNvSpPr txBox="1"/>
                <p:nvPr/>
              </p:nvSpPr>
              <p:spPr>
                <a:xfrm>
                  <a:off x="8315839" y="5273319"/>
                  <a:ext cx="2207143" cy="5657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orbel" panose="020B0503020204020204" pitchFamily="34" charset="0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" name="TextBox 57">
                  <a:extLst>
                    <a:ext uri="{FF2B5EF4-FFF2-40B4-BE49-F238E27FC236}">
                      <a16:creationId xmlns:a16="http://schemas.microsoft.com/office/drawing/2014/main" id="{965B00EB-55E5-4852-B45C-6F55C83440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5839" y="5273319"/>
                  <a:ext cx="2207143" cy="565732"/>
                </a:xfrm>
                <a:prstGeom prst="rect">
                  <a:avLst/>
                </a:prstGeom>
                <a:blipFill>
                  <a:blip r:embed="rId3"/>
                  <a:stretch>
                    <a:fillRect r="-13592" b="-2266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1" name="Grafik 30" descr="Ein Bild, das drinnen, Wand, Boden, Küchengerät enthält.&#10;&#10;Automatisch generierte Beschreibung">
            <a:extLst>
              <a:ext uri="{FF2B5EF4-FFF2-40B4-BE49-F238E27FC236}">
                <a16:creationId xmlns:a16="http://schemas.microsoft.com/office/drawing/2014/main" id="{2E26E2F8-DABD-4A69-A792-29A00B286D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578741" y="2043728"/>
            <a:ext cx="4394709" cy="329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881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The Hydrostatic Levelling System is designed to be static</a:t>
            </a:r>
          </a:p>
          <a:p>
            <a:pPr lvl="1"/>
            <a:r>
              <a:rPr lang="en-US" dirty="0"/>
              <a:t>A mobile use is introducing some additional aspects to be addressed</a:t>
            </a:r>
          </a:p>
          <a:p>
            <a:pPr lvl="1"/>
            <a:r>
              <a:rPr lang="en-US" dirty="0"/>
              <a:t>The range of precision has been shown and proven in the past</a:t>
            </a:r>
          </a:p>
          <a:p>
            <a:pPr lvl="1"/>
            <a:r>
              <a:rPr lang="en-US" dirty="0"/>
              <a:t>Remaining issues have been:</a:t>
            </a:r>
          </a:p>
          <a:p>
            <a:pPr lvl="2"/>
            <a:r>
              <a:rPr lang="en-US" dirty="0"/>
              <a:t>Range limitations</a:t>
            </a:r>
          </a:p>
          <a:p>
            <a:pPr lvl="2"/>
            <a:r>
              <a:rPr lang="en-US" dirty="0"/>
              <a:t>Ventilation issues</a:t>
            </a:r>
          </a:p>
          <a:p>
            <a:pPr lvl="2"/>
            <a:r>
              <a:rPr lang="en-US" dirty="0"/>
              <a:t>Gradient issues</a:t>
            </a:r>
          </a:p>
          <a:p>
            <a:pPr lvl="2"/>
            <a:r>
              <a:rPr lang="en-US" dirty="0"/>
              <a:t>Reliability issues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mHLS</a:t>
            </a:r>
            <a:r>
              <a:rPr lang="en-US" dirty="0"/>
              <a:t>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Vertical measurement range</a:t>
            </a:r>
          </a:p>
          <a:p>
            <a:pPr lvl="1"/>
            <a:r>
              <a:rPr lang="en-US" dirty="0"/>
              <a:t>Solved by translation stage</a:t>
            </a:r>
          </a:p>
          <a:p>
            <a:pPr lvl="1"/>
            <a:r>
              <a:rPr lang="en-US" dirty="0"/>
              <a:t>Preserving the initial precision </a:t>
            </a:r>
          </a:p>
          <a:p>
            <a:r>
              <a:rPr lang="en-US" dirty="0"/>
              <a:t>Horizontal range</a:t>
            </a:r>
          </a:p>
          <a:p>
            <a:pPr lvl="1"/>
            <a:r>
              <a:rPr lang="en-US" dirty="0"/>
              <a:t>Can be extended with minimal influence on precision</a:t>
            </a:r>
          </a:p>
          <a:p>
            <a:pPr lvl="1"/>
            <a:r>
              <a:rPr lang="en-US" dirty="0"/>
              <a:t>Communication and power supply optimized</a:t>
            </a:r>
          </a:p>
          <a:p>
            <a:pPr lvl="1"/>
            <a:r>
              <a:rPr lang="en-US" dirty="0"/>
              <a:t>30m Cables are transparent in Laboratory tests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mHLS</a:t>
            </a:r>
            <a:r>
              <a:rPr lang="en-US" dirty="0"/>
              <a:t>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Grafik 12" descr="Ein Bild, das drinnen, Ausrüstung, Fräse enthält.&#10;&#10;Automatisch generierte Beschreibung">
            <a:extLst>
              <a:ext uri="{FF2B5EF4-FFF2-40B4-BE49-F238E27FC236}">
                <a16:creationId xmlns:a16="http://schemas.microsoft.com/office/drawing/2014/main" id="{B29ECBE7-3F1D-4EB0-90FB-2D17C3FE4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19505" y="1479683"/>
            <a:ext cx="3912666" cy="293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59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699557" cy="4608512"/>
          </a:xfrm>
        </p:spPr>
        <p:txBody>
          <a:bodyPr/>
          <a:lstStyle/>
          <a:p>
            <a:r>
              <a:rPr lang="en-US" b="0" dirty="0"/>
              <a:t>Tunnel ventilation is clearly visible in tests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Fully mitigated by air tube and central air-intake</a:t>
            </a:r>
          </a:p>
          <a:p>
            <a:r>
              <a:rPr lang="en-US" b="0" dirty="0"/>
              <a:t>Spill water &amp; condensation is a concern</a:t>
            </a:r>
          </a:p>
          <a:p>
            <a:r>
              <a:rPr lang="en-US" b="0" dirty="0"/>
              <a:t>Careful manipulation and validation before each measurement in mandatory</a:t>
            </a:r>
          </a:p>
          <a:p>
            <a:endParaRPr lang="en-US" b="0" dirty="0"/>
          </a:p>
          <a:p>
            <a:endParaRPr lang="en-US" b="0" dirty="0"/>
          </a:p>
          <a:p>
            <a:pPr lvl="1"/>
            <a:endParaRPr lang="en-US" dirty="0"/>
          </a:p>
          <a:p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Ventilation effects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Grafik 11" descr="Ein Bild, das drinnen, Ausrüstung, Fräse enthält.&#10;&#10;Automatisch generierte Beschreibung">
            <a:extLst>
              <a:ext uri="{FF2B5EF4-FFF2-40B4-BE49-F238E27FC236}">
                <a16:creationId xmlns:a16="http://schemas.microsoft.com/office/drawing/2014/main" id="{A10190E3-6FB6-4270-B414-9214D0990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91837" y="1678947"/>
            <a:ext cx="4099189" cy="307439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9BFA19E-62EE-4D0F-8568-D380C9673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79763"/>
            <a:ext cx="392069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61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b="0" dirty="0"/>
              <a:t>The reference piece only accounts for the temperature inside the vessels</a:t>
            </a:r>
          </a:p>
          <a:p>
            <a:r>
              <a:rPr lang="en-US" b="0" dirty="0"/>
              <a:t>Volumetric expansion coefficient of water is around 21ppm/K</a:t>
            </a:r>
          </a:p>
          <a:p>
            <a:r>
              <a:rPr lang="en-US" b="0" dirty="0"/>
              <a:t>With 10°C gradient the theoretical influence is 2‰</a:t>
            </a:r>
          </a:p>
          <a:p>
            <a:r>
              <a:rPr lang="en-US" b="0" dirty="0"/>
              <a:t>Silicon tubes are expanding as well </a:t>
            </a:r>
            <a:endParaRPr lang="en-US" sz="2100" b="0" dirty="0"/>
          </a:p>
          <a:p>
            <a:pPr lvl="1"/>
            <a:endParaRPr lang="en-US" sz="2100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sz="21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Gradient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6E28D06-E63C-40F2-8D2A-7DCF813FAE3E}"/>
              </a:ext>
            </a:extLst>
          </p:cNvPr>
          <p:cNvGrpSpPr/>
          <p:nvPr/>
        </p:nvGrpSpPr>
        <p:grpSpPr>
          <a:xfrm>
            <a:off x="10452632" y="1066800"/>
            <a:ext cx="975488" cy="1797127"/>
            <a:chOff x="9402825" y="1555673"/>
            <a:chExt cx="1112775" cy="2254327"/>
          </a:xfrm>
        </p:grpSpPr>
        <p:pic>
          <p:nvPicPr>
            <p:cNvPr id="63" name="Grafik 62" descr="Ein Bild, das Text, drinnen, Wand, weiß enthält.&#10;&#10;Automatisch generierte Beschreibung">
              <a:extLst>
                <a:ext uri="{FF2B5EF4-FFF2-40B4-BE49-F238E27FC236}">
                  <a16:creationId xmlns:a16="http://schemas.microsoft.com/office/drawing/2014/main" id="{BB79F910-714B-419E-BFE0-8AFD07DED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02825" y="1555673"/>
              <a:ext cx="1112775" cy="2254327"/>
            </a:xfrm>
            <a:prstGeom prst="rect">
              <a:avLst/>
            </a:prstGeom>
          </p:spPr>
        </p:pic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881D74F6-BB3E-4A63-8D2C-6B142F4138DA}"/>
                </a:ext>
              </a:extLst>
            </p:cNvPr>
            <p:cNvSpPr/>
            <p:nvPr/>
          </p:nvSpPr>
          <p:spPr>
            <a:xfrm>
              <a:off x="9540112" y="1981200"/>
              <a:ext cx="838200" cy="1448845"/>
            </a:xfrm>
            <a:prstGeom prst="rect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70" name="Grafik 69">
            <a:extLst>
              <a:ext uri="{FF2B5EF4-FFF2-40B4-BE49-F238E27FC236}">
                <a16:creationId xmlns:a16="http://schemas.microsoft.com/office/drawing/2014/main" id="{BE428305-8FA5-4A4D-B815-1239566AD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0859" y="3162830"/>
            <a:ext cx="4363924" cy="2849268"/>
          </a:xfrm>
          <a:prstGeom prst="rect">
            <a:avLst/>
          </a:prstGeom>
        </p:spPr>
      </p:pic>
      <p:pic>
        <p:nvPicPr>
          <p:cNvPr id="71" name="Grafik 70" descr="Ein Bild, das Text, drinnen, kosmetisch enthält.&#10;&#10;Automatisch generierte Beschreibung">
            <a:extLst>
              <a:ext uri="{FF2B5EF4-FFF2-40B4-BE49-F238E27FC236}">
                <a16:creationId xmlns:a16="http://schemas.microsoft.com/office/drawing/2014/main" id="{D7FBDE6A-9079-481D-8C58-9DB095A4E1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20" t="10929" r="10073" b="9897"/>
          <a:stretch/>
        </p:blipFill>
        <p:spPr>
          <a:xfrm>
            <a:off x="1300308" y="3847714"/>
            <a:ext cx="1576417" cy="2125202"/>
          </a:xfrm>
          <a:prstGeom prst="rect">
            <a:avLst/>
          </a:prstGeom>
        </p:spPr>
      </p:pic>
      <p:pic>
        <p:nvPicPr>
          <p:cNvPr id="72" name="Grafik 71" descr="Ein Bild, das Text, drinnen, lila, verschieden enthält.&#10;&#10;Automatisch generierte Beschreibung">
            <a:extLst>
              <a:ext uri="{FF2B5EF4-FFF2-40B4-BE49-F238E27FC236}">
                <a16:creationId xmlns:a16="http://schemas.microsoft.com/office/drawing/2014/main" id="{60B4C118-A8ED-4748-B144-B15DE76E12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28" t="10644" r="10415" b="9928"/>
          <a:stretch/>
        </p:blipFill>
        <p:spPr>
          <a:xfrm>
            <a:off x="3471053" y="3847714"/>
            <a:ext cx="1576417" cy="2125202"/>
          </a:xfrm>
          <a:prstGeom prst="rect">
            <a:avLst/>
          </a:prstGeom>
        </p:spPr>
      </p:pic>
      <p:sp>
        <p:nvSpPr>
          <p:cNvPr id="73" name="Textfeld 72">
            <a:extLst>
              <a:ext uri="{FF2B5EF4-FFF2-40B4-BE49-F238E27FC236}">
                <a16:creationId xmlns:a16="http://schemas.microsoft.com/office/drawing/2014/main" id="{90513305-3807-4C5A-8167-7509FA4947CE}"/>
              </a:ext>
            </a:extLst>
          </p:cNvPr>
          <p:cNvSpPr txBox="1"/>
          <p:nvPr/>
        </p:nvSpPr>
        <p:spPr>
          <a:xfrm>
            <a:off x="2197636" y="6012098"/>
            <a:ext cx="18498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200" dirty="0">
                <a:solidFill>
                  <a:srgbClr val="303030"/>
                </a:solidFill>
              </a:rPr>
              <a:t>40s </a:t>
            </a:r>
            <a:r>
              <a:rPr lang="de-DE" sz="1200" dirty="0" err="1">
                <a:solidFill>
                  <a:srgbClr val="303030"/>
                </a:solidFill>
              </a:rPr>
              <a:t>interval</a:t>
            </a:r>
            <a:r>
              <a:rPr lang="de-DE" sz="1200" dirty="0">
                <a:solidFill>
                  <a:srgbClr val="303030"/>
                </a:solidFill>
              </a:rPr>
              <a:t> </a:t>
            </a:r>
            <a:r>
              <a:rPr lang="de-DE" sz="1200" dirty="0" err="1">
                <a:solidFill>
                  <a:srgbClr val="303030"/>
                </a:solidFill>
              </a:rPr>
              <a:t>with</a:t>
            </a:r>
            <a:r>
              <a:rPr lang="de-DE" sz="1200" dirty="0">
                <a:solidFill>
                  <a:srgbClr val="303030"/>
                </a:solidFill>
              </a:rPr>
              <a:t> 250ml/min</a:t>
            </a:r>
          </a:p>
        </p:txBody>
      </p:sp>
    </p:spTree>
    <p:extLst>
      <p:ext uri="{BB962C8B-B14F-4D97-AF65-F5344CB8AC3E}">
        <p14:creationId xmlns:p14="http://schemas.microsoft.com/office/powerpoint/2010/main" val="110452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7936" y="1510934"/>
            <a:ext cx="10793167" cy="4608512"/>
          </a:xfrm>
        </p:spPr>
        <p:txBody>
          <a:bodyPr/>
          <a:lstStyle/>
          <a:p>
            <a:r>
              <a:rPr lang="en-US" b="0" dirty="0"/>
              <a:t>Risk of significant systematic effects is too big</a:t>
            </a:r>
          </a:p>
          <a:p>
            <a:r>
              <a:rPr lang="en-US" b="0" dirty="0"/>
              <a:t>A permanent circulation with an adjustable peristaltic pump in standby mode </a:t>
            </a:r>
          </a:p>
          <a:p>
            <a:pPr lvl="1"/>
            <a:r>
              <a:rPr lang="en-US" b="0" dirty="0"/>
              <a:t>avoids the buildup of gradients</a:t>
            </a:r>
          </a:p>
          <a:p>
            <a:pPr lvl="1"/>
            <a:r>
              <a:rPr lang="en-US" dirty="0"/>
              <a:t>helps to avoid creation of air pockets</a:t>
            </a:r>
            <a:endParaRPr lang="en-US" b="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Gradient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0CD421AC-3DE2-4EEA-A6A3-73C22DEAACCF}"/>
              </a:ext>
            </a:extLst>
          </p:cNvPr>
          <p:cNvGrpSpPr/>
          <p:nvPr/>
        </p:nvGrpSpPr>
        <p:grpSpPr>
          <a:xfrm>
            <a:off x="892067" y="3726925"/>
            <a:ext cx="5606387" cy="1983723"/>
            <a:chOff x="892067" y="3726925"/>
            <a:chExt cx="5606387" cy="1983723"/>
          </a:xfrm>
        </p:grpSpPr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872B0EBB-F9E7-4EF8-9287-05424C666619}"/>
                </a:ext>
              </a:extLst>
            </p:cNvPr>
            <p:cNvSpPr txBox="1"/>
            <p:nvPr/>
          </p:nvSpPr>
          <p:spPr>
            <a:xfrm>
              <a:off x="1990495" y="5525982"/>
              <a:ext cx="37170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>
                  <a:solidFill>
                    <a:srgbClr val="303030"/>
                  </a:solidFill>
                </a:rPr>
                <a:t>Valve</a:t>
              </a: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AD25B54E-7C9D-4E07-ABD2-BE175C90981C}"/>
                </a:ext>
              </a:extLst>
            </p:cNvPr>
            <p:cNvSpPr txBox="1"/>
            <p:nvPr/>
          </p:nvSpPr>
          <p:spPr>
            <a:xfrm>
              <a:off x="2020150" y="4241421"/>
              <a:ext cx="40075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>
                  <a:solidFill>
                    <a:srgbClr val="303030"/>
                  </a:solidFill>
                </a:rPr>
                <a:t>Pump</a:t>
              </a: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F34D54C7-D55D-4417-899C-04851D7AD1C9}"/>
                </a:ext>
              </a:extLst>
            </p:cNvPr>
            <p:cNvSpPr txBox="1"/>
            <p:nvPr/>
          </p:nvSpPr>
          <p:spPr>
            <a:xfrm>
              <a:off x="6046856" y="3749542"/>
              <a:ext cx="4515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 err="1">
                  <a:solidFill>
                    <a:srgbClr val="303030"/>
                  </a:solidFill>
                </a:rPr>
                <a:t>Vessel</a:t>
              </a:r>
              <a:endParaRPr lang="de-DE" sz="1200" dirty="0">
                <a:solidFill>
                  <a:srgbClr val="303030"/>
                </a:solidFill>
              </a:endParaRPr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6D67121E-0931-49CA-A5D8-7F1542831955}"/>
                </a:ext>
              </a:extLst>
            </p:cNvPr>
            <p:cNvSpPr txBox="1"/>
            <p:nvPr/>
          </p:nvSpPr>
          <p:spPr>
            <a:xfrm>
              <a:off x="892067" y="3726925"/>
              <a:ext cx="4515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 err="1">
                  <a:solidFill>
                    <a:srgbClr val="303030"/>
                  </a:solidFill>
                </a:rPr>
                <a:t>Vessel</a:t>
              </a:r>
              <a:endParaRPr lang="de-DE" sz="1200" dirty="0">
                <a:solidFill>
                  <a:srgbClr val="303030"/>
                </a:solidFill>
              </a:endParaRPr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445A6650-DD5A-4B71-B870-84173F126778}"/>
                </a:ext>
              </a:extLst>
            </p:cNvPr>
            <p:cNvGrpSpPr/>
            <p:nvPr/>
          </p:nvGrpSpPr>
          <p:grpSpPr>
            <a:xfrm>
              <a:off x="992025" y="3994803"/>
              <a:ext cx="5407481" cy="1451865"/>
              <a:chOff x="992025" y="3994803"/>
              <a:chExt cx="5407481" cy="1451865"/>
            </a:xfrm>
          </p:grpSpPr>
          <p:grpSp>
            <p:nvGrpSpPr>
              <p:cNvPr id="48" name="Gruppieren 47">
                <a:extLst>
                  <a:ext uri="{FF2B5EF4-FFF2-40B4-BE49-F238E27FC236}">
                    <a16:creationId xmlns:a16="http://schemas.microsoft.com/office/drawing/2014/main" id="{16F23FC7-DDC3-414D-90F7-80B2CA87CA01}"/>
                  </a:ext>
                </a:extLst>
              </p:cNvPr>
              <p:cNvGrpSpPr/>
              <p:nvPr/>
            </p:nvGrpSpPr>
            <p:grpSpPr>
              <a:xfrm>
                <a:off x="1465754" y="4467860"/>
                <a:ext cx="4439193" cy="978808"/>
                <a:chOff x="1672473" y="4523468"/>
                <a:chExt cx="4439193" cy="978808"/>
              </a:xfrm>
            </p:grpSpPr>
            <p:grpSp>
              <p:nvGrpSpPr>
                <p:cNvPr id="20" name="Gruppieren 19">
                  <a:extLst>
                    <a:ext uri="{FF2B5EF4-FFF2-40B4-BE49-F238E27FC236}">
                      <a16:creationId xmlns:a16="http://schemas.microsoft.com/office/drawing/2014/main" id="{C809A969-DDC9-4454-93B2-55E000C7B8BA}"/>
                    </a:ext>
                  </a:extLst>
                </p:cNvPr>
                <p:cNvGrpSpPr/>
                <p:nvPr/>
              </p:nvGrpSpPr>
              <p:grpSpPr>
                <a:xfrm>
                  <a:off x="2226869" y="4523468"/>
                  <a:ext cx="381000" cy="381000"/>
                  <a:chOff x="2209800" y="4572000"/>
                  <a:chExt cx="381000" cy="381000"/>
                </a:xfrm>
              </p:grpSpPr>
              <p:sp>
                <p:nvSpPr>
                  <p:cNvPr id="18" name="Flussdiagramm: Verbinder 17">
                    <a:extLst>
                      <a:ext uri="{FF2B5EF4-FFF2-40B4-BE49-F238E27FC236}">
                        <a16:creationId xmlns:a16="http://schemas.microsoft.com/office/drawing/2014/main" id="{E7B03A1C-06AD-404C-BA24-84E8E1446C82}"/>
                      </a:ext>
                    </a:extLst>
                  </p:cNvPr>
                  <p:cNvSpPr/>
                  <p:nvPr/>
                </p:nvSpPr>
                <p:spPr>
                  <a:xfrm>
                    <a:off x="2209800" y="4572000"/>
                    <a:ext cx="381000" cy="381000"/>
                  </a:xfrm>
                  <a:prstGeom prst="flowChartConnector">
                    <a:avLst/>
                  </a:prstGeom>
                  <a:noFill/>
                  <a:ln w="28575">
                    <a:solidFill>
                      <a:srgbClr val="2F2F2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" name="Gleichschenkliges Dreieck 18">
                    <a:extLst>
                      <a:ext uri="{FF2B5EF4-FFF2-40B4-BE49-F238E27FC236}">
                        <a16:creationId xmlns:a16="http://schemas.microsoft.com/office/drawing/2014/main" id="{E6BCD2F8-7878-4827-8CDC-66AA1CD45E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300231" y="4652849"/>
                    <a:ext cx="274638" cy="228600"/>
                  </a:xfrm>
                  <a:prstGeom prst="triangle">
                    <a:avLst/>
                  </a:prstGeom>
                  <a:solidFill>
                    <a:srgbClr val="2F2F2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3" name="Gruppieren 22">
                  <a:extLst>
                    <a:ext uri="{FF2B5EF4-FFF2-40B4-BE49-F238E27FC236}">
                      <a16:creationId xmlns:a16="http://schemas.microsoft.com/office/drawing/2014/main" id="{066F3C73-8B2F-4538-9E2E-C9D27180795B}"/>
                    </a:ext>
                  </a:extLst>
                </p:cNvPr>
                <p:cNvGrpSpPr/>
                <p:nvPr/>
              </p:nvGrpSpPr>
              <p:grpSpPr>
                <a:xfrm>
                  <a:off x="2209800" y="5302541"/>
                  <a:ext cx="391346" cy="199735"/>
                  <a:chOff x="3352799" y="4795718"/>
                  <a:chExt cx="391346" cy="199735"/>
                </a:xfrm>
              </p:grpSpPr>
              <p:sp>
                <p:nvSpPr>
                  <p:cNvPr id="21" name="Gleichschenkliges Dreieck 20">
                    <a:extLst>
                      <a:ext uri="{FF2B5EF4-FFF2-40B4-BE49-F238E27FC236}">
                        <a16:creationId xmlns:a16="http://schemas.microsoft.com/office/drawing/2014/main" id="{0D6AF254-F51A-4119-8A3D-49622D8006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46270" y="4802776"/>
                    <a:ext cx="199206" cy="186147"/>
                  </a:xfrm>
                  <a:prstGeom prst="triangle">
                    <a:avLst/>
                  </a:prstGeom>
                  <a:noFill/>
                  <a:ln w="19050">
                    <a:solidFill>
                      <a:srgbClr val="30303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22" name="Gleichschenkliges Dreieck 21">
                    <a:extLst>
                      <a:ext uri="{FF2B5EF4-FFF2-40B4-BE49-F238E27FC236}">
                        <a16:creationId xmlns:a16="http://schemas.microsoft.com/office/drawing/2014/main" id="{E3EF1E3F-9E46-4EC3-B8B0-175D5625D79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551468" y="4802247"/>
                    <a:ext cx="199206" cy="186148"/>
                  </a:xfrm>
                  <a:prstGeom prst="triangle">
                    <a:avLst/>
                  </a:prstGeom>
                  <a:noFill/>
                  <a:ln w="19050">
                    <a:solidFill>
                      <a:srgbClr val="30303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4" name="Bogen 23">
                  <a:extLst>
                    <a:ext uri="{FF2B5EF4-FFF2-40B4-BE49-F238E27FC236}">
                      <a16:creationId xmlns:a16="http://schemas.microsoft.com/office/drawing/2014/main" id="{AFE01BCA-2703-4C77-AF60-A482877A22C8}"/>
                    </a:ext>
                  </a:extLst>
                </p:cNvPr>
                <p:cNvSpPr/>
                <p:nvPr/>
              </p:nvSpPr>
              <p:spPr>
                <a:xfrm>
                  <a:off x="5425866" y="4713775"/>
                  <a:ext cx="685800" cy="685800"/>
                </a:xfrm>
                <a:prstGeom prst="arc">
                  <a:avLst>
                    <a:gd name="adj1" fmla="val 16200000"/>
                    <a:gd name="adj2" fmla="val 5305660"/>
                  </a:avLst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5" name="Bogen 24">
                  <a:extLst>
                    <a:ext uri="{FF2B5EF4-FFF2-40B4-BE49-F238E27FC236}">
                      <a16:creationId xmlns:a16="http://schemas.microsoft.com/office/drawing/2014/main" id="{1ECAFC69-94DB-4F60-81FF-657FA405FAD6}"/>
                    </a:ext>
                  </a:extLst>
                </p:cNvPr>
                <p:cNvSpPr/>
                <p:nvPr/>
              </p:nvSpPr>
              <p:spPr>
                <a:xfrm rot="10800000">
                  <a:off x="1672473" y="4716873"/>
                  <a:ext cx="685800" cy="685800"/>
                </a:xfrm>
                <a:prstGeom prst="arc">
                  <a:avLst>
                    <a:gd name="adj1" fmla="val 16200000"/>
                    <a:gd name="adj2" fmla="val 5305660"/>
                  </a:avLst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9" name="Gerader Verbinder 28">
                  <a:extLst>
                    <a:ext uri="{FF2B5EF4-FFF2-40B4-BE49-F238E27FC236}">
                      <a16:creationId xmlns:a16="http://schemas.microsoft.com/office/drawing/2014/main" id="{6BCC8081-D71B-421D-9E47-1535FD4F8F80}"/>
                    </a:ext>
                  </a:extLst>
                </p:cNvPr>
                <p:cNvCxnSpPr>
                  <a:cxnSpLocks/>
                  <a:stCxn id="25" idx="0"/>
                  <a:endCxn id="21" idx="3"/>
                </p:cNvCxnSpPr>
                <p:nvPr/>
              </p:nvCxnSpPr>
              <p:spPr>
                <a:xfrm>
                  <a:off x="2015373" y="5402673"/>
                  <a:ext cx="194428" cy="0"/>
                </a:xfrm>
                <a:prstGeom prst="line">
                  <a:avLst/>
                </a:prstGeom>
                <a:ln w="50800">
                  <a:solidFill>
                    <a:srgbClr val="30303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r Verbinder 30">
                  <a:extLst>
                    <a:ext uri="{FF2B5EF4-FFF2-40B4-BE49-F238E27FC236}">
                      <a16:creationId xmlns:a16="http://schemas.microsoft.com/office/drawing/2014/main" id="{FDE0E854-57E1-4E26-9626-7C5A7766BD24}"/>
                    </a:ext>
                  </a:extLst>
                </p:cNvPr>
                <p:cNvCxnSpPr>
                  <a:cxnSpLocks/>
                  <a:stCxn id="22" idx="3"/>
                  <a:endCxn id="24" idx="2"/>
                </p:cNvCxnSpPr>
                <p:nvPr/>
              </p:nvCxnSpPr>
              <p:spPr>
                <a:xfrm flipV="1">
                  <a:off x="2601146" y="5399446"/>
                  <a:ext cx="3177029" cy="2698"/>
                </a:xfrm>
                <a:prstGeom prst="line">
                  <a:avLst/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r Verbinder 32">
                  <a:extLst>
                    <a:ext uri="{FF2B5EF4-FFF2-40B4-BE49-F238E27FC236}">
                      <a16:creationId xmlns:a16="http://schemas.microsoft.com/office/drawing/2014/main" id="{52FCE5C2-B320-4C85-9FE8-AFB69640BE4D}"/>
                    </a:ext>
                  </a:extLst>
                </p:cNvPr>
                <p:cNvCxnSpPr>
                  <a:stCxn id="25" idx="2"/>
                  <a:endCxn id="18" idx="2"/>
                </p:cNvCxnSpPr>
                <p:nvPr/>
              </p:nvCxnSpPr>
              <p:spPr>
                <a:xfrm flipV="1">
                  <a:off x="2005964" y="4713968"/>
                  <a:ext cx="220905" cy="3034"/>
                </a:xfrm>
                <a:prstGeom prst="line">
                  <a:avLst/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r Verbinder 34">
                  <a:extLst>
                    <a:ext uri="{FF2B5EF4-FFF2-40B4-BE49-F238E27FC236}">
                      <a16:creationId xmlns:a16="http://schemas.microsoft.com/office/drawing/2014/main" id="{76A5FCE2-1711-41B0-9FAA-4A26F66357E6}"/>
                    </a:ext>
                  </a:extLst>
                </p:cNvPr>
                <p:cNvCxnSpPr>
                  <a:cxnSpLocks/>
                  <a:stCxn id="18" idx="6"/>
                </p:cNvCxnSpPr>
                <p:nvPr/>
              </p:nvCxnSpPr>
              <p:spPr>
                <a:xfrm>
                  <a:off x="2607869" y="4713968"/>
                  <a:ext cx="3166962" cy="0"/>
                </a:xfrm>
                <a:prstGeom prst="line">
                  <a:avLst/>
                </a:prstGeom>
                <a:ln w="50800">
                  <a:solidFill>
                    <a:srgbClr val="30303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Bogen 53">
                <a:extLst>
                  <a:ext uri="{FF2B5EF4-FFF2-40B4-BE49-F238E27FC236}">
                    <a16:creationId xmlns:a16="http://schemas.microsoft.com/office/drawing/2014/main" id="{47594FA2-8336-4259-AF6E-5BE8DCA2ADDD}"/>
                  </a:ext>
                </a:extLst>
              </p:cNvPr>
              <p:cNvSpPr/>
              <p:nvPr/>
            </p:nvSpPr>
            <p:spPr>
              <a:xfrm>
                <a:off x="5562604" y="4329855"/>
                <a:ext cx="685800" cy="685800"/>
              </a:xfrm>
              <a:prstGeom prst="arc">
                <a:avLst>
                  <a:gd name="adj1" fmla="val 21522518"/>
                  <a:gd name="adj2" fmla="val 5305660"/>
                </a:avLst>
              </a:prstGeom>
              <a:ln w="57150">
                <a:solidFill>
                  <a:srgbClr val="2F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Bogen 54">
                <a:extLst>
                  <a:ext uri="{FF2B5EF4-FFF2-40B4-BE49-F238E27FC236}">
                    <a16:creationId xmlns:a16="http://schemas.microsoft.com/office/drawing/2014/main" id="{1FCD2BF3-38D9-452B-A9BD-DD77C81F072C}"/>
                  </a:ext>
                </a:extLst>
              </p:cNvPr>
              <p:cNvSpPr/>
              <p:nvPr/>
            </p:nvSpPr>
            <p:spPr>
              <a:xfrm rot="5400000">
                <a:off x="1110897" y="4329855"/>
                <a:ext cx="685800" cy="685800"/>
              </a:xfrm>
              <a:prstGeom prst="arc">
                <a:avLst>
                  <a:gd name="adj1" fmla="val 21522518"/>
                  <a:gd name="adj2" fmla="val 5305660"/>
                </a:avLst>
              </a:prstGeom>
              <a:ln w="57150">
                <a:solidFill>
                  <a:srgbClr val="2F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: abgerundete Ecken 59">
                <a:extLst>
                  <a:ext uri="{FF2B5EF4-FFF2-40B4-BE49-F238E27FC236}">
                    <a16:creationId xmlns:a16="http://schemas.microsoft.com/office/drawing/2014/main" id="{6AFC1F52-BCDE-4BD4-82F7-DFF96C96C9ED}"/>
                  </a:ext>
                </a:extLst>
              </p:cNvPr>
              <p:cNvSpPr/>
              <p:nvPr/>
            </p:nvSpPr>
            <p:spPr>
              <a:xfrm>
                <a:off x="992025" y="4026073"/>
                <a:ext cx="258426" cy="663247"/>
              </a:xfrm>
              <a:prstGeom prst="roundRect">
                <a:avLst/>
              </a:prstGeom>
              <a:noFill/>
              <a:ln w="508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: abgerundete Ecken 60">
                <a:extLst>
                  <a:ext uri="{FF2B5EF4-FFF2-40B4-BE49-F238E27FC236}">
                    <a16:creationId xmlns:a16="http://schemas.microsoft.com/office/drawing/2014/main" id="{56E1014C-DBFE-49C9-9CA3-A505A3F172CA}"/>
                  </a:ext>
                </a:extLst>
              </p:cNvPr>
              <p:cNvSpPr/>
              <p:nvPr/>
            </p:nvSpPr>
            <p:spPr>
              <a:xfrm>
                <a:off x="6141080" y="3994803"/>
                <a:ext cx="258426" cy="663247"/>
              </a:xfrm>
              <a:prstGeom prst="roundRect">
                <a:avLst/>
              </a:prstGeom>
              <a:noFill/>
              <a:ln w="508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D2912FB4-251D-452A-B589-87413A52C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219" y="4479480"/>
            <a:ext cx="2141502" cy="150619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7B15413-56B1-4984-875F-4575D458CC7B}"/>
              </a:ext>
            </a:extLst>
          </p:cNvPr>
          <p:cNvSpPr txBox="1"/>
          <p:nvPr/>
        </p:nvSpPr>
        <p:spPr>
          <a:xfrm>
            <a:off x="8382000" y="6073279"/>
            <a:ext cx="283282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Von </a:t>
            </a:r>
            <a:r>
              <a:rPr lang="en-US" sz="600" dirty="0" err="1"/>
              <a:t>Njmcca</a:t>
            </a:r>
            <a:r>
              <a:rPr lang="en-US" sz="600" dirty="0"/>
              <a:t> - </a:t>
            </a:r>
            <a:r>
              <a:rPr lang="en-US" sz="600" dirty="0" err="1"/>
              <a:t>Eigenes</a:t>
            </a:r>
            <a:r>
              <a:rPr lang="en-US" sz="600" dirty="0"/>
              <a:t> </a:t>
            </a:r>
            <a:r>
              <a:rPr lang="en-US" sz="600" dirty="0" err="1"/>
              <a:t>WerkPreviously</a:t>
            </a:r>
            <a:r>
              <a:rPr lang="en-US" sz="600" dirty="0"/>
              <a:t> published: http://www.watson-marlow.com/</a:t>
            </a:r>
            <a:endParaRPr lang="de-DE" sz="600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1508ECF-1A10-4414-8251-50807B294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286077" y="2694510"/>
            <a:ext cx="2345775" cy="161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9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699557" cy="4608512"/>
          </a:xfrm>
        </p:spPr>
        <p:txBody>
          <a:bodyPr/>
          <a:lstStyle/>
          <a:p>
            <a:r>
              <a:rPr lang="en-US" dirty="0"/>
              <a:t>The system is becoming bigger and heavier</a:t>
            </a:r>
          </a:p>
          <a:p>
            <a:pPr lvl="1"/>
            <a:r>
              <a:rPr lang="en-US" dirty="0"/>
              <a:t>50mm protection duct</a:t>
            </a:r>
          </a:p>
          <a:p>
            <a:pPr lvl="1"/>
            <a:r>
              <a:rPr lang="en-US" dirty="0"/>
              <a:t>Two water tubes</a:t>
            </a:r>
          </a:p>
          <a:p>
            <a:pPr lvl="1"/>
            <a:r>
              <a:rPr lang="en-US" dirty="0"/>
              <a:t>1 air tube</a:t>
            </a:r>
          </a:p>
          <a:p>
            <a:pPr lvl="1"/>
            <a:r>
              <a:rPr lang="en-US" dirty="0"/>
              <a:t>1 CAT6 Communication Cable</a:t>
            </a:r>
          </a:p>
          <a:p>
            <a:pPr lvl="1"/>
            <a:r>
              <a:rPr lang="en-US" dirty="0"/>
              <a:t>1 Power cable</a:t>
            </a:r>
          </a:p>
          <a:p>
            <a:pPr lvl="1"/>
            <a:r>
              <a:rPr lang="en-US" dirty="0"/>
              <a:t>1 Sensor Cable</a:t>
            </a:r>
          </a:p>
          <a:p>
            <a:r>
              <a:rPr lang="en-US" dirty="0"/>
              <a:t>Handling of 2x30m duct in an automated way is quite challenging</a:t>
            </a:r>
          </a:p>
          <a:p>
            <a:pPr lvl="1"/>
            <a:r>
              <a:rPr lang="en-US" dirty="0"/>
              <a:t>Changing distances between measurement points</a:t>
            </a:r>
          </a:p>
          <a:p>
            <a:pPr lvl="1"/>
            <a:r>
              <a:rPr lang="en-US" dirty="0"/>
              <a:t>Need to change leading system in the sequence</a:t>
            </a:r>
          </a:p>
          <a:p>
            <a:pPr marL="366712" lvl="1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Automation &amp; Reliability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14E6021-FF17-46D2-85C7-6B16848678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474206"/>
              </p:ext>
            </p:extLst>
          </p:nvPr>
        </p:nvGraphicFramePr>
        <p:xfrm>
          <a:off x="8520617" y="906465"/>
          <a:ext cx="2310866" cy="2446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-PAINT" r:id="rId3" imgW="9664560" imgH="10210680" progId="CorelPHOTOPAINT.Image.15">
                  <p:embed/>
                </p:oleObj>
              </mc:Choice>
              <mc:Fallback>
                <p:oleObj name="PHOTO-PAINT" r:id="rId3" imgW="9664560" imgH="10210680" progId="CorelPHOTOPAINT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20617" y="906465"/>
                        <a:ext cx="2310866" cy="2446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283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699557" cy="4608512"/>
          </a:xfrm>
        </p:spPr>
        <p:txBody>
          <a:bodyPr/>
          <a:lstStyle/>
          <a:p>
            <a:r>
              <a:rPr lang="en-US" dirty="0"/>
              <a:t>The system remains very sensitive to external influences</a:t>
            </a:r>
          </a:p>
          <a:p>
            <a:pPr lvl="1"/>
            <a:r>
              <a:rPr lang="en-US" dirty="0"/>
              <a:t>Validation routines are from extreme importance</a:t>
            </a:r>
          </a:p>
          <a:p>
            <a:pPr lvl="1"/>
            <a:r>
              <a:rPr lang="en-US" dirty="0"/>
              <a:t>Vessel communication</a:t>
            </a:r>
          </a:p>
          <a:p>
            <a:pPr lvl="2"/>
            <a:r>
              <a:rPr lang="en-US" dirty="0"/>
              <a:t>Pinched tube or air-pockets</a:t>
            </a:r>
          </a:p>
          <a:p>
            <a:pPr lvl="2"/>
            <a:r>
              <a:rPr lang="en-US" dirty="0"/>
              <a:t>Splash water or condensation in air-tube</a:t>
            </a:r>
          </a:p>
          <a:p>
            <a:pPr lvl="1"/>
            <a:r>
              <a:rPr lang="en-US" dirty="0"/>
              <a:t>Movement response tests will validate the communication</a:t>
            </a:r>
          </a:p>
          <a:p>
            <a:r>
              <a:rPr lang="en-US" dirty="0"/>
              <a:t>Photogrammetric link depends on a precise determination of the local vertical</a:t>
            </a:r>
          </a:p>
          <a:p>
            <a:pPr lvl="1"/>
            <a:r>
              <a:rPr lang="en-US" dirty="0"/>
              <a:t>Next study will be on how to directly link the photogrammetry to the gravity 	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Automation &amp; Reliability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Grafik 10" descr="Ein Bild, das drinnen, Maschine enthält.&#10;&#10;Automatisch generierte Beschreibung">
            <a:extLst>
              <a:ext uri="{FF2B5EF4-FFF2-40B4-BE49-F238E27FC236}">
                <a16:creationId xmlns:a16="http://schemas.microsoft.com/office/drawing/2014/main" id="{F9E0B9AC-2941-4DDC-AC45-2FB8E645A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1219200"/>
            <a:ext cx="3169802" cy="237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22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564811" cy="4608512"/>
          </a:xfrm>
        </p:spPr>
        <p:txBody>
          <a:bodyPr/>
          <a:lstStyle/>
          <a:p>
            <a:r>
              <a:rPr lang="en-US" dirty="0"/>
              <a:t>Can we really measure between two magnets without any physical contact?</a:t>
            </a:r>
          </a:p>
          <a:p>
            <a:r>
              <a:rPr lang="en-US" dirty="0"/>
              <a:t>Industrial scanning/projection solutions are existing </a:t>
            </a:r>
          </a:p>
          <a:p>
            <a:r>
              <a:rPr lang="en-US" dirty="0"/>
              <a:t>If we use photogrammetry and add the external orientation by </a:t>
            </a:r>
            <a:r>
              <a:rPr lang="en-US" dirty="0" err="1"/>
              <a:t>mHLS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Grafik 10" descr="Ein Bild, das drinnen, Maschine enthält.&#10;&#10;Automatisch generierte Beschreibung">
            <a:extLst>
              <a:ext uri="{FF2B5EF4-FFF2-40B4-BE49-F238E27FC236}">
                <a16:creationId xmlns:a16="http://schemas.microsoft.com/office/drawing/2014/main" id="{F9E0B9AC-2941-4DDC-AC45-2FB8E645A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741" y="3429000"/>
            <a:ext cx="3386668" cy="2540001"/>
          </a:xfrm>
          <a:prstGeom prst="rect">
            <a:avLst/>
          </a:prstGeom>
        </p:spPr>
      </p:pic>
      <p:pic>
        <p:nvPicPr>
          <p:cNvPr id="8" name="Grafik 7" descr="Ein Bild, das Wand, drinnen enthält.&#10;&#10;Automatisch generierte Beschreibung">
            <a:extLst>
              <a:ext uri="{FF2B5EF4-FFF2-40B4-BE49-F238E27FC236}">
                <a16:creationId xmlns:a16="http://schemas.microsoft.com/office/drawing/2014/main" id="{114A555D-EE86-4178-87EC-D6987997C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503979"/>
            <a:ext cx="3810000" cy="2540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A97F205-7894-45CA-AE82-E988C33AEF8A}"/>
              </a:ext>
            </a:extLst>
          </p:cNvPr>
          <p:cNvSpPr txBox="1"/>
          <p:nvPr/>
        </p:nvSpPr>
        <p:spPr>
          <a:xfrm>
            <a:off x="1781994" y="6076210"/>
            <a:ext cx="15240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600" dirty="0">
                <a:solidFill>
                  <a:srgbClr val="303030"/>
                </a:solidFill>
              </a:rPr>
              <a:t>Picture: </a:t>
            </a:r>
            <a:r>
              <a:rPr lang="de-DE" sz="600" dirty="0" err="1">
                <a:solidFill>
                  <a:srgbClr val="303030"/>
                </a:solidFill>
              </a:rPr>
              <a:t>Ametek</a:t>
            </a:r>
            <a:r>
              <a:rPr lang="de-DE" sz="600" dirty="0">
                <a:solidFill>
                  <a:srgbClr val="303030"/>
                </a:solidFill>
              </a:rPr>
              <a:t> GmbH Division </a:t>
            </a:r>
            <a:r>
              <a:rPr lang="de-DE" sz="600" dirty="0" err="1">
                <a:solidFill>
                  <a:srgbClr val="303030"/>
                </a:solidFill>
              </a:rPr>
              <a:t>Creaform</a:t>
            </a:r>
            <a:endParaRPr lang="de-DE" sz="600" dirty="0">
              <a:solidFill>
                <a:srgbClr val="303030"/>
              </a:solidFill>
            </a:endParaRPr>
          </a:p>
        </p:txBody>
      </p:sp>
      <p:sp>
        <p:nvSpPr>
          <p:cNvPr id="12" name="Pfeil: gestreift nach rechts 11">
            <a:extLst>
              <a:ext uri="{FF2B5EF4-FFF2-40B4-BE49-F238E27FC236}">
                <a16:creationId xmlns:a16="http://schemas.microsoft.com/office/drawing/2014/main" id="{51A6CB00-3685-45E3-887A-AFFC143D6943}"/>
              </a:ext>
            </a:extLst>
          </p:cNvPr>
          <p:cNvSpPr/>
          <p:nvPr/>
        </p:nvSpPr>
        <p:spPr>
          <a:xfrm>
            <a:off x="5257800" y="3810000"/>
            <a:ext cx="2057400" cy="1371600"/>
          </a:xfrm>
          <a:prstGeom prst="stripedRightArrow">
            <a:avLst/>
          </a:prstGeom>
          <a:solidFill>
            <a:schemeClr val="accent1">
              <a:alpha val="59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33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564811" cy="4608512"/>
          </a:xfrm>
        </p:spPr>
        <p:txBody>
          <a:bodyPr/>
          <a:lstStyle/>
          <a:p>
            <a:r>
              <a:rPr lang="en-US" dirty="0"/>
              <a:t>The new Train project just started</a:t>
            </a:r>
          </a:p>
          <a:p>
            <a:pPr lvl="1"/>
            <a:r>
              <a:rPr lang="en-US" dirty="0"/>
              <a:t>Direct wire offset measurements by photogrammetry</a:t>
            </a:r>
          </a:p>
          <a:p>
            <a:pPr lvl="1"/>
            <a:r>
              <a:rPr lang="en-US" dirty="0"/>
              <a:t>To be fully qualified in 2024 </a:t>
            </a:r>
          </a:p>
          <a:p>
            <a:r>
              <a:rPr lang="en-US" dirty="0"/>
              <a:t>Further studies for vertical measurements will start soon</a:t>
            </a:r>
          </a:p>
          <a:p>
            <a:r>
              <a:rPr lang="en-US" dirty="0"/>
              <a:t>Studies for handling &amp; infrastructure will follow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Bestmann | 16th International Workshop on Accelerator Alignment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A431160A-9683-4110-A955-281144F6F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90" y="3994789"/>
            <a:ext cx="3483611" cy="218649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49FAE9D-8843-4899-8857-3CA09AEC8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986" y="2066482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7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7801"/>
            <a:ext cx="10423494" cy="4495800"/>
          </a:xfrm>
        </p:spPr>
        <p:txBody>
          <a:bodyPr/>
          <a:lstStyle/>
          <a:p>
            <a:pPr lvl="1"/>
            <a:r>
              <a:rPr lang="en-US" sz="2800" dirty="0"/>
              <a:t>Scope &amp; Motivation</a:t>
            </a:r>
          </a:p>
          <a:p>
            <a:pPr lvl="1"/>
            <a:r>
              <a:rPr lang="en-US" sz="2800" dirty="0"/>
              <a:t>The new Train project</a:t>
            </a:r>
          </a:p>
          <a:p>
            <a:pPr lvl="1"/>
            <a:r>
              <a:rPr lang="en-US" sz="2800" dirty="0"/>
              <a:t>Challenges &amp; limitations</a:t>
            </a:r>
          </a:p>
          <a:p>
            <a:pPr lvl="1"/>
            <a:r>
              <a:rPr lang="en-US" sz="2800" dirty="0" err="1"/>
              <a:t>mHLS</a:t>
            </a:r>
            <a:r>
              <a:rPr lang="en-US" sz="2800" dirty="0"/>
              <a:t> developments</a:t>
            </a:r>
          </a:p>
          <a:p>
            <a:pPr lvl="1"/>
            <a:r>
              <a:rPr lang="en-US" sz="2800" dirty="0"/>
              <a:t>Modifications</a:t>
            </a:r>
          </a:p>
          <a:p>
            <a:pPr lvl="1"/>
            <a:r>
              <a:rPr lang="en-US" sz="2800" dirty="0"/>
              <a:t>Automation &amp; Reliability</a:t>
            </a:r>
          </a:p>
          <a:p>
            <a:pPr lvl="1"/>
            <a:r>
              <a:rPr lang="en-US" sz="2800" dirty="0"/>
              <a:t>Outlook</a:t>
            </a:r>
          </a:p>
          <a:p>
            <a:pPr marL="0" lvl="1" indent="0">
              <a:buNone/>
            </a:pPr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6940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Bestmann | 16th International Workshop on Accelerator Alignment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9FAEB33-C02C-47CA-BE6C-133750CA1DB3}"/>
              </a:ext>
            </a:extLst>
          </p:cNvPr>
          <p:cNvSpPr/>
          <p:nvPr/>
        </p:nvSpPr>
        <p:spPr>
          <a:xfrm>
            <a:off x="8044078" y="2540043"/>
            <a:ext cx="18710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Precision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4B2F381-FB24-4E20-A0B9-75BF4EEA7E39}"/>
              </a:ext>
            </a:extLst>
          </p:cNvPr>
          <p:cNvSpPr/>
          <p:nvPr/>
        </p:nvSpPr>
        <p:spPr>
          <a:xfrm rot="16200000">
            <a:off x="8322436" y="3699003"/>
            <a:ext cx="10799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Time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984C2D-8051-4157-9870-CC425B004418}"/>
              </a:ext>
            </a:extLst>
          </p:cNvPr>
          <p:cNvSpPr/>
          <p:nvPr/>
        </p:nvSpPr>
        <p:spPr>
          <a:xfrm>
            <a:off x="8053703" y="2961583"/>
            <a:ext cx="13692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Speed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620EC27-6A1B-4148-985F-6603B4E38325}"/>
              </a:ext>
            </a:extLst>
          </p:cNvPr>
          <p:cNvSpPr/>
          <p:nvPr/>
        </p:nvSpPr>
        <p:spPr>
          <a:xfrm>
            <a:off x="7659411" y="2020481"/>
            <a:ext cx="20297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 err="1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Autonomy</a:t>
            </a:r>
            <a:endParaRPr lang="de-DE" sz="3200" b="0" cap="none" spc="0" dirty="0">
              <a:ln w="0"/>
              <a:solidFill>
                <a:schemeClr val="accent4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B7B0F41-114E-4303-8B8D-3FC113E95233}"/>
              </a:ext>
            </a:extLst>
          </p:cNvPr>
          <p:cNvSpPr/>
          <p:nvPr/>
        </p:nvSpPr>
        <p:spPr>
          <a:xfrm>
            <a:off x="7860850" y="4268125"/>
            <a:ext cx="1483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Budget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DF1BAD-EE44-460A-AAAE-48DB1716BBEA}"/>
              </a:ext>
            </a:extLst>
          </p:cNvPr>
          <p:cNvSpPr/>
          <p:nvPr/>
        </p:nvSpPr>
        <p:spPr>
          <a:xfrm>
            <a:off x="8495250" y="4695641"/>
            <a:ext cx="19399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 err="1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Reliability</a:t>
            </a:r>
            <a:endParaRPr lang="de-DE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50BC4FF-4AA8-4F5D-8B3E-0EA495FF1796}"/>
              </a:ext>
            </a:extLst>
          </p:cNvPr>
          <p:cNvSpPr/>
          <p:nvPr/>
        </p:nvSpPr>
        <p:spPr>
          <a:xfrm rot="16200000">
            <a:off x="8517853" y="3127232"/>
            <a:ext cx="28953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Automatisation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F57902C-A9AB-4DE6-9B79-38E5644BA5AB}"/>
              </a:ext>
            </a:extLst>
          </p:cNvPr>
          <p:cNvSpPr/>
          <p:nvPr/>
        </p:nvSpPr>
        <p:spPr>
          <a:xfrm rot="16200000">
            <a:off x="8564180" y="3659464"/>
            <a:ext cx="18020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Realtime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1C73898-FE95-4EDA-8549-1765BD4C76D6}"/>
              </a:ext>
            </a:extLst>
          </p:cNvPr>
          <p:cNvSpPr/>
          <p:nvPr/>
        </p:nvSpPr>
        <p:spPr>
          <a:xfrm>
            <a:off x="7860850" y="5050364"/>
            <a:ext cx="18710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 err="1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Accuracy</a:t>
            </a:r>
            <a:endParaRPr lang="de-DE" sz="3200" b="0" cap="none" spc="0" dirty="0">
              <a:ln w="0"/>
              <a:solidFill>
                <a:schemeClr val="accent3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CC5C684-42A8-47D8-9AA8-3C94FEC0822B}"/>
              </a:ext>
            </a:extLst>
          </p:cNvPr>
          <p:cNvSpPr/>
          <p:nvPr/>
        </p:nvSpPr>
        <p:spPr>
          <a:xfrm>
            <a:off x="7085747" y="3871884"/>
            <a:ext cx="15985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Physics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472C683-A00C-4820-95CC-417AA33990ED}"/>
              </a:ext>
            </a:extLst>
          </p:cNvPr>
          <p:cNvSpPr/>
          <p:nvPr/>
        </p:nvSpPr>
        <p:spPr>
          <a:xfrm>
            <a:off x="7718539" y="1598999"/>
            <a:ext cx="25298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Maintenance</a:t>
            </a:r>
            <a:endParaRPr lang="de-DE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6F7C94C-1164-420B-ADE2-6360DB8BDFD9}"/>
              </a:ext>
            </a:extLst>
          </p:cNvPr>
          <p:cNvSpPr/>
          <p:nvPr/>
        </p:nvSpPr>
        <p:spPr>
          <a:xfrm rot="16200000">
            <a:off x="6404450" y="2731734"/>
            <a:ext cx="20072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Alignment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55" y="2221755"/>
            <a:ext cx="6043612" cy="1684337"/>
          </a:xfrm>
        </p:spPr>
        <p:txBody>
          <a:bodyPr/>
          <a:lstStyle/>
          <a:p>
            <a:pPr marL="0" lvl="1" indent="0">
              <a:buNone/>
            </a:pPr>
            <a:r>
              <a:rPr lang="en-US" sz="2800" b="1" dirty="0"/>
              <a:t>We can draw one very clear conclusion from the studies for future accelerators &amp; upgrades:</a:t>
            </a:r>
          </a:p>
          <a:p>
            <a:pPr marL="0" lvl="1" indent="0">
              <a:buNone/>
            </a:pPr>
            <a:endParaRPr lang="en-US" sz="2800" b="1" dirty="0"/>
          </a:p>
          <a:p>
            <a:pPr marL="0" lvl="1" indent="0">
              <a:buNone/>
            </a:pPr>
            <a:r>
              <a:rPr lang="en-US" sz="2800" b="1" dirty="0"/>
              <a:t>We will need to find new ways to measure and align the machines!</a:t>
            </a:r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Scope &amp; 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9F9C2C7-7337-4927-B18A-C939F4F7D5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6268469"/>
              </p:ext>
            </p:extLst>
          </p:nvPr>
        </p:nvGraphicFramePr>
        <p:xfrm>
          <a:off x="6019800" y="685800"/>
          <a:ext cx="6502400" cy="4669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940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00116"/>
            <a:ext cx="8736012" cy="4608512"/>
          </a:xfrm>
        </p:spPr>
        <p:txBody>
          <a:bodyPr/>
          <a:lstStyle/>
          <a:p>
            <a:pPr lvl="1"/>
            <a:r>
              <a:rPr lang="en-US" sz="2100" b="1" dirty="0"/>
              <a:t>The aim of the studies is to find, develop &amp; qualify methods with a high automation potential</a:t>
            </a:r>
          </a:p>
          <a:p>
            <a:pPr lvl="1"/>
            <a:r>
              <a:rPr lang="en-US" sz="2100" b="1" dirty="0"/>
              <a:t>Concentrating on our core competencies</a:t>
            </a:r>
          </a:p>
          <a:p>
            <a:pPr lvl="1"/>
            <a:r>
              <a:rPr lang="en-US" sz="2100" b="1" dirty="0"/>
              <a:t>4 main tasks to cover</a:t>
            </a:r>
          </a:p>
          <a:p>
            <a:pPr lvl="2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Roll angle measurements</a:t>
            </a:r>
          </a:p>
          <a:p>
            <a:pPr lvl="2"/>
            <a:r>
              <a:rPr lang="en-US" sz="1800" dirty="0">
                <a:solidFill>
                  <a:schemeClr val="accent1"/>
                </a:solidFill>
              </a:rPr>
              <a:t>Radial measurements</a:t>
            </a:r>
          </a:p>
          <a:p>
            <a:pPr lvl="2"/>
            <a:r>
              <a:rPr lang="en-US" sz="1800" dirty="0">
                <a:solidFill>
                  <a:schemeClr val="accent1"/>
                </a:solidFill>
              </a:rPr>
              <a:t>Vertical measurements</a:t>
            </a:r>
          </a:p>
          <a:p>
            <a:pPr lvl="2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Full alignment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The new Train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96A62B72-7D59-494F-A52D-B1663549E7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2117947"/>
              </p:ext>
            </p:extLst>
          </p:nvPr>
        </p:nvGraphicFramePr>
        <p:xfrm>
          <a:off x="8305800" y="696612"/>
          <a:ext cx="3683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446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869611" cy="4608512"/>
          </a:xfrm>
        </p:spPr>
        <p:txBody>
          <a:bodyPr/>
          <a:lstStyle/>
          <a:p>
            <a:pPr lvl="1"/>
            <a:r>
              <a:rPr lang="en-US" sz="2100" b="1" dirty="0"/>
              <a:t>Our options are limited</a:t>
            </a:r>
          </a:p>
          <a:p>
            <a:pPr lvl="2"/>
            <a:r>
              <a:rPr lang="en-US" sz="1800" dirty="0"/>
              <a:t>By external constraints</a:t>
            </a:r>
          </a:p>
          <a:p>
            <a:pPr lvl="2"/>
            <a:r>
              <a:rPr lang="en-US" sz="1800" dirty="0"/>
              <a:t>By the measurement process</a:t>
            </a:r>
          </a:p>
          <a:p>
            <a:pPr lvl="2"/>
            <a:r>
              <a:rPr lang="en-US" sz="1800" dirty="0"/>
              <a:t>By the automation potential</a:t>
            </a:r>
          </a:p>
          <a:p>
            <a:pPr lvl="2"/>
            <a:r>
              <a:rPr lang="en-US" sz="1800" dirty="0"/>
              <a:t>By the materialization of references</a:t>
            </a:r>
          </a:p>
          <a:p>
            <a:pPr lvl="2"/>
            <a:endParaRPr lang="en-US" b="1" dirty="0"/>
          </a:p>
          <a:p>
            <a:pPr lvl="1"/>
            <a:r>
              <a:rPr lang="en-US" sz="2100" b="1" dirty="0"/>
              <a:t>Permanent signalization</a:t>
            </a:r>
          </a:p>
          <a:p>
            <a:pPr lvl="2"/>
            <a:r>
              <a:rPr lang="en-US" sz="1800" dirty="0"/>
              <a:t>Radiation hard</a:t>
            </a:r>
          </a:p>
          <a:p>
            <a:pPr lvl="2"/>
            <a:r>
              <a:rPr lang="en-US" sz="1800" dirty="0"/>
              <a:t>180° visibility</a:t>
            </a:r>
          </a:p>
          <a:p>
            <a:pPr lvl="2"/>
            <a:r>
              <a:rPr lang="en-US" sz="1800" dirty="0"/>
              <a:t>Clear identification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The new Train Project – vertical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3FF69D0E-6D7D-4B73-9BF6-E51E360EFF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5927327"/>
              </p:ext>
            </p:extLst>
          </p:nvPr>
        </p:nvGraphicFramePr>
        <p:xfrm>
          <a:off x="5848545" y="1143000"/>
          <a:ext cx="6273800" cy="4233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64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Our aim is to gain physics time</a:t>
            </a:r>
          </a:p>
          <a:p>
            <a:pPr lvl="1"/>
            <a:r>
              <a:rPr lang="en-US" dirty="0"/>
              <a:t>Shutdown planning is very tight</a:t>
            </a:r>
          </a:p>
          <a:p>
            <a:pPr lvl="1"/>
            <a:r>
              <a:rPr lang="en-US" dirty="0"/>
              <a:t>Measurements in shadow of warm-up or electrical tests</a:t>
            </a:r>
          </a:p>
          <a:p>
            <a:pPr lvl="1"/>
            <a:r>
              <a:rPr lang="en-US" dirty="0"/>
              <a:t>Opening of sectors for direct alignment</a:t>
            </a:r>
          </a:p>
          <a:p>
            <a:r>
              <a:rPr lang="en-US" dirty="0"/>
              <a:t>Key is signalization and identification of the targets</a:t>
            </a:r>
          </a:p>
          <a:p>
            <a:pPr lvl="1"/>
            <a:r>
              <a:rPr lang="en-US" dirty="0"/>
              <a:t>Can we install a levelling staff or reflector on the go?</a:t>
            </a:r>
          </a:p>
          <a:p>
            <a:pPr lvl="1"/>
            <a:r>
              <a:rPr lang="en-US" dirty="0"/>
              <a:t>How failsafe could that be?</a:t>
            </a:r>
          </a:p>
          <a:p>
            <a:pPr lvl="1"/>
            <a:r>
              <a:rPr lang="en-US" dirty="0"/>
              <a:t>Can we install them permanently in the machine?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Highly automated vertical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5BC824-76FB-4514-A1D2-4A611B7A1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113" y="2438400"/>
            <a:ext cx="2590800" cy="346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64481"/>
            <a:ext cx="9467849" cy="4608512"/>
          </a:xfrm>
        </p:spPr>
        <p:txBody>
          <a:bodyPr/>
          <a:lstStyle/>
          <a:p>
            <a:r>
              <a:rPr lang="en-US" dirty="0"/>
              <a:t>Can we automate direct digital levelling?</a:t>
            </a:r>
          </a:p>
          <a:p>
            <a:pPr lvl="1"/>
            <a:r>
              <a:rPr lang="en-US" dirty="0"/>
              <a:t>Instrument control</a:t>
            </a:r>
          </a:p>
          <a:p>
            <a:pPr lvl="1"/>
            <a:r>
              <a:rPr lang="en-US" dirty="0"/>
              <a:t>Verticalization</a:t>
            </a:r>
          </a:p>
          <a:p>
            <a:pPr lvl="1"/>
            <a:r>
              <a:rPr lang="en-US" dirty="0"/>
              <a:t>Movement 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levelling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Grafik 9" descr="Ein Bild, das drinnen, Decke, Plattform, Metall enthält.&#10;&#10;Automatisch generierte Beschreibung">
            <a:extLst>
              <a:ext uri="{FF2B5EF4-FFF2-40B4-BE49-F238E27FC236}">
                <a16:creationId xmlns:a16="http://schemas.microsoft.com/office/drawing/2014/main" id="{9B6D0B4A-B33E-455B-AFB4-F2C5C8E2E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129338"/>
            <a:ext cx="4191000" cy="2794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3435F57-2705-4A03-AF7A-A938B46F7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146" y="1370559"/>
            <a:ext cx="3413180" cy="456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6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64481"/>
            <a:ext cx="9467849" cy="4608512"/>
          </a:xfrm>
        </p:spPr>
        <p:txBody>
          <a:bodyPr/>
          <a:lstStyle/>
          <a:p>
            <a:r>
              <a:rPr lang="en-US" dirty="0"/>
              <a:t>Can we automate indirect levelling?</a:t>
            </a:r>
          </a:p>
          <a:p>
            <a:pPr lvl="1"/>
            <a:r>
              <a:rPr lang="en-US" dirty="0"/>
              <a:t>Using a AT403 Type Laser Tracker</a:t>
            </a:r>
          </a:p>
          <a:p>
            <a:pPr lvl="1"/>
            <a:r>
              <a:rPr lang="en-US" dirty="0"/>
              <a:t>Automatic verticalization</a:t>
            </a:r>
          </a:p>
          <a:p>
            <a:pPr lvl="1"/>
            <a:r>
              <a:rPr lang="en-US" dirty="0"/>
              <a:t>Target orientations 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levelling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B44555C-BB0C-4B76-B590-DD187A2E7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223460"/>
            <a:ext cx="3680327" cy="27602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61FC59C-F993-4344-B1EF-DB45B64C0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646" y="2743200"/>
            <a:ext cx="4914900" cy="3276600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3FC8FE22-BFD3-4850-811A-BA801F0B1967}"/>
              </a:ext>
            </a:extLst>
          </p:cNvPr>
          <p:cNvGrpSpPr/>
          <p:nvPr/>
        </p:nvGrpSpPr>
        <p:grpSpPr>
          <a:xfrm>
            <a:off x="6800417" y="4379469"/>
            <a:ext cx="1276783" cy="648938"/>
            <a:chOff x="6800417" y="4379469"/>
            <a:chExt cx="1276783" cy="648938"/>
          </a:xfrm>
        </p:grpSpPr>
        <p:sp>
          <p:nvSpPr>
            <p:cNvPr id="14" name="Flussdiagramm: Verbinder 13">
              <a:extLst>
                <a:ext uri="{FF2B5EF4-FFF2-40B4-BE49-F238E27FC236}">
                  <a16:creationId xmlns:a16="http://schemas.microsoft.com/office/drawing/2014/main" id="{388CA1A7-91EB-4970-869B-BE74CEE2A8CE}"/>
                </a:ext>
              </a:extLst>
            </p:cNvPr>
            <p:cNvSpPr/>
            <p:nvPr/>
          </p:nvSpPr>
          <p:spPr>
            <a:xfrm>
              <a:off x="7848600" y="4800600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Flussdiagramm: Verbinder 14">
              <a:extLst>
                <a:ext uri="{FF2B5EF4-FFF2-40B4-BE49-F238E27FC236}">
                  <a16:creationId xmlns:a16="http://schemas.microsoft.com/office/drawing/2014/main" id="{A31F13BA-37F9-4B3E-B42F-794CD8FF0FC9}"/>
                </a:ext>
              </a:extLst>
            </p:cNvPr>
            <p:cNvSpPr/>
            <p:nvPr/>
          </p:nvSpPr>
          <p:spPr>
            <a:xfrm>
              <a:off x="7431072" y="4657803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Flussdiagramm: Verbinder 15">
              <a:extLst>
                <a:ext uri="{FF2B5EF4-FFF2-40B4-BE49-F238E27FC236}">
                  <a16:creationId xmlns:a16="http://schemas.microsoft.com/office/drawing/2014/main" id="{31D5061D-A82A-4B2A-981C-52684C8C55D5}"/>
                </a:ext>
              </a:extLst>
            </p:cNvPr>
            <p:cNvSpPr/>
            <p:nvPr/>
          </p:nvSpPr>
          <p:spPr>
            <a:xfrm>
              <a:off x="7277100" y="4576011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Flussdiagramm: Verbinder 16">
              <a:extLst>
                <a:ext uri="{FF2B5EF4-FFF2-40B4-BE49-F238E27FC236}">
                  <a16:creationId xmlns:a16="http://schemas.microsoft.com/office/drawing/2014/main" id="{C749BAE3-90F4-4BFE-BD01-894C9FA1C8E2}"/>
                </a:ext>
              </a:extLst>
            </p:cNvPr>
            <p:cNvSpPr/>
            <p:nvPr/>
          </p:nvSpPr>
          <p:spPr>
            <a:xfrm>
              <a:off x="7178409" y="4509353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lussdiagramm: Verbinder 17">
              <a:extLst>
                <a:ext uri="{FF2B5EF4-FFF2-40B4-BE49-F238E27FC236}">
                  <a16:creationId xmlns:a16="http://schemas.microsoft.com/office/drawing/2014/main" id="{47D854B6-DDEC-4E3F-83D1-6A6A340B3F73}"/>
                </a:ext>
              </a:extLst>
            </p:cNvPr>
            <p:cNvSpPr/>
            <p:nvPr/>
          </p:nvSpPr>
          <p:spPr>
            <a:xfrm>
              <a:off x="7080151" y="4467309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Flussdiagramm: Verbinder 18">
              <a:extLst>
                <a:ext uri="{FF2B5EF4-FFF2-40B4-BE49-F238E27FC236}">
                  <a16:creationId xmlns:a16="http://schemas.microsoft.com/office/drawing/2014/main" id="{1BE25963-B097-4910-B55A-D3AD67EF521B}"/>
                </a:ext>
              </a:extLst>
            </p:cNvPr>
            <p:cNvSpPr/>
            <p:nvPr/>
          </p:nvSpPr>
          <p:spPr>
            <a:xfrm>
              <a:off x="6932263" y="4419598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Flussdiagramm: Verbinder 19">
              <a:extLst>
                <a:ext uri="{FF2B5EF4-FFF2-40B4-BE49-F238E27FC236}">
                  <a16:creationId xmlns:a16="http://schemas.microsoft.com/office/drawing/2014/main" id="{126D884A-413B-4EB4-B621-0E56DBF7F2B1}"/>
                </a:ext>
              </a:extLst>
            </p:cNvPr>
            <p:cNvSpPr/>
            <p:nvPr/>
          </p:nvSpPr>
          <p:spPr>
            <a:xfrm>
              <a:off x="6800417" y="4379469"/>
              <a:ext cx="228600" cy="227807"/>
            </a:xfrm>
            <a:prstGeom prst="flowChartConnec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7848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0699557" cy="4608512"/>
          </a:xfrm>
        </p:spPr>
        <p:txBody>
          <a:bodyPr/>
          <a:lstStyle/>
          <a:p>
            <a:r>
              <a:rPr lang="en-US" dirty="0"/>
              <a:t>High automation potential</a:t>
            </a:r>
          </a:p>
          <a:p>
            <a:r>
              <a:rPr lang="en-US" dirty="0"/>
              <a:t>Advantages in precision and error propagation</a:t>
            </a:r>
          </a:p>
          <a:p>
            <a:r>
              <a:rPr lang="en-US" dirty="0"/>
              <a:t>No physical contact of the </a:t>
            </a:r>
            <a:r>
              <a:rPr lang="en-US" dirty="0" err="1"/>
              <a:t>mHLS</a:t>
            </a:r>
            <a:r>
              <a:rPr lang="en-US" dirty="0"/>
              <a:t> and the magnet</a:t>
            </a:r>
          </a:p>
          <a:p>
            <a:pPr lvl="1"/>
            <a:r>
              <a:rPr lang="en-US" dirty="0"/>
              <a:t>Avoiding interference and reliability problems</a:t>
            </a:r>
          </a:p>
          <a:p>
            <a:r>
              <a:rPr lang="en-US" dirty="0"/>
              <a:t>The link is made by close range photogrammetry</a:t>
            </a:r>
          </a:p>
          <a:p>
            <a:pPr lvl="1"/>
            <a:r>
              <a:rPr lang="en-US" dirty="0"/>
              <a:t>Permanent radiation hard targets</a:t>
            </a:r>
          </a:p>
          <a:p>
            <a:pPr lvl="1"/>
            <a:r>
              <a:rPr lang="en-US" dirty="0"/>
              <a:t>Almost free to choose our measurement configuration</a:t>
            </a:r>
          </a:p>
          <a:p>
            <a:r>
              <a:rPr lang="en-US" dirty="0"/>
              <a:t>The biggest challenge is on the infrastructure around, not the measurement itself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mHLS</a:t>
            </a:r>
            <a:r>
              <a:rPr lang="en-US" dirty="0"/>
              <a:t>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Bestmann | 16th International Workshop on Accelerator Alignment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24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B09BAA51C2E43A287524CB406082A" ma:contentTypeVersion="2" ma:contentTypeDescription="Create a new document." ma:contentTypeScope="" ma:versionID="45196223d91ccdc8477363fe680601fb">
  <xsd:schema xmlns:xsd="http://www.w3.org/2001/XMLSchema" xmlns:xs="http://www.w3.org/2001/XMLSchema" xmlns:p="http://schemas.microsoft.com/office/2006/metadata/properties" xmlns:ns3="6e90a7a4-25ab-4e86-87f0-9e55957e6a3c" targetNamespace="http://schemas.microsoft.com/office/2006/metadata/properties" ma:root="true" ma:fieldsID="eb327d9408c913196d1dc555fc3e7826" ns3:_="">
    <xsd:import namespace="6e90a7a4-25ab-4e86-87f0-9e55957e6a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0a7a4-25ab-4e86-87f0-9e55957e6a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CB69D3-0EC8-443F-BDA5-6CC7BCD36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B3EE61-86FF-4AFB-9C0E-33FE01A5BB63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6e90a7a4-25ab-4e86-87f0-9e55957e6a3c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CFBC824-27AD-418C-857E-EF1F2B1A94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90a7a4-25ab-4e86-87f0-9e55957e6a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IWAA2022_mHLS_P.Bestmann</Template>
  <TotalTime>0</TotalTime>
  <Words>1008</Words>
  <Application>Microsoft Office PowerPoint</Application>
  <PresentationFormat>Breitbild</PresentationFormat>
  <Paragraphs>262</Paragraphs>
  <Slides>20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Corbel</vt:lpstr>
      <vt:lpstr>Office Theme</vt:lpstr>
      <vt:lpstr>Corel PHOTO-PAINT X5 Image</vt:lpstr>
      <vt:lpstr>Challenges for mobile Hydrostatic Levelling Systems applied in accelerator environments</vt:lpstr>
      <vt:lpstr>Outline</vt:lpstr>
      <vt:lpstr>Scope &amp; Motivation</vt:lpstr>
      <vt:lpstr>The new Train Project</vt:lpstr>
      <vt:lpstr>The new Train Project – vertical measurements</vt:lpstr>
      <vt:lpstr>Highly automated vertical measurements</vt:lpstr>
      <vt:lpstr>Direct levelling</vt:lpstr>
      <vt:lpstr>Indirect levelling</vt:lpstr>
      <vt:lpstr>Why mHLS measurements</vt:lpstr>
      <vt:lpstr>mHLS concept</vt:lpstr>
      <vt:lpstr>mHLS measurements</vt:lpstr>
      <vt:lpstr>mHLS measurements</vt:lpstr>
      <vt:lpstr>Ventilation effects</vt:lpstr>
      <vt:lpstr>Temperature Gradient</vt:lpstr>
      <vt:lpstr>Temperature Gradient</vt:lpstr>
      <vt:lpstr>Automation &amp; Reliability</vt:lpstr>
      <vt:lpstr>Automation &amp; Reliability</vt:lpstr>
      <vt:lpstr>Outlook</vt:lpstr>
      <vt:lpstr>Outlook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for mobile Hydrostatic Levelling Systems applied in accelerator environments</dc:title>
  <dc:creator>Patrick Bestmann</dc:creator>
  <cp:lastModifiedBy>Patrick Bestmann</cp:lastModifiedBy>
  <cp:revision>125</cp:revision>
  <cp:lastPrinted>2020-01-30T13:49:18Z</cp:lastPrinted>
  <dcterms:created xsi:type="dcterms:W3CDTF">2022-10-12T09:16:16Z</dcterms:created>
  <dcterms:modified xsi:type="dcterms:W3CDTF">2022-10-31T20:18:35Z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0x010100470B09BAA51C2E43A287524CB406082A</vt:lpwstr>
  </property>
</Properties>
</file>