
<file path=[Content_Types].xml><?xml version="1.0" encoding="utf-8"?>
<Types xmlns="http://schemas.openxmlformats.org/package/2006/content-types">
  <Default Extension="docx" ContentType="application/vnd.openxmlformats-officedocument.wordprocessingml.document"/>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4"/>
    <p:sldMasterId id="2147483675" r:id="rId5"/>
  </p:sldMasterIdLst>
  <p:notesMasterIdLst>
    <p:notesMasterId r:id="rId31"/>
  </p:notesMasterIdLst>
  <p:handoutMasterIdLst>
    <p:handoutMasterId r:id="rId32"/>
  </p:handoutMasterIdLst>
  <p:sldIdLst>
    <p:sldId id="396" r:id="rId6"/>
    <p:sldId id="3628" r:id="rId7"/>
    <p:sldId id="597" r:id="rId8"/>
    <p:sldId id="3631" r:id="rId9"/>
    <p:sldId id="1742" r:id="rId10"/>
    <p:sldId id="1743" r:id="rId11"/>
    <p:sldId id="1744" r:id="rId12"/>
    <p:sldId id="1745" r:id="rId13"/>
    <p:sldId id="1761" r:id="rId14"/>
    <p:sldId id="1563" r:id="rId15"/>
    <p:sldId id="725" r:id="rId16"/>
    <p:sldId id="715" r:id="rId17"/>
    <p:sldId id="1749" r:id="rId18"/>
    <p:sldId id="1755" r:id="rId19"/>
    <p:sldId id="1757" r:id="rId20"/>
    <p:sldId id="591" r:id="rId21"/>
    <p:sldId id="1750" r:id="rId22"/>
    <p:sldId id="1746" r:id="rId23"/>
    <p:sldId id="3635" r:id="rId24"/>
    <p:sldId id="3630" r:id="rId25"/>
    <p:sldId id="3638" r:id="rId26"/>
    <p:sldId id="3633" r:id="rId27"/>
    <p:sldId id="3636" r:id="rId28"/>
    <p:sldId id="3637" r:id="rId29"/>
    <p:sldId id="3634" r:id="rId30"/>
  </p:sldIdLst>
  <p:sldSz cx="10799763" cy="7199313"/>
  <p:notesSz cx="6858000" cy="9144000"/>
  <p:embeddedFontLst>
    <p:embeddedFont>
      <p:font typeface="Agency FB" panose="020B0503020202020204" pitchFamily="34" charset="0"/>
      <p:regular r:id="rId33"/>
      <p:bold r:id="rId34"/>
    </p:embeddedFont>
    <p:embeddedFont>
      <p:font typeface="AngsanaUPC" panose="02020603050405020304" pitchFamily="18" charset="-34"/>
      <p:regular r:id="rId35"/>
      <p:bold r:id="rId36"/>
      <p:italic r:id="rId37"/>
      <p:boldItalic r:id="rId38"/>
    </p:embeddedFont>
    <p:embeddedFont>
      <p:font typeface="Calibri" panose="020F0502020204030204" pitchFamily="34" charset="0"/>
      <p:regular r:id="rId39"/>
      <p:bold r:id="rId40"/>
      <p:italic r:id="rId41"/>
      <p:boldItalic r:id="rId42"/>
    </p:embeddedFont>
    <p:embeddedFont>
      <p:font typeface="Calibri Light" panose="020F0302020204030204" pitchFamily="34" charset="0"/>
      <p:regular r:id="rId43"/>
      <p:italic r:id="rId44"/>
    </p:embeddedFont>
    <p:embeddedFont>
      <p:font typeface="DB Ozone X" panose="02000506090000020004" charset="-34"/>
      <p:regular r:id="rId45"/>
      <p:bold r:id="rId46"/>
      <p:italic r:id="rId47"/>
      <p:boldItalic r:id="rId48"/>
    </p:embeddedFont>
    <p:embeddedFont>
      <p:font typeface="Kanit" panose="020B0604020202020204" charset="-34"/>
      <p:regular r:id="rId49"/>
      <p:bold r:id="rId50"/>
      <p:italic r:id="rId51"/>
      <p:boldItalic r:id="rId52"/>
    </p:embeddedFont>
    <p:embeddedFont>
      <p:font typeface="Kanit Light" panose="020B0604020202020204" charset="-34"/>
      <p:regular r:id="rId53"/>
      <p:italic r:id="rId54"/>
    </p:embeddedFont>
    <p:embeddedFont>
      <p:font typeface="Kanit Medium" panose="020B0604020202020204" charset="-34"/>
      <p:regular r:id="rId55"/>
      <p:italic r:id="rId56"/>
    </p:embeddedFont>
    <p:embeddedFont>
      <p:font typeface="TH SarabunPSK" panose="020B0500040200020003" pitchFamily="34" charset="-34"/>
      <p:regular r:id="rId57"/>
      <p:bold r:id="rId58"/>
      <p:italic r:id="rId59"/>
      <p:boldItalic r:id="rId60"/>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67">
          <p15:clr>
            <a:srgbClr val="A4A3A4"/>
          </p15:clr>
        </p15:guide>
        <p15:guide id="2" pos="340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683AB0B-6419-CD03-E565-276BE9E0C327}" name="Prapaiwan Sunwong" initials="PS" userId="S::prapaiwan@slri.or.th::98685590-f5c9-410d-964d-9866281720e1" providerId="AD"/>
  <p188:author id="{656AED15-0BD2-7DF4-58B7-471CE1A94DEF}" name="Porntip Sudmuang" initials="PS" userId="S::porntip@slri.or.th::1e52e419-f4af-4efa-8ea5-da118482a11b"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Porntip" initials="P" lastIdx="2" clrIdx="0">
    <p:extLst>
      <p:ext uri="{19B8F6BF-5375-455C-9EA6-DF929625EA0E}">
        <p15:presenceInfo xmlns:p15="http://schemas.microsoft.com/office/powerpoint/2012/main" userId="Pornt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9900"/>
    <a:srgbClr val="FF00FF"/>
    <a:srgbClr val="FF9999"/>
    <a:srgbClr val="FF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8A1DC0-F562-4F82-BAC8-88692B5C3F70}" v="2323" dt="2022-06-06T05:16:31.944"/>
    <p1510:client id="{413F63AF-C1F9-42FA-83BE-68498BD1F284}" v="360" vWet="361" dt="2022-06-06T09:07:21.036"/>
    <p1510:client id="{5A0DD0CA-8E7F-45B9-8732-CB10435BDAA6}" v="239" dt="2022-06-06T09:28:33.999"/>
    <p1510:client id="{9607704F-7A2D-4D95-B20A-9CD5FD092063}" v="14" dt="2022-06-06T01:22:15.625"/>
    <p1510:client id="{9672D97A-EFC6-4C10-917C-F0C303EC631C}" v="457" dt="2022-06-06T07:32:54.317"/>
    <p1510:client id="{A8B8A4D4-FD55-4F26-9981-AB1977EEF3A3}" v="332" dt="2022-06-06T08:50:23.970"/>
    <p1510:client id="{FE8CED39-096A-4C6D-9C20-7E28A2EC673D}" v="6" dt="2022-06-06T04:47:06.0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4" d="100"/>
          <a:sy n="74" d="100"/>
        </p:scale>
        <p:origin x="1334" y="77"/>
      </p:cViewPr>
      <p:guideLst>
        <p:guide orient="horz" pos="2267"/>
        <p:guide pos="3401"/>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font" Target="fonts/font18.fntdata"/><Relationship Id="rId55" Type="http://schemas.openxmlformats.org/officeDocument/2006/relationships/font" Target="fonts/font23.fntdata"/><Relationship Id="rId63"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handoutMaster" Target="handoutMasters/handout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font" Target="fonts/font21.fntdata"/><Relationship Id="rId58" Type="http://schemas.openxmlformats.org/officeDocument/2006/relationships/font" Target="fonts/font26.fntdata"/><Relationship Id="rId66" Type="http://schemas.microsoft.com/office/2015/10/relationships/revisionInfo" Target="revisionInfo.xml"/><Relationship Id="rId5" Type="http://schemas.openxmlformats.org/officeDocument/2006/relationships/slideMaster" Target="slideMasters/slideMaster2.xml"/><Relationship Id="rId61" Type="http://schemas.openxmlformats.org/officeDocument/2006/relationships/commentAuthors" Target="commentAuthor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56" Type="http://schemas.openxmlformats.org/officeDocument/2006/relationships/font" Target="fonts/font24.fntdata"/><Relationship Id="rId64" Type="http://schemas.openxmlformats.org/officeDocument/2006/relationships/theme" Target="theme/theme1.xml"/><Relationship Id="rId8" Type="http://schemas.openxmlformats.org/officeDocument/2006/relationships/slide" Target="slides/slide3.xml"/><Relationship Id="rId51" Type="http://schemas.openxmlformats.org/officeDocument/2006/relationships/font" Target="fonts/font19.fntdata"/><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59" Type="http://schemas.openxmlformats.org/officeDocument/2006/relationships/font" Target="fonts/font27.fntdata"/><Relationship Id="rId67" Type="http://schemas.microsoft.com/office/2018/10/relationships/authors" Target="authors.xml"/><Relationship Id="rId20" Type="http://schemas.openxmlformats.org/officeDocument/2006/relationships/slide" Target="slides/slide15.xml"/><Relationship Id="rId41" Type="http://schemas.openxmlformats.org/officeDocument/2006/relationships/font" Target="fonts/font9.fntdata"/><Relationship Id="rId54" Type="http://schemas.openxmlformats.org/officeDocument/2006/relationships/font" Target="fonts/font22.fntdata"/><Relationship Id="rId62"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4.fntdata"/><Relationship Id="rId49" Type="http://schemas.openxmlformats.org/officeDocument/2006/relationships/font" Target="fonts/font17.fntdata"/><Relationship Id="rId57" Type="http://schemas.openxmlformats.org/officeDocument/2006/relationships/font" Target="fonts/font25.fntdata"/><Relationship Id="rId10" Type="http://schemas.openxmlformats.org/officeDocument/2006/relationships/slide" Target="slides/slide5.xml"/><Relationship Id="rId31" Type="http://schemas.openxmlformats.org/officeDocument/2006/relationships/notesMaster" Target="notesMasters/notesMaster1.xml"/><Relationship Id="rId44" Type="http://schemas.openxmlformats.org/officeDocument/2006/relationships/font" Target="fonts/font12.fntdata"/><Relationship Id="rId52" Type="http://schemas.openxmlformats.org/officeDocument/2006/relationships/font" Target="fonts/font20.fntdata"/><Relationship Id="rId60" Type="http://schemas.openxmlformats.org/officeDocument/2006/relationships/font" Target="fonts/font28.fntdata"/><Relationship Id="rId65"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font" Target="fonts/font7.fntdata"/></Relationships>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8E01CC-71A3-4BC9-B0CF-2C7EC19DD4CB}" type="doc">
      <dgm:prSet loTypeId="urn:microsoft.com/office/officeart/2005/8/layout/hProcess11" loCatId="process" qsTypeId="urn:microsoft.com/office/officeart/2005/8/quickstyle/3d2" qsCatId="3D" csTypeId="urn:microsoft.com/office/officeart/2005/8/colors/accent2_4" csCatId="accent2" phldr="1"/>
      <dgm:spPr/>
      <dgm:t>
        <a:bodyPr/>
        <a:lstStyle/>
        <a:p>
          <a:endParaRPr lang="en-US"/>
        </a:p>
      </dgm:t>
    </dgm:pt>
    <dgm:pt modelId="{14A224E5-CBEA-4B1F-987E-2A2988C9AF59}">
      <dgm:prSet phldrT="[Text]" custT="1"/>
      <dgm:spPr/>
      <dgm:t>
        <a:bodyPr/>
        <a:lstStyle/>
        <a:p>
          <a:endParaRPr lang="en-US" sz="1400"/>
        </a:p>
      </dgm:t>
    </dgm:pt>
    <dgm:pt modelId="{CD853137-0A21-4277-8E85-8905BC66070C}" type="parTrans" cxnId="{2E99EF88-4E4F-4394-A348-0CFE70314D8E}">
      <dgm:prSet/>
      <dgm:spPr/>
      <dgm:t>
        <a:bodyPr/>
        <a:lstStyle/>
        <a:p>
          <a:endParaRPr lang="en-US" sz="3600"/>
        </a:p>
      </dgm:t>
    </dgm:pt>
    <dgm:pt modelId="{9D9AD3A2-0CDC-44E3-B954-B8D059B4DE9E}" type="sibTrans" cxnId="{2E99EF88-4E4F-4394-A348-0CFE70314D8E}">
      <dgm:prSet/>
      <dgm:spPr/>
      <dgm:t>
        <a:bodyPr/>
        <a:lstStyle/>
        <a:p>
          <a:endParaRPr lang="en-US" sz="3600"/>
        </a:p>
      </dgm:t>
    </dgm:pt>
    <dgm:pt modelId="{09E4E1E7-6869-4BA7-B6B2-A09294B2269A}">
      <dgm:prSet phldrT="[Text]" custT="1"/>
      <dgm:spPr/>
      <dgm:t>
        <a:bodyPr/>
        <a:lstStyle/>
        <a:p>
          <a:endParaRPr lang="en-US" sz="1400"/>
        </a:p>
      </dgm:t>
    </dgm:pt>
    <dgm:pt modelId="{D1F756D5-D022-4750-9CC6-4AEE74030216}" type="parTrans" cxnId="{1B60F8B6-D167-4578-9453-837F9C21D66D}">
      <dgm:prSet/>
      <dgm:spPr/>
      <dgm:t>
        <a:bodyPr/>
        <a:lstStyle/>
        <a:p>
          <a:endParaRPr lang="en-US" sz="3600"/>
        </a:p>
      </dgm:t>
    </dgm:pt>
    <dgm:pt modelId="{F0E90C19-3ADF-44C5-B6C2-775485016E89}" type="sibTrans" cxnId="{1B60F8B6-D167-4578-9453-837F9C21D66D}">
      <dgm:prSet/>
      <dgm:spPr/>
      <dgm:t>
        <a:bodyPr/>
        <a:lstStyle/>
        <a:p>
          <a:endParaRPr lang="en-US" sz="3600"/>
        </a:p>
      </dgm:t>
    </dgm:pt>
    <dgm:pt modelId="{6E1326B3-1AAA-4E42-B216-E758697A8F33}">
      <dgm:prSet phldrT="[Text]" custT="1"/>
      <dgm:spPr/>
      <dgm:t>
        <a:bodyPr/>
        <a:lstStyle/>
        <a:p>
          <a:endParaRPr lang="en-US" sz="1400"/>
        </a:p>
      </dgm:t>
    </dgm:pt>
    <dgm:pt modelId="{887F716F-5FA1-4711-8A57-9D42631D14C1}" type="parTrans" cxnId="{16FABE05-168C-4F65-9B8B-6B67AD1326D0}">
      <dgm:prSet/>
      <dgm:spPr/>
      <dgm:t>
        <a:bodyPr/>
        <a:lstStyle/>
        <a:p>
          <a:endParaRPr lang="en-US" sz="3600"/>
        </a:p>
      </dgm:t>
    </dgm:pt>
    <dgm:pt modelId="{D752A493-1582-419A-A916-850CEDEB3577}" type="sibTrans" cxnId="{16FABE05-168C-4F65-9B8B-6B67AD1326D0}">
      <dgm:prSet/>
      <dgm:spPr/>
      <dgm:t>
        <a:bodyPr/>
        <a:lstStyle/>
        <a:p>
          <a:endParaRPr lang="en-US" sz="3600"/>
        </a:p>
      </dgm:t>
    </dgm:pt>
    <dgm:pt modelId="{4D26A72C-9AD8-47B8-9725-19493592F9D0}">
      <dgm:prSet phldrT="[Text]" custT="1"/>
      <dgm:spPr/>
      <dgm:t>
        <a:bodyPr/>
        <a:lstStyle/>
        <a:p>
          <a:endParaRPr lang="en-US" sz="1400"/>
        </a:p>
      </dgm:t>
    </dgm:pt>
    <dgm:pt modelId="{9472FCC3-D1DC-48C3-96B5-BE848DDA470D}" type="parTrans" cxnId="{E1E4DA2A-9610-4B33-A341-D1CB3AFB8B82}">
      <dgm:prSet/>
      <dgm:spPr/>
      <dgm:t>
        <a:bodyPr/>
        <a:lstStyle/>
        <a:p>
          <a:endParaRPr lang="en-US" sz="3600"/>
        </a:p>
      </dgm:t>
    </dgm:pt>
    <dgm:pt modelId="{2910E189-355F-4927-AA06-7707BA3B5A92}" type="sibTrans" cxnId="{E1E4DA2A-9610-4B33-A341-D1CB3AFB8B82}">
      <dgm:prSet/>
      <dgm:spPr/>
      <dgm:t>
        <a:bodyPr/>
        <a:lstStyle/>
        <a:p>
          <a:endParaRPr lang="en-US" sz="3600"/>
        </a:p>
      </dgm:t>
    </dgm:pt>
    <dgm:pt modelId="{1D4D7BAC-E1DC-4C50-87BF-D3406BAEBECB}">
      <dgm:prSet phldrT="[Text]" custT="1"/>
      <dgm:spPr/>
      <dgm:t>
        <a:bodyPr/>
        <a:lstStyle/>
        <a:p>
          <a:endParaRPr lang="en-US" sz="1400"/>
        </a:p>
      </dgm:t>
    </dgm:pt>
    <dgm:pt modelId="{0BBFE4F1-87FC-48D5-AE28-ADB5EB2B748A}" type="parTrans" cxnId="{0C948A24-E4D4-4810-B0C2-C41437F4B660}">
      <dgm:prSet/>
      <dgm:spPr/>
      <dgm:t>
        <a:bodyPr/>
        <a:lstStyle/>
        <a:p>
          <a:endParaRPr lang="en-US" sz="3600"/>
        </a:p>
      </dgm:t>
    </dgm:pt>
    <dgm:pt modelId="{5674152A-839B-468D-B5CB-513345430734}" type="sibTrans" cxnId="{0C948A24-E4D4-4810-B0C2-C41437F4B660}">
      <dgm:prSet/>
      <dgm:spPr/>
      <dgm:t>
        <a:bodyPr/>
        <a:lstStyle/>
        <a:p>
          <a:endParaRPr lang="en-US" sz="3600"/>
        </a:p>
      </dgm:t>
    </dgm:pt>
    <dgm:pt modelId="{2BD811D8-B1E9-42E9-BFCE-7B9AD4507B9B}">
      <dgm:prSet phldrT="[Text]" custT="1"/>
      <dgm:spPr/>
      <dgm:t>
        <a:bodyPr/>
        <a:lstStyle/>
        <a:p>
          <a:endParaRPr lang="en-US" sz="1400"/>
        </a:p>
      </dgm:t>
    </dgm:pt>
    <dgm:pt modelId="{91B5AD6C-F057-4373-B2A1-93AEE6C32E4B}" type="parTrans" cxnId="{14E66BB6-00A9-4582-850C-E35C82C84CEC}">
      <dgm:prSet/>
      <dgm:spPr/>
      <dgm:t>
        <a:bodyPr/>
        <a:lstStyle/>
        <a:p>
          <a:endParaRPr lang="en-US" sz="3600"/>
        </a:p>
      </dgm:t>
    </dgm:pt>
    <dgm:pt modelId="{D35DE1D1-EC5A-4798-9305-AED37D68F4F1}" type="sibTrans" cxnId="{14E66BB6-00A9-4582-850C-E35C82C84CEC}">
      <dgm:prSet/>
      <dgm:spPr/>
      <dgm:t>
        <a:bodyPr/>
        <a:lstStyle/>
        <a:p>
          <a:endParaRPr lang="en-US" sz="3600"/>
        </a:p>
      </dgm:t>
    </dgm:pt>
    <dgm:pt modelId="{CE7BF818-9706-47BD-8405-EB68EB6DAF2D}">
      <dgm:prSet phldrT="[Text]" custT="1"/>
      <dgm:spPr/>
      <dgm:t>
        <a:bodyPr/>
        <a:lstStyle/>
        <a:p>
          <a:endParaRPr lang="en-US" sz="1400"/>
        </a:p>
      </dgm:t>
    </dgm:pt>
    <dgm:pt modelId="{11E3A86B-DE36-4625-A12C-DB1D13B4995C}" type="parTrans" cxnId="{75B244FA-73F3-4AEE-BEE3-A0E74D525EB8}">
      <dgm:prSet/>
      <dgm:spPr/>
      <dgm:t>
        <a:bodyPr/>
        <a:lstStyle/>
        <a:p>
          <a:endParaRPr lang="en-US" sz="3600"/>
        </a:p>
      </dgm:t>
    </dgm:pt>
    <dgm:pt modelId="{F65B0BB6-A4C7-4058-A311-A0C105C0D4BC}" type="sibTrans" cxnId="{75B244FA-73F3-4AEE-BEE3-A0E74D525EB8}">
      <dgm:prSet/>
      <dgm:spPr/>
      <dgm:t>
        <a:bodyPr/>
        <a:lstStyle/>
        <a:p>
          <a:endParaRPr lang="en-US" sz="3600"/>
        </a:p>
      </dgm:t>
    </dgm:pt>
    <dgm:pt modelId="{3FC02C8C-684F-47E2-BB1D-E5465A0FC445}">
      <dgm:prSet phldrT="[Text]" custT="1"/>
      <dgm:spPr/>
      <dgm:t>
        <a:bodyPr/>
        <a:lstStyle/>
        <a:p>
          <a:endParaRPr lang="en-US" sz="1400"/>
        </a:p>
      </dgm:t>
    </dgm:pt>
    <dgm:pt modelId="{4582F4DA-1A31-49FA-BA22-D8A1C9649067}" type="parTrans" cxnId="{94C761E7-965E-46E6-9519-BCAA9E9583E8}">
      <dgm:prSet/>
      <dgm:spPr/>
      <dgm:t>
        <a:bodyPr/>
        <a:lstStyle/>
        <a:p>
          <a:endParaRPr lang="en-US"/>
        </a:p>
      </dgm:t>
    </dgm:pt>
    <dgm:pt modelId="{D74050E7-B7A9-49E9-BAC2-30DF4D70B0B4}" type="sibTrans" cxnId="{94C761E7-965E-46E6-9519-BCAA9E9583E8}">
      <dgm:prSet/>
      <dgm:spPr/>
      <dgm:t>
        <a:bodyPr/>
        <a:lstStyle/>
        <a:p>
          <a:endParaRPr lang="en-US"/>
        </a:p>
      </dgm:t>
    </dgm:pt>
    <dgm:pt modelId="{B51D37D3-D9D1-4741-A4E0-4F60FB422459}">
      <dgm:prSet phldrT="[Text]" custT="1"/>
      <dgm:spPr/>
      <dgm:t>
        <a:bodyPr/>
        <a:lstStyle/>
        <a:p>
          <a:endParaRPr lang="en-US" sz="1400"/>
        </a:p>
      </dgm:t>
    </dgm:pt>
    <dgm:pt modelId="{924A932E-E7BF-4BD2-984E-82A9D57F66A5}" type="parTrans" cxnId="{B6966B02-93F7-43EB-81F3-0967339003A6}">
      <dgm:prSet/>
      <dgm:spPr/>
      <dgm:t>
        <a:bodyPr/>
        <a:lstStyle/>
        <a:p>
          <a:endParaRPr lang="en-US"/>
        </a:p>
      </dgm:t>
    </dgm:pt>
    <dgm:pt modelId="{BEF68C7D-2A06-49B2-836F-B5CBC2E475A2}" type="sibTrans" cxnId="{B6966B02-93F7-43EB-81F3-0967339003A6}">
      <dgm:prSet/>
      <dgm:spPr/>
      <dgm:t>
        <a:bodyPr/>
        <a:lstStyle/>
        <a:p>
          <a:endParaRPr lang="en-US"/>
        </a:p>
      </dgm:t>
    </dgm:pt>
    <dgm:pt modelId="{349C7FD6-CA20-48C2-9E00-E8FD9AE18FB6}">
      <dgm:prSet phldrT="[Text]" custT="1"/>
      <dgm:spPr/>
      <dgm:t>
        <a:bodyPr/>
        <a:lstStyle/>
        <a:p>
          <a:endParaRPr lang="en-US" sz="1400"/>
        </a:p>
      </dgm:t>
    </dgm:pt>
    <dgm:pt modelId="{607B0F2E-0D41-44EE-B75C-321458F7E26E}" type="parTrans" cxnId="{B8A7A2D6-8607-437A-943F-EF98465139BE}">
      <dgm:prSet/>
      <dgm:spPr/>
      <dgm:t>
        <a:bodyPr/>
        <a:lstStyle/>
        <a:p>
          <a:endParaRPr lang="en-US"/>
        </a:p>
      </dgm:t>
    </dgm:pt>
    <dgm:pt modelId="{D97533F8-336C-4350-AB75-9842652FA95A}" type="sibTrans" cxnId="{B8A7A2D6-8607-437A-943F-EF98465139BE}">
      <dgm:prSet/>
      <dgm:spPr/>
      <dgm:t>
        <a:bodyPr/>
        <a:lstStyle/>
        <a:p>
          <a:endParaRPr lang="en-US"/>
        </a:p>
      </dgm:t>
    </dgm:pt>
    <dgm:pt modelId="{3790F430-9B6B-4F73-B587-3ADB06012335}" type="pres">
      <dgm:prSet presAssocID="{E28E01CC-71A3-4BC9-B0CF-2C7EC19DD4CB}" presName="Name0" presStyleCnt="0">
        <dgm:presLayoutVars>
          <dgm:dir/>
          <dgm:resizeHandles val="exact"/>
        </dgm:presLayoutVars>
      </dgm:prSet>
      <dgm:spPr/>
    </dgm:pt>
    <dgm:pt modelId="{539DC37C-34C0-43B7-939F-7B340A971320}" type="pres">
      <dgm:prSet presAssocID="{E28E01CC-71A3-4BC9-B0CF-2C7EC19DD4CB}" presName="arrow" presStyleLbl="bgShp" presStyleIdx="0" presStyleCnt="1" custScaleY="51392" custLinFactNeighborX="18497" custLinFactNeighborY="-110"/>
      <dgm:spPr>
        <a:gradFill flip="none" rotWithShape="0">
          <a:gsLst>
            <a:gs pos="0">
              <a:schemeClr val="accent2">
                <a:tint val="55000"/>
                <a:hueOff val="0"/>
                <a:satOff val="0"/>
                <a:lumOff val="0"/>
                <a:alphaOff val="0"/>
                <a:satMod val="103000"/>
                <a:lumMod val="102000"/>
                <a:tint val="94000"/>
              </a:schemeClr>
            </a:gs>
            <a:gs pos="50000">
              <a:schemeClr val="accent2">
                <a:tint val="55000"/>
                <a:hueOff val="0"/>
                <a:satOff val="0"/>
                <a:lumOff val="0"/>
                <a:alphaOff val="0"/>
                <a:satMod val="110000"/>
                <a:lumMod val="100000"/>
                <a:shade val="100000"/>
              </a:schemeClr>
            </a:gs>
            <a:gs pos="100000">
              <a:schemeClr val="accent2">
                <a:lumMod val="75000"/>
              </a:schemeClr>
            </a:gs>
          </a:gsLst>
          <a:lin ang="0" scaled="1"/>
          <a:tileRect/>
        </a:gradFill>
      </dgm:spPr>
    </dgm:pt>
    <dgm:pt modelId="{B4E370AD-2D42-424E-8459-D0056186442E}" type="pres">
      <dgm:prSet presAssocID="{E28E01CC-71A3-4BC9-B0CF-2C7EC19DD4CB}" presName="points" presStyleCnt="0"/>
      <dgm:spPr/>
    </dgm:pt>
    <dgm:pt modelId="{B7C476F0-0DB7-4DE4-A2FB-ACC335664E81}" type="pres">
      <dgm:prSet presAssocID="{14A224E5-CBEA-4B1F-987E-2A2988C9AF59}" presName="compositeA" presStyleCnt="0"/>
      <dgm:spPr/>
    </dgm:pt>
    <dgm:pt modelId="{E084C5A1-1158-4542-9B4C-F4A6889C7D61}" type="pres">
      <dgm:prSet presAssocID="{14A224E5-CBEA-4B1F-987E-2A2988C9AF59}" presName="textA" presStyleLbl="revTx" presStyleIdx="0" presStyleCnt="10">
        <dgm:presLayoutVars>
          <dgm:bulletEnabled val="1"/>
        </dgm:presLayoutVars>
      </dgm:prSet>
      <dgm:spPr/>
    </dgm:pt>
    <dgm:pt modelId="{A95F2A36-9903-4D2D-8BAD-500211D7A08A}" type="pres">
      <dgm:prSet presAssocID="{14A224E5-CBEA-4B1F-987E-2A2988C9AF59}" presName="circleA" presStyleLbl="node1" presStyleIdx="0" presStyleCnt="10" custLinFactNeighborX="2772" custLinFactNeighborY="-2772"/>
      <dgm:spPr/>
    </dgm:pt>
    <dgm:pt modelId="{DC811A8F-0038-4CF9-9B66-524BE04FA5DE}" type="pres">
      <dgm:prSet presAssocID="{14A224E5-CBEA-4B1F-987E-2A2988C9AF59}" presName="spaceA" presStyleCnt="0"/>
      <dgm:spPr/>
    </dgm:pt>
    <dgm:pt modelId="{845839FA-CB8C-4AEB-80CE-DB0B20EDC5F9}" type="pres">
      <dgm:prSet presAssocID="{9D9AD3A2-0CDC-44E3-B954-B8D059B4DE9E}" presName="space" presStyleCnt="0"/>
      <dgm:spPr/>
    </dgm:pt>
    <dgm:pt modelId="{D5EEABB9-FD77-4385-8876-65AAA8338608}" type="pres">
      <dgm:prSet presAssocID="{09E4E1E7-6869-4BA7-B6B2-A09294B2269A}" presName="compositeB" presStyleCnt="0"/>
      <dgm:spPr/>
    </dgm:pt>
    <dgm:pt modelId="{C1AEF632-2A48-4041-9006-9E2693C33BFB}" type="pres">
      <dgm:prSet presAssocID="{09E4E1E7-6869-4BA7-B6B2-A09294B2269A}" presName="textB" presStyleLbl="revTx" presStyleIdx="1" presStyleCnt="10">
        <dgm:presLayoutVars>
          <dgm:bulletEnabled val="1"/>
        </dgm:presLayoutVars>
      </dgm:prSet>
      <dgm:spPr/>
    </dgm:pt>
    <dgm:pt modelId="{B3382E89-DD7B-4AD6-ABA2-26ED08B51CC9}" type="pres">
      <dgm:prSet presAssocID="{09E4E1E7-6869-4BA7-B6B2-A09294B2269A}" presName="circleB" presStyleLbl="node1" presStyleIdx="1" presStyleCnt="10"/>
      <dgm:spPr/>
    </dgm:pt>
    <dgm:pt modelId="{BD0E88FD-A347-4996-B9DF-397CCE29B409}" type="pres">
      <dgm:prSet presAssocID="{09E4E1E7-6869-4BA7-B6B2-A09294B2269A}" presName="spaceB" presStyleCnt="0"/>
      <dgm:spPr/>
    </dgm:pt>
    <dgm:pt modelId="{6E4CA00D-4C1B-4A41-97B8-926B2F3F95A1}" type="pres">
      <dgm:prSet presAssocID="{F0E90C19-3ADF-44C5-B6C2-775485016E89}" presName="space" presStyleCnt="0"/>
      <dgm:spPr/>
    </dgm:pt>
    <dgm:pt modelId="{302BE710-312C-4648-BE57-A2CBD6DD48AD}" type="pres">
      <dgm:prSet presAssocID="{6E1326B3-1AAA-4E42-B216-E758697A8F33}" presName="compositeA" presStyleCnt="0"/>
      <dgm:spPr/>
    </dgm:pt>
    <dgm:pt modelId="{25145017-A062-4EE4-AB10-9685E1ADC953}" type="pres">
      <dgm:prSet presAssocID="{6E1326B3-1AAA-4E42-B216-E758697A8F33}" presName="textA" presStyleLbl="revTx" presStyleIdx="2" presStyleCnt="10">
        <dgm:presLayoutVars>
          <dgm:bulletEnabled val="1"/>
        </dgm:presLayoutVars>
      </dgm:prSet>
      <dgm:spPr/>
    </dgm:pt>
    <dgm:pt modelId="{3DB24B10-1D2D-487B-9075-A3AA27F77448}" type="pres">
      <dgm:prSet presAssocID="{6E1326B3-1AAA-4E42-B216-E758697A8F33}" presName="circleA" presStyleLbl="node1" presStyleIdx="2" presStyleCnt="10"/>
      <dgm:spPr/>
    </dgm:pt>
    <dgm:pt modelId="{820A6DA3-2F54-4753-9658-B940C93176FC}" type="pres">
      <dgm:prSet presAssocID="{6E1326B3-1AAA-4E42-B216-E758697A8F33}" presName="spaceA" presStyleCnt="0"/>
      <dgm:spPr/>
    </dgm:pt>
    <dgm:pt modelId="{27C95D19-7417-4321-A493-214A3B46051C}" type="pres">
      <dgm:prSet presAssocID="{D752A493-1582-419A-A916-850CEDEB3577}" presName="space" presStyleCnt="0"/>
      <dgm:spPr/>
    </dgm:pt>
    <dgm:pt modelId="{723BFF20-2D5F-4CDF-BA39-71A72D426327}" type="pres">
      <dgm:prSet presAssocID="{4D26A72C-9AD8-47B8-9725-19493592F9D0}" presName="compositeB" presStyleCnt="0"/>
      <dgm:spPr/>
    </dgm:pt>
    <dgm:pt modelId="{CB9A3EC0-7AED-458F-95E2-2C0861FA216A}" type="pres">
      <dgm:prSet presAssocID="{4D26A72C-9AD8-47B8-9725-19493592F9D0}" presName="textB" presStyleLbl="revTx" presStyleIdx="3" presStyleCnt="10">
        <dgm:presLayoutVars>
          <dgm:bulletEnabled val="1"/>
        </dgm:presLayoutVars>
      </dgm:prSet>
      <dgm:spPr/>
    </dgm:pt>
    <dgm:pt modelId="{CAE9DC17-2A14-428C-A77A-99A540DAADE7}" type="pres">
      <dgm:prSet presAssocID="{4D26A72C-9AD8-47B8-9725-19493592F9D0}" presName="circleB" presStyleLbl="node1" presStyleIdx="3" presStyleCnt="10"/>
      <dgm:spPr/>
    </dgm:pt>
    <dgm:pt modelId="{5FBE764C-3590-4919-A54A-386639BCE640}" type="pres">
      <dgm:prSet presAssocID="{4D26A72C-9AD8-47B8-9725-19493592F9D0}" presName="spaceB" presStyleCnt="0"/>
      <dgm:spPr/>
    </dgm:pt>
    <dgm:pt modelId="{9093B878-17B9-4940-B673-673AB567CB74}" type="pres">
      <dgm:prSet presAssocID="{2910E189-355F-4927-AA06-7707BA3B5A92}" presName="space" presStyleCnt="0"/>
      <dgm:spPr/>
    </dgm:pt>
    <dgm:pt modelId="{96EF4490-93B7-4757-9B9E-76D23762B0C0}" type="pres">
      <dgm:prSet presAssocID="{1D4D7BAC-E1DC-4C50-87BF-D3406BAEBECB}" presName="compositeA" presStyleCnt="0"/>
      <dgm:spPr/>
    </dgm:pt>
    <dgm:pt modelId="{E7AC7E0E-BF6C-4C8F-A05C-BF63894D5F8E}" type="pres">
      <dgm:prSet presAssocID="{1D4D7BAC-E1DC-4C50-87BF-D3406BAEBECB}" presName="textA" presStyleLbl="revTx" presStyleIdx="4" presStyleCnt="10">
        <dgm:presLayoutVars>
          <dgm:bulletEnabled val="1"/>
        </dgm:presLayoutVars>
      </dgm:prSet>
      <dgm:spPr/>
    </dgm:pt>
    <dgm:pt modelId="{143B1B62-6BCC-4C46-8644-2AC5E77EA1B4}" type="pres">
      <dgm:prSet presAssocID="{1D4D7BAC-E1DC-4C50-87BF-D3406BAEBECB}" presName="circleA" presStyleLbl="node1" presStyleIdx="4" presStyleCnt="10"/>
      <dgm:spPr/>
    </dgm:pt>
    <dgm:pt modelId="{A88E8195-38BA-48AB-9DEE-603F4BFF3D6F}" type="pres">
      <dgm:prSet presAssocID="{1D4D7BAC-E1DC-4C50-87BF-D3406BAEBECB}" presName="spaceA" presStyleCnt="0"/>
      <dgm:spPr/>
    </dgm:pt>
    <dgm:pt modelId="{62452AF4-F99B-4219-9177-6956BD0C380A}" type="pres">
      <dgm:prSet presAssocID="{5674152A-839B-468D-B5CB-513345430734}" presName="space" presStyleCnt="0"/>
      <dgm:spPr/>
    </dgm:pt>
    <dgm:pt modelId="{D009FBE4-2DF4-4654-A5F5-9FC06A5C9B2B}" type="pres">
      <dgm:prSet presAssocID="{2BD811D8-B1E9-42E9-BFCE-7B9AD4507B9B}" presName="compositeB" presStyleCnt="0"/>
      <dgm:spPr/>
    </dgm:pt>
    <dgm:pt modelId="{FAE6EA46-E45A-46C9-99E3-F3DDAAFA0D35}" type="pres">
      <dgm:prSet presAssocID="{2BD811D8-B1E9-42E9-BFCE-7B9AD4507B9B}" presName="textB" presStyleLbl="revTx" presStyleIdx="5" presStyleCnt="10">
        <dgm:presLayoutVars>
          <dgm:bulletEnabled val="1"/>
        </dgm:presLayoutVars>
      </dgm:prSet>
      <dgm:spPr/>
    </dgm:pt>
    <dgm:pt modelId="{0358DA2F-958C-4F86-A4B2-B3F25A89DF95}" type="pres">
      <dgm:prSet presAssocID="{2BD811D8-B1E9-42E9-BFCE-7B9AD4507B9B}" presName="circleB" presStyleLbl="node1" presStyleIdx="5" presStyleCnt="10"/>
      <dgm:spPr/>
    </dgm:pt>
    <dgm:pt modelId="{D0E65C88-EF11-4D11-B53F-866C4F8C86C6}" type="pres">
      <dgm:prSet presAssocID="{2BD811D8-B1E9-42E9-BFCE-7B9AD4507B9B}" presName="spaceB" presStyleCnt="0"/>
      <dgm:spPr/>
    </dgm:pt>
    <dgm:pt modelId="{4C4822A7-8750-42BA-AC2F-B01E5E49A0EC}" type="pres">
      <dgm:prSet presAssocID="{D35DE1D1-EC5A-4798-9305-AED37D68F4F1}" presName="space" presStyleCnt="0"/>
      <dgm:spPr/>
    </dgm:pt>
    <dgm:pt modelId="{3EA3C2D5-D6C0-4591-908F-BEB3F253B451}" type="pres">
      <dgm:prSet presAssocID="{3FC02C8C-684F-47E2-BB1D-E5465A0FC445}" presName="compositeA" presStyleCnt="0"/>
      <dgm:spPr/>
    </dgm:pt>
    <dgm:pt modelId="{F8C6619B-1E4F-4138-8DA3-9D40B74E0957}" type="pres">
      <dgm:prSet presAssocID="{3FC02C8C-684F-47E2-BB1D-E5465A0FC445}" presName="textA" presStyleLbl="revTx" presStyleIdx="6" presStyleCnt="10">
        <dgm:presLayoutVars>
          <dgm:bulletEnabled val="1"/>
        </dgm:presLayoutVars>
      </dgm:prSet>
      <dgm:spPr/>
    </dgm:pt>
    <dgm:pt modelId="{143108E2-BDE6-4D6B-B28B-1DC660E8101D}" type="pres">
      <dgm:prSet presAssocID="{3FC02C8C-684F-47E2-BB1D-E5465A0FC445}" presName="circleA" presStyleLbl="node1" presStyleIdx="6" presStyleCnt="10"/>
      <dgm:spPr/>
    </dgm:pt>
    <dgm:pt modelId="{2A04DEA2-603C-4EEA-9AA3-15B76A78B9FC}" type="pres">
      <dgm:prSet presAssocID="{3FC02C8C-684F-47E2-BB1D-E5465A0FC445}" presName="spaceA" presStyleCnt="0"/>
      <dgm:spPr/>
    </dgm:pt>
    <dgm:pt modelId="{B1DC8D1C-0D98-41E4-A6C8-99DBF47A591A}" type="pres">
      <dgm:prSet presAssocID="{D74050E7-B7A9-49E9-BAC2-30DF4D70B0B4}" presName="space" presStyleCnt="0"/>
      <dgm:spPr/>
    </dgm:pt>
    <dgm:pt modelId="{198F6F9E-BB83-416D-A069-C15B6D2C7BDC}" type="pres">
      <dgm:prSet presAssocID="{B51D37D3-D9D1-4741-A4E0-4F60FB422459}" presName="compositeB" presStyleCnt="0"/>
      <dgm:spPr/>
    </dgm:pt>
    <dgm:pt modelId="{DEA066D3-6CE1-4A9C-A86A-58C658EB280F}" type="pres">
      <dgm:prSet presAssocID="{B51D37D3-D9D1-4741-A4E0-4F60FB422459}" presName="textB" presStyleLbl="revTx" presStyleIdx="7" presStyleCnt="10">
        <dgm:presLayoutVars>
          <dgm:bulletEnabled val="1"/>
        </dgm:presLayoutVars>
      </dgm:prSet>
      <dgm:spPr/>
    </dgm:pt>
    <dgm:pt modelId="{C7C3ED25-3BC2-434D-B7B8-0B3FE08D0BC3}" type="pres">
      <dgm:prSet presAssocID="{B51D37D3-D9D1-4741-A4E0-4F60FB422459}" presName="circleB" presStyleLbl="node1" presStyleIdx="7" presStyleCnt="10"/>
      <dgm:spPr/>
    </dgm:pt>
    <dgm:pt modelId="{9C0678F9-94C2-48DC-8583-E579A0BFD963}" type="pres">
      <dgm:prSet presAssocID="{B51D37D3-D9D1-4741-A4E0-4F60FB422459}" presName="spaceB" presStyleCnt="0"/>
      <dgm:spPr/>
    </dgm:pt>
    <dgm:pt modelId="{B1F0B836-8B06-497C-9E8A-0A725029D1DD}" type="pres">
      <dgm:prSet presAssocID="{BEF68C7D-2A06-49B2-836F-B5CBC2E475A2}" presName="space" presStyleCnt="0"/>
      <dgm:spPr/>
    </dgm:pt>
    <dgm:pt modelId="{40DF40C1-7D6B-4159-9B7A-6170238A02D3}" type="pres">
      <dgm:prSet presAssocID="{349C7FD6-CA20-48C2-9E00-E8FD9AE18FB6}" presName="compositeA" presStyleCnt="0"/>
      <dgm:spPr/>
    </dgm:pt>
    <dgm:pt modelId="{2DB51F26-72A8-4593-91D8-EFF1034BAD85}" type="pres">
      <dgm:prSet presAssocID="{349C7FD6-CA20-48C2-9E00-E8FD9AE18FB6}" presName="textA" presStyleLbl="revTx" presStyleIdx="8" presStyleCnt="10">
        <dgm:presLayoutVars>
          <dgm:bulletEnabled val="1"/>
        </dgm:presLayoutVars>
      </dgm:prSet>
      <dgm:spPr/>
    </dgm:pt>
    <dgm:pt modelId="{D895053C-8D41-4780-915C-8271D1BE1CF3}" type="pres">
      <dgm:prSet presAssocID="{349C7FD6-CA20-48C2-9E00-E8FD9AE18FB6}" presName="circleA" presStyleLbl="node1" presStyleIdx="8" presStyleCnt="10"/>
      <dgm:spPr/>
    </dgm:pt>
    <dgm:pt modelId="{D98FE003-5C43-4CF3-AC21-9E2A01820789}" type="pres">
      <dgm:prSet presAssocID="{349C7FD6-CA20-48C2-9E00-E8FD9AE18FB6}" presName="spaceA" presStyleCnt="0"/>
      <dgm:spPr/>
    </dgm:pt>
    <dgm:pt modelId="{D451C8D1-1E49-4EB4-8199-82EB4A7B0F37}" type="pres">
      <dgm:prSet presAssocID="{D97533F8-336C-4350-AB75-9842652FA95A}" presName="space" presStyleCnt="0"/>
      <dgm:spPr/>
    </dgm:pt>
    <dgm:pt modelId="{981498FF-78EC-4877-8FC9-35C28B872FF0}" type="pres">
      <dgm:prSet presAssocID="{CE7BF818-9706-47BD-8405-EB68EB6DAF2D}" presName="compositeB" presStyleCnt="0"/>
      <dgm:spPr/>
    </dgm:pt>
    <dgm:pt modelId="{140510A1-CE7C-45D3-91F5-6F604B867285}" type="pres">
      <dgm:prSet presAssocID="{CE7BF818-9706-47BD-8405-EB68EB6DAF2D}" presName="textB" presStyleLbl="revTx" presStyleIdx="9" presStyleCnt="10">
        <dgm:presLayoutVars>
          <dgm:bulletEnabled val="1"/>
        </dgm:presLayoutVars>
      </dgm:prSet>
      <dgm:spPr/>
    </dgm:pt>
    <dgm:pt modelId="{5828043A-D6BC-43AE-86C4-C5AF3BE9DEDD}" type="pres">
      <dgm:prSet presAssocID="{CE7BF818-9706-47BD-8405-EB68EB6DAF2D}" presName="circleB" presStyleLbl="node1" presStyleIdx="9" presStyleCnt="10"/>
      <dgm:spPr/>
    </dgm:pt>
    <dgm:pt modelId="{CD25B949-37E1-4567-B942-50B684C7D354}" type="pres">
      <dgm:prSet presAssocID="{CE7BF818-9706-47BD-8405-EB68EB6DAF2D}" presName="spaceB" presStyleCnt="0"/>
      <dgm:spPr/>
    </dgm:pt>
  </dgm:ptLst>
  <dgm:cxnLst>
    <dgm:cxn modelId="{B6966B02-93F7-43EB-81F3-0967339003A6}" srcId="{E28E01CC-71A3-4BC9-B0CF-2C7EC19DD4CB}" destId="{B51D37D3-D9D1-4741-A4E0-4F60FB422459}" srcOrd="7" destOrd="0" parTransId="{924A932E-E7BF-4BD2-984E-82A9D57F66A5}" sibTransId="{BEF68C7D-2A06-49B2-836F-B5CBC2E475A2}"/>
    <dgm:cxn modelId="{9F101903-8AED-434A-B382-5C05C5EAE2E4}" type="presOf" srcId="{CE7BF818-9706-47BD-8405-EB68EB6DAF2D}" destId="{140510A1-CE7C-45D3-91F5-6F604B867285}" srcOrd="0" destOrd="0" presId="urn:microsoft.com/office/officeart/2005/8/layout/hProcess11"/>
    <dgm:cxn modelId="{16FABE05-168C-4F65-9B8B-6B67AD1326D0}" srcId="{E28E01CC-71A3-4BC9-B0CF-2C7EC19DD4CB}" destId="{6E1326B3-1AAA-4E42-B216-E758697A8F33}" srcOrd="2" destOrd="0" parTransId="{887F716F-5FA1-4711-8A57-9D42631D14C1}" sibTransId="{D752A493-1582-419A-A916-850CEDEB3577}"/>
    <dgm:cxn modelId="{0C948A24-E4D4-4810-B0C2-C41437F4B660}" srcId="{E28E01CC-71A3-4BC9-B0CF-2C7EC19DD4CB}" destId="{1D4D7BAC-E1DC-4C50-87BF-D3406BAEBECB}" srcOrd="4" destOrd="0" parTransId="{0BBFE4F1-87FC-48D5-AE28-ADB5EB2B748A}" sibTransId="{5674152A-839B-468D-B5CB-513345430734}"/>
    <dgm:cxn modelId="{E1E4DA2A-9610-4B33-A341-D1CB3AFB8B82}" srcId="{E28E01CC-71A3-4BC9-B0CF-2C7EC19DD4CB}" destId="{4D26A72C-9AD8-47B8-9725-19493592F9D0}" srcOrd="3" destOrd="0" parTransId="{9472FCC3-D1DC-48C3-96B5-BE848DDA470D}" sibTransId="{2910E189-355F-4927-AA06-7707BA3B5A92}"/>
    <dgm:cxn modelId="{44DF6F31-5EC0-45EA-B228-F364C0211512}" type="presOf" srcId="{1D4D7BAC-E1DC-4C50-87BF-D3406BAEBECB}" destId="{E7AC7E0E-BF6C-4C8F-A05C-BF63894D5F8E}" srcOrd="0" destOrd="0" presId="urn:microsoft.com/office/officeart/2005/8/layout/hProcess11"/>
    <dgm:cxn modelId="{212B2C60-EF3C-4819-98BD-22BF3D0EEECC}" type="presOf" srcId="{6E1326B3-1AAA-4E42-B216-E758697A8F33}" destId="{25145017-A062-4EE4-AB10-9685E1ADC953}" srcOrd="0" destOrd="0" presId="urn:microsoft.com/office/officeart/2005/8/layout/hProcess11"/>
    <dgm:cxn modelId="{A042A346-6CFE-4A7D-A4A5-81C126484EE1}" type="presOf" srcId="{14A224E5-CBEA-4B1F-987E-2A2988C9AF59}" destId="{E084C5A1-1158-4542-9B4C-F4A6889C7D61}" srcOrd="0" destOrd="0" presId="urn:microsoft.com/office/officeart/2005/8/layout/hProcess11"/>
    <dgm:cxn modelId="{564A324E-E4D7-4ECA-8F7B-2B69FA49BF64}" type="presOf" srcId="{B51D37D3-D9D1-4741-A4E0-4F60FB422459}" destId="{DEA066D3-6CE1-4A9C-A86A-58C658EB280F}" srcOrd="0" destOrd="0" presId="urn:microsoft.com/office/officeart/2005/8/layout/hProcess11"/>
    <dgm:cxn modelId="{B5099473-A237-4EAE-AFA2-7A697A0B72A9}" type="presOf" srcId="{09E4E1E7-6869-4BA7-B6B2-A09294B2269A}" destId="{C1AEF632-2A48-4041-9006-9E2693C33BFB}" srcOrd="0" destOrd="0" presId="urn:microsoft.com/office/officeart/2005/8/layout/hProcess11"/>
    <dgm:cxn modelId="{2E99EF88-4E4F-4394-A348-0CFE70314D8E}" srcId="{E28E01CC-71A3-4BC9-B0CF-2C7EC19DD4CB}" destId="{14A224E5-CBEA-4B1F-987E-2A2988C9AF59}" srcOrd="0" destOrd="0" parTransId="{CD853137-0A21-4277-8E85-8905BC66070C}" sibTransId="{9D9AD3A2-0CDC-44E3-B954-B8D059B4DE9E}"/>
    <dgm:cxn modelId="{877C869C-D9E1-4BD7-986E-3D7D4614452B}" type="presOf" srcId="{349C7FD6-CA20-48C2-9E00-E8FD9AE18FB6}" destId="{2DB51F26-72A8-4593-91D8-EFF1034BAD85}" srcOrd="0" destOrd="0" presId="urn:microsoft.com/office/officeart/2005/8/layout/hProcess11"/>
    <dgm:cxn modelId="{3F886B9E-B43E-45EA-A884-6F9B63D07769}" type="presOf" srcId="{4D26A72C-9AD8-47B8-9725-19493592F9D0}" destId="{CB9A3EC0-7AED-458F-95E2-2C0861FA216A}" srcOrd="0" destOrd="0" presId="urn:microsoft.com/office/officeart/2005/8/layout/hProcess11"/>
    <dgm:cxn modelId="{182713A5-7D7F-48DA-BECF-5D21797747D0}" type="presOf" srcId="{3FC02C8C-684F-47E2-BB1D-E5465A0FC445}" destId="{F8C6619B-1E4F-4138-8DA3-9D40B74E0957}" srcOrd="0" destOrd="0" presId="urn:microsoft.com/office/officeart/2005/8/layout/hProcess11"/>
    <dgm:cxn modelId="{14E66BB6-00A9-4582-850C-E35C82C84CEC}" srcId="{E28E01CC-71A3-4BC9-B0CF-2C7EC19DD4CB}" destId="{2BD811D8-B1E9-42E9-BFCE-7B9AD4507B9B}" srcOrd="5" destOrd="0" parTransId="{91B5AD6C-F057-4373-B2A1-93AEE6C32E4B}" sibTransId="{D35DE1D1-EC5A-4798-9305-AED37D68F4F1}"/>
    <dgm:cxn modelId="{1B60F8B6-D167-4578-9453-837F9C21D66D}" srcId="{E28E01CC-71A3-4BC9-B0CF-2C7EC19DD4CB}" destId="{09E4E1E7-6869-4BA7-B6B2-A09294B2269A}" srcOrd="1" destOrd="0" parTransId="{D1F756D5-D022-4750-9CC6-4AEE74030216}" sibTransId="{F0E90C19-3ADF-44C5-B6C2-775485016E89}"/>
    <dgm:cxn modelId="{5832A0C3-977F-4D75-AA94-479FEC3609E4}" type="presOf" srcId="{2BD811D8-B1E9-42E9-BFCE-7B9AD4507B9B}" destId="{FAE6EA46-E45A-46C9-99E3-F3DDAAFA0D35}" srcOrd="0" destOrd="0" presId="urn:microsoft.com/office/officeart/2005/8/layout/hProcess11"/>
    <dgm:cxn modelId="{B8A7A2D6-8607-437A-943F-EF98465139BE}" srcId="{E28E01CC-71A3-4BC9-B0CF-2C7EC19DD4CB}" destId="{349C7FD6-CA20-48C2-9E00-E8FD9AE18FB6}" srcOrd="8" destOrd="0" parTransId="{607B0F2E-0D41-44EE-B75C-321458F7E26E}" sibTransId="{D97533F8-336C-4350-AB75-9842652FA95A}"/>
    <dgm:cxn modelId="{94C761E7-965E-46E6-9519-BCAA9E9583E8}" srcId="{E28E01CC-71A3-4BC9-B0CF-2C7EC19DD4CB}" destId="{3FC02C8C-684F-47E2-BB1D-E5465A0FC445}" srcOrd="6" destOrd="0" parTransId="{4582F4DA-1A31-49FA-BA22-D8A1C9649067}" sibTransId="{D74050E7-B7A9-49E9-BAC2-30DF4D70B0B4}"/>
    <dgm:cxn modelId="{75B244FA-73F3-4AEE-BEE3-A0E74D525EB8}" srcId="{E28E01CC-71A3-4BC9-B0CF-2C7EC19DD4CB}" destId="{CE7BF818-9706-47BD-8405-EB68EB6DAF2D}" srcOrd="9" destOrd="0" parTransId="{11E3A86B-DE36-4625-A12C-DB1D13B4995C}" sibTransId="{F65B0BB6-A4C7-4058-A311-A0C105C0D4BC}"/>
    <dgm:cxn modelId="{08F7B7FC-B3C8-46CC-92B6-44618A602432}" type="presOf" srcId="{E28E01CC-71A3-4BC9-B0CF-2C7EC19DD4CB}" destId="{3790F430-9B6B-4F73-B587-3ADB06012335}" srcOrd="0" destOrd="0" presId="urn:microsoft.com/office/officeart/2005/8/layout/hProcess11"/>
    <dgm:cxn modelId="{92C2D75A-BCA2-4B6D-A0E8-1B039813E117}" type="presParOf" srcId="{3790F430-9B6B-4F73-B587-3ADB06012335}" destId="{539DC37C-34C0-43B7-939F-7B340A971320}" srcOrd="0" destOrd="0" presId="urn:microsoft.com/office/officeart/2005/8/layout/hProcess11"/>
    <dgm:cxn modelId="{7A302460-7AB5-41F1-AE86-EFBBF07CA3B5}" type="presParOf" srcId="{3790F430-9B6B-4F73-B587-3ADB06012335}" destId="{B4E370AD-2D42-424E-8459-D0056186442E}" srcOrd="1" destOrd="0" presId="urn:microsoft.com/office/officeart/2005/8/layout/hProcess11"/>
    <dgm:cxn modelId="{874A6342-D67E-41F2-B8DC-E06EE11EA933}" type="presParOf" srcId="{B4E370AD-2D42-424E-8459-D0056186442E}" destId="{B7C476F0-0DB7-4DE4-A2FB-ACC335664E81}" srcOrd="0" destOrd="0" presId="urn:microsoft.com/office/officeart/2005/8/layout/hProcess11"/>
    <dgm:cxn modelId="{ED56E0CA-4273-4E94-B4E0-2BE02F776B10}" type="presParOf" srcId="{B7C476F0-0DB7-4DE4-A2FB-ACC335664E81}" destId="{E084C5A1-1158-4542-9B4C-F4A6889C7D61}" srcOrd="0" destOrd="0" presId="urn:microsoft.com/office/officeart/2005/8/layout/hProcess11"/>
    <dgm:cxn modelId="{93DD27B6-1C75-4B9F-AE53-F7E1C460F815}" type="presParOf" srcId="{B7C476F0-0DB7-4DE4-A2FB-ACC335664E81}" destId="{A95F2A36-9903-4D2D-8BAD-500211D7A08A}" srcOrd="1" destOrd="0" presId="urn:microsoft.com/office/officeart/2005/8/layout/hProcess11"/>
    <dgm:cxn modelId="{D0DA7726-68F4-4851-AA10-AC932E51B18E}" type="presParOf" srcId="{B7C476F0-0DB7-4DE4-A2FB-ACC335664E81}" destId="{DC811A8F-0038-4CF9-9B66-524BE04FA5DE}" srcOrd="2" destOrd="0" presId="urn:microsoft.com/office/officeart/2005/8/layout/hProcess11"/>
    <dgm:cxn modelId="{2F8B8140-C446-40EB-B298-753C2F8223FC}" type="presParOf" srcId="{B4E370AD-2D42-424E-8459-D0056186442E}" destId="{845839FA-CB8C-4AEB-80CE-DB0B20EDC5F9}" srcOrd="1" destOrd="0" presId="urn:microsoft.com/office/officeart/2005/8/layout/hProcess11"/>
    <dgm:cxn modelId="{62305440-3E6E-495D-A4B2-A8B2322817EB}" type="presParOf" srcId="{B4E370AD-2D42-424E-8459-D0056186442E}" destId="{D5EEABB9-FD77-4385-8876-65AAA8338608}" srcOrd="2" destOrd="0" presId="urn:microsoft.com/office/officeart/2005/8/layout/hProcess11"/>
    <dgm:cxn modelId="{D1BA45B7-3CDD-4AAA-9A38-DC8A4B552D3E}" type="presParOf" srcId="{D5EEABB9-FD77-4385-8876-65AAA8338608}" destId="{C1AEF632-2A48-4041-9006-9E2693C33BFB}" srcOrd="0" destOrd="0" presId="urn:microsoft.com/office/officeart/2005/8/layout/hProcess11"/>
    <dgm:cxn modelId="{CE4FE29B-FB98-4F7B-BFBE-4C41FABFC513}" type="presParOf" srcId="{D5EEABB9-FD77-4385-8876-65AAA8338608}" destId="{B3382E89-DD7B-4AD6-ABA2-26ED08B51CC9}" srcOrd="1" destOrd="0" presId="urn:microsoft.com/office/officeart/2005/8/layout/hProcess11"/>
    <dgm:cxn modelId="{0119400A-DAFA-4923-85AC-230DB974A8AE}" type="presParOf" srcId="{D5EEABB9-FD77-4385-8876-65AAA8338608}" destId="{BD0E88FD-A347-4996-B9DF-397CCE29B409}" srcOrd="2" destOrd="0" presId="urn:microsoft.com/office/officeart/2005/8/layout/hProcess11"/>
    <dgm:cxn modelId="{244346AF-E4F5-47C4-8EAD-273BDE850187}" type="presParOf" srcId="{B4E370AD-2D42-424E-8459-D0056186442E}" destId="{6E4CA00D-4C1B-4A41-97B8-926B2F3F95A1}" srcOrd="3" destOrd="0" presId="urn:microsoft.com/office/officeart/2005/8/layout/hProcess11"/>
    <dgm:cxn modelId="{3ED3B7E1-20E9-4655-89CB-A146E61D0967}" type="presParOf" srcId="{B4E370AD-2D42-424E-8459-D0056186442E}" destId="{302BE710-312C-4648-BE57-A2CBD6DD48AD}" srcOrd="4" destOrd="0" presId="urn:microsoft.com/office/officeart/2005/8/layout/hProcess11"/>
    <dgm:cxn modelId="{099A15A0-687C-4C07-95DE-CDFAD9528F5D}" type="presParOf" srcId="{302BE710-312C-4648-BE57-A2CBD6DD48AD}" destId="{25145017-A062-4EE4-AB10-9685E1ADC953}" srcOrd="0" destOrd="0" presId="urn:microsoft.com/office/officeart/2005/8/layout/hProcess11"/>
    <dgm:cxn modelId="{F11FE965-9ED0-496B-B13E-F0F9460AA813}" type="presParOf" srcId="{302BE710-312C-4648-BE57-A2CBD6DD48AD}" destId="{3DB24B10-1D2D-487B-9075-A3AA27F77448}" srcOrd="1" destOrd="0" presId="urn:microsoft.com/office/officeart/2005/8/layout/hProcess11"/>
    <dgm:cxn modelId="{83B5A9A3-9C70-427A-B1F8-E30F7F4D73DF}" type="presParOf" srcId="{302BE710-312C-4648-BE57-A2CBD6DD48AD}" destId="{820A6DA3-2F54-4753-9658-B940C93176FC}" srcOrd="2" destOrd="0" presId="urn:microsoft.com/office/officeart/2005/8/layout/hProcess11"/>
    <dgm:cxn modelId="{A02E4397-1A75-41F7-A727-3A4B565B00FA}" type="presParOf" srcId="{B4E370AD-2D42-424E-8459-D0056186442E}" destId="{27C95D19-7417-4321-A493-214A3B46051C}" srcOrd="5" destOrd="0" presId="urn:microsoft.com/office/officeart/2005/8/layout/hProcess11"/>
    <dgm:cxn modelId="{5F021FF1-FF64-46AF-B7F4-CCF05443AECF}" type="presParOf" srcId="{B4E370AD-2D42-424E-8459-D0056186442E}" destId="{723BFF20-2D5F-4CDF-BA39-71A72D426327}" srcOrd="6" destOrd="0" presId="urn:microsoft.com/office/officeart/2005/8/layout/hProcess11"/>
    <dgm:cxn modelId="{5D5A80F4-01EC-4315-8806-2AF387C2A02E}" type="presParOf" srcId="{723BFF20-2D5F-4CDF-BA39-71A72D426327}" destId="{CB9A3EC0-7AED-458F-95E2-2C0861FA216A}" srcOrd="0" destOrd="0" presId="urn:microsoft.com/office/officeart/2005/8/layout/hProcess11"/>
    <dgm:cxn modelId="{97899615-D10B-4E5C-860D-77D9CFB15593}" type="presParOf" srcId="{723BFF20-2D5F-4CDF-BA39-71A72D426327}" destId="{CAE9DC17-2A14-428C-A77A-99A540DAADE7}" srcOrd="1" destOrd="0" presId="urn:microsoft.com/office/officeart/2005/8/layout/hProcess11"/>
    <dgm:cxn modelId="{ACB0A96D-766E-4202-9DE4-585D6F26C196}" type="presParOf" srcId="{723BFF20-2D5F-4CDF-BA39-71A72D426327}" destId="{5FBE764C-3590-4919-A54A-386639BCE640}" srcOrd="2" destOrd="0" presId="urn:microsoft.com/office/officeart/2005/8/layout/hProcess11"/>
    <dgm:cxn modelId="{D3C1BD9C-A09D-432A-ABD5-E0FC66FC2346}" type="presParOf" srcId="{B4E370AD-2D42-424E-8459-D0056186442E}" destId="{9093B878-17B9-4940-B673-673AB567CB74}" srcOrd="7" destOrd="0" presId="urn:microsoft.com/office/officeart/2005/8/layout/hProcess11"/>
    <dgm:cxn modelId="{2B385A60-1A68-40F0-BF54-36979662BF7C}" type="presParOf" srcId="{B4E370AD-2D42-424E-8459-D0056186442E}" destId="{96EF4490-93B7-4757-9B9E-76D23762B0C0}" srcOrd="8" destOrd="0" presId="urn:microsoft.com/office/officeart/2005/8/layout/hProcess11"/>
    <dgm:cxn modelId="{19CC6B62-9D8E-470E-A4AC-141932FAFB48}" type="presParOf" srcId="{96EF4490-93B7-4757-9B9E-76D23762B0C0}" destId="{E7AC7E0E-BF6C-4C8F-A05C-BF63894D5F8E}" srcOrd="0" destOrd="0" presId="urn:microsoft.com/office/officeart/2005/8/layout/hProcess11"/>
    <dgm:cxn modelId="{8B525C85-3FB2-4795-B5ED-544D29091F04}" type="presParOf" srcId="{96EF4490-93B7-4757-9B9E-76D23762B0C0}" destId="{143B1B62-6BCC-4C46-8644-2AC5E77EA1B4}" srcOrd="1" destOrd="0" presId="urn:microsoft.com/office/officeart/2005/8/layout/hProcess11"/>
    <dgm:cxn modelId="{5DADC77D-FC5A-4FCF-8E63-E385270737AC}" type="presParOf" srcId="{96EF4490-93B7-4757-9B9E-76D23762B0C0}" destId="{A88E8195-38BA-48AB-9DEE-603F4BFF3D6F}" srcOrd="2" destOrd="0" presId="urn:microsoft.com/office/officeart/2005/8/layout/hProcess11"/>
    <dgm:cxn modelId="{635F410A-7984-4D5E-B26E-627D9C88A6ED}" type="presParOf" srcId="{B4E370AD-2D42-424E-8459-D0056186442E}" destId="{62452AF4-F99B-4219-9177-6956BD0C380A}" srcOrd="9" destOrd="0" presId="urn:microsoft.com/office/officeart/2005/8/layout/hProcess11"/>
    <dgm:cxn modelId="{5F73E4B4-F093-4B27-843E-0D85D058B9DD}" type="presParOf" srcId="{B4E370AD-2D42-424E-8459-D0056186442E}" destId="{D009FBE4-2DF4-4654-A5F5-9FC06A5C9B2B}" srcOrd="10" destOrd="0" presId="urn:microsoft.com/office/officeart/2005/8/layout/hProcess11"/>
    <dgm:cxn modelId="{6E77CB5E-28FD-49AD-9ED5-32BA0E144A01}" type="presParOf" srcId="{D009FBE4-2DF4-4654-A5F5-9FC06A5C9B2B}" destId="{FAE6EA46-E45A-46C9-99E3-F3DDAAFA0D35}" srcOrd="0" destOrd="0" presId="urn:microsoft.com/office/officeart/2005/8/layout/hProcess11"/>
    <dgm:cxn modelId="{B5E2223A-6350-437F-9922-C64858320C4E}" type="presParOf" srcId="{D009FBE4-2DF4-4654-A5F5-9FC06A5C9B2B}" destId="{0358DA2F-958C-4F86-A4B2-B3F25A89DF95}" srcOrd="1" destOrd="0" presId="urn:microsoft.com/office/officeart/2005/8/layout/hProcess11"/>
    <dgm:cxn modelId="{FD321B1E-76BE-435D-8E73-B663A73057C2}" type="presParOf" srcId="{D009FBE4-2DF4-4654-A5F5-9FC06A5C9B2B}" destId="{D0E65C88-EF11-4D11-B53F-866C4F8C86C6}" srcOrd="2" destOrd="0" presId="urn:microsoft.com/office/officeart/2005/8/layout/hProcess11"/>
    <dgm:cxn modelId="{E261AA9D-1D5A-412B-8663-BE18884436C8}" type="presParOf" srcId="{B4E370AD-2D42-424E-8459-D0056186442E}" destId="{4C4822A7-8750-42BA-AC2F-B01E5E49A0EC}" srcOrd="11" destOrd="0" presId="urn:microsoft.com/office/officeart/2005/8/layout/hProcess11"/>
    <dgm:cxn modelId="{1A766958-98CE-4D4A-999A-0FDEA28F6302}" type="presParOf" srcId="{B4E370AD-2D42-424E-8459-D0056186442E}" destId="{3EA3C2D5-D6C0-4591-908F-BEB3F253B451}" srcOrd="12" destOrd="0" presId="urn:microsoft.com/office/officeart/2005/8/layout/hProcess11"/>
    <dgm:cxn modelId="{07546E2D-B065-46FF-B019-88ADC0B46B96}" type="presParOf" srcId="{3EA3C2D5-D6C0-4591-908F-BEB3F253B451}" destId="{F8C6619B-1E4F-4138-8DA3-9D40B74E0957}" srcOrd="0" destOrd="0" presId="urn:microsoft.com/office/officeart/2005/8/layout/hProcess11"/>
    <dgm:cxn modelId="{E8387275-6430-4E88-A184-391AE5E7B845}" type="presParOf" srcId="{3EA3C2D5-D6C0-4591-908F-BEB3F253B451}" destId="{143108E2-BDE6-4D6B-B28B-1DC660E8101D}" srcOrd="1" destOrd="0" presId="urn:microsoft.com/office/officeart/2005/8/layout/hProcess11"/>
    <dgm:cxn modelId="{CF58FE80-47B8-434D-8ED4-9154F790DC9D}" type="presParOf" srcId="{3EA3C2D5-D6C0-4591-908F-BEB3F253B451}" destId="{2A04DEA2-603C-4EEA-9AA3-15B76A78B9FC}" srcOrd="2" destOrd="0" presId="urn:microsoft.com/office/officeart/2005/8/layout/hProcess11"/>
    <dgm:cxn modelId="{D7CA2A49-AB09-406F-9714-65A6FDA69A3B}" type="presParOf" srcId="{B4E370AD-2D42-424E-8459-D0056186442E}" destId="{B1DC8D1C-0D98-41E4-A6C8-99DBF47A591A}" srcOrd="13" destOrd="0" presId="urn:microsoft.com/office/officeart/2005/8/layout/hProcess11"/>
    <dgm:cxn modelId="{7F70F004-E1F9-4765-93BF-639129B53C4F}" type="presParOf" srcId="{B4E370AD-2D42-424E-8459-D0056186442E}" destId="{198F6F9E-BB83-416D-A069-C15B6D2C7BDC}" srcOrd="14" destOrd="0" presId="urn:microsoft.com/office/officeart/2005/8/layout/hProcess11"/>
    <dgm:cxn modelId="{76E72E26-5BBE-443B-8697-443EB60182C7}" type="presParOf" srcId="{198F6F9E-BB83-416D-A069-C15B6D2C7BDC}" destId="{DEA066D3-6CE1-4A9C-A86A-58C658EB280F}" srcOrd="0" destOrd="0" presId="urn:microsoft.com/office/officeart/2005/8/layout/hProcess11"/>
    <dgm:cxn modelId="{55E3B002-E0D2-431D-82EE-9E514BE06ED7}" type="presParOf" srcId="{198F6F9E-BB83-416D-A069-C15B6D2C7BDC}" destId="{C7C3ED25-3BC2-434D-B7B8-0B3FE08D0BC3}" srcOrd="1" destOrd="0" presId="urn:microsoft.com/office/officeart/2005/8/layout/hProcess11"/>
    <dgm:cxn modelId="{418BD8C5-959B-471A-B8C0-3FACBFC5EA2B}" type="presParOf" srcId="{198F6F9E-BB83-416D-A069-C15B6D2C7BDC}" destId="{9C0678F9-94C2-48DC-8583-E579A0BFD963}" srcOrd="2" destOrd="0" presId="urn:microsoft.com/office/officeart/2005/8/layout/hProcess11"/>
    <dgm:cxn modelId="{64845384-6818-4311-A212-BD921A6E7A2C}" type="presParOf" srcId="{B4E370AD-2D42-424E-8459-D0056186442E}" destId="{B1F0B836-8B06-497C-9E8A-0A725029D1DD}" srcOrd="15" destOrd="0" presId="urn:microsoft.com/office/officeart/2005/8/layout/hProcess11"/>
    <dgm:cxn modelId="{6D75BD55-E6AC-4A8B-815F-550B184D28C4}" type="presParOf" srcId="{B4E370AD-2D42-424E-8459-D0056186442E}" destId="{40DF40C1-7D6B-4159-9B7A-6170238A02D3}" srcOrd="16" destOrd="0" presId="urn:microsoft.com/office/officeart/2005/8/layout/hProcess11"/>
    <dgm:cxn modelId="{369B1A6A-3160-4472-9D7C-465FC4FCCE25}" type="presParOf" srcId="{40DF40C1-7D6B-4159-9B7A-6170238A02D3}" destId="{2DB51F26-72A8-4593-91D8-EFF1034BAD85}" srcOrd="0" destOrd="0" presId="urn:microsoft.com/office/officeart/2005/8/layout/hProcess11"/>
    <dgm:cxn modelId="{DBE66A73-59C4-460C-88DC-231C3BAD6240}" type="presParOf" srcId="{40DF40C1-7D6B-4159-9B7A-6170238A02D3}" destId="{D895053C-8D41-4780-915C-8271D1BE1CF3}" srcOrd="1" destOrd="0" presId="urn:microsoft.com/office/officeart/2005/8/layout/hProcess11"/>
    <dgm:cxn modelId="{83C82DB4-3BD2-489E-BA0B-6E1540DA0925}" type="presParOf" srcId="{40DF40C1-7D6B-4159-9B7A-6170238A02D3}" destId="{D98FE003-5C43-4CF3-AC21-9E2A01820789}" srcOrd="2" destOrd="0" presId="urn:microsoft.com/office/officeart/2005/8/layout/hProcess11"/>
    <dgm:cxn modelId="{1CC17199-6096-49BA-A829-22014CB896E7}" type="presParOf" srcId="{B4E370AD-2D42-424E-8459-D0056186442E}" destId="{D451C8D1-1E49-4EB4-8199-82EB4A7B0F37}" srcOrd="17" destOrd="0" presId="urn:microsoft.com/office/officeart/2005/8/layout/hProcess11"/>
    <dgm:cxn modelId="{5A576C9C-5E5E-4798-802E-BF5E576FA888}" type="presParOf" srcId="{B4E370AD-2D42-424E-8459-D0056186442E}" destId="{981498FF-78EC-4877-8FC9-35C28B872FF0}" srcOrd="18" destOrd="0" presId="urn:microsoft.com/office/officeart/2005/8/layout/hProcess11"/>
    <dgm:cxn modelId="{B219237E-0474-4FCD-A956-3009361C4843}" type="presParOf" srcId="{981498FF-78EC-4877-8FC9-35C28B872FF0}" destId="{140510A1-CE7C-45D3-91F5-6F604B867285}" srcOrd="0" destOrd="0" presId="urn:microsoft.com/office/officeart/2005/8/layout/hProcess11"/>
    <dgm:cxn modelId="{4CEA3B3D-BEBE-4760-8676-94097913EE36}" type="presParOf" srcId="{981498FF-78EC-4877-8FC9-35C28B872FF0}" destId="{5828043A-D6BC-43AE-86C4-C5AF3BE9DEDD}" srcOrd="1" destOrd="0" presId="urn:microsoft.com/office/officeart/2005/8/layout/hProcess11"/>
    <dgm:cxn modelId="{659F7437-A004-4DBB-A30B-E297E3BA241C}" type="presParOf" srcId="{981498FF-78EC-4877-8FC9-35C28B872FF0}" destId="{CD25B949-37E1-4567-B942-50B684C7D354}"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39DC37C-34C0-43B7-939F-7B340A971320}">
      <dsp:nvSpPr>
        <dsp:cNvPr id="0" name=""/>
        <dsp:cNvSpPr/>
      </dsp:nvSpPr>
      <dsp:spPr>
        <a:xfrm>
          <a:off x="0" y="505264"/>
          <a:ext cx="9797114" cy="261775"/>
        </a:xfrm>
        <a:prstGeom prst="notchedRightArrow">
          <a:avLst/>
        </a:prstGeom>
        <a:gradFill flip="none" rotWithShape="0">
          <a:gsLst>
            <a:gs pos="0">
              <a:schemeClr val="accent2">
                <a:tint val="55000"/>
                <a:hueOff val="0"/>
                <a:satOff val="0"/>
                <a:lumOff val="0"/>
                <a:alphaOff val="0"/>
                <a:satMod val="103000"/>
                <a:lumMod val="102000"/>
                <a:tint val="94000"/>
              </a:schemeClr>
            </a:gs>
            <a:gs pos="50000">
              <a:schemeClr val="accent2">
                <a:tint val="55000"/>
                <a:hueOff val="0"/>
                <a:satOff val="0"/>
                <a:lumOff val="0"/>
                <a:alphaOff val="0"/>
                <a:satMod val="110000"/>
                <a:lumMod val="100000"/>
                <a:shade val="100000"/>
              </a:schemeClr>
            </a:gs>
            <a:gs pos="100000">
              <a:schemeClr val="accent2">
                <a:lumMod val="75000"/>
              </a:schemeClr>
            </a:gs>
          </a:gsLst>
          <a:lin ang="0" scaled="1"/>
          <a:tileRect/>
        </a:gradFill>
        <a:ln>
          <a:noFill/>
        </a:ln>
        <a:effectLst/>
        <a:scene3d>
          <a:camera prst="orthographicFront"/>
          <a:lightRig rig="threePt" dir="t">
            <a:rot lat="0" lon="0" rev="7500000"/>
          </a:lightRig>
        </a:scene3d>
        <a:sp3d z="-152400" extrusionH="63500" prstMaterial="matte">
          <a:bevelT w="144450" h="6350" prst="relaxedInset"/>
          <a:contourClr>
            <a:schemeClr val="bg1"/>
          </a:contourClr>
        </a:sp3d>
      </dsp:spPr>
      <dsp:style>
        <a:lnRef idx="0">
          <a:scrgbClr r="0" g="0" b="0"/>
        </a:lnRef>
        <a:fillRef idx="3">
          <a:scrgbClr r="0" g="0" b="0"/>
        </a:fillRef>
        <a:effectRef idx="0">
          <a:scrgbClr r="0" g="0" b="0"/>
        </a:effectRef>
        <a:fontRef idx="minor"/>
      </dsp:style>
    </dsp:sp>
    <dsp:sp modelId="{E084C5A1-1158-4542-9B4C-F4A6889C7D61}">
      <dsp:nvSpPr>
        <dsp:cNvPr id="0" name=""/>
        <dsp:cNvSpPr/>
      </dsp:nvSpPr>
      <dsp:spPr>
        <a:xfrm>
          <a:off x="5193" y="0"/>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endParaRPr lang="en-US" sz="1400" kern="1200"/>
        </a:p>
      </dsp:txBody>
      <dsp:txXfrm>
        <a:off x="5193" y="0"/>
        <a:ext cx="842776" cy="509370"/>
      </dsp:txXfrm>
    </dsp:sp>
    <dsp:sp modelId="{A95F2A36-9903-4D2D-8BAD-500211D7A08A}">
      <dsp:nvSpPr>
        <dsp:cNvPr id="0" name=""/>
        <dsp:cNvSpPr/>
      </dsp:nvSpPr>
      <dsp:spPr>
        <a:xfrm>
          <a:off x="366440" y="569511"/>
          <a:ext cx="127342" cy="127342"/>
        </a:xfrm>
        <a:prstGeom prst="ellipse">
          <a:avLst/>
        </a:prstGeom>
        <a:gradFill rotWithShape="0">
          <a:gsLst>
            <a:gs pos="0">
              <a:schemeClr val="accent2">
                <a:shade val="50000"/>
                <a:hueOff val="0"/>
                <a:satOff val="0"/>
                <a:lumOff val="0"/>
                <a:alphaOff val="0"/>
                <a:satMod val="103000"/>
                <a:lumMod val="102000"/>
                <a:tint val="94000"/>
              </a:schemeClr>
            </a:gs>
            <a:gs pos="50000">
              <a:schemeClr val="accent2">
                <a:shade val="50000"/>
                <a:hueOff val="0"/>
                <a:satOff val="0"/>
                <a:lumOff val="0"/>
                <a:alphaOff val="0"/>
                <a:satMod val="110000"/>
                <a:lumMod val="100000"/>
                <a:shade val="100000"/>
              </a:schemeClr>
            </a:gs>
            <a:gs pos="100000">
              <a:schemeClr val="accent2">
                <a:shade val="5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1AEF632-2A48-4041-9006-9E2693C33BFB}">
      <dsp:nvSpPr>
        <dsp:cNvPr id="0" name=""/>
        <dsp:cNvSpPr/>
      </dsp:nvSpPr>
      <dsp:spPr>
        <a:xfrm>
          <a:off x="890108" y="764055"/>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endParaRPr lang="en-US" sz="1400" kern="1200"/>
        </a:p>
      </dsp:txBody>
      <dsp:txXfrm>
        <a:off x="890108" y="764055"/>
        <a:ext cx="842776" cy="509370"/>
      </dsp:txXfrm>
    </dsp:sp>
    <dsp:sp modelId="{B3382E89-DD7B-4AD6-ABA2-26ED08B51CC9}">
      <dsp:nvSpPr>
        <dsp:cNvPr id="0" name=""/>
        <dsp:cNvSpPr/>
      </dsp:nvSpPr>
      <dsp:spPr>
        <a:xfrm>
          <a:off x="1247825" y="573041"/>
          <a:ext cx="127342" cy="127342"/>
        </a:xfrm>
        <a:prstGeom prst="ellipse">
          <a:avLst/>
        </a:prstGeom>
        <a:gradFill rotWithShape="0">
          <a:gsLst>
            <a:gs pos="0">
              <a:schemeClr val="accent2">
                <a:shade val="50000"/>
                <a:hueOff val="-118235"/>
                <a:satOff val="1557"/>
                <a:lumOff val="9323"/>
                <a:alphaOff val="0"/>
                <a:satMod val="103000"/>
                <a:lumMod val="102000"/>
                <a:tint val="94000"/>
              </a:schemeClr>
            </a:gs>
            <a:gs pos="50000">
              <a:schemeClr val="accent2">
                <a:shade val="50000"/>
                <a:hueOff val="-118235"/>
                <a:satOff val="1557"/>
                <a:lumOff val="9323"/>
                <a:alphaOff val="0"/>
                <a:satMod val="110000"/>
                <a:lumMod val="100000"/>
                <a:shade val="100000"/>
              </a:schemeClr>
            </a:gs>
            <a:gs pos="100000">
              <a:schemeClr val="accent2">
                <a:shade val="50000"/>
                <a:hueOff val="-118235"/>
                <a:satOff val="1557"/>
                <a:lumOff val="932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5145017-A062-4EE4-AB10-9685E1ADC953}">
      <dsp:nvSpPr>
        <dsp:cNvPr id="0" name=""/>
        <dsp:cNvSpPr/>
      </dsp:nvSpPr>
      <dsp:spPr>
        <a:xfrm>
          <a:off x="1775024" y="0"/>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endParaRPr lang="en-US" sz="1400" kern="1200"/>
        </a:p>
      </dsp:txBody>
      <dsp:txXfrm>
        <a:off x="1775024" y="0"/>
        <a:ext cx="842776" cy="509370"/>
      </dsp:txXfrm>
    </dsp:sp>
    <dsp:sp modelId="{3DB24B10-1D2D-487B-9075-A3AA27F77448}">
      <dsp:nvSpPr>
        <dsp:cNvPr id="0" name=""/>
        <dsp:cNvSpPr/>
      </dsp:nvSpPr>
      <dsp:spPr>
        <a:xfrm>
          <a:off x="2132741" y="573041"/>
          <a:ext cx="127342" cy="127342"/>
        </a:xfrm>
        <a:prstGeom prst="ellipse">
          <a:avLst/>
        </a:prstGeom>
        <a:gradFill rotWithShape="0">
          <a:gsLst>
            <a:gs pos="0">
              <a:schemeClr val="accent2">
                <a:shade val="50000"/>
                <a:hueOff val="-236469"/>
                <a:satOff val="3113"/>
                <a:lumOff val="18647"/>
                <a:alphaOff val="0"/>
                <a:satMod val="103000"/>
                <a:lumMod val="102000"/>
                <a:tint val="94000"/>
              </a:schemeClr>
            </a:gs>
            <a:gs pos="50000">
              <a:schemeClr val="accent2">
                <a:shade val="50000"/>
                <a:hueOff val="-236469"/>
                <a:satOff val="3113"/>
                <a:lumOff val="18647"/>
                <a:alphaOff val="0"/>
                <a:satMod val="110000"/>
                <a:lumMod val="100000"/>
                <a:shade val="100000"/>
              </a:schemeClr>
            </a:gs>
            <a:gs pos="100000">
              <a:schemeClr val="accent2">
                <a:shade val="50000"/>
                <a:hueOff val="-236469"/>
                <a:satOff val="3113"/>
                <a:lumOff val="1864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CB9A3EC0-7AED-458F-95E2-2C0861FA216A}">
      <dsp:nvSpPr>
        <dsp:cNvPr id="0" name=""/>
        <dsp:cNvSpPr/>
      </dsp:nvSpPr>
      <dsp:spPr>
        <a:xfrm>
          <a:off x="2659939" y="764055"/>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endParaRPr lang="en-US" sz="1400" kern="1200"/>
        </a:p>
      </dsp:txBody>
      <dsp:txXfrm>
        <a:off x="2659939" y="764055"/>
        <a:ext cx="842776" cy="509370"/>
      </dsp:txXfrm>
    </dsp:sp>
    <dsp:sp modelId="{CAE9DC17-2A14-428C-A77A-99A540DAADE7}">
      <dsp:nvSpPr>
        <dsp:cNvPr id="0" name=""/>
        <dsp:cNvSpPr/>
      </dsp:nvSpPr>
      <dsp:spPr>
        <a:xfrm>
          <a:off x="3017656" y="573041"/>
          <a:ext cx="127342" cy="127342"/>
        </a:xfrm>
        <a:prstGeom prst="ellipse">
          <a:avLst/>
        </a:prstGeom>
        <a:gradFill rotWithShape="0">
          <a:gsLst>
            <a:gs pos="0">
              <a:schemeClr val="accent2">
                <a:shade val="50000"/>
                <a:hueOff val="-354704"/>
                <a:satOff val="4670"/>
                <a:lumOff val="27970"/>
                <a:alphaOff val="0"/>
                <a:satMod val="103000"/>
                <a:lumMod val="102000"/>
                <a:tint val="94000"/>
              </a:schemeClr>
            </a:gs>
            <a:gs pos="50000">
              <a:schemeClr val="accent2">
                <a:shade val="50000"/>
                <a:hueOff val="-354704"/>
                <a:satOff val="4670"/>
                <a:lumOff val="27970"/>
                <a:alphaOff val="0"/>
                <a:satMod val="110000"/>
                <a:lumMod val="100000"/>
                <a:shade val="100000"/>
              </a:schemeClr>
            </a:gs>
            <a:gs pos="100000">
              <a:schemeClr val="accent2">
                <a:shade val="50000"/>
                <a:hueOff val="-354704"/>
                <a:satOff val="4670"/>
                <a:lumOff val="2797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7AC7E0E-BF6C-4C8F-A05C-BF63894D5F8E}">
      <dsp:nvSpPr>
        <dsp:cNvPr id="0" name=""/>
        <dsp:cNvSpPr/>
      </dsp:nvSpPr>
      <dsp:spPr>
        <a:xfrm>
          <a:off x="3544855" y="0"/>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endParaRPr lang="en-US" sz="1400" kern="1200"/>
        </a:p>
      </dsp:txBody>
      <dsp:txXfrm>
        <a:off x="3544855" y="0"/>
        <a:ext cx="842776" cy="509370"/>
      </dsp:txXfrm>
    </dsp:sp>
    <dsp:sp modelId="{143B1B62-6BCC-4C46-8644-2AC5E77EA1B4}">
      <dsp:nvSpPr>
        <dsp:cNvPr id="0" name=""/>
        <dsp:cNvSpPr/>
      </dsp:nvSpPr>
      <dsp:spPr>
        <a:xfrm>
          <a:off x="3902572" y="573041"/>
          <a:ext cx="127342" cy="127342"/>
        </a:xfrm>
        <a:prstGeom prst="ellipse">
          <a:avLst/>
        </a:prstGeom>
        <a:gradFill rotWithShape="0">
          <a:gsLst>
            <a:gs pos="0">
              <a:schemeClr val="accent2">
                <a:shade val="50000"/>
                <a:hueOff val="-472938"/>
                <a:satOff val="6226"/>
                <a:lumOff val="37294"/>
                <a:alphaOff val="0"/>
                <a:satMod val="103000"/>
                <a:lumMod val="102000"/>
                <a:tint val="94000"/>
              </a:schemeClr>
            </a:gs>
            <a:gs pos="50000">
              <a:schemeClr val="accent2">
                <a:shade val="50000"/>
                <a:hueOff val="-472938"/>
                <a:satOff val="6226"/>
                <a:lumOff val="37294"/>
                <a:alphaOff val="0"/>
                <a:satMod val="110000"/>
                <a:lumMod val="100000"/>
                <a:shade val="100000"/>
              </a:schemeClr>
            </a:gs>
            <a:gs pos="100000">
              <a:schemeClr val="accent2">
                <a:shade val="50000"/>
                <a:hueOff val="-472938"/>
                <a:satOff val="6226"/>
                <a:lumOff val="3729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AE6EA46-E45A-46C9-99E3-F3DDAAFA0D35}">
      <dsp:nvSpPr>
        <dsp:cNvPr id="0" name=""/>
        <dsp:cNvSpPr/>
      </dsp:nvSpPr>
      <dsp:spPr>
        <a:xfrm>
          <a:off x="4429770" y="764055"/>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endParaRPr lang="en-US" sz="1400" kern="1200"/>
        </a:p>
      </dsp:txBody>
      <dsp:txXfrm>
        <a:off x="4429770" y="764055"/>
        <a:ext cx="842776" cy="509370"/>
      </dsp:txXfrm>
    </dsp:sp>
    <dsp:sp modelId="{0358DA2F-958C-4F86-A4B2-B3F25A89DF95}">
      <dsp:nvSpPr>
        <dsp:cNvPr id="0" name=""/>
        <dsp:cNvSpPr/>
      </dsp:nvSpPr>
      <dsp:spPr>
        <a:xfrm>
          <a:off x="4787487" y="573041"/>
          <a:ext cx="127342" cy="127342"/>
        </a:xfrm>
        <a:prstGeom prst="ellipse">
          <a:avLst/>
        </a:prstGeom>
        <a:gradFill rotWithShape="0">
          <a:gsLst>
            <a:gs pos="0">
              <a:schemeClr val="accent2">
                <a:shade val="50000"/>
                <a:hueOff val="-591173"/>
                <a:satOff val="7783"/>
                <a:lumOff val="46617"/>
                <a:alphaOff val="0"/>
                <a:satMod val="103000"/>
                <a:lumMod val="102000"/>
                <a:tint val="94000"/>
              </a:schemeClr>
            </a:gs>
            <a:gs pos="50000">
              <a:schemeClr val="accent2">
                <a:shade val="50000"/>
                <a:hueOff val="-591173"/>
                <a:satOff val="7783"/>
                <a:lumOff val="46617"/>
                <a:alphaOff val="0"/>
                <a:satMod val="110000"/>
                <a:lumMod val="100000"/>
                <a:shade val="100000"/>
              </a:schemeClr>
            </a:gs>
            <a:gs pos="100000">
              <a:schemeClr val="accent2">
                <a:shade val="50000"/>
                <a:hueOff val="-591173"/>
                <a:satOff val="7783"/>
                <a:lumOff val="4661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8C6619B-1E4F-4138-8DA3-9D40B74E0957}">
      <dsp:nvSpPr>
        <dsp:cNvPr id="0" name=""/>
        <dsp:cNvSpPr/>
      </dsp:nvSpPr>
      <dsp:spPr>
        <a:xfrm>
          <a:off x="5314686" y="0"/>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endParaRPr lang="en-US" sz="1400" kern="1200"/>
        </a:p>
      </dsp:txBody>
      <dsp:txXfrm>
        <a:off x="5314686" y="0"/>
        <a:ext cx="842776" cy="509370"/>
      </dsp:txXfrm>
    </dsp:sp>
    <dsp:sp modelId="{143108E2-BDE6-4D6B-B28B-1DC660E8101D}">
      <dsp:nvSpPr>
        <dsp:cNvPr id="0" name=""/>
        <dsp:cNvSpPr/>
      </dsp:nvSpPr>
      <dsp:spPr>
        <a:xfrm>
          <a:off x="5672403" y="573041"/>
          <a:ext cx="127342" cy="127342"/>
        </a:xfrm>
        <a:prstGeom prst="ellipse">
          <a:avLst/>
        </a:prstGeom>
        <a:gradFill rotWithShape="0">
          <a:gsLst>
            <a:gs pos="0">
              <a:schemeClr val="accent2">
                <a:shade val="50000"/>
                <a:hueOff val="-472938"/>
                <a:satOff val="6226"/>
                <a:lumOff val="37294"/>
                <a:alphaOff val="0"/>
                <a:satMod val="103000"/>
                <a:lumMod val="102000"/>
                <a:tint val="94000"/>
              </a:schemeClr>
            </a:gs>
            <a:gs pos="50000">
              <a:schemeClr val="accent2">
                <a:shade val="50000"/>
                <a:hueOff val="-472938"/>
                <a:satOff val="6226"/>
                <a:lumOff val="37294"/>
                <a:alphaOff val="0"/>
                <a:satMod val="110000"/>
                <a:lumMod val="100000"/>
                <a:shade val="100000"/>
              </a:schemeClr>
            </a:gs>
            <a:gs pos="100000">
              <a:schemeClr val="accent2">
                <a:shade val="50000"/>
                <a:hueOff val="-472938"/>
                <a:satOff val="6226"/>
                <a:lumOff val="3729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EA066D3-6CE1-4A9C-A86A-58C658EB280F}">
      <dsp:nvSpPr>
        <dsp:cNvPr id="0" name=""/>
        <dsp:cNvSpPr/>
      </dsp:nvSpPr>
      <dsp:spPr>
        <a:xfrm>
          <a:off x="6199601" y="764055"/>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endParaRPr lang="en-US" sz="1400" kern="1200"/>
        </a:p>
      </dsp:txBody>
      <dsp:txXfrm>
        <a:off x="6199601" y="764055"/>
        <a:ext cx="842776" cy="509370"/>
      </dsp:txXfrm>
    </dsp:sp>
    <dsp:sp modelId="{C7C3ED25-3BC2-434D-B7B8-0B3FE08D0BC3}">
      <dsp:nvSpPr>
        <dsp:cNvPr id="0" name=""/>
        <dsp:cNvSpPr/>
      </dsp:nvSpPr>
      <dsp:spPr>
        <a:xfrm>
          <a:off x="6557318" y="573041"/>
          <a:ext cx="127342" cy="127342"/>
        </a:xfrm>
        <a:prstGeom prst="ellipse">
          <a:avLst/>
        </a:prstGeom>
        <a:gradFill rotWithShape="0">
          <a:gsLst>
            <a:gs pos="0">
              <a:schemeClr val="accent2">
                <a:shade val="50000"/>
                <a:hueOff val="-354704"/>
                <a:satOff val="4670"/>
                <a:lumOff val="27970"/>
                <a:alphaOff val="0"/>
                <a:satMod val="103000"/>
                <a:lumMod val="102000"/>
                <a:tint val="94000"/>
              </a:schemeClr>
            </a:gs>
            <a:gs pos="50000">
              <a:schemeClr val="accent2">
                <a:shade val="50000"/>
                <a:hueOff val="-354704"/>
                <a:satOff val="4670"/>
                <a:lumOff val="27970"/>
                <a:alphaOff val="0"/>
                <a:satMod val="110000"/>
                <a:lumMod val="100000"/>
                <a:shade val="100000"/>
              </a:schemeClr>
            </a:gs>
            <a:gs pos="100000">
              <a:schemeClr val="accent2">
                <a:shade val="50000"/>
                <a:hueOff val="-354704"/>
                <a:satOff val="4670"/>
                <a:lumOff val="2797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DB51F26-72A8-4593-91D8-EFF1034BAD85}">
      <dsp:nvSpPr>
        <dsp:cNvPr id="0" name=""/>
        <dsp:cNvSpPr/>
      </dsp:nvSpPr>
      <dsp:spPr>
        <a:xfrm>
          <a:off x="7084517" y="0"/>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b" anchorCtr="0">
          <a:noAutofit/>
        </a:bodyPr>
        <a:lstStyle/>
        <a:p>
          <a:pPr marL="0" lvl="0" indent="0" algn="ctr" defTabSz="622300">
            <a:lnSpc>
              <a:spcPct val="90000"/>
            </a:lnSpc>
            <a:spcBef>
              <a:spcPct val="0"/>
            </a:spcBef>
            <a:spcAft>
              <a:spcPct val="35000"/>
            </a:spcAft>
            <a:buNone/>
          </a:pPr>
          <a:endParaRPr lang="en-US" sz="1400" kern="1200"/>
        </a:p>
      </dsp:txBody>
      <dsp:txXfrm>
        <a:off x="7084517" y="0"/>
        <a:ext cx="842776" cy="509370"/>
      </dsp:txXfrm>
    </dsp:sp>
    <dsp:sp modelId="{D895053C-8D41-4780-915C-8271D1BE1CF3}">
      <dsp:nvSpPr>
        <dsp:cNvPr id="0" name=""/>
        <dsp:cNvSpPr/>
      </dsp:nvSpPr>
      <dsp:spPr>
        <a:xfrm>
          <a:off x="7442234" y="573041"/>
          <a:ext cx="127342" cy="127342"/>
        </a:xfrm>
        <a:prstGeom prst="ellipse">
          <a:avLst/>
        </a:prstGeom>
        <a:gradFill rotWithShape="0">
          <a:gsLst>
            <a:gs pos="0">
              <a:schemeClr val="accent2">
                <a:shade val="50000"/>
                <a:hueOff val="-236469"/>
                <a:satOff val="3113"/>
                <a:lumOff val="18647"/>
                <a:alphaOff val="0"/>
                <a:satMod val="103000"/>
                <a:lumMod val="102000"/>
                <a:tint val="94000"/>
              </a:schemeClr>
            </a:gs>
            <a:gs pos="50000">
              <a:schemeClr val="accent2">
                <a:shade val="50000"/>
                <a:hueOff val="-236469"/>
                <a:satOff val="3113"/>
                <a:lumOff val="18647"/>
                <a:alphaOff val="0"/>
                <a:satMod val="110000"/>
                <a:lumMod val="100000"/>
                <a:shade val="100000"/>
              </a:schemeClr>
            </a:gs>
            <a:gs pos="100000">
              <a:schemeClr val="accent2">
                <a:shade val="50000"/>
                <a:hueOff val="-236469"/>
                <a:satOff val="3113"/>
                <a:lumOff val="18647"/>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140510A1-CE7C-45D3-91F5-6F604B867285}">
      <dsp:nvSpPr>
        <dsp:cNvPr id="0" name=""/>
        <dsp:cNvSpPr/>
      </dsp:nvSpPr>
      <dsp:spPr>
        <a:xfrm>
          <a:off x="7969432" y="764055"/>
          <a:ext cx="842776" cy="5093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9568" tIns="99568" rIns="99568" bIns="99568" numCol="1" spcCol="1270" anchor="t" anchorCtr="0">
          <a:noAutofit/>
        </a:bodyPr>
        <a:lstStyle/>
        <a:p>
          <a:pPr marL="0" lvl="0" indent="0" algn="ctr" defTabSz="622300">
            <a:lnSpc>
              <a:spcPct val="90000"/>
            </a:lnSpc>
            <a:spcBef>
              <a:spcPct val="0"/>
            </a:spcBef>
            <a:spcAft>
              <a:spcPct val="35000"/>
            </a:spcAft>
            <a:buNone/>
          </a:pPr>
          <a:endParaRPr lang="en-US" sz="1400" kern="1200"/>
        </a:p>
      </dsp:txBody>
      <dsp:txXfrm>
        <a:off x="7969432" y="764055"/>
        <a:ext cx="842776" cy="509370"/>
      </dsp:txXfrm>
    </dsp:sp>
    <dsp:sp modelId="{5828043A-D6BC-43AE-86C4-C5AF3BE9DEDD}">
      <dsp:nvSpPr>
        <dsp:cNvPr id="0" name=""/>
        <dsp:cNvSpPr/>
      </dsp:nvSpPr>
      <dsp:spPr>
        <a:xfrm>
          <a:off x="8327149" y="573041"/>
          <a:ext cx="127342" cy="127342"/>
        </a:xfrm>
        <a:prstGeom prst="ellipse">
          <a:avLst/>
        </a:prstGeom>
        <a:gradFill rotWithShape="0">
          <a:gsLst>
            <a:gs pos="0">
              <a:schemeClr val="accent2">
                <a:shade val="50000"/>
                <a:hueOff val="-118235"/>
                <a:satOff val="1557"/>
                <a:lumOff val="9323"/>
                <a:alphaOff val="0"/>
                <a:satMod val="103000"/>
                <a:lumMod val="102000"/>
                <a:tint val="94000"/>
              </a:schemeClr>
            </a:gs>
            <a:gs pos="50000">
              <a:schemeClr val="accent2">
                <a:shade val="50000"/>
                <a:hueOff val="-118235"/>
                <a:satOff val="1557"/>
                <a:lumOff val="9323"/>
                <a:alphaOff val="0"/>
                <a:satMod val="110000"/>
                <a:lumMod val="100000"/>
                <a:shade val="100000"/>
              </a:schemeClr>
            </a:gs>
            <a:gs pos="100000">
              <a:schemeClr val="accent2">
                <a:shade val="50000"/>
                <a:hueOff val="-118235"/>
                <a:satOff val="1557"/>
                <a:lumOff val="9323"/>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ตัวแทนหัวกระดาษ 1">
            <a:extLst>
              <a:ext uri="{FF2B5EF4-FFF2-40B4-BE49-F238E27FC236}">
                <a16:creationId xmlns:a16="http://schemas.microsoft.com/office/drawing/2014/main" id="{810A35AA-4F42-4AE4-9795-E333176253E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h-TH"/>
          </a:p>
        </p:txBody>
      </p:sp>
      <p:sp>
        <p:nvSpPr>
          <p:cNvPr id="3" name="ตัวแทนวันที่ 2">
            <a:extLst>
              <a:ext uri="{FF2B5EF4-FFF2-40B4-BE49-F238E27FC236}">
                <a16:creationId xmlns:a16="http://schemas.microsoft.com/office/drawing/2014/main" id="{06AB4694-C41B-4AF8-A84A-1F96F4AACE85}"/>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838D7A6-672A-412B-9009-D227D5424A4B}" type="datetimeFigureOut">
              <a:rPr lang="th-TH" smtClean="0"/>
              <a:pPr/>
              <a:t>03/11/65</a:t>
            </a:fld>
            <a:endParaRPr lang="th-TH"/>
          </a:p>
        </p:txBody>
      </p:sp>
      <p:sp>
        <p:nvSpPr>
          <p:cNvPr id="4" name="ตัวแทนท้ายกระดาษ 3">
            <a:extLst>
              <a:ext uri="{FF2B5EF4-FFF2-40B4-BE49-F238E27FC236}">
                <a16:creationId xmlns:a16="http://schemas.microsoft.com/office/drawing/2014/main" id="{507CD96B-DD1F-4814-8FEB-1E709FB4361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th-TH"/>
          </a:p>
        </p:txBody>
      </p:sp>
      <p:sp>
        <p:nvSpPr>
          <p:cNvPr id="5" name="ตัวแทนหมายเลขสไลด์ 4">
            <a:extLst>
              <a:ext uri="{FF2B5EF4-FFF2-40B4-BE49-F238E27FC236}">
                <a16:creationId xmlns:a16="http://schemas.microsoft.com/office/drawing/2014/main" id="{1FAB308E-FA2A-426E-A906-B7A0916E3ED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F0533A2-FF93-44C0-8F7F-176100905E07}" type="slidenum">
              <a:rPr lang="th-TH" smtClean="0"/>
              <a:pPr/>
              <a:t>‹#›</a:t>
            </a:fld>
            <a:endParaRPr lang="th-TH"/>
          </a:p>
        </p:txBody>
      </p:sp>
    </p:spTree>
    <p:extLst>
      <p:ext uri="{BB962C8B-B14F-4D97-AF65-F5344CB8AC3E}">
        <p14:creationId xmlns:p14="http://schemas.microsoft.com/office/powerpoint/2010/main" val="255474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286092-580E-4C0A-ACF6-C8862DA67374}" type="datetimeFigureOut">
              <a:rPr lang="en-AU" smtClean="0"/>
              <a:pPr/>
              <a:t>3/11/2022</a:t>
            </a:fld>
            <a:endParaRPr lang="en-AU"/>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0A03BD-0E74-4D0F-8B49-58011C8CFDCD}" type="slidenum">
              <a:rPr lang="en-AU" smtClean="0"/>
              <a:pPr/>
              <a:t>‹#›</a:t>
            </a:fld>
            <a:endParaRPr lang="en-AU"/>
          </a:p>
        </p:txBody>
      </p:sp>
    </p:spTree>
    <p:extLst>
      <p:ext uri="{BB962C8B-B14F-4D97-AF65-F5344CB8AC3E}">
        <p14:creationId xmlns:p14="http://schemas.microsoft.com/office/powerpoint/2010/main" val="3400612592"/>
      </p:ext>
    </p:extLst>
  </p:cSld>
  <p:clrMap bg1="lt1" tx1="dk1" bg2="lt2" tx2="dk2" accent1="accent1" accent2="accent2" accent3="accent3" accent4="accent4" accent5="accent5" accent6="accent6" hlink="hlink" folHlink="folHlink"/>
  <p:notesStyle>
    <a:lvl1pPr marL="0" algn="l" defTabSz="914257" rtl="0" eaLnBrk="1" latinLnBrk="0" hangingPunct="1">
      <a:defRPr sz="1200" kern="1200">
        <a:solidFill>
          <a:schemeClr val="tx1"/>
        </a:solidFill>
        <a:latin typeface="+mn-lt"/>
        <a:ea typeface="+mn-ea"/>
        <a:cs typeface="+mn-cs"/>
      </a:defRPr>
    </a:lvl1pPr>
    <a:lvl2pPr marL="457129" algn="l" defTabSz="914257" rtl="0" eaLnBrk="1" latinLnBrk="0" hangingPunct="1">
      <a:defRPr sz="1200" kern="1200">
        <a:solidFill>
          <a:schemeClr val="tx1"/>
        </a:solidFill>
        <a:latin typeface="+mn-lt"/>
        <a:ea typeface="+mn-ea"/>
        <a:cs typeface="+mn-cs"/>
      </a:defRPr>
    </a:lvl2pPr>
    <a:lvl3pPr marL="914257" algn="l" defTabSz="914257" rtl="0" eaLnBrk="1" latinLnBrk="0" hangingPunct="1">
      <a:defRPr sz="1200" kern="1200">
        <a:solidFill>
          <a:schemeClr val="tx1"/>
        </a:solidFill>
        <a:latin typeface="+mn-lt"/>
        <a:ea typeface="+mn-ea"/>
        <a:cs typeface="+mn-cs"/>
      </a:defRPr>
    </a:lvl3pPr>
    <a:lvl4pPr marL="1371386" algn="l" defTabSz="914257" rtl="0" eaLnBrk="1" latinLnBrk="0" hangingPunct="1">
      <a:defRPr sz="1200" kern="1200">
        <a:solidFill>
          <a:schemeClr val="tx1"/>
        </a:solidFill>
        <a:latin typeface="+mn-lt"/>
        <a:ea typeface="+mn-ea"/>
        <a:cs typeface="+mn-cs"/>
      </a:defRPr>
    </a:lvl4pPr>
    <a:lvl5pPr marL="1828514" algn="l" defTabSz="914257" rtl="0" eaLnBrk="1" latinLnBrk="0" hangingPunct="1">
      <a:defRPr sz="1200" kern="1200">
        <a:solidFill>
          <a:schemeClr val="tx1"/>
        </a:solidFill>
        <a:latin typeface="+mn-lt"/>
        <a:ea typeface="+mn-ea"/>
        <a:cs typeface="+mn-cs"/>
      </a:defRPr>
    </a:lvl5pPr>
    <a:lvl6pPr marL="2285643" algn="l" defTabSz="914257" rtl="0" eaLnBrk="1" latinLnBrk="0" hangingPunct="1">
      <a:defRPr sz="1200" kern="1200">
        <a:solidFill>
          <a:schemeClr val="tx1"/>
        </a:solidFill>
        <a:latin typeface="+mn-lt"/>
        <a:ea typeface="+mn-ea"/>
        <a:cs typeface="+mn-cs"/>
      </a:defRPr>
    </a:lvl6pPr>
    <a:lvl7pPr marL="2742772" algn="l" defTabSz="914257" rtl="0" eaLnBrk="1" latinLnBrk="0" hangingPunct="1">
      <a:defRPr sz="1200" kern="1200">
        <a:solidFill>
          <a:schemeClr val="tx1"/>
        </a:solidFill>
        <a:latin typeface="+mn-lt"/>
        <a:ea typeface="+mn-ea"/>
        <a:cs typeface="+mn-cs"/>
      </a:defRPr>
    </a:lvl7pPr>
    <a:lvl8pPr marL="3199899" algn="l" defTabSz="914257" rtl="0" eaLnBrk="1" latinLnBrk="0" hangingPunct="1">
      <a:defRPr sz="1200" kern="1200">
        <a:solidFill>
          <a:schemeClr val="tx1"/>
        </a:solidFill>
        <a:latin typeface="+mn-lt"/>
        <a:ea typeface="+mn-ea"/>
        <a:cs typeface="+mn-cs"/>
      </a:defRPr>
    </a:lvl8pPr>
    <a:lvl9pPr marL="3657028" algn="l" defTabSz="91425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094DA2F-A1B5-435D-AD36-CA9209AF0CC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24224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90A03BD-0E74-4D0F-8B49-58011C8CFDCD}" type="slidenum">
              <a:rPr lang="en-AU" smtClean="0"/>
              <a:t>11</a:t>
            </a:fld>
            <a:endParaRPr lang="en-AU"/>
          </a:p>
        </p:txBody>
      </p:sp>
    </p:spTree>
    <p:extLst>
      <p:ext uri="{BB962C8B-B14F-4D97-AF65-F5344CB8AC3E}">
        <p14:creationId xmlns:p14="http://schemas.microsoft.com/office/powerpoint/2010/main" val="3774559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257" rtl="0" eaLnBrk="1" fontAlgn="auto" latinLnBrk="0" hangingPunct="1">
              <a:lnSpc>
                <a:spcPct val="100000"/>
              </a:lnSpc>
              <a:spcBef>
                <a:spcPts val="0"/>
              </a:spcBef>
              <a:spcAft>
                <a:spcPts val="0"/>
              </a:spcAft>
              <a:buClrTx/>
              <a:buSzTx/>
              <a:buFontTx/>
              <a:buNone/>
              <a:tabLst/>
              <a:defRPr/>
            </a:pPr>
            <a:endParaRPr lang="en-US" sz="1200" b="0" i="0" u="none" strike="noStrike" kern="1200" baseline="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690A03BD-0E74-4D0F-8B49-58011C8CFDCD}" type="slidenum">
              <a:rPr lang="en-AU" smtClean="0"/>
              <a:t>12</a:t>
            </a:fld>
            <a:endParaRPr lang="en-AU"/>
          </a:p>
        </p:txBody>
      </p:sp>
    </p:spTree>
    <p:extLst>
      <p:ext uri="{BB962C8B-B14F-4D97-AF65-F5344CB8AC3E}">
        <p14:creationId xmlns:p14="http://schemas.microsoft.com/office/powerpoint/2010/main" val="24433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5"/>
          </p:nvPr>
        </p:nvSpPr>
        <p:spPr/>
        <p:txBody>
          <a:bodyPr/>
          <a:lstStyle/>
          <a:p>
            <a:fld id="{690A03BD-0E74-4D0F-8B49-58011C8CFDCD}" type="slidenum">
              <a:rPr lang="en-AU" smtClean="0"/>
              <a:t>16</a:t>
            </a:fld>
            <a:endParaRPr lang="en-AU"/>
          </a:p>
        </p:txBody>
      </p:sp>
    </p:spTree>
    <p:extLst>
      <p:ext uri="{BB962C8B-B14F-4D97-AF65-F5344CB8AC3E}">
        <p14:creationId xmlns:p14="http://schemas.microsoft.com/office/powerpoint/2010/main" val="1671306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sv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 Id="rId6" Type="http://schemas.openxmlformats.org/officeDocument/2006/relationships/image" Target="../media/image12.emf"/><Relationship Id="rId5" Type="http://schemas.openxmlformats.org/officeDocument/2006/relationships/image" Target="../media/image9.png"/><Relationship Id="rId4"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 Id="rId5" Type="http://schemas.openxmlformats.org/officeDocument/2006/relationships/image" Target="../media/image9.png"/><Relationship Id="rId4"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4.svg"/><Relationship Id="rId4" Type="http://schemas.openxmlformats.org/officeDocument/2006/relationships/image" Target="../media/image1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2.xml"/><Relationship Id="rId5" Type="http://schemas.openxmlformats.org/officeDocument/2006/relationships/image" Target="../media/image16.svg"/><Relationship Id="rId4" Type="http://schemas.openxmlformats.org/officeDocument/2006/relationships/image" Target="../media/image15.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Master" Target="../slideMasters/slideMaster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9.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Master" Target="../slideMasters/slideMaster2.xml"/><Relationship Id="rId6" Type="http://schemas.openxmlformats.org/officeDocument/2006/relationships/image" Target="../media/image19.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Master" Target="../slideMasters/slideMaster2.xml"/><Relationship Id="rId4" Type="http://schemas.openxmlformats.org/officeDocument/2006/relationships/image" Target="../media/image19.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4.jpeg"/><Relationship Id="rId1" Type="http://schemas.openxmlformats.org/officeDocument/2006/relationships/slideMaster" Target="../slideMasters/slideMaster2.xml"/><Relationship Id="rId5" Type="http://schemas.openxmlformats.org/officeDocument/2006/relationships/image" Target="../media/image19.png"/><Relationship Id="rId4" Type="http://schemas.openxmlformats.org/officeDocument/2006/relationships/image" Target="../media/image23.sv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8" Type="http://schemas.openxmlformats.org/officeDocument/2006/relationships/image" Target="../media/image19.png"/><Relationship Id="rId3" Type="http://schemas.microsoft.com/office/2007/relationships/hdphoto" Target="../media/hdphoto1.wdp"/><Relationship Id="rId7" Type="http://schemas.openxmlformats.org/officeDocument/2006/relationships/image" Target="../media/image27.svg"/><Relationship Id="rId2" Type="http://schemas.openxmlformats.org/officeDocument/2006/relationships/image" Target="../media/image25.png"/><Relationship Id="rId1" Type="http://schemas.openxmlformats.org/officeDocument/2006/relationships/slideMaster" Target="../slideMasters/slideMaster2.xml"/><Relationship Id="rId6" Type="http://schemas.openxmlformats.org/officeDocument/2006/relationships/image" Target="../media/image26.png"/><Relationship Id="rId5" Type="http://schemas.openxmlformats.org/officeDocument/2006/relationships/image" Target="../media/image9.png"/><Relationship Id="rId4" Type="http://schemas.openxmlformats.org/officeDocument/2006/relationships/image" Target="../media/image8.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Master" Target="../slideMasters/slideMaster2.xml"/><Relationship Id="rId6" Type="http://schemas.openxmlformats.org/officeDocument/2006/relationships/image" Target="../media/image12.emf"/><Relationship Id="rId5" Type="http://schemas.openxmlformats.org/officeDocument/2006/relationships/image" Target="../media/image9.png"/><Relationship Id="rId4" Type="http://schemas.openxmlformats.org/officeDocument/2006/relationships/image" Target="../media/image8.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Master" Target="../slideMasters/slideMaster2.xml"/><Relationship Id="rId4" Type="http://schemas.openxmlformats.org/officeDocument/2006/relationships/image" Target="../media/image30.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0000" y="4571886"/>
            <a:ext cx="10440000" cy="1800000"/>
          </a:xfrm>
        </p:spPr>
        <p:txBody>
          <a:bodyPr lIns="540000" tIns="180000" rIns="540000" bIns="180000" anchor="b">
            <a:normAutofit/>
          </a:bodyPr>
          <a:lstStyle>
            <a:lvl1pPr marL="0" indent="0" algn="l">
              <a:lnSpc>
                <a:spcPct val="150000"/>
              </a:lnSpc>
              <a:spcBef>
                <a:spcPts val="0"/>
              </a:spcBef>
              <a:buNone/>
              <a:defRPr sz="2000">
                <a:solidFill>
                  <a:schemeClr val="tx1">
                    <a:lumMod val="65000"/>
                    <a:lumOff val="35000"/>
                  </a:schemeClr>
                </a:solidFill>
              </a:defRPr>
            </a:lvl1pPr>
            <a:lvl2pPr marL="479969" indent="0" algn="ctr">
              <a:buNone/>
              <a:defRPr sz="2100"/>
            </a:lvl2pPr>
            <a:lvl3pPr marL="959937" indent="0" algn="ctr">
              <a:buNone/>
              <a:defRPr sz="1890"/>
            </a:lvl3pPr>
            <a:lvl4pPr marL="1439906" indent="0" algn="ctr">
              <a:buNone/>
              <a:defRPr sz="1680"/>
            </a:lvl4pPr>
            <a:lvl5pPr marL="1919874" indent="0" algn="ctr">
              <a:buNone/>
              <a:defRPr sz="1680"/>
            </a:lvl5pPr>
            <a:lvl6pPr marL="2399843" indent="0" algn="ctr">
              <a:buNone/>
              <a:defRPr sz="1680"/>
            </a:lvl6pPr>
            <a:lvl7pPr marL="2879811" indent="0" algn="ctr">
              <a:buNone/>
              <a:defRPr sz="1680"/>
            </a:lvl7pPr>
            <a:lvl8pPr marL="3359780" indent="0" algn="ctr">
              <a:buNone/>
              <a:defRPr sz="1680"/>
            </a:lvl8pPr>
            <a:lvl9pPr marL="3839748" indent="0" algn="ctr">
              <a:buNone/>
              <a:defRPr sz="1680"/>
            </a:lvl9pPr>
          </a:lstStyle>
          <a:p>
            <a:r>
              <a:rPr lang="en-US"/>
              <a:t>Click to edit Master subtitle style</a:t>
            </a:r>
          </a:p>
        </p:txBody>
      </p:sp>
      <p:pic>
        <p:nvPicPr>
          <p:cNvPr id="16" name="รูปภาพ 15">
            <a:extLst>
              <a:ext uri="{FF2B5EF4-FFF2-40B4-BE49-F238E27FC236}">
                <a16:creationId xmlns:a16="http://schemas.microsoft.com/office/drawing/2014/main" id="{F0BD68E2-6491-4ED6-B148-7BC2C14B7AAE}"/>
              </a:ext>
            </a:extLst>
          </p:cNvPr>
          <p:cNvPicPr>
            <a:picLocks noChangeAspect="1"/>
          </p:cNvPicPr>
          <p:nvPr userDrawn="1"/>
        </p:nvPicPr>
        <p:blipFill>
          <a:blip r:embed="rId2"/>
          <a:stretch>
            <a:fillRect/>
          </a:stretch>
        </p:blipFill>
        <p:spPr>
          <a:xfrm>
            <a:off x="5006012" y="1394715"/>
            <a:ext cx="5793751" cy="2716100"/>
          </a:xfrm>
          <a:prstGeom prst="rect">
            <a:avLst/>
          </a:prstGeom>
        </p:spPr>
      </p:pic>
      <p:sp>
        <p:nvSpPr>
          <p:cNvPr id="21" name="Parallelogram 8">
            <a:extLst>
              <a:ext uri="{FF2B5EF4-FFF2-40B4-BE49-F238E27FC236}">
                <a16:creationId xmlns:a16="http://schemas.microsoft.com/office/drawing/2014/main" id="{17E3C78C-816C-4541-9066-A95945BCD621}"/>
              </a:ext>
            </a:extLst>
          </p:cNvPr>
          <p:cNvSpPr/>
          <p:nvPr userDrawn="1"/>
        </p:nvSpPr>
        <p:spPr>
          <a:xfrm>
            <a:off x="-1" y="1122817"/>
            <a:ext cx="7200000" cy="3240000"/>
          </a:xfrm>
          <a:prstGeom prst="parallelogram">
            <a:avLst>
              <a:gd name="adj" fmla="val 73680"/>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2" name="Rectangle 11">
            <a:extLst>
              <a:ext uri="{FF2B5EF4-FFF2-40B4-BE49-F238E27FC236}">
                <a16:creationId xmlns:a16="http://schemas.microsoft.com/office/drawing/2014/main" id="{5796F6BF-1018-4B8C-8DE5-F53DA7288864}"/>
              </a:ext>
            </a:extLst>
          </p:cNvPr>
          <p:cNvSpPr/>
          <p:nvPr userDrawn="1"/>
        </p:nvSpPr>
        <p:spPr>
          <a:xfrm>
            <a:off x="-1" y="1122817"/>
            <a:ext cx="4824778" cy="3240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90000" rIns="180000" bIns="90000" rtlCol="0" anchor="ctr"/>
          <a:lstStyle/>
          <a:p>
            <a:pPr lvl="0" algn="ctr"/>
            <a:endParaRPr lang="en-AU"/>
          </a:p>
        </p:txBody>
      </p:sp>
      <p:sp>
        <p:nvSpPr>
          <p:cNvPr id="23" name="Parallelogram 7">
            <a:extLst>
              <a:ext uri="{FF2B5EF4-FFF2-40B4-BE49-F238E27FC236}">
                <a16:creationId xmlns:a16="http://schemas.microsoft.com/office/drawing/2014/main" id="{77A9F8BD-E2C4-4809-B1ED-83CD959FB1C2}"/>
              </a:ext>
            </a:extLst>
          </p:cNvPr>
          <p:cNvSpPr/>
          <p:nvPr userDrawn="1"/>
        </p:nvSpPr>
        <p:spPr>
          <a:xfrm>
            <a:off x="5119831" y="-29184"/>
            <a:ext cx="3552922" cy="1770742"/>
          </a:xfrm>
          <a:prstGeom prst="parallelogram">
            <a:avLst>
              <a:gd name="adj" fmla="val 73680"/>
            </a:avLst>
          </a:prstGeom>
          <a:solidFill>
            <a:srgbClr val="C4D6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4" name="Title 1">
            <a:extLst>
              <a:ext uri="{FF2B5EF4-FFF2-40B4-BE49-F238E27FC236}">
                <a16:creationId xmlns:a16="http://schemas.microsoft.com/office/drawing/2014/main" id="{D30E8036-64EE-4573-98CF-323BAE3B344C}"/>
              </a:ext>
            </a:extLst>
          </p:cNvPr>
          <p:cNvSpPr>
            <a:spLocks noGrp="1"/>
          </p:cNvSpPr>
          <p:nvPr>
            <p:ph type="ctrTitle"/>
          </p:nvPr>
        </p:nvSpPr>
        <p:spPr>
          <a:xfrm>
            <a:off x="180000" y="1410815"/>
            <a:ext cx="6012000" cy="2700000"/>
          </a:xfrm>
        </p:spPr>
        <p:txBody>
          <a:bodyPr lIns="180000" tIns="72000" rIns="72000" bIns="180000" anchor="ctr">
            <a:normAutofit/>
          </a:bodyPr>
          <a:lstStyle>
            <a:lvl1pPr algn="ctr">
              <a:lnSpc>
                <a:spcPct val="120000"/>
              </a:lnSpc>
              <a:defRPr sz="3200">
                <a:solidFill>
                  <a:schemeClr val="bg1">
                    <a:lumMod val="95000"/>
                  </a:schemeClr>
                </a:solidFill>
                <a:latin typeface="Kanit Medium" panose="00000600000000000000" pitchFamily="2" charset="-34"/>
                <a:cs typeface="Kanit Medium" panose="00000600000000000000" pitchFamily="2" charset="-34"/>
              </a:defRPr>
            </a:lvl1pPr>
          </a:lstStyle>
          <a:p>
            <a:r>
              <a:rPr lang="en-US"/>
              <a:t>Click to edit Master title style</a:t>
            </a:r>
          </a:p>
        </p:txBody>
      </p:sp>
      <p:sp>
        <p:nvSpPr>
          <p:cNvPr id="25" name="Parallelogram 10">
            <a:extLst>
              <a:ext uri="{FF2B5EF4-FFF2-40B4-BE49-F238E27FC236}">
                <a16:creationId xmlns:a16="http://schemas.microsoft.com/office/drawing/2014/main" id="{A1CCBDA0-E0A3-440E-9D01-4FD1150063CE}"/>
              </a:ext>
            </a:extLst>
          </p:cNvPr>
          <p:cNvSpPr/>
          <p:nvPr userDrawn="1"/>
        </p:nvSpPr>
        <p:spPr>
          <a:xfrm>
            <a:off x="7495053" y="2022704"/>
            <a:ext cx="3308577" cy="2718114"/>
          </a:xfrm>
          <a:prstGeom prst="parallelogram">
            <a:avLst>
              <a:gd name="adj" fmla="val 73680"/>
            </a:avLst>
          </a:prstGeom>
          <a:solidFill>
            <a:srgbClr val="00A3E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4" name="รูปภาพ 3">
            <a:extLst>
              <a:ext uri="{FF2B5EF4-FFF2-40B4-BE49-F238E27FC236}">
                <a16:creationId xmlns:a16="http://schemas.microsoft.com/office/drawing/2014/main" id="{1D9B19D4-A0CF-4AE2-BD12-61F1A8231E0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672753" y="193154"/>
            <a:ext cx="2044258" cy="731351"/>
          </a:xfrm>
          <a:prstGeom prst="rect">
            <a:avLst/>
          </a:prstGeom>
        </p:spPr>
      </p:pic>
    </p:spTree>
    <p:extLst>
      <p:ext uri="{BB962C8B-B14F-4D97-AF65-F5344CB8AC3E}">
        <p14:creationId xmlns:p14="http://schemas.microsoft.com/office/powerpoint/2010/main" val="32431126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th-TH"/>
              <a:t>14 พฤศจิกายน 2562</a:t>
            </a:r>
            <a:endParaRPr lang="en-AU"/>
          </a:p>
        </p:txBody>
      </p:sp>
      <p:sp>
        <p:nvSpPr>
          <p:cNvPr id="5" name="Footer Placeholder 4"/>
          <p:cNvSpPr>
            <a:spLocks noGrp="1"/>
          </p:cNvSpPr>
          <p:nvPr>
            <p:ph type="ftr" sz="quarter" idx="11"/>
          </p:nvPr>
        </p:nvSpPr>
        <p:spPr>
          <a:xfrm>
            <a:off x="3577422" y="6672698"/>
            <a:ext cx="3644920" cy="383297"/>
          </a:xfrm>
          <a:prstGeom prst="rect">
            <a:avLst/>
          </a:prstGeom>
        </p:spPr>
        <p:txBody>
          <a:bodyPr/>
          <a:lstStyle/>
          <a:p>
            <a:r>
              <a:rPr lang="en-US"/>
              <a:t>SLRI Executive Board 20200828</a:t>
            </a:r>
            <a:endParaRPr lang="en-AU"/>
          </a:p>
        </p:txBody>
      </p:sp>
      <p:sp>
        <p:nvSpPr>
          <p:cNvPr id="6" name="Slide Number Placeholder 5"/>
          <p:cNvSpPr>
            <a:spLocks noGrp="1"/>
          </p:cNvSpPr>
          <p:nvPr>
            <p:ph type="sldNum" sz="quarter" idx="12"/>
          </p:nvPr>
        </p:nvSpPr>
        <p:spPr/>
        <p:txBody>
          <a:bodyPr/>
          <a:lstStyle/>
          <a:p>
            <a:fld id="{31F5E970-DE9E-4D2F-89D2-A262AB905C83}" type="slidenum">
              <a:rPr lang="en-AU" smtClean="0"/>
              <a:pPr/>
              <a:t>‹#›</a:t>
            </a:fld>
            <a:endParaRPr lang="en-AU"/>
          </a:p>
        </p:txBody>
      </p:sp>
    </p:spTree>
    <p:extLst>
      <p:ext uri="{BB962C8B-B14F-4D97-AF65-F5344CB8AC3E}">
        <p14:creationId xmlns:p14="http://schemas.microsoft.com/office/powerpoint/2010/main" val="3393009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28581" y="383297"/>
            <a:ext cx="2328699" cy="610108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42484" y="383297"/>
            <a:ext cx="6851100" cy="61010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th-TH"/>
              <a:t>14 พฤศจิกายน 2562</a:t>
            </a:r>
            <a:endParaRPr lang="en-AU"/>
          </a:p>
        </p:txBody>
      </p:sp>
      <p:sp>
        <p:nvSpPr>
          <p:cNvPr id="5" name="Footer Placeholder 4"/>
          <p:cNvSpPr>
            <a:spLocks noGrp="1"/>
          </p:cNvSpPr>
          <p:nvPr>
            <p:ph type="ftr" sz="quarter" idx="11"/>
          </p:nvPr>
        </p:nvSpPr>
        <p:spPr>
          <a:xfrm>
            <a:off x="3577422" y="6672698"/>
            <a:ext cx="3644920" cy="383297"/>
          </a:xfrm>
          <a:prstGeom prst="rect">
            <a:avLst/>
          </a:prstGeom>
        </p:spPr>
        <p:txBody>
          <a:bodyPr/>
          <a:lstStyle/>
          <a:p>
            <a:r>
              <a:rPr lang="en-US"/>
              <a:t>SLRI Executive Board 20200828</a:t>
            </a:r>
            <a:endParaRPr lang="en-AU"/>
          </a:p>
        </p:txBody>
      </p:sp>
      <p:sp>
        <p:nvSpPr>
          <p:cNvPr id="6" name="Slide Number Placeholder 5"/>
          <p:cNvSpPr>
            <a:spLocks noGrp="1"/>
          </p:cNvSpPr>
          <p:nvPr>
            <p:ph type="sldNum" sz="quarter" idx="12"/>
          </p:nvPr>
        </p:nvSpPr>
        <p:spPr/>
        <p:txBody>
          <a:bodyPr/>
          <a:lstStyle/>
          <a:p>
            <a:fld id="{31F5E970-DE9E-4D2F-89D2-A262AB905C83}" type="slidenum">
              <a:rPr lang="en-AU" smtClean="0"/>
              <a:pPr/>
              <a:t>‹#›</a:t>
            </a:fld>
            <a:endParaRPr lang="en-AU"/>
          </a:p>
        </p:txBody>
      </p:sp>
    </p:spTree>
    <p:extLst>
      <p:ext uri="{BB962C8B-B14F-4D97-AF65-F5344CB8AC3E}">
        <p14:creationId xmlns:p14="http://schemas.microsoft.com/office/powerpoint/2010/main" val="149355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pic>
        <p:nvPicPr>
          <p:cNvPr id="8" name="Picture 7" descr="POWERPOINT_TEMPLATE-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448"/>
            <a:ext cx="10799763" cy="505443"/>
          </a:xfrm>
          <a:prstGeom prst="rect">
            <a:avLst/>
          </a:prstGeom>
        </p:spPr>
      </p:pic>
      <p:pic>
        <p:nvPicPr>
          <p:cNvPr id="9" name="Picture 8" descr="POWERPOINT_TEMPLATE-04.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300749"/>
            <a:ext cx="10799763" cy="898564"/>
          </a:xfrm>
          <a:prstGeom prst="rect">
            <a:avLst/>
          </a:prstGeom>
        </p:spPr>
      </p:pic>
      <p:sp>
        <p:nvSpPr>
          <p:cNvPr id="10" name="Title 1"/>
          <p:cNvSpPr>
            <a:spLocks noGrp="1"/>
          </p:cNvSpPr>
          <p:nvPr>
            <p:ph type="title" hasCustomPrompt="1"/>
          </p:nvPr>
        </p:nvSpPr>
        <p:spPr>
          <a:xfrm>
            <a:off x="649352" y="209328"/>
            <a:ext cx="9719787" cy="489341"/>
          </a:xfrm>
          <a:prstGeom prst="rect">
            <a:avLst/>
          </a:prstGeom>
        </p:spPr>
        <p:txBody>
          <a:bodyPr/>
          <a:lstStyle>
            <a:lvl1pPr algn="l">
              <a:defRPr sz="2939">
                <a:solidFill>
                  <a:schemeClr val="bg1">
                    <a:lumMod val="50000"/>
                  </a:schemeClr>
                </a:solidFill>
                <a:latin typeface="Kanit Medium" panose="00000600000000000000" pitchFamily="2" charset="-34"/>
                <a:cs typeface="Kanit Medium" panose="00000600000000000000" pitchFamily="2" charset="-34"/>
              </a:defRPr>
            </a:lvl1pPr>
          </a:lstStyle>
          <a:p>
            <a:r>
              <a:rPr lang="en-US" sz="2939">
                <a:solidFill>
                  <a:schemeClr val="bg1">
                    <a:lumMod val="50000"/>
                  </a:schemeClr>
                </a:solidFill>
                <a:latin typeface="Kanit Medium" panose="00000600000000000000" pitchFamily="2" charset="-34"/>
                <a:cs typeface="Kanit Medium" panose="00000600000000000000" pitchFamily="2" charset="-34"/>
              </a:rPr>
              <a:t>HEADLINE</a:t>
            </a:r>
            <a:endParaRPr lang="th-TH" sz="2939">
              <a:solidFill>
                <a:schemeClr val="bg1">
                  <a:lumMod val="50000"/>
                </a:schemeClr>
              </a:solidFill>
              <a:latin typeface="Kanit Medium" panose="00000600000000000000" pitchFamily="2" charset="-34"/>
              <a:cs typeface="Kanit Medium" panose="00000600000000000000" pitchFamily="2" charset="-34"/>
            </a:endParaRPr>
          </a:p>
        </p:txBody>
      </p:sp>
      <p:sp>
        <p:nvSpPr>
          <p:cNvPr id="11" name="Content Placeholder 2"/>
          <p:cNvSpPr>
            <a:spLocks noGrp="1"/>
          </p:cNvSpPr>
          <p:nvPr>
            <p:ph idx="13"/>
          </p:nvPr>
        </p:nvSpPr>
        <p:spPr>
          <a:xfrm>
            <a:off x="649353" y="890043"/>
            <a:ext cx="4660531" cy="5639335"/>
          </a:xfrm>
          <a:prstGeom prst="rect">
            <a:avLst/>
          </a:prstGeom>
        </p:spPr>
        <p:txBody>
          <a:bodyPr/>
          <a:lstStyle>
            <a:lvl1pPr>
              <a:defRPr sz="1470">
                <a:solidFill>
                  <a:schemeClr val="bg1">
                    <a:lumMod val="50000"/>
                  </a:schemeClr>
                </a:solidFill>
                <a:latin typeface="Kanit Light" panose="00000400000000000000" pitchFamily="2" charset="-34"/>
                <a:cs typeface="Kanit Light" panose="00000400000000000000" pitchFamily="2" charset="-34"/>
              </a:defRPr>
            </a:lvl1pPr>
            <a:lvl2pPr>
              <a:defRPr sz="1470">
                <a:solidFill>
                  <a:schemeClr val="bg1">
                    <a:lumMod val="50000"/>
                  </a:schemeClr>
                </a:solidFill>
                <a:latin typeface="Kanit Light" panose="00000400000000000000" pitchFamily="2" charset="-34"/>
                <a:cs typeface="Kanit Light" panose="00000400000000000000" pitchFamily="2" charset="-34"/>
              </a:defRPr>
            </a:lvl2pPr>
            <a:lvl3pPr>
              <a:defRPr sz="1470">
                <a:solidFill>
                  <a:schemeClr val="bg1">
                    <a:lumMod val="50000"/>
                  </a:schemeClr>
                </a:solidFill>
                <a:latin typeface="Kanit Light" panose="00000400000000000000" pitchFamily="2" charset="-34"/>
                <a:cs typeface="Kanit Light" panose="00000400000000000000" pitchFamily="2" charset="-34"/>
              </a:defRPr>
            </a:lvl3pPr>
            <a:lvl4pPr>
              <a:defRPr sz="1470">
                <a:solidFill>
                  <a:schemeClr val="bg1">
                    <a:lumMod val="50000"/>
                  </a:schemeClr>
                </a:solidFill>
                <a:latin typeface="Kanit Light" panose="00000400000000000000" pitchFamily="2" charset="-34"/>
                <a:cs typeface="Kanit Light" panose="00000400000000000000" pitchFamily="2" charset="-34"/>
              </a:defRPr>
            </a:lvl4pPr>
            <a:lvl5pPr>
              <a:defRPr sz="1470">
                <a:solidFill>
                  <a:schemeClr val="bg1">
                    <a:lumMod val="50000"/>
                  </a:schemeClr>
                </a:solidFill>
                <a:latin typeface="Kanit Light" panose="00000400000000000000" pitchFamily="2" charset="-34"/>
                <a:cs typeface="Kanit Light" panose="00000400000000000000" pitchFamily="2" charset="-34"/>
              </a:defRPr>
            </a:lvl5pPr>
          </a:lstStyle>
          <a:p>
            <a:pPr lvl="0"/>
            <a:r>
              <a:rPr lang="th-TH"/>
              <a:t>Click to edit Master text styles</a:t>
            </a:r>
          </a:p>
          <a:p>
            <a:pPr lvl="1"/>
            <a:r>
              <a:rPr lang="th-TH"/>
              <a:t>Second level</a:t>
            </a:r>
          </a:p>
          <a:p>
            <a:pPr lvl="2"/>
            <a:r>
              <a:rPr lang="th-TH"/>
              <a:t>Third level</a:t>
            </a:r>
          </a:p>
          <a:p>
            <a:pPr lvl="3"/>
            <a:r>
              <a:rPr lang="th-TH"/>
              <a:t>Fourth level</a:t>
            </a:r>
          </a:p>
          <a:p>
            <a:pPr lvl="4"/>
            <a:r>
              <a:rPr lang="th-TH"/>
              <a:t>Fifth level</a:t>
            </a:r>
            <a:endParaRPr lang="en-US"/>
          </a:p>
        </p:txBody>
      </p:sp>
      <p:sp>
        <p:nvSpPr>
          <p:cNvPr id="12" name="Content Placeholder 2"/>
          <p:cNvSpPr>
            <a:spLocks noGrp="1"/>
          </p:cNvSpPr>
          <p:nvPr>
            <p:ph idx="14"/>
          </p:nvPr>
        </p:nvSpPr>
        <p:spPr>
          <a:xfrm>
            <a:off x="5489880" y="890043"/>
            <a:ext cx="4660531" cy="5639335"/>
          </a:xfrm>
          <a:prstGeom prst="rect">
            <a:avLst/>
          </a:prstGeom>
        </p:spPr>
        <p:txBody>
          <a:bodyPr/>
          <a:lstStyle>
            <a:lvl1pPr>
              <a:defRPr sz="1470">
                <a:solidFill>
                  <a:schemeClr val="bg1">
                    <a:lumMod val="50000"/>
                  </a:schemeClr>
                </a:solidFill>
                <a:latin typeface="Kanit Light" panose="00000400000000000000" pitchFamily="2" charset="-34"/>
                <a:cs typeface="Kanit Light" panose="00000400000000000000" pitchFamily="2" charset="-34"/>
              </a:defRPr>
            </a:lvl1pPr>
            <a:lvl2pPr>
              <a:defRPr sz="1470">
                <a:solidFill>
                  <a:schemeClr val="bg1">
                    <a:lumMod val="50000"/>
                  </a:schemeClr>
                </a:solidFill>
                <a:latin typeface="Kanit Light" panose="00000400000000000000" pitchFamily="2" charset="-34"/>
                <a:cs typeface="Kanit Light" panose="00000400000000000000" pitchFamily="2" charset="-34"/>
              </a:defRPr>
            </a:lvl2pPr>
            <a:lvl3pPr>
              <a:defRPr sz="1470">
                <a:solidFill>
                  <a:schemeClr val="bg1">
                    <a:lumMod val="50000"/>
                  </a:schemeClr>
                </a:solidFill>
                <a:latin typeface="Kanit Light" panose="00000400000000000000" pitchFamily="2" charset="-34"/>
                <a:cs typeface="Kanit Light" panose="00000400000000000000" pitchFamily="2" charset="-34"/>
              </a:defRPr>
            </a:lvl3pPr>
            <a:lvl4pPr>
              <a:defRPr sz="1470">
                <a:solidFill>
                  <a:schemeClr val="bg1">
                    <a:lumMod val="50000"/>
                  </a:schemeClr>
                </a:solidFill>
                <a:latin typeface="Kanit Light" panose="00000400000000000000" pitchFamily="2" charset="-34"/>
                <a:cs typeface="Kanit Light" panose="00000400000000000000" pitchFamily="2" charset="-34"/>
              </a:defRPr>
            </a:lvl4pPr>
            <a:lvl5pPr>
              <a:defRPr sz="1470">
                <a:solidFill>
                  <a:schemeClr val="bg1">
                    <a:lumMod val="50000"/>
                  </a:schemeClr>
                </a:solidFill>
                <a:latin typeface="Kanit Light" panose="00000400000000000000" pitchFamily="2" charset="-34"/>
                <a:cs typeface="Kanit Light" panose="00000400000000000000" pitchFamily="2" charset="-34"/>
              </a:defRPr>
            </a:lvl5pPr>
          </a:lstStyle>
          <a:p>
            <a:pPr lvl="0"/>
            <a:r>
              <a:rPr lang="th-TH"/>
              <a:t>Click to edit Master text styles</a:t>
            </a:r>
          </a:p>
          <a:p>
            <a:pPr lvl="1"/>
            <a:r>
              <a:rPr lang="th-TH"/>
              <a:t>Second level</a:t>
            </a:r>
          </a:p>
          <a:p>
            <a:pPr lvl="2"/>
            <a:r>
              <a:rPr lang="th-TH"/>
              <a:t>Third level</a:t>
            </a:r>
          </a:p>
          <a:p>
            <a:pPr lvl="3"/>
            <a:r>
              <a:rPr lang="th-TH"/>
              <a:t>Fourth level</a:t>
            </a:r>
          </a:p>
          <a:p>
            <a:pPr lvl="4"/>
            <a:r>
              <a:rPr lang="th-TH"/>
              <a:t>Fifth level</a:t>
            </a:r>
            <a:endParaRPr lang="en-US"/>
          </a:p>
        </p:txBody>
      </p:sp>
      <p:sp>
        <p:nvSpPr>
          <p:cNvPr id="13" name="Date Placeholder 3"/>
          <p:cNvSpPr>
            <a:spLocks noGrp="1"/>
          </p:cNvSpPr>
          <p:nvPr>
            <p:ph type="dt" sz="half" idx="10"/>
          </p:nvPr>
        </p:nvSpPr>
        <p:spPr>
          <a:xfrm>
            <a:off x="539988" y="6822092"/>
            <a:ext cx="2519945" cy="383297"/>
          </a:xfrm>
          <a:prstGeom prst="rect">
            <a:avLst/>
          </a:prstGeom>
        </p:spPr>
        <p:txBody>
          <a:bodyPr/>
          <a:lstStyle>
            <a:lvl1pPr>
              <a:defRPr sz="1680">
                <a:solidFill>
                  <a:schemeClr val="bg1"/>
                </a:solidFill>
                <a:latin typeface="Kanit Light" panose="00000400000000000000" pitchFamily="2" charset="-34"/>
                <a:cs typeface="Kanit Light" panose="00000400000000000000" pitchFamily="2" charset="-34"/>
              </a:defRPr>
            </a:lvl1pPr>
          </a:lstStyle>
          <a:p>
            <a:r>
              <a:rPr lang="th-TH"/>
              <a:t>14 พฤศจิกายน 2562</a:t>
            </a:r>
            <a:endParaRPr lang="en-US"/>
          </a:p>
        </p:txBody>
      </p:sp>
      <p:sp>
        <p:nvSpPr>
          <p:cNvPr id="14" name="Footer Placeholder 4"/>
          <p:cNvSpPr>
            <a:spLocks noGrp="1"/>
          </p:cNvSpPr>
          <p:nvPr>
            <p:ph type="ftr" sz="quarter" idx="11"/>
          </p:nvPr>
        </p:nvSpPr>
        <p:spPr>
          <a:xfrm>
            <a:off x="3689919" y="6822092"/>
            <a:ext cx="3419925" cy="383297"/>
          </a:xfrm>
          <a:prstGeom prst="rect">
            <a:avLst/>
          </a:prstGeom>
        </p:spPr>
        <p:txBody>
          <a:bodyPr/>
          <a:lstStyle>
            <a:lvl1pPr>
              <a:defRPr sz="1680">
                <a:solidFill>
                  <a:schemeClr val="bg1"/>
                </a:solidFill>
                <a:latin typeface="Kanit Light" panose="00000400000000000000" pitchFamily="2" charset="-34"/>
                <a:cs typeface="Kanit Light" panose="00000400000000000000" pitchFamily="2" charset="-34"/>
              </a:defRPr>
            </a:lvl1pPr>
          </a:lstStyle>
          <a:p>
            <a:r>
              <a:rPr lang="en-US"/>
              <a:t>SLRI Executive Board 20200828</a:t>
            </a:r>
          </a:p>
        </p:txBody>
      </p:sp>
      <p:sp>
        <p:nvSpPr>
          <p:cNvPr id="15" name="Slide Number Placeholder 5"/>
          <p:cNvSpPr>
            <a:spLocks noGrp="1"/>
          </p:cNvSpPr>
          <p:nvPr>
            <p:ph type="sldNum" sz="quarter" idx="12"/>
          </p:nvPr>
        </p:nvSpPr>
        <p:spPr>
          <a:xfrm>
            <a:off x="7739830" y="6822092"/>
            <a:ext cx="2519945" cy="383297"/>
          </a:xfrm>
          <a:prstGeom prst="rect">
            <a:avLst/>
          </a:prstGeom>
        </p:spPr>
        <p:txBody>
          <a:bodyPr/>
          <a:lstStyle>
            <a:lvl1pPr>
              <a:defRPr sz="1680">
                <a:solidFill>
                  <a:schemeClr val="bg1"/>
                </a:solidFill>
                <a:latin typeface="Kanit Light" panose="00000400000000000000" pitchFamily="2" charset="-34"/>
                <a:cs typeface="Kanit Light" panose="00000400000000000000" pitchFamily="2" charset="-34"/>
              </a:defRPr>
            </a:lvl1pPr>
          </a:lstStyle>
          <a:p>
            <a:fld id="{CF01CAEF-068B-4143-9258-D021A1DA8F4E}" type="slidenum">
              <a:rPr lang="en-US" smtClean="0"/>
              <a:pPr/>
              <a:t>‹#›</a:t>
            </a:fld>
            <a:endParaRPr lang="en-US"/>
          </a:p>
        </p:txBody>
      </p:sp>
    </p:spTree>
    <p:extLst>
      <p:ext uri="{BB962C8B-B14F-4D97-AF65-F5344CB8AC3E}">
        <p14:creationId xmlns:p14="http://schemas.microsoft.com/office/powerpoint/2010/main" val="2850993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wo Content">
    <p:spTree>
      <p:nvGrpSpPr>
        <p:cNvPr id="1" name=""/>
        <p:cNvGrpSpPr/>
        <p:nvPr/>
      </p:nvGrpSpPr>
      <p:grpSpPr>
        <a:xfrm>
          <a:off x="0" y="0"/>
          <a:ext cx="0" cy="0"/>
          <a:chOff x="0" y="0"/>
          <a:chExt cx="0" cy="0"/>
        </a:xfrm>
      </p:grpSpPr>
      <p:pic>
        <p:nvPicPr>
          <p:cNvPr id="8" name="Picture 7" descr="POWERPOINT_TEMPLATE-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448"/>
            <a:ext cx="10799763" cy="505443"/>
          </a:xfrm>
          <a:prstGeom prst="rect">
            <a:avLst/>
          </a:prstGeom>
        </p:spPr>
      </p:pic>
      <p:pic>
        <p:nvPicPr>
          <p:cNvPr id="9" name="Picture 8" descr="POWERPOINT_TEMPLATE-04.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300749"/>
            <a:ext cx="10799763" cy="898564"/>
          </a:xfrm>
          <a:prstGeom prst="rect">
            <a:avLst/>
          </a:prstGeom>
        </p:spPr>
      </p:pic>
      <p:sp>
        <p:nvSpPr>
          <p:cNvPr id="10" name="Title 1"/>
          <p:cNvSpPr>
            <a:spLocks noGrp="1"/>
          </p:cNvSpPr>
          <p:nvPr>
            <p:ph type="title" hasCustomPrompt="1"/>
          </p:nvPr>
        </p:nvSpPr>
        <p:spPr>
          <a:xfrm>
            <a:off x="649352" y="209328"/>
            <a:ext cx="9719787" cy="489341"/>
          </a:xfrm>
          <a:prstGeom prst="rect">
            <a:avLst/>
          </a:prstGeom>
        </p:spPr>
        <p:txBody>
          <a:bodyPr/>
          <a:lstStyle>
            <a:lvl1pPr algn="l">
              <a:defRPr sz="2939">
                <a:solidFill>
                  <a:schemeClr val="bg1">
                    <a:lumMod val="50000"/>
                  </a:schemeClr>
                </a:solidFill>
                <a:latin typeface="Kanit Medium" panose="00000600000000000000" pitchFamily="2" charset="-34"/>
                <a:cs typeface="Kanit Medium" panose="00000600000000000000" pitchFamily="2" charset="-34"/>
              </a:defRPr>
            </a:lvl1pPr>
          </a:lstStyle>
          <a:p>
            <a:r>
              <a:rPr lang="en-US" sz="2939">
                <a:solidFill>
                  <a:schemeClr val="bg1">
                    <a:lumMod val="50000"/>
                  </a:schemeClr>
                </a:solidFill>
                <a:latin typeface="Kanit Medium" panose="00000600000000000000" pitchFamily="2" charset="-34"/>
                <a:cs typeface="Kanit Medium" panose="00000600000000000000" pitchFamily="2" charset="-34"/>
              </a:rPr>
              <a:t>HEADLINE</a:t>
            </a:r>
            <a:endParaRPr lang="th-TH" sz="2939">
              <a:solidFill>
                <a:schemeClr val="bg1">
                  <a:lumMod val="50000"/>
                </a:schemeClr>
              </a:solidFill>
              <a:latin typeface="Kanit Medium" panose="00000600000000000000" pitchFamily="2" charset="-34"/>
              <a:cs typeface="Kanit Medium" panose="00000600000000000000" pitchFamily="2" charset="-34"/>
            </a:endParaRPr>
          </a:p>
        </p:txBody>
      </p:sp>
      <p:sp>
        <p:nvSpPr>
          <p:cNvPr id="11" name="Content Placeholder 2"/>
          <p:cNvSpPr>
            <a:spLocks noGrp="1"/>
          </p:cNvSpPr>
          <p:nvPr>
            <p:ph idx="13"/>
          </p:nvPr>
        </p:nvSpPr>
        <p:spPr>
          <a:xfrm>
            <a:off x="649353" y="890043"/>
            <a:ext cx="4660531" cy="5639335"/>
          </a:xfrm>
          <a:prstGeom prst="rect">
            <a:avLst/>
          </a:prstGeom>
        </p:spPr>
        <p:txBody>
          <a:bodyPr/>
          <a:lstStyle>
            <a:lvl1pPr>
              <a:defRPr sz="1470">
                <a:solidFill>
                  <a:schemeClr val="bg1">
                    <a:lumMod val="50000"/>
                  </a:schemeClr>
                </a:solidFill>
                <a:latin typeface="Kanit Light" panose="00000400000000000000" pitchFamily="2" charset="-34"/>
                <a:cs typeface="Kanit Light" panose="00000400000000000000" pitchFamily="2" charset="-34"/>
              </a:defRPr>
            </a:lvl1pPr>
            <a:lvl2pPr>
              <a:defRPr sz="1470">
                <a:solidFill>
                  <a:schemeClr val="bg1">
                    <a:lumMod val="50000"/>
                  </a:schemeClr>
                </a:solidFill>
                <a:latin typeface="Kanit Light" panose="00000400000000000000" pitchFamily="2" charset="-34"/>
                <a:cs typeface="Kanit Light" panose="00000400000000000000" pitchFamily="2" charset="-34"/>
              </a:defRPr>
            </a:lvl2pPr>
            <a:lvl3pPr>
              <a:defRPr sz="1470">
                <a:solidFill>
                  <a:schemeClr val="bg1">
                    <a:lumMod val="50000"/>
                  </a:schemeClr>
                </a:solidFill>
                <a:latin typeface="Kanit Light" panose="00000400000000000000" pitchFamily="2" charset="-34"/>
                <a:cs typeface="Kanit Light" panose="00000400000000000000" pitchFamily="2" charset="-34"/>
              </a:defRPr>
            </a:lvl3pPr>
            <a:lvl4pPr>
              <a:defRPr sz="1470">
                <a:solidFill>
                  <a:schemeClr val="bg1">
                    <a:lumMod val="50000"/>
                  </a:schemeClr>
                </a:solidFill>
                <a:latin typeface="Kanit Light" panose="00000400000000000000" pitchFamily="2" charset="-34"/>
                <a:cs typeface="Kanit Light" panose="00000400000000000000" pitchFamily="2" charset="-34"/>
              </a:defRPr>
            </a:lvl4pPr>
            <a:lvl5pPr>
              <a:defRPr sz="1470">
                <a:solidFill>
                  <a:schemeClr val="bg1">
                    <a:lumMod val="50000"/>
                  </a:schemeClr>
                </a:solidFill>
                <a:latin typeface="Kanit Light" panose="00000400000000000000" pitchFamily="2" charset="-34"/>
                <a:cs typeface="Kanit Light" panose="00000400000000000000" pitchFamily="2" charset="-34"/>
              </a:defRPr>
            </a:lvl5pPr>
          </a:lstStyle>
          <a:p>
            <a:pPr lvl="0"/>
            <a:r>
              <a:rPr lang="th-TH"/>
              <a:t>Click to edit Master text styles</a:t>
            </a:r>
          </a:p>
          <a:p>
            <a:pPr lvl="1"/>
            <a:r>
              <a:rPr lang="th-TH"/>
              <a:t>Second level</a:t>
            </a:r>
          </a:p>
          <a:p>
            <a:pPr lvl="2"/>
            <a:r>
              <a:rPr lang="th-TH"/>
              <a:t>Third level</a:t>
            </a:r>
          </a:p>
          <a:p>
            <a:pPr lvl="3"/>
            <a:r>
              <a:rPr lang="th-TH"/>
              <a:t>Fourth level</a:t>
            </a:r>
          </a:p>
          <a:p>
            <a:pPr lvl="4"/>
            <a:r>
              <a:rPr lang="th-TH"/>
              <a:t>Fifth level</a:t>
            </a:r>
            <a:endParaRPr lang="en-US"/>
          </a:p>
        </p:txBody>
      </p:sp>
      <p:sp>
        <p:nvSpPr>
          <p:cNvPr id="12" name="Content Placeholder 2"/>
          <p:cNvSpPr>
            <a:spLocks noGrp="1"/>
          </p:cNvSpPr>
          <p:nvPr>
            <p:ph idx="14"/>
          </p:nvPr>
        </p:nvSpPr>
        <p:spPr>
          <a:xfrm>
            <a:off x="5489880" y="890043"/>
            <a:ext cx="4660531" cy="5639335"/>
          </a:xfrm>
          <a:prstGeom prst="rect">
            <a:avLst/>
          </a:prstGeom>
        </p:spPr>
        <p:txBody>
          <a:bodyPr/>
          <a:lstStyle>
            <a:lvl1pPr>
              <a:defRPr sz="1470">
                <a:solidFill>
                  <a:schemeClr val="bg1">
                    <a:lumMod val="50000"/>
                  </a:schemeClr>
                </a:solidFill>
                <a:latin typeface="Kanit Light" panose="00000400000000000000" pitchFamily="2" charset="-34"/>
                <a:cs typeface="Kanit Light" panose="00000400000000000000" pitchFamily="2" charset="-34"/>
              </a:defRPr>
            </a:lvl1pPr>
            <a:lvl2pPr>
              <a:defRPr sz="1470">
                <a:solidFill>
                  <a:schemeClr val="bg1">
                    <a:lumMod val="50000"/>
                  </a:schemeClr>
                </a:solidFill>
                <a:latin typeface="Kanit Light" panose="00000400000000000000" pitchFamily="2" charset="-34"/>
                <a:cs typeface="Kanit Light" panose="00000400000000000000" pitchFamily="2" charset="-34"/>
              </a:defRPr>
            </a:lvl2pPr>
            <a:lvl3pPr>
              <a:defRPr sz="1470">
                <a:solidFill>
                  <a:schemeClr val="bg1">
                    <a:lumMod val="50000"/>
                  </a:schemeClr>
                </a:solidFill>
                <a:latin typeface="Kanit Light" panose="00000400000000000000" pitchFamily="2" charset="-34"/>
                <a:cs typeface="Kanit Light" panose="00000400000000000000" pitchFamily="2" charset="-34"/>
              </a:defRPr>
            </a:lvl3pPr>
            <a:lvl4pPr>
              <a:defRPr sz="1470">
                <a:solidFill>
                  <a:schemeClr val="bg1">
                    <a:lumMod val="50000"/>
                  </a:schemeClr>
                </a:solidFill>
                <a:latin typeface="Kanit Light" panose="00000400000000000000" pitchFamily="2" charset="-34"/>
                <a:cs typeface="Kanit Light" panose="00000400000000000000" pitchFamily="2" charset="-34"/>
              </a:defRPr>
            </a:lvl4pPr>
            <a:lvl5pPr>
              <a:defRPr sz="1470">
                <a:solidFill>
                  <a:schemeClr val="bg1">
                    <a:lumMod val="50000"/>
                  </a:schemeClr>
                </a:solidFill>
                <a:latin typeface="Kanit Light" panose="00000400000000000000" pitchFamily="2" charset="-34"/>
                <a:cs typeface="Kanit Light" panose="00000400000000000000" pitchFamily="2" charset="-34"/>
              </a:defRPr>
            </a:lvl5pPr>
          </a:lstStyle>
          <a:p>
            <a:pPr lvl="0"/>
            <a:r>
              <a:rPr lang="th-TH"/>
              <a:t>Click to edit Master text styles</a:t>
            </a:r>
          </a:p>
          <a:p>
            <a:pPr lvl="1"/>
            <a:r>
              <a:rPr lang="th-TH"/>
              <a:t>Second level</a:t>
            </a:r>
          </a:p>
          <a:p>
            <a:pPr lvl="2"/>
            <a:r>
              <a:rPr lang="th-TH"/>
              <a:t>Third level</a:t>
            </a:r>
          </a:p>
          <a:p>
            <a:pPr lvl="3"/>
            <a:r>
              <a:rPr lang="th-TH"/>
              <a:t>Fourth level</a:t>
            </a:r>
          </a:p>
          <a:p>
            <a:pPr lvl="4"/>
            <a:r>
              <a:rPr lang="th-TH"/>
              <a:t>Fifth level</a:t>
            </a:r>
            <a:endParaRPr lang="en-US"/>
          </a:p>
        </p:txBody>
      </p:sp>
      <p:sp>
        <p:nvSpPr>
          <p:cNvPr id="13" name="Date Placeholder 3"/>
          <p:cNvSpPr>
            <a:spLocks noGrp="1"/>
          </p:cNvSpPr>
          <p:nvPr>
            <p:ph type="dt" sz="half" idx="10"/>
          </p:nvPr>
        </p:nvSpPr>
        <p:spPr>
          <a:xfrm>
            <a:off x="539988" y="6822092"/>
            <a:ext cx="2519945" cy="383297"/>
          </a:xfrm>
          <a:prstGeom prst="rect">
            <a:avLst/>
          </a:prstGeom>
        </p:spPr>
        <p:txBody>
          <a:bodyPr/>
          <a:lstStyle>
            <a:lvl1pPr>
              <a:defRPr sz="1680">
                <a:solidFill>
                  <a:schemeClr val="bg1"/>
                </a:solidFill>
                <a:latin typeface="Kanit Light" panose="00000400000000000000" pitchFamily="2" charset="-34"/>
                <a:cs typeface="Kanit Light" panose="00000400000000000000" pitchFamily="2" charset="-34"/>
              </a:defRPr>
            </a:lvl1pPr>
          </a:lstStyle>
          <a:p>
            <a:r>
              <a:rPr lang="th-TH"/>
              <a:t>14 พฤศจิกายน 2562</a:t>
            </a:r>
            <a:endParaRPr lang="en-US"/>
          </a:p>
        </p:txBody>
      </p:sp>
      <p:sp>
        <p:nvSpPr>
          <p:cNvPr id="14" name="Footer Placeholder 4"/>
          <p:cNvSpPr>
            <a:spLocks noGrp="1"/>
          </p:cNvSpPr>
          <p:nvPr>
            <p:ph type="ftr" sz="quarter" idx="11"/>
          </p:nvPr>
        </p:nvSpPr>
        <p:spPr>
          <a:xfrm>
            <a:off x="3689919" y="6822092"/>
            <a:ext cx="3419925" cy="383297"/>
          </a:xfrm>
          <a:prstGeom prst="rect">
            <a:avLst/>
          </a:prstGeom>
        </p:spPr>
        <p:txBody>
          <a:bodyPr/>
          <a:lstStyle>
            <a:lvl1pPr>
              <a:defRPr sz="1680">
                <a:solidFill>
                  <a:schemeClr val="bg1"/>
                </a:solidFill>
                <a:latin typeface="Kanit Light" panose="00000400000000000000" pitchFamily="2" charset="-34"/>
                <a:cs typeface="Kanit Light" panose="00000400000000000000" pitchFamily="2" charset="-34"/>
              </a:defRPr>
            </a:lvl1pPr>
          </a:lstStyle>
          <a:p>
            <a:r>
              <a:rPr lang="en-US"/>
              <a:t>SLRI Executive Board 20200828</a:t>
            </a:r>
          </a:p>
        </p:txBody>
      </p:sp>
      <p:sp>
        <p:nvSpPr>
          <p:cNvPr id="15" name="Slide Number Placeholder 5"/>
          <p:cNvSpPr>
            <a:spLocks noGrp="1"/>
          </p:cNvSpPr>
          <p:nvPr>
            <p:ph type="sldNum" sz="quarter" idx="12"/>
          </p:nvPr>
        </p:nvSpPr>
        <p:spPr>
          <a:xfrm>
            <a:off x="7739830" y="6822092"/>
            <a:ext cx="2519945" cy="383297"/>
          </a:xfrm>
          <a:prstGeom prst="rect">
            <a:avLst/>
          </a:prstGeom>
        </p:spPr>
        <p:txBody>
          <a:bodyPr/>
          <a:lstStyle>
            <a:lvl1pPr>
              <a:defRPr sz="1680">
                <a:solidFill>
                  <a:schemeClr val="bg1"/>
                </a:solidFill>
                <a:latin typeface="Kanit Light" panose="00000400000000000000" pitchFamily="2" charset="-34"/>
                <a:cs typeface="Kanit Light" panose="00000400000000000000" pitchFamily="2" charset="-34"/>
              </a:defRPr>
            </a:lvl1pPr>
          </a:lstStyle>
          <a:p>
            <a:fld id="{CF01CAEF-068B-4143-9258-D021A1DA8F4E}" type="slidenum">
              <a:rPr lang="en-US" smtClean="0"/>
              <a:pPr/>
              <a:t>‹#›</a:t>
            </a:fld>
            <a:endParaRPr lang="en-US"/>
          </a:p>
        </p:txBody>
      </p:sp>
    </p:spTree>
    <p:extLst>
      <p:ext uri="{BB962C8B-B14F-4D97-AF65-F5344CB8AC3E}">
        <p14:creationId xmlns:p14="http://schemas.microsoft.com/office/powerpoint/2010/main" val="27578859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wo Content">
    <p:spTree>
      <p:nvGrpSpPr>
        <p:cNvPr id="1" name=""/>
        <p:cNvGrpSpPr/>
        <p:nvPr/>
      </p:nvGrpSpPr>
      <p:grpSpPr>
        <a:xfrm>
          <a:off x="0" y="0"/>
          <a:ext cx="0" cy="0"/>
          <a:chOff x="0" y="0"/>
          <a:chExt cx="0" cy="0"/>
        </a:xfrm>
      </p:grpSpPr>
      <p:pic>
        <p:nvPicPr>
          <p:cNvPr id="8" name="Picture 7" descr="POWERPOINT_TEMPLATE-0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41448"/>
            <a:ext cx="10799763" cy="505443"/>
          </a:xfrm>
          <a:prstGeom prst="rect">
            <a:avLst/>
          </a:prstGeom>
        </p:spPr>
      </p:pic>
      <p:pic>
        <p:nvPicPr>
          <p:cNvPr id="9" name="Picture 8" descr="POWERPOINT_TEMPLATE-04.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6300749"/>
            <a:ext cx="10799763" cy="898564"/>
          </a:xfrm>
          <a:prstGeom prst="rect">
            <a:avLst/>
          </a:prstGeom>
        </p:spPr>
      </p:pic>
      <p:sp>
        <p:nvSpPr>
          <p:cNvPr id="10" name="Title 1"/>
          <p:cNvSpPr>
            <a:spLocks noGrp="1"/>
          </p:cNvSpPr>
          <p:nvPr>
            <p:ph type="title" hasCustomPrompt="1"/>
          </p:nvPr>
        </p:nvSpPr>
        <p:spPr>
          <a:xfrm>
            <a:off x="649352" y="209328"/>
            <a:ext cx="9719787" cy="489341"/>
          </a:xfrm>
          <a:prstGeom prst="rect">
            <a:avLst/>
          </a:prstGeom>
        </p:spPr>
        <p:txBody>
          <a:bodyPr/>
          <a:lstStyle>
            <a:lvl1pPr algn="l">
              <a:defRPr sz="2939">
                <a:solidFill>
                  <a:schemeClr val="bg1">
                    <a:lumMod val="50000"/>
                  </a:schemeClr>
                </a:solidFill>
                <a:latin typeface="Kanit Medium" panose="00000600000000000000" pitchFamily="2" charset="-34"/>
                <a:cs typeface="Kanit Medium" panose="00000600000000000000" pitchFamily="2" charset="-34"/>
              </a:defRPr>
            </a:lvl1pPr>
          </a:lstStyle>
          <a:p>
            <a:r>
              <a:rPr lang="en-US" sz="2939">
                <a:solidFill>
                  <a:schemeClr val="bg1">
                    <a:lumMod val="50000"/>
                  </a:schemeClr>
                </a:solidFill>
                <a:latin typeface="Kanit Medium" panose="00000600000000000000" pitchFamily="2" charset="-34"/>
                <a:cs typeface="Kanit Medium" panose="00000600000000000000" pitchFamily="2" charset="-34"/>
              </a:rPr>
              <a:t>HEADLINE</a:t>
            </a:r>
            <a:endParaRPr lang="th-TH" sz="2939">
              <a:solidFill>
                <a:schemeClr val="bg1">
                  <a:lumMod val="50000"/>
                </a:schemeClr>
              </a:solidFill>
              <a:latin typeface="Kanit Medium" panose="00000600000000000000" pitchFamily="2" charset="-34"/>
              <a:cs typeface="Kanit Medium" panose="00000600000000000000" pitchFamily="2" charset="-34"/>
            </a:endParaRPr>
          </a:p>
        </p:txBody>
      </p:sp>
      <p:sp>
        <p:nvSpPr>
          <p:cNvPr id="11" name="Content Placeholder 2"/>
          <p:cNvSpPr>
            <a:spLocks noGrp="1"/>
          </p:cNvSpPr>
          <p:nvPr>
            <p:ph idx="13"/>
          </p:nvPr>
        </p:nvSpPr>
        <p:spPr>
          <a:xfrm>
            <a:off x="649353" y="890043"/>
            <a:ext cx="4660531" cy="5639335"/>
          </a:xfrm>
          <a:prstGeom prst="rect">
            <a:avLst/>
          </a:prstGeom>
        </p:spPr>
        <p:txBody>
          <a:bodyPr/>
          <a:lstStyle>
            <a:lvl1pPr>
              <a:defRPr sz="1470">
                <a:solidFill>
                  <a:schemeClr val="bg1">
                    <a:lumMod val="50000"/>
                  </a:schemeClr>
                </a:solidFill>
                <a:latin typeface="Kanit Light" panose="00000400000000000000" pitchFamily="2" charset="-34"/>
                <a:cs typeface="Kanit Light" panose="00000400000000000000" pitchFamily="2" charset="-34"/>
              </a:defRPr>
            </a:lvl1pPr>
            <a:lvl2pPr>
              <a:defRPr sz="1470">
                <a:solidFill>
                  <a:schemeClr val="bg1">
                    <a:lumMod val="50000"/>
                  </a:schemeClr>
                </a:solidFill>
                <a:latin typeface="Kanit Light" panose="00000400000000000000" pitchFamily="2" charset="-34"/>
                <a:cs typeface="Kanit Light" panose="00000400000000000000" pitchFamily="2" charset="-34"/>
              </a:defRPr>
            </a:lvl2pPr>
            <a:lvl3pPr>
              <a:defRPr sz="1470">
                <a:solidFill>
                  <a:schemeClr val="bg1">
                    <a:lumMod val="50000"/>
                  </a:schemeClr>
                </a:solidFill>
                <a:latin typeface="Kanit Light" panose="00000400000000000000" pitchFamily="2" charset="-34"/>
                <a:cs typeface="Kanit Light" panose="00000400000000000000" pitchFamily="2" charset="-34"/>
              </a:defRPr>
            </a:lvl3pPr>
            <a:lvl4pPr>
              <a:defRPr sz="1470">
                <a:solidFill>
                  <a:schemeClr val="bg1">
                    <a:lumMod val="50000"/>
                  </a:schemeClr>
                </a:solidFill>
                <a:latin typeface="Kanit Light" panose="00000400000000000000" pitchFamily="2" charset="-34"/>
                <a:cs typeface="Kanit Light" panose="00000400000000000000" pitchFamily="2" charset="-34"/>
              </a:defRPr>
            </a:lvl4pPr>
            <a:lvl5pPr>
              <a:defRPr sz="1470">
                <a:solidFill>
                  <a:schemeClr val="bg1">
                    <a:lumMod val="50000"/>
                  </a:schemeClr>
                </a:solidFill>
                <a:latin typeface="Kanit Light" panose="00000400000000000000" pitchFamily="2" charset="-34"/>
                <a:cs typeface="Kanit Light" panose="00000400000000000000" pitchFamily="2" charset="-34"/>
              </a:defRPr>
            </a:lvl5pPr>
          </a:lstStyle>
          <a:p>
            <a:pPr lvl="0"/>
            <a:r>
              <a:rPr lang="th-TH"/>
              <a:t>Click to edit Master text styles</a:t>
            </a:r>
          </a:p>
          <a:p>
            <a:pPr lvl="1"/>
            <a:r>
              <a:rPr lang="th-TH"/>
              <a:t>Second level</a:t>
            </a:r>
          </a:p>
          <a:p>
            <a:pPr lvl="2"/>
            <a:r>
              <a:rPr lang="th-TH"/>
              <a:t>Third level</a:t>
            </a:r>
          </a:p>
          <a:p>
            <a:pPr lvl="3"/>
            <a:r>
              <a:rPr lang="th-TH"/>
              <a:t>Fourth level</a:t>
            </a:r>
          </a:p>
          <a:p>
            <a:pPr lvl="4"/>
            <a:r>
              <a:rPr lang="th-TH"/>
              <a:t>Fifth level</a:t>
            </a:r>
            <a:endParaRPr lang="en-US"/>
          </a:p>
        </p:txBody>
      </p:sp>
      <p:sp>
        <p:nvSpPr>
          <p:cNvPr id="12" name="Content Placeholder 2"/>
          <p:cNvSpPr>
            <a:spLocks noGrp="1"/>
          </p:cNvSpPr>
          <p:nvPr>
            <p:ph idx="14"/>
          </p:nvPr>
        </p:nvSpPr>
        <p:spPr>
          <a:xfrm>
            <a:off x="5489880" y="890043"/>
            <a:ext cx="4660531" cy="5639335"/>
          </a:xfrm>
          <a:prstGeom prst="rect">
            <a:avLst/>
          </a:prstGeom>
        </p:spPr>
        <p:txBody>
          <a:bodyPr/>
          <a:lstStyle>
            <a:lvl1pPr>
              <a:defRPr sz="1470">
                <a:solidFill>
                  <a:schemeClr val="bg1">
                    <a:lumMod val="50000"/>
                  </a:schemeClr>
                </a:solidFill>
                <a:latin typeface="Kanit Light" panose="00000400000000000000" pitchFamily="2" charset="-34"/>
                <a:cs typeface="Kanit Light" panose="00000400000000000000" pitchFamily="2" charset="-34"/>
              </a:defRPr>
            </a:lvl1pPr>
            <a:lvl2pPr>
              <a:defRPr sz="1470">
                <a:solidFill>
                  <a:schemeClr val="bg1">
                    <a:lumMod val="50000"/>
                  </a:schemeClr>
                </a:solidFill>
                <a:latin typeface="Kanit Light" panose="00000400000000000000" pitchFamily="2" charset="-34"/>
                <a:cs typeface="Kanit Light" panose="00000400000000000000" pitchFamily="2" charset="-34"/>
              </a:defRPr>
            </a:lvl2pPr>
            <a:lvl3pPr>
              <a:defRPr sz="1470">
                <a:solidFill>
                  <a:schemeClr val="bg1">
                    <a:lumMod val="50000"/>
                  </a:schemeClr>
                </a:solidFill>
                <a:latin typeface="Kanit Light" panose="00000400000000000000" pitchFamily="2" charset="-34"/>
                <a:cs typeface="Kanit Light" panose="00000400000000000000" pitchFamily="2" charset="-34"/>
              </a:defRPr>
            </a:lvl3pPr>
            <a:lvl4pPr>
              <a:defRPr sz="1470">
                <a:solidFill>
                  <a:schemeClr val="bg1">
                    <a:lumMod val="50000"/>
                  </a:schemeClr>
                </a:solidFill>
                <a:latin typeface="Kanit Light" panose="00000400000000000000" pitchFamily="2" charset="-34"/>
                <a:cs typeface="Kanit Light" panose="00000400000000000000" pitchFamily="2" charset="-34"/>
              </a:defRPr>
            </a:lvl4pPr>
            <a:lvl5pPr>
              <a:defRPr sz="1470">
                <a:solidFill>
                  <a:schemeClr val="bg1">
                    <a:lumMod val="50000"/>
                  </a:schemeClr>
                </a:solidFill>
                <a:latin typeface="Kanit Light" panose="00000400000000000000" pitchFamily="2" charset="-34"/>
                <a:cs typeface="Kanit Light" panose="00000400000000000000" pitchFamily="2" charset="-34"/>
              </a:defRPr>
            </a:lvl5pPr>
          </a:lstStyle>
          <a:p>
            <a:pPr lvl="0"/>
            <a:r>
              <a:rPr lang="th-TH"/>
              <a:t>Click to edit Master text styles</a:t>
            </a:r>
          </a:p>
          <a:p>
            <a:pPr lvl="1"/>
            <a:r>
              <a:rPr lang="th-TH"/>
              <a:t>Second level</a:t>
            </a:r>
          </a:p>
          <a:p>
            <a:pPr lvl="2"/>
            <a:r>
              <a:rPr lang="th-TH"/>
              <a:t>Third level</a:t>
            </a:r>
          </a:p>
          <a:p>
            <a:pPr lvl="3"/>
            <a:r>
              <a:rPr lang="th-TH"/>
              <a:t>Fourth level</a:t>
            </a:r>
          </a:p>
          <a:p>
            <a:pPr lvl="4"/>
            <a:r>
              <a:rPr lang="th-TH"/>
              <a:t>Fifth level</a:t>
            </a:r>
            <a:endParaRPr lang="en-US"/>
          </a:p>
        </p:txBody>
      </p:sp>
      <p:sp>
        <p:nvSpPr>
          <p:cNvPr id="13" name="Date Placeholder 3"/>
          <p:cNvSpPr>
            <a:spLocks noGrp="1"/>
          </p:cNvSpPr>
          <p:nvPr>
            <p:ph type="dt" sz="half" idx="10"/>
          </p:nvPr>
        </p:nvSpPr>
        <p:spPr>
          <a:xfrm>
            <a:off x="539988" y="6822092"/>
            <a:ext cx="2519945" cy="383297"/>
          </a:xfrm>
          <a:prstGeom prst="rect">
            <a:avLst/>
          </a:prstGeom>
        </p:spPr>
        <p:txBody>
          <a:bodyPr/>
          <a:lstStyle>
            <a:lvl1pPr>
              <a:defRPr sz="1680">
                <a:solidFill>
                  <a:schemeClr val="bg1"/>
                </a:solidFill>
                <a:latin typeface="Kanit Light" panose="00000400000000000000" pitchFamily="2" charset="-34"/>
                <a:cs typeface="Kanit Light" panose="00000400000000000000" pitchFamily="2" charset="-34"/>
              </a:defRPr>
            </a:lvl1pPr>
          </a:lstStyle>
          <a:p>
            <a:r>
              <a:rPr lang="th-TH"/>
              <a:t>14 พฤศจิกายน 2562</a:t>
            </a:r>
            <a:endParaRPr lang="en-US"/>
          </a:p>
        </p:txBody>
      </p:sp>
      <p:sp>
        <p:nvSpPr>
          <p:cNvPr id="14" name="Footer Placeholder 4"/>
          <p:cNvSpPr>
            <a:spLocks noGrp="1"/>
          </p:cNvSpPr>
          <p:nvPr>
            <p:ph type="ftr" sz="quarter" idx="11"/>
          </p:nvPr>
        </p:nvSpPr>
        <p:spPr>
          <a:xfrm>
            <a:off x="3689919" y="6822092"/>
            <a:ext cx="3419925" cy="383297"/>
          </a:xfrm>
          <a:prstGeom prst="rect">
            <a:avLst/>
          </a:prstGeom>
        </p:spPr>
        <p:txBody>
          <a:bodyPr/>
          <a:lstStyle>
            <a:lvl1pPr>
              <a:defRPr sz="1680">
                <a:solidFill>
                  <a:schemeClr val="bg1"/>
                </a:solidFill>
                <a:latin typeface="Kanit Light" panose="00000400000000000000" pitchFamily="2" charset="-34"/>
                <a:cs typeface="Kanit Light" panose="00000400000000000000" pitchFamily="2" charset="-34"/>
              </a:defRPr>
            </a:lvl1pPr>
          </a:lstStyle>
          <a:p>
            <a:r>
              <a:rPr lang="en-US"/>
              <a:t>SLRI Executive Board 20200828</a:t>
            </a:r>
          </a:p>
        </p:txBody>
      </p:sp>
      <p:sp>
        <p:nvSpPr>
          <p:cNvPr id="15" name="Slide Number Placeholder 5"/>
          <p:cNvSpPr>
            <a:spLocks noGrp="1"/>
          </p:cNvSpPr>
          <p:nvPr>
            <p:ph type="sldNum" sz="quarter" idx="12"/>
          </p:nvPr>
        </p:nvSpPr>
        <p:spPr>
          <a:xfrm>
            <a:off x="7739830" y="6822092"/>
            <a:ext cx="2519945" cy="383297"/>
          </a:xfrm>
          <a:prstGeom prst="rect">
            <a:avLst/>
          </a:prstGeom>
        </p:spPr>
        <p:txBody>
          <a:bodyPr/>
          <a:lstStyle>
            <a:lvl1pPr>
              <a:defRPr sz="1680">
                <a:solidFill>
                  <a:schemeClr val="bg1"/>
                </a:solidFill>
                <a:latin typeface="Kanit Light" panose="00000400000000000000" pitchFamily="2" charset="-34"/>
                <a:cs typeface="Kanit Light" panose="00000400000000000000" pitchFamily="2" charset="-34"/>
              </a:defRPr>
            </a:lvl1pPr>
          </a:lstStyle>
          <a:p>
            <a:fld id="{CF01CAEF-068B-4143-9258-D021A1DA8F4E}" type="slidenum">
              <a:rPr lang="en-US" smtClean="0"/>
              <a:pPr/>
              <a:t>‹#›</a:t>
            </a:fld>
            <a:endParaRPr lang="en-US"/>
          </a:p>
        </p:txBody>
      </p:sp>
    </p:spTree>
    <p:extLst>
      <p:ext uri="{BB962C8B-B14F-4D97-AF65-F5344CB8AC3E}">
        <p14:creationId xmlns:p14="http://schemas.microsoft.com/office/powerpoint/2010/main" val="26011769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pic>
        <p:nvPicPr>
          <p:cNvPr id="6" name="Picture 5" descr="A picture containing grass, outdoor&#10;&#10;Description automatically generated">
            <a:extLst>
              <a:ext uri="{FF2B5EF4-FFF2-40B4-BE49-F238E27FC236}">
                <a16:creationId xmlns:a16="http://schemas.microsoft.com/office/drawing/2014/main" id="{B271E309-B953-4F3D-8DC0-1D9BE72777C8}"/>
              </a:ext>
            </a:extLst>
          </p:cNvPr>
          <p:cNvPicPr>
            <a:picLocks noChangeAspect="1"/>
          </p:cNvPicPr>
          <p:nvPr userDrawn="1"/>
        </p:nvPicPr>
        <p:blipFill rotWithShape="1">
          <a:blip r:embed="rId2">
            <a:extLst>
              <a:ext uri="{28A0092B-C50C-407E-A947-70E740481C1C}">
                <a14:useLocalDpi xmlns:a14="http://schemas.microsoft.com/office/drawing/2010/main"/>
              </a:ext>
            </a:extLst>
          </a:blip>
          <a:srcRect l="24623" t="-326" r="35759" b="11636"/>
          <a:stretch/>
        </p:blipFill>
        <p:spPr>
          <a:xfrm>
            <a:off x="5957798" y="-26602"/>
            <a:ext cx="4841965" cy="7225915"/>
          </a:xfrm>
          <a:prstGeom prst="rect">
            <a:avLst/>
          </a:prstGeom>
        </p:spPr>
      </p:pic>
      <p:pic>
        <p:nvPicPr>
          <p:cNvPr id="4" name="Graphic 3">
            <a:extLst>
              <a:ext uri="{FF2B5EF4-FFF2-40B4-BE49-F238E27FC236}">
                <a16:creationId xmlns:a16="http://schemas.microsoft.com/office/drawing/2014/main" id="{F83942B8-10FF-42BB-99F7-F7A2735D0F37}"/>
              </a:ext>
            </a:extLst>
          </p:cNvPr>
          <p:cNvPicPr>
            <a:picLocks noChangeAspect="1"/>
          </p:cNvPicPr>
          <p:nvPr userDrawn="1"/>
        </p:nvPicPr>
        <p:blipFill rotWithShape="1">
          <a:blip r:embed="rId3">
            <a:extLst>
              <a:ext uri="{96DAC541-7B7A-43D3-8B79-37D633B846F1}">
                <asvg:svgBlip xmlns:asvg="http://schemas.microsoft.com/office/drawing/2016/SVG/main" r:embed="rId4"/>
              </a:ext>
            </a:extLst>
          </a:blip>
          <a:srcRect l="4828"/>
          <a:stretch/>
        </p:blipFill>
        <p:spPr>
          <a:xfrm>
            <a:off x="0" y="-13301"/>
            <a:ext cx="10413043" cy="7225915"/>
          </a:xfrm>
          <a:prstGeom prst="rect">
            <a:avLst/>
          </a:prstGeom>
        </p:spPr>
      </p:pic>
      <p:pic>
        <p:nvPicPr>
          <p:cNvPr id="52" name="Picture 51" descr="A picture containing food, drawing, shirt&#10;&#10;Description automatically generated">
            <a:extLst>
              <a:ext uri="{FF2B5EF4-FFF2-40B4-BE49-F238E27FC236}">
                <a16:creationId xmlns:a16="http://schemas.microsoft.com/office/drawing/2014/main" id="{85D3F819-CDC5-4F53-A71A-57B2C6A9E9EC}"/>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577263" y="548668"/>
            <a:ext cx="1371239" cy="1149710"/>
          </a:xfrm>
          <a:prstGeom prst="rect">
            <a:avLst/>
          </a:prstGeom>
        </p:spPr>
      </p:pic>
      <p:pic>
        <p:nvPicPr>
          <p:cNvPr id="53" name="Picture 52" descr="A picture containing logo&#10;&#10;Description automatically generated">
            <a:extLst>
              <a:ext uri="{FF2B5EF4-FFF2-40B4-BE49-F238E27FC236}">
                <a16:creationId xmlns:a16="http://schemas.microsoft.com/office/drawing/2014/main" id="{7830F45C-C23F-47E1-B78B-071602B47DE2}"/>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502564" y="468101"/>
            <a:ext cx="1069474" cy="1267432"/>
          </a:xfrm>
          <a:prstGeom prst="rect">
            <a:avLst/>
          </a:prstGeom>
        </p:spPr>
      </p:pic>
      <p:sp>
        <p:nvSpPr>
          <p:cNvPr id="56" name="Title 1">
            <a:extLst>
              <a:ext uri="{FF2B5EF4-FFF2-40B4-BE49-F238E27FC236}">
                <a16:creationId xmlns:a16="http://schemas.microsoft.com/office/drawing/2014/main" id="{375285FE-8125-4A91-8710-630895922DE3}"/>
              </a:ext>
            </a:extLst>
          </p:cNvPr>
          <p:cNvSpPr>
            <a:spLocks noGrp="1"/>
          </p:cNvSpPr>
          <p:nvPr>
            <p:ph type="title"/>
          </p:nvPr>
        </p:nvSpPr>
        <p:spPr>
          <a:xfrm>
            <a:off x="608855" y="932318"/>
            <a:ext cx="6475484" cy="2994714"/>
          </a:xfrm>
        </p:spPr>
        <p:txBody>
          <a:bodyPr anchor="b">
            <a:normAutofit/>
          </a:bodyPr>
          <a:lstStyle>
            <a:lvl1pPr algn="l">
              <a:defRPr sz="5846" b="1">
                <a:solidFill>
                  <a:srgbClr val="4472C4"/>
                </a:solidFill>
                <a:latin typeface="DB Ozone X" panose="02000506090000020004" pitchFamily="2" charset="-34"/>
                <a:cs typeface="DB Ozone X" panose="02000506090000020004" pitchFamily="2" charset="-34"/>
              </a:defRPr>
            </a:lvl1pPr>
          </a:lstStyle>
          <a:p>
            <a:r>
              <a:rPr lang="en-US"/>
              <a:t>Click to edit Master title style</a:t>
            </a:r>
          </a:p>
        </p:txBody>
      </p:sp>
      <p:sp>
        <p:nvSpPr>
          <p:cNvPr id="57" name="Text Placeholder 2">
            <a:extLst>
              <a:ext uri="{FF2B5EF4-FFF2-40B4-BE49-F238E27FC236}">
                <a16:creationId xmlns:a16="http://schemas.microsoft.com/office/drawing/2014/main" id="{9ABFF71C-5A2A-4053-9417-9A0529A6C0B6}"/>
              </a:ext>
            </a:extLst>
          </p:cNvPr>
          <p:cNvSpPr>
            <a:spLocks noGrp="1"/>
          </p:cNvSpPr>
          <p:nvPr>
            <p:ph type="body" idx="1" hasCustomPrompt="1"/>
          </p:nvPr>
        </p:nvSpPr>
        <p:spPr>
          <a:xfrm>
            <a:off x="608855" y="4157240"/>
            <a:ext cx="6475484" cy="1574849"/>
          </a:xfrm>
        </p:spPr>
        <p:txBody>
          <a:bodyPr>
            <a:normAutofit/>
          </a:bodyPr>
          <a:lstStyle>
            <a:lvl1pPr marL="0" indent="0" algn="l">
              <a:lnSpc>
                <a:spcPct val="100000"/>
              </a:lnSpc>
              <a:spcBef>
                <a:spcPts val="0"/>
              </a:spcBef>
              <a:buNone/>
              <a:defRPr sz="2126" b="0">
                <a:solidFill>
                  <a:schemeClr val="tx1">
                    <a:lumMod val="65000"/>
                    <a:lumOff val="35000"/>
                  </a:schemeClr>
                </a:solidFill>
                <a:latin typeface="DB Ozone X" panose="02000506090000020004" pitchFamily="2" charset="-34"/>
                <a:cs typeface="DB Ozone X" panose="02000506090000020004" pitchFamily="2" charset="-34"/>
              </a:defRPr>
            </a:lvl1pPr>
            <a:lvl2pPr marL="404988" indent="0">
              <a:buNone/>
              <a:defRPr sz="1772">
                <a:solidFill>
                  <a:schemeClr val="tx1">
                    <a:tint val="75000"/>
                  </a:schemeClr>
                </a:solidFill>
              </a:defRPr>
            </a:lvl2pPr>
            <a:lvl3pPr marL="809976" indent="0">
              <a:buNone/>
              <a:defRPr sz="1594">
                <a:solidFill>
                  <a:schemeClr val="tx1">
                    <a:tint val="75000"/>
                  </a:schemeClr>
                </a:solidFill>
              </a:defRPr>
            </a:lvl3pPr>
            <a:lvl4pPr marL="1214963" indent="0">
              <a:buNone/>
              <a:defRPr sz="1417">
                <a:solidFill>
                  <a:schemeClr val="tx1">
                    <a:tint val="75000"/>
                  </a:schemeClr>
                </a:solidFill>
              </a:defRPr>
            </a:lvl4pPr>
            <a:lvl5pPr marL="1619951" indent="0">
              <a:buNone/>
              <a:defRPr sz="1417">
                <a:solidFill>
                  <a:schemeClr val="tx1">
                    <a:tint val="75000"/>
                  </a:schemeClr>
                </a:solidFill>
              </a:defRPr>
            </a:lvl5pPr>
            <a:lvl6pPr marL="2024939" indent="0">
              <a:buNone/>
              <a:defRPr sz="1417">
                <a:solidFill>
                  <a:schemeClr val="tx1">
                    <a:tint val="75000"/>
                  </a:schemeClr>
                </a:solidFill>
              </a:defRPr>
            </a:lvl6pPr>
            <a:lvl7pPr marL="2429927" indent="0">
              <a:buNone/>
              <a:defRPr sz="1417">
                <a:solidFill>
                  <a:schemeClr val="tx1">
                    <a:tint val="75000"/>
                  </a:schemeClr>
                </a:solidFill>
              </a:defRPr>
            </a:lvl7pPr>
            <a:lvl8pPr marL="2834914" indent="0">
              <a:buNone/>
              <a:defRPr sz="1417">
                <a:solidFill>
                  <a:schemeClr val="tx1">
                    <a:tint val="75000"/>
                  </a:schemeClr>
                </a:solidFill>
              </a:defRPr>
            </a:lvl8pPr>
            <a:lvl9pPr marL="3239902" indent="0">
              <a:buNone/>
              <a:defRPr sz="1417">
                <a:solidFill>
                  <a:schemeClr val="tx1">
                    <a:tint val="75000"/>
                  </a:schemeClr>
                </a:solidFill>
              </a:defRPr>
            </a:lvl9pPr>
          </a:lstStyle>
          <a:p>
            <a:pPr lvl="0"/>
            <a:r>
              <a:rPr lang="th-TH"/>
              <a:t>สถาบันวิจัยแสงซินโครตรอน (องค์การมหาชน) </a:t>
            </a:r>
            <a:endParaRPr lang="en-US"/>
          </a:p>
          <a:p>
            <a:pPr lvl="0"/>
            <a:r>
              <a:rPr lang="en-US"/>
              <a:t>Synchrotron Light Research Institute (Public Organization)</a:t>
            </a:r>
          </a:p>
        </p:txBody>
      </p:sp>
    </p:spTree>
    <p:extLst>
      <p:ext uri="{BB962C8B-B14F-4D97-AF65-F5344CB8AC3E}">
        <p14:creationId xmlns:p14="http://schemas.microsoft.com/office/powerpoint/2010/main" val="598781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9A0C52-6EB2-4E6F-BB48-2F52C815122A}"/>
              </a:ext>
            </a:extLst>
          </p:cNvPr>
          <p:cNvSpPr>
            <a:spLocks noGrp="1"/>
          </p:cNvSpPr>
          <p:nvPr>
            <p:ph idx="1"/>
          </p:nvPr>
        </p:nvSpPr>
        <p:spPr/>
        <p:txBody>
          <a:bodyPr/>
          <a:lstStyle>
            <a:lvl1pPr>
              <a:defRPr b="1">
                <a:latin typeface="DB Ozone X" panose="02000506090000020004" pitchFamily="2" charset="-34"/>
                <a:cs typeface="DB Ozone X" panose="02000506090000020004" pitchFamily="2" charset="-34"/>
              </a:defRPr>
            </a:lvl1pPr>
            <a:lvl2pPr>
              <a:defRPr>
                <a:latin typeface="DB Ozone X" panose="02000506090000020004" pitchFamily="2" charset="-34"/>
                <a:cs typeface="DB Ozone X" panose="02000506090000020004" pitchFamily="2" charset="-34"/>
              </a:defRPr>
            </a:lvl2pPr>
            <a:lvl3pPr>
              <a:defRPr>
                <a:latin typeface="DB Ozone X" panose="02000506090000020004" pitchFamily="2" charset="-34"/>
                <a:cs typeface="DB Ozone X" panose="02000506090000020004" pitchFamily="2" charset="-34"/>
              </a:defRPr>
            </a:lvl3pPr>
            <a:lvl4pPr>
              <a:defRPr>
                <a:latin typeface="DB Ozone X" panose="02000506090000020004" pitchFamily="2" charset="-34"/>
                <a:cs typeface="DB Ozone X" panose="02000506090000020004" pitchFamily="2" charset="-34"/>
              </a:defRPr>
            </a:lvl4pPr>
            <a:lvl5pPr>
              <a:defRPr>
                <a:latin typeface="DB Ozone X" panose="02000506090000020004" pitchFamily="2" charset="-34"/>
                <a:cs typeface="DB Ozone X" panose="02000506090000020004" pitchFamily="2" charset="-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3E3CEA3-599F-498A-AE7A-9574D2AB281E}"/>
              </a:ext>
            </a:extLst>
          </p:cNvPr>
          <p:cNvSpPr>
            <a:spLocks noGrp="1"/>
          </p:cNvSpPr>
          <p:nvPr>
            <p:ph type="sldNum" sz="quarter" idx="12"/>
          </p:nvPr>
        </p:nvSpPr>
        <p:spPr>
          <a:xfrm>
            <a:off x="225507" y="6672697"/>
            <a:ext cx="599911" cy="383297"/>
          </a:xfrm>
        </p:spPr>
        <p:txBody>
          <a:bodyPr/>
          <a:lstStyle>
            <a:lvl1pPr algn="l">
              <a:defRPr/>
            </a:lvl1pPr>
          </a:lstStyle>
          <a:p>
            <a:fld id="{FF44D7DB-A8AA-4D8A-BA1A-2587CE25C819}" type="slidenum">
              <a:rPr lang="en-US" smtClean="0"/>
              <a:pPr/>
              <a:t>‹#›</a:t>
            </a:fld>
            <a:endParaRPr lang="en-US"/>
          </a:p>
        </p:txBody>
      </p:sp>
      <p:sp>
        <p:nvSpPr>
          <p:cNvPr id="41" name="Title 1">
            <a:extLst>
              <a:ext uri="{FF2B5EF4-FFF2-40B4-BE49-F238E27FC236}">
                <a16:creationId xmlns:a16="http://schemas.microsoft.com/office/drawing/2014/main" id="{4F8968DD-DBB3-4A8D-A029-B81C21F9C814}"/>
              </a:ext>
            </a:extLst>
          </p:cNvPr>
          <p:cNvSpPr>
            <a:spLocks noGrp="1"/>
          </p:cNvSpPr>
          <p:nvPr>
            <p:ph type="title"/>
          </p:nvPr>
        </p:nvSpPr>
        <p:spPr>
          <a:xfrm>
            <a:off x="1097745" y="1"/>
            <a:ext cx="9314796" cy="1391534"/>
          </a:xfrm>
        </p:spPr>
        <p:txBody>
          <a:bodyPr/>
          <a:lstStyle>
            <a:lvl1pPr>
              <a:defRPr b="1">
                <a:solidFill>
                  <a:srgbClr val="4472C4"/>
                </a:solidFill>
                <a:latin typeface="DB Ozone X" panose="02000506090000020004" pitchFamily="2" charset="-34"/>
                <a:cs typeface="DB Ozone X" panose="02000506090000020004" pitchFamily="2" charset="-34"/>
              </a:defRPr>
            </a:lvl1pPr>
          </a:lstStyle>
          <a:p>
            <a:r>
              <a:rPr lang="en-US"/>
              <a:t>Click to edit Master title style</a:t>
            </a:r>
          </a:p>
        </p:txBody>
      </p:sp>
      <p:pic>
        <p:nvPicPr>
          <p:cNvPr id="80" name="Graphic 79">
            <a:extLst>
              <a:ext uri="{FF2B5EF4-FFF2-40B4-BE49-F238E27FC236}">
                <a16:creationId xmlns:a16="http://schemas.microsoft.com/office/drawing/2014/main" id="{89C1C7C8-0D0F-46EA-BC22-9E492D75905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80" y="0"/>
            <a:ext cx="970019" cy="2299135"/>
          </a:xfrm>
          <a:prstGeom prst="rect">
            <a:avLst/>
          </a:prstGeom>
        </p:spPr>
      </p:pic>
      <p:cxnSp>
        <p:nvCxnSpPr>
          <p:cNvPr id="14" name="Straight Connector 13">
            <a:extLst>
              <a:ext uri="{FF2B5EF4-FFF2-40B4-BE49-F238E27FC236}">
                <a16:creationId xmlns:a16="http://schemas.microsoft.com/office/drawing/2014/main" id="{C1A75AFE-309A-4A25-A1EC-A99FADC18C74}"/>
              </a:ext>
            </a:extLst>
          </p:cNvPr>
          <p:cNvCxnSpPr>
            <a:cxnSpLocks/>
          </p:cNvCxnSpPr>
          <p:nvPr userDrawn="1"/>
        </p:nvCxnSpPr>
        <p:spPr>
          <a:xfrm>
            <a:off x="1206356" y="1213218"/>
            <a:ext cx="9219408"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7" name="Group 16">
            <a:extLst>
              <a:ext uri="{FF2B5EF4-FFF2-40B4-BE49-F238E27FC236}">
                <a16:creationId xmlns:a16="http://schemas.microsoft.com/office/drawing/2014/main" id="{B4D4402F-C9A7-4404-ADFC-EE0415B0158A}"/>
              </a:ext>
            </a:extLst>
          </p:cNvPr>
          <p:cNvGrpSpPr/>
          <p:nvPr userDrawn="1"/>
        </p:nvGrpSpPr>
        <p:grpSpPr>
          <a:xfrm>
            <a:off x="9273444" y="26691"/>
            <a:ext cx="1398909" cy="726436"/>
            <a:chOff x="9077170" y="118219"/>
            <a:chExt cx="2755355" cy="1207344"/>
          </a:xfrm>
        </p:grpSpPr>
        <p:pic>
          <p:nvPicPr>
            <p:cNvPr id="18" name="Picture 17" descr="A picture containing food, drawing, shirt&#10;&#10;Description automatically generated">
              <a:extLst>
                <a:ext uri="{FF2B5EF4-FFF2-40B4-BE49-F238E27FC236}">
                  <a16:creationId xmlns:a16="http://schemas.microsoft.com/office/drawing/2014/main" id="{FC5BC536-795F-4A2F-99CE-0F963838E952}"/>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19" name="Picture 18" descr="A picture containing logo&#10;&#10;Description automatically generated">
              <a:extLst>
                <a:ext uri="{FF2B5EF4-FFF2-40B4-BE49-F238E27FC236}">
                  <a16:creationId xmlns:a16="http://schemas.microsoft.com/office/drawing/2014/main" id="{25392D44-8BC1-4695-8EE6-1B6AA7477652}"/>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spTree>
    <p:extLst>
      <p:ext uri="{BB962C8B-B14F-4D97-AF65-F5344CB8AC3E}">
        <p14:creationId xmlns:p14="http://schemas.microsoft.com/office/powerpoint/2010/main" val="29774881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9A0C52-6EB2-4E6F-BB48-2F52C815122A}"/>
              </a:ext>
            </a:extLst>
          </p:cNvPr>
          <p:cNvSpPr>
            <a:spLocks noGrp="1"/>
          </p:cNvSpPr>
          <p:nvPr>
            <p:ph idx="1"/>
          </p:nvPr>
        </p:nvSpPr>
        <p:spPr/>
        <p:txBody>
          <a:bodyPr/>
          <a:lstStyle>
            <a:lvl1pPr>
              <a:defRPr b="1">
                <a:latin typeface="DB Ozone X" panose="02000506090000020004" pitchFamily="2" charset="-34"/>
                <a:cs typeface="DB Ozone X" panose="02000506090000020004" pitchFamily="2" charset="-34"/>
              </a:defRPr>
            </a:lvl1pPr>
            <a:lvl2pPr>
              <a:defRPr>
                <a:latin typeface="DB Ozone X" panose="02000506090000020004" pitchFamily="2" charset="-34"/>
                <a:cs typeface="DB Ozone X" panose="02000506090000020004" pitchFamily="2" charset="-34"/>
              </a:defRPr>
            </a:lvl2pPr>
            <a:lvl3pPr>
              <a:defRPr>
                <a:latin typeface="DB Ozone X" panose="02000506090000020004" pitchFamily="2" charset="-34"/>
                <a:cs typeface="DB Ozone X" panose="02000506090000020004" pitchFamily="2" charset="-34"/>
              </a:defRPr>
            </a:lvl3pPr>
            <a:lvl4pPr>
              <a:defRPr>
                <a:latin typeface="DB Ozone X" panose="02000506090000020004" pitchFamily="2" charset="-34"/>
                <a:cs typeface="DB Ozone X" panose="02000506090000020004" pitchFamily="2" charset="-34"/>
              </a:defRPr>
            </a:lvl4pPr>
            <a:lvl5pPr>
              <a:defRPr>
                <a:latin typeface="DB Ozone X" panose="02000506090000020004" pitchFamily="2" charset="-34"/>
                <a:cs typeface="DB Ozone X" panose="02000506090000020004" pitchFamily="2" charset="-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3E3CEA3-599F-498A-AE7A-9574D2AB281E}"/>
              </a:ext>
            </a:extLst>
          </p:cNvPr>
          <p:cNvSpPr>
            <a:spLocks noGrp="1"/>
          </p:cNvSpPr>
          <p:nvPr>
            <p:ph type="sldNum" sz="quarter" idx="12"/>
          </p:nvPr>
        </p:nvSpPr>
        <p:spPr>
          <a:xfrm>
            <a:off x="225507" y="6672697"/>
            <a:ext cx="599911" cy="383297"/>
          </a:xfrm>
        </p:spPr>
        <p:txBody>
          <a:bodyPr/>
          <a:lstStyle>
            <a:lvl1pPr algn="l">
              <a:defRPr/>
            </a:lvl1pPr>
          </a:lstStyle>
          <a:p>
            <a:fld id="{FF44D7DB-A8AA-4D8A-BA1A-2587CE25C819}" type="slidenum">
              <a:rPr lang="en-US" smtClean="0"/>
              <a:pPr/>
              <a:t>‹#›</a:t>
            </a:fld>
            <a:endParaRPr lang="en-US"/>
          </a:p>
        </p:txBody>
      </p:sp>
      <p:sp>
        <p:nvSpPr>
          <p:cNvPr id="41" name="Title 1">
            <a:extLst>
              <a:ext uri="{FF2B5EF4-FFF2-40B4-BE49-F238E27FC236}">
                <a16:creationId xmlns:a16="http://schemas.microsoft.com/office/drawing/2014/main" id="{4F8968DD-DBB3-4A8D-A029-B81C21F9C814}"/>
              </a:ext>
            </a:extLst>
          </p:cNvPr>
          <p:cNvSpPr>
            <a:spLocks noGrp="1"/>
          </p:cNvSpPr>
          <p:nvPr>
            <p:ph type="title"/>
          </p:nvPr>
        </p:nvSpPr>
        <p:spPr>
          <a:xfrm>
            <a:off x="1097745" y="1"/>
            <a:ext cx="9314796" cy="1391534"/>
          </a:xfrm>
        </p:spPr>
        <p:txBody>
          <a:bodyPr/>
          <a:lstStyle>
            <a:lvl1pPr>
              <a:defRPr b="1">
                <a:solidFill>
                  <a:srgbClr val="4472C4"/>
                </a:solidFill>
                <a:latin typeface="DB Ozone X" panose="02000506090000020004" pitchFamily="2" charset="-34"/>
                <a:cs typeface="DB Ozone X" panose="02000506090000020004" pitchFamily="2" charset="-34"/>
              </a:defRPr>
            </a:lvl1pPr>
          </a:lstStyle>
          <a:p>
            <a:r>
              <a:rPr lang="en-US"/>
              <a:t>Click to edit Master title style</a:t>
            </a:r>
          </a:p>
        </p:txBody>
      </p:sp>
      <p:pic>
        <p:nvPicPr>
          <p:cNvPr id="80" name="Graphic 79">
            <a:extLst>
              <a:ext uri="{FF2B5EF4-FFF2-40B4-BE49-F238E27FC236}">
                <a16:creationId xmlns:a16="http://schemas.microsoft.com/office/drawing/2014/main" id="{89C1C7C8-0D0F-46EA-BC22-9E492D75905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80" y="0"/>
            <a:ext cx="970019" cy="2299135"/>
          </a:xfrm>
          <a:prstGeom prst="rect">
            <a:avLst/>
          </a:prstGeom>
        </p:spPr>
      </p:pic>
      <p:grpSp>
        <p:nvGrpSpPr>
          <p:cNvPr id="15" name="Group 14">
            <a:extLst>
              <a:ext uri="{FF2B5EF4-FFF2-40B4-BE49-F238E27FC236}">
                <a16:creationId xmlns:a16="http://schemas.microsoft.com/office/drawing/2014/main" id="{2B8982F5-239E-4913-8754-753FD6B00D83}"/>
              </a:ext>
            </a:extLst>
          </p:cNvPr>
          <p:cNvGrpSpPr/>
          <p:nvPr userDrawn="1"/>
        </p:nvGrpSpPr>
        <p:grpSpPr>
          <a:xfrm>
            <a:off x="9273444" y="26691"/>
            <a:ext cx="1398909" cy="726436"/>
            <a:chOff x="9077170" y="118219"/>
            <a:chExt cx="2755355" cy="1207344"/>
          </a:xfrm>
        </p:grpSpPr>
        <p:pic>
          <p:nvPicPr>
            <p:cNvPr id="16" name="Picture 15" descr="A picture containing food, drawing, shirt&#10;&#10;Description automatically generated">
              <a:extLst>
                <a:ext uri="{FF2B5EF4-FFF2-40B4-BE49-F238E27FC236}">
                  <a16:creationId xmlns:a16="http://schemas.microsoft.com/office/drawing/2014/main" id="{45174B24-91B4-4A60-ABBD-E49789A3FB02}"/>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17" name="Picture 16" descr="A picture containing logo&#10;&#10;Description automatically generated">
              <a:extLst>
                <a:ext uri="{FF2B5EF4-FFF2-40B4-BE49-F238E27FC236}">
                  <a16:creationId xmlns:a16="http://schemas.microsoft.com/office/drawing/2014/main" id="{BA74EB55-2169-4FD0-A77D-C205251D5479}"/>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pic>
        <p:nvPicPr>
          <p:cNvPr id="9" name="Picture 8">
            <a:extLst>
              <a:ext uri="{FF2B5EF4-FFF2-40B4-BE49-F238E27FC236}">
                <a16:creationId xmlns:a16="http://schemas.microsoft.com/office/drawing/2014/main" id="{459829C5-2180-4BE6-9058-36434F35C5AB}"/>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rot="5400000">
            <a:off x="5310897" y="1726314"/>
            <a:ext cx="159757" cy="10817974"/>
          </a:xfrm>
          <a:prstGeom prst="rect">
            <a:avLst/>
          </a:prstGeom>
        </p:spPr>
      </p:pic>
    </p:spTree>
    <p:extLst>
      <p:ext uri="{BB962C8B-B14F-4D97-AF65-F5344CB8AC3E}">
        <p14:creationId xmlns:p14="http://schemas.microsoft.com/office/powerpoint/2010/main" val="11025877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1_Title and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4D726AD-EAA0-46DB-983D-C84B245FA75F}"/>
              </a:ext>
            </a:extLst>
          </p:cNvPr>
          <p:cNvSpPr/>
          <p:nvPr userDrawn="1"/>
        </p:nvSpPr>
        <p:spPr>
          <a:xfrm>
            <a:off x="-7340" y="0"/>
            <a:ext cx="10817975" cy="7199313"/>
          </a:xfrm>
          <a:prstGeom prst="rect">
            <a:avLst/>
          </a:prstGeom>
          <a:gradFill flip="none" rotWithShape="1">
            <a:gsLst>
              <a:gs pos="0">
                <a:schemeClr val="accent6">
                  <a:lumMod val="0"/>
                  <a:lumOff val="100000"/>
                </a:schemeClr>
              </a:gs>
              <a:gs pos="35000">
                <a:schemeClr val="accent6">
                  <a:lumMod val="0"/>
                  <a:lumOff val="100000"/>
                </a:schemeClr>
              </a:gs>
              <a:gs pos="100000">
                <a:schemeClr val="accent6">
                  <a:lumMod val="40000"/>
                  <a:lumOff val="6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H" sz="1594"/>
          </a:p>
        </p:txBody>
      </p:sp>
      <p:sp>
        <p:nvSpPr>
          <p:cNvPr id="3" name="Content Placeholder 2">
            <a:extLst>
              <a:ext uri="{FF2B5EF4-FFF2-40B4-BE49-F238E27FC236}">
                <a16:creationId xmlns:a16="http://schemas.microsoft.com/office/drawing/2014/main" id="{269A0C52-6EB2-4E6F-BB48-2F52C815122A}"/>
              </a:ext>
            </a:extLst>
          </p:cNvPr>
          <p:cNvSpPr>
            <a:spLocks noGrp="1"/>
          </p:cNvSpPr>
          <p:nvPr>
            <p:ph idx="1"/>
          </p:nvPr>
        </p:nvSpPr>
        <p:spPr/>
        <p:txBody>
          <a:bodyPr/>
          <a:lstStyle>
            <a:lvl1pPr>
              <a:defRPr b="1">
                <a:latin typeface="DB Ozone X" panose="02000506090000020004" pitchFamily="2" charset="-34"/>
                <a:cs typeface="DB Ozone X" panose="02000506090000020004" pitchFamily="2" charset="-34"/>
              </a:defRPr>
            </a:lvl1pPr>
            <a:lvl2pPr>
              <a:defRPr>
                <a:latin typeface="DB Ozone X" panose="02000506090000020004" pitchFamily="2" charset="-34"/>
                <a:cs typeface="DB Ozone X" panose="02000506090000020004" pitchFamily="2" charset="-34"/>
              </a:defRPr>
            </a:lvl2pPr>
            <a:lvl3pPr>
              <a:defRPr>
                <a:latin typeface="DB Ozone X" panose="02000506090000020004" pitchFamily="2" charset="-34"/>
                <a:cs typeface="DB Ozone X" panose="02000506090000020004" pitchFamily="2" charset="-34"/>
              </a:defRPr>
            </a:lvl3pPr>
            <a:lvl4pPr>
              <a:defRPr>
                <a:latin typeface="DB Ozone X" panose="02000506090000020004" pitchFamily="2" charset="-34"/>
                <a:cs typeface="DB Ozone X" panose="02000506090000020004" pitchFamily="2" charset="-34"/>
              </a:defRPr>
            </a:lvl4pPr>
            <a:lvl5pPr>
              <a:defRPr>
                <a:latin typeface="DB Ozone X" panose="02000506090000020004" pitchFamily="2" charset="-34"/>
                <a:cs typeface="DB Ozone X" panose="02000506090000020004" pitchFamily="2" charset="-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3E3CEA3-599F-498A-AE7A-9574D2AB281E}"/>
              </a:ext>
            </a:extLst>
          </p:cNvPr>
          <p:cNvSpPr>
            <a:spLocks noGrp="1"/>
          </p:cNvSpPr>
          <p:nvPr>
            <p:ph type="sldNum" sz="quarter" idx="12"/>
          </p:nvPr>
        </p:nvSpPr>
        <p:spPr>
          <a:xfrm>
            <a:off x="225507" y="6672697"/>
            <a:ext cx="599911" cy="383297"/>
          </a:xfrm>
        </p:spPr>
        <p:txBody>
          <a:bodyPr/>
          <a:lstStyle>
            <a:lvl1pPr algn="l">
              <a:defRPr/>
            </a:lvl1pPr>
          </a:lstStyle>
          <a:p>
            <a:fld id="{FF44D7DB-A8AA-4D8A-BA1A-2587CE25C819}" type="slidenum">
              <a:rPr lang="en-US" smtClean="0"/>
              <a:pPr/>
              <a:t>‹#›</a:t>
            </a:fld>
            <a:endParaRPr lang="en-US"/>
          </a:p>
        </p:txBody>
      </p:sp>
      <p:sp>
        <p:nvSpPr>
          <p:cNvPr id="41" name="Title 1">
            <a:extLst>
              <a:ext uri="{FF2B5EF4-FFF2-40B4-BE49-F238E27FC236}">
                <a16:creationId xmlns:a16="http://schemas.microsoft.com/office/drawing/2014/main" id="{4F8968DD-DBB3-4A8D-A029-B81C21F9C814}"/>
              </a:ext>
            </a:extLst>
          </p:cNvPr>
          <p:cNvSpPr>
            <a:spLocks noGrp="1"/>
          </p:cNvSpPr>
          <p:nvPr>
            <p:ph type="title"/>
          </p:nvPr>
        </p:nvSpPr>
        <p:spPr>
          <a:xfrm>
            <a:off x="1097745" y="1"/>
            <a:ext cx="9314796" cy="1391534"/>
          </a:xfrm>
        </p:spPr>
        <p:txBody>
          <a:bodyPr/>
          <a:lstStyle>
            <a:lvl1pPr>
              <a:defRPr b="1">
                <a:solidFill>
                  <a:srgbClr val="4472C4"/>
                </a:solidFill>
                <a:latin typeface="DB Ozone X" panose="02000506090000020004" pitchFamily="2" charset="-34"/>
                <a:cs typeface="DB Ozone X" panose="02000506090000020004" pitchFamily="2" charset="-34"/>
              </a:defRPr>
            </a:lvl1pPr>
          </a:lstStyle>
          <a:p>
            <a:r>
              <a:rPr lang="en-US"/>
              <a:t>Click to edit Master title style</a:t>
            </a:r>
          </a:p>
        </p:txBody>
      </p:sp>
      <p:pic>
        <p:nvPicPr>
          <p:cNvPr id="80" name="Graphic 79">
            <a:extLst>
              <a:ext uri="{FF2B5EF4-FFF2-40B4-BE49-F238E27FC236}">
                <a16:creationId xmlns:a16="http://schemas.microsoft.com/office/drawing/2014/main" id="{89C1C7C8-0D0F-46EA-BC22-9E492D75905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80" y="0"/>
            <a:ext cx="970019" cy="2299135"/>
          </a:xfrm>
          <a:prstGeom prst="rect">
            <a:avLst/>
          </a:prstGeom>
        </p:spPr>
      </p:pic>
      <p:grpSp>
        <p:nvGrpSpPr>
          <p:cNvPr id="15" name="Group 14">
            <a:extLst>
              <a:ext uri="{FF2B5EF4-FFF2-40B4-BE49-F238E27FC236}">
                <a16:creationId xmlns:a16="http://schemas.microsoft.com/office/drawing/2014/main" id="{2B8982F5-239E-4913-8754-753FD6B00D83}"/>
              </a:ext>
            </a:extLst>
          </p:cNvPr>
          <p:cNvGrpSpPr/>
          <p:nvPr userDrawn="1"/>
        </p:nvGrpSpPr>
        <p:grpSpPr>
          <a:xfrm>
            <a:off x="9273444" y="26691"/>
            <a:ext cx="1398909" cy="726436"/>
            <a:chOff x="9077170" y="118219"/>
            <a:chExt cx="2755355" cy="1207344"/>
          </a:xfrm>
        </p:grpSpPr>
        <p:pic>
          <p:nvPicPr>
            <p:cNvPr id="16" name="Picture 15" descr="A picture containing food, drawing, shirt&#10;&#10;Description automatically generated">
              <a:extLst>
                <a:ext uri="{FF2B5EF4-FFF2-40B4-BE49-F238E27FC236}">
                  <a16:creationId xmlns:a16="http://schemas.microsoft.com/office/drawing/2014/main" id="{45174B24-91B4-4A60-ABBD-E49789A3FB02}"/>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17" name="Picture 16" descr="A picture containing logo&#10;&#10;Description automatically generated">
              <a:extLst>
                <a:ext uri="{FF2B5EF4-FFF2-40B4-BE49-F238E27FC236}">
                  <a16:creationId xmlns:a16="http://schemas.microsoft.com/office/drawing/2014/main" id="{BA74EB55-2169-4FD0-A77D-C205251D5479}"/>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spTree>
    <p:extLst>
      <p:ext uri="{BB962C8B-B14F-4D97-AF65-F5344CB8AC3E}">
        <p14:creationId xmlns:p14="http://schemas.microsoft.com/office/powerpoint/2010/main" val="187259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2_Title and Conten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BFDC9BC-DAAD-4DBC-B799-5A31705B0FDA}"/>
              </a:ext>
            </a:extLst>
          </p:cNvPr>
          <p:cNvSpPr/>
          <p:nvPr userDrawn="1"/>
        </p:nvSpPr>
        <p:spPr>
          <a:xfrm>
            <a:off x="-7340" y="0"/>
            <a:ext cx="10817975" cy="7199313"/>
          </a:xfrm>
          <a:prstGeom prst="rect">
            <a:avLst/>
          </a:prstGeom>
          <a:gradFill flip="none" rotWithShape="1">
            <a:gsLst>
              <a:gs pos="0">
                <a:schemeClr val="accent6">
                  <a:lumMod val="0"/>
                  <a:lumOff val="100000"/>
                </a:schemeClr>
              </a:gs>
              <a:gs pos="35000">
                <a:schemeClr val="accent6">
                  <a:lumMod val="0"/>
                  <a:lumOff val="100000"/>
                </a:schemeClr>
              </a:gs>
              <a:gs pos="100000">
                <a:schemeClr val="accent6">
                  <a:lumMod val="40000"/>
                  <a:lumOff val="60000"/>
                  <a:alpha val="6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H" sz="1594"/>
          </a:p>
        </p:txBody>
      </p:sp>
      <p:sp>
        <p:nvSpPr>
          <p:cNvPr id="3" name="Content Placeholder 2">
            <a:extLst>
              <a:ext uri="{FF2B5EF4-FFF2-40B4-BE49-F238E27FC236}">
                <a16:creationId xmlns:a16="http://schemas.microsoft.com/office/drawing/2014/main" id="{269A0C52-6EB2-4E6F-BB48-2F52C815122A}"/>
              </a:ext>
            </a:extLst>
          </p:cNvPr>
          <p:cNvSpPr>
            <a:spLocks noGrp="1"/>
          </p:cNvSpPr>
          <p:nvPr>
            <p:ph idx="1"/>
          </p:nvPr>
        </p:nvSpPr>
        <p:spPr/>
        <p:txBody>
          <a:bodyPr/>
          <a:lstStyle>
            <a:lvl1pPr>
              <a:defRPr b="1">
                <a:latin typeface="DB Ozone X" panose="02000506090000020004" pitchFamily="2" charset="-34"/>
                <a:cs typeface="DB Ozone X" panose="02000506090000020004" pitchFamily="2" charset="-34"/>
              </a:defRPr>
            </a:lvl1pPr>
            <a:lvl2pPr>
              <a:defRPr>
                <a:latin typeface="DB Ozone X" panose="02000506090000020004" pitchFamily="2" charset="-34"/>
                <a:cs typeface="DB Ozone X" panose="02000506090000020004" pitchFamily="2" charset="-34"/>
              </a:defRPr>
            </a:lvl2pPr>
            <a:lvl3pPr>
              <a:defRPr>
                <a:latin typeface="DB Ozone X" panose="02000506090000020004" pitchFamily="2" charset="-34"/>
                <a:cs typeface="DB Ozone X" panose="02000506090000020004" pitchFamily="2" charset="-34"/>
              </a:defRPr>
            </a:lvl3pPr>
            <a:lvl4pPr>
              <a:defRPr>
                <a:latin typeface="DB Ozone X" panose="02000506090000020004" pitchFamily="2" charset="-34"/>
                <a:cs typeface="DB Ozone X" panose="02000506090000020004" pitchFamily="2" charset="-34"/>
              </a:defRPr>
            </a:lvl4pPr>
            <a:lvl5pPr>
              <a:defRPr>
                <a:latin typeface="DB Ozone X" panose="02000506090000020004" pitchFamily="2" charset="-34"/>
                <a:cs typeface="DB Ozone X" panose="02000506090000020004" pitchFamily="2" charset="-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3E3CEA3-599F-498A-AE7A-9574D2AB281E}"/>
              </a:ext>
            </a:extLst>
          </p:cNvPr>
          <p:cNvSpPr>
            <a:spLocks noGrp="1"/>
          </p:cNvSpPr>
          <p:nvPr>
            <p:ph type="sldNum" sz="quarter" idx="12"/>
          </p:nvPr>
        </p:nvSpPr>
        <p:spPr>
          <a:xfrm>
            <a:off x="225507" y="6672697"/>
            <a:ext cx="599911" cy="383297"/>
          </a:xfrm>
        </p:spPr>
        <p:txBody>
          <a:bodyPr/>
          <a:lstStyle>
            <a:lvl1pPr algn="l">
              <a:defRPr/>
            </a:lvl1pPr>
          </a:lstStyle>
          <a:p>
            <a:fld id="{FF44D7DB-A8AA-4D8A-BA1A-2587CE25C819}" type="slidenum">
              <a:rPr lang="en-US" smtClean="0"/>
              <a:pPr/>
              <a:t>‹#›</a:t>
            </a:fld>
            <a:endParaRPr lang="en-US"/>
          </a:p>
        </p:txBody>
      </p:sp>
      <p:sp>
        <p:nvSpPr>
          <p:cNvPr id="41" name="Title 1">
            <a:extLst>
              <a:ext uri="{FF2B5EF4-FFF2-40B4-BE49-F238E27FC236}">
                <a16:creationId xmlns:a16="http://schemas.microsoft.com/office/drawing/2014/main" id="{4F8968DD-DBB3-4A8D-A029-B81C21F9C814}"/>
              </a:ext>
            </a:extLst>
          </p:cNvPr>
          <p:cNvSpPr>
            <a:spLocks noGrp="1"/>
          </p:cNvSpPr>
          <p:nvPr>
            <p:ph type="title"/>
          </p:nvPr>
        </p:nvSpPr>
        <p:spPr>
          <a:xfrm>
            <a:off x="1097745" y="1"/>
            <a:ext cx="9314796" cy="1391534"/>
          </a:xfrm>
        </p:spPr>
        <p:txBody>
          <a:bodyPr/>
          <a:lstStyle>
            <a:lvl1pPr>
              <a:defRPr b="1">
                <a:solidFill>
                  <a:srgbClr val="4472C4"/>
                </a:solidFill>
                <a:latin typeface="DB Ozone X" panose="02000506090000020004" pitchFamily="2" charset="-34"/>
                <a:cs typeface="DB Ozone X" panose="02000506090000020004" pitchFamily="2" charset="-34"/>
              </a:defRPr>
            </a:lvl1pPr>
          </a:lstStyle>
          <a:p>
            <a:r>
              <a:rPr lang="en-US"/>
              <a:t>Click to edit Master title style</a:t>
            </a:r>
          </a:p>
        </p:txBody>
      </p:sp>
      <p:pic>
        <p:nvPicPr>
          <p:cNvPr id="80" name="Graphic 79">
            <a:extLst>
              <a:ext uri="{FF2B5EF4-FFF2-40B4-BE49-F238E27FC236}">
                <a16:creationId xmlns:a16="http://schemas.microsoft.com/office/drawing/2014/main" id="{89C1C7C8-0D0F-46EA-BC22-9E492D75905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80" y="0"/>
            <a:ext cx="970019" cy="2299135"/>
          </a:xfrm>
          <a:prstGeom prst="rect">
            <a:avLst/>
          </a:prstGeom>
        </p:spPr>
      </p:pic>
      <p:grpSp>
        <p:nvGrpSpPr>
          <p:cNvPr id="15" name="Group 14">
            <a:extLst>
              <a:ext uri="{FF2B5EF4-FFF2-40B4-BE49-F238E27FC236}">
                <a16:creationId xmlns:a16="http://schemas.microsoft.com/office/drawing/2014/main" id="{2B8982F5-239E-4913-8754-753FD6B00D83}"/>
              </a:ext>
            </a:extLst>
          </p:cNvPr>
          <p:cNvGrpSpPr/>
          <p:nvPr userDrawn="1"/>
        </p:nvGrpSpPr>
        <p:grpSpPr>
          <a:xfrm>
            <a:off x="9273444" y="26691"/>
            <a:ext cx="1398909" cy="726436"/>
            <a:chOff x="9077170" y="118219"/>
            <a:chExt cx="2755355" cy="1207344"/>
          </a:xfrm>
        </p:grpSpPr>
        <p:pic>
          <p:nvPicPr>
            <p:cNvPr id="16" name="Picture 15" descr="A picture containing food, drawing, shirt&#10;&#10;Description automatically generated">
              <a:extLst>
                <a:ext uri="{FF2B5EF4-FFF2-40B4-BE49-F238E27FC236}">
                  <a16:creationId xmlns:a16="http://schemas.microsoft.com/office/drawing/2014/main" id="{45174B24-91B4-4A60-ABBD-E49789A3FB02}"/>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17" name="Picture 16" descr="A picture containing logo&#10;&#10;Description automatically generated">
              <a:extLst>
                <a:ext uri="{FF2B5EF4-FFF2-40B4-BE49-F238E27FC236}">
                  <a16:creationId xmlns:a16="http://schemas.microsoft.com/office/drawing/2014/main" id="{BA74EB55-2169-4FD0-A77D-C205251D5479}"/>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spTree>
    <p:extLst>
      <p:ext uri="{BB962C8B-B14F-4D97-AF65-F5344CB8AC3E}">
        <p14:creationId xmlns:p14="http://schemas.microsoft.com/office/powerpoint/2010/main" val="3093194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20000" y="360000"/>
            <a:ext cx="8820000" cy="720000"/>
          </a:xfrm>
        </p:spPr>
        <p:txBody>
          <a:bodyPr anchor="t">
            <a:normAutofit/>
          </a:bodyPr>
          <a:lstStyle>
            <a:lvl1pPr>
              <a:defRPr sz="2800">
                <a:solidFill>
                  <a:schemeClr val="tx1">
                    <a:lumMod val="65000"/>
                    <a:lumOff val="35000"/>
                  </a:schemeClr>
                </a:solidFill>
                <a:latin typeface="Kanit Medium" panose="00000600000000000000" pitchFamily="2" charset="-34"/>
                <a:cs typeface="Kanit Medium" panose="00000600000000000000" pitchFamily="2" charset="-34"/>
              </a:defRPr>
            </a:lvl1pPr>
          </a:lstStyle>
          <a:p>
            <a:r>
              <a:rPr lang="en-US"/>
              <a:t>Click to edit Master title style</a:t>
            </a:r>
          </a:p>
        </p:txBody>
      </p:sp>
      <p:sp>
        <p:nvSpPr>
          <p:cNvPr id="3" name="Content Placeholder 2"/>
          <p:cNvSpPr>
            <a:spLocks noGrp="1"/>
          </p:cNvSpPr>
          <p:nvPr>
            <p:ph idx="1"/>
          </p:nvPr>
        </p:nvSpPr>
        <p:spPr>
          <a:xfrm>
            <a:off x="539881" y="1440000"/>
            <a:ext cx="9720000" cy="4860000"/>
          </a:xfrm>
        </p:spPr>
        <p:txBody>
          <a:bodyPr>
            <a:normAutofit/>
          </a:bodyPr>
          <a:lstStyle>
            <a:lvl1pPr indent="-216000">
              <a:lnSpc>
                <a:spcPct val="150000"/>
              </a:lnSpc>
              <a:spcBef>
                <a:spcPts val="0"/>
              </a:spcBef>
              <a:defRPr sz="1800">
                <a:solidFill>
                  <a:schemeClr val="tx1">
                    <a:lumMod val="65000"/>
                    <a:lumOff val="35000"/>
                  </a:schemeClr>
                </a:solidFill>
              </a:defRPr>
            </a:lvl1pPr>
            <a:lvl2pPr indent="-216000">
              <a:lnSpc>
                <a:spcPct val="150000"/>
              </a:lnSpc>
              <a:spcBef>
                <a:spcPts val="0"/>
              </a:spcBef>
              <a:defRPr sz="1600">
                <a:solidFill>
                  <a:schemeClr val="tx1">
                    <a:lumMod val="65000"/>
                    <a:lumOff val="35000"/>
                  </a:schemeClr>
                </a:solidFill>
              </a:defRPr>
            </a:lvl2pPr>
            <a:lvl3pPr indent="-216000">
              <a:lnSpc>
                <a:spcPct val="150000"/>
              </a:lnSpc>
              <a:spcBef>
                <a:spcPts val="0"/>
              </a:spcBef>
              <a:defRPr sz="1400">
                <a:solidFill>
                  <a:schemeClr val="tx1">
                    <a:lumMod val="65000"/>
                    <a:lumOff val="35000"/>
                  </a:schemeClr>
                </a:solidFill>
              </a:defRPr>
            </a:lvl3pPr>
            <a:lvl4pPr indent="-216000">
              <a:lnSpc>
                <a:spcPct val="150000"/>
              </a:lnSpc>
              <a:spcBef>
                <a:spcPts val="0"/>
              </a:spcBef>
              <a:defRPr sz="1200">
                <a:solidFill>
                  <a:schemeClr val="tx1">
                    <a:lumMod val="65000"/>
                    <a:lumOff val="35000"/>
                  </a:schemeClr>
                </a:solidFill>
              </a:defRPr>
            </a:lvl4pPr>
            <a:lvl5pPr indent="-216000">
              <a:lnSpc>
                <a:spcPct val="150000"/>
              </a:lnSpc>
              <a:spcBef>
                <a:spcPts val="0"/>
              </a:spcBef>
              <a:defRPr sz="1200">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728000" y="6768000"/>
            <a:ext cx="1260000" cy="288000"/>
          </a:xfrm>
        </p:spPr>
        <p:txBody>
          <a:bodyPr anchor="b"/>
          <a:lstStyle>
            <a:lvl1pPr>
              <a:defRPr sz="900">
                <a:latin typeface="Kanit" panose="00000500000000000000" pitchFamily="2" charset="-34"/>
                <a:cs typeface="Kanit" panose="00000500000000000000" pitchFamily="2" charset="-34"/>
              </a:defRPr>
            </a:lvl1pPr>
          </a:lstStyle>
          <a:p>
            <a:r>
              <a:rPr lang="th-TH"/>
              <a:t>14 พฤศจิกายน 2562</a:t>
            </a:r>
            <a:endParaRPr lang="en-AU"/>
          </a:p>
        </p:txBody>
      </p:sp>
      <p:sp>
        <p:nvSpPr>
          <p:cNvPr id="5" name="Footer Placeholder 4"/>
          <p:cNvSpPr>
            <a:spLocks noGrp="1"/>
          </p:cNvSpPr>
          <p:nvPr>
            <p:ph type="ftr" sz="quarter" idx="11"/>
          </p:nvPr>
        </p:nvSpPr>
        <p:spPr>
          <a:xfrm>
            <a:off x="3059999" y="6763668"/>
            <a:ext cx="6948000" cy="288000"/>
          </a:xfrm>
          <a:prstGeom prst="rect">
            <a:avLst/>
          </a:prstGeom>
        </p:spPr>
        <p:txBody>
          <a:bodyPr anchor="b"/>
          <a:lstStyle>
            <a:lvl1pPr>
              <a:defRPr sz="900">
                <a:latin typeface="Kanit" panose="00000500000000000000" pitchFamily="2" charset="-34"/>
                <a:cs typeface="Kanit" panose="00000500000000000000" pitchFamily="2" charset="-34"/>
              </a:defRPr>
            </a:lvl1pPr>
          </a:lstStyle>
          <a:p>
            <a:r>
              <a:rPr lang="en-US"/>
              <a:t>SLRI Executive Board 20200828</a:t>
            </a:r>
            <a:endParaRPr lang="en-AU"/>
          </a:p>
        </p:txBody>
      </p:sp>
      <p:sp>
        <p:nvSpPr>
          <p:cNvPr id="6" name="Slide Number Placeholder 5"/>
          <p:cNvSpPr>
            <a:spLocks noGrp="1"/>
          </p:cNvSpPr>
          <p:nvPr>
            <p:ph type="sldNum" sz="quarter" idx="12"/>
          </p:nvPr>
        </p:nvSpPr>
        <p:spPr>
          <a:xfrm>
            <a:off x="10080000" y="6768000"/>
            <a:ext cx="540000" cy="288000"/>
          </a:xfrm>
        </p:spPr>
        <p:txBody>
          <a:bodyPr anchor="b"/>
          <a:lstStyle>
            <a:lvl1pPr>
              <a:defRPr sz="900">
                <a:latin typeface="Kanit" panose="00000500000000000000" pitchFamily="2" charset="-34"/>
                <a:cs typeface="Kanit" panose="00000500000000000000" pitchFamily="2" charset="-34"/>
              </a:defRPr>
            </a:lvl1pPr>
          </a:lstStyle>
          <a:p>
            <a:fld id="{31F5E970-DE9E-4D2F-89D2-A262AB905C83}" type="slidenum">
              <a:rPr lang="en-AU" smtClean="0"/>
              <a:pPr/>
              <a:t>‹#›</a:t>
            </a:fld>
            <a:endParaRPr lang="en-AU"/>
          </a:p>
        </p:txBody>
      </p:sp>
      <p:sp>
        <p:nvSpPr>
          <p:cNvPr id="12" name="Rectangle 11">
            <a:extLst>
              <a:ext uri="{FF2B5EF4-FFF2-40B4-BE49-F238E27FC236}">
                <a16:creationId xmlns:a16="http://schemas.microsoft.com/office/drawing/2014/main" id="{AE2A0FC7-499F-46E0-B31E-99AD0682064C}"/>
              </a:ext>
            </a:extLst>
          </p:cNvPr>
          <p:cNvSpPr/>
          <p:nvPr userDrawn="1"/>
        </p:nvSpPr>
        <p:spPr>
          <a:xfrm>
            <a:off x="10367957" y="7056000"/>
            <a:ext cx="431662" cy="144000"/>
          </a:xfrm>
          <a:prstGeom prst="rect">
            <a:avLst/>
          </a:prstGeom>
          <a:solidFill>
            <a:srgbClr val="00A3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3" name="Parallelogram 12">
            <a:extLst>
              <a:ext uri="{FF2B5EF4-FFF2-40B4-BE49-F238E27FC236}">
                <a16:creationId xmlns:a16="http://schemas.microsoft.com/office/drawing/2014/main" id="{A301FAFF-7216-4D94-88F5-F90F71770D4B}"/>
              </a:ext>
            </a:extLst>
          </p:cNvPr>
          <p:cNvSpPr/>
          <p:nvPr userDrawn="1"/>
        </p:nvSpPr>
        <p:spPr>
          <a:xfrm>
            <a:off x="1620001" y="7056000"/>
            <a:ext cx="9000000" cy="143313"/>
          </a:xfrm>
          <a:prstGeom prst="parallelogram">
            <a:avLst>
              <a:gd name="adj" fmla="val 73680"/>
            </a:avLst>
          </a:prstGeom>
          <a:gradFill>
            <a:gsLst>
              <a:gs pos="0">
                <a:srgbClr val="C4D600"/>
              </a:gs>
              <a:gs pos="100000">
                <a:srgbClr val="00A3E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5" name="Rectangle 14">
            <a:extLst>
              <a:ext uri="{FF2B5EF4-FFF2-40B4-BE49-F238E27FC236}">
                <a16:creationId xmlns:a16="http://schemas.microsoft.com/office/drawing/2014/main" id="{C1A75057-8D39-4281-8B3D-5964B60ECE9C}"/>
              </a:ext>
            </a:extLst>
          </p:cNvPr>
          <p:cNvSpPr/>
          <p:nvPr userDrawn="1"/>
        </p:nvSpPr>
        <p:spPr>
          <a:xfrm>
            <a:off x="1799763" y="0"/>
            <a:ext cx="900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rtlCol="0" anchor="ctr"/>
          <a:lstStyle/>
          <a:p>
            <a:pPr algn="l"/>
            <a:r>
              <a:rPr lang="en-US" sz="800">
                <a:gradFill>
                  <a:gsLst>
                    <a:gs pos="100000">
                      <a:srgbClr val="00A3E0">
                        <a:alpha val="80000"/>
                      </a:srgbClr>
                    </a:gs>
                    <a:gs pos="0">
                      <a:srgbClr val="C4D600">
                        <a:alpha val="80000"/>
                      </a:srgbClr>
                    </a:gs>
                  </a:gsLst>
                  <a:lin ang="0" scaled="0"/>
                </a:gradFill>
                <a:effectLst/>
                <a:latin typeface="Kanit" panose="00000500000000000000" pitchFamily="2" charset="-34"/>
                <a:cs typeface="Kanit" panose="00000500000000000000" pitchFamily="2" charset="-34"/>
              </a:rPr>
              <a:t>SYNCHROTRON LIGHT RESEARCH INSTITUTE (PUBLIC ORGANIZATION) | THAILAND</a:t>
            </a:r>
            <a:endParaRPr lang="en-AU" sz="800">
              <a:gradFill>
                <a:gsLst>
                  <a:gs pos="100000">
                    <a:srgbClr val="00A3E0">
                      <a:alpha val="80000"/>
                    </a:srgbClr>
                  </a:gs>
                  <a:gs pos="0">
                    <a:srgbClr val="C4D600">
                      <a:alpha val="80000"/>
                    </a:srgbClr>
                  </a:gs>
                </a:gsLst>
                <a:lin ang="0" scaled="0"/>
              </a:gradFill>
              <a:effectLst/>
              <a:latin typeface="Kanit" panose="00000500000000000000" pitchFamily="2" charset="-34"/>
              <a:cs typeface="Kanit" panose="00000500000000000000" pitchFamily="2" charset="-34"/>
            </a:endParaRPr>
          </a:p>
        </p:txBody>
      </p:sp>
      <p:sp>
        <p:nvSpPr>
          <p:cNvPr id="19" name="Parallelogram 18">
            <a:extLst>
              <a:ext uri="{FF2B5EF4-FFF2-40B4-BE49-F238E27FC236}">
                <a16:creationId xmlns:a16="http://schemas.microsoft.com/office/drawing/2014/main" id="{2DD479F3-51C5-46ED-9DCE-E6F379307598}"/>
              </a:ext>
            </a:extLst>
          </p:cNvPr>
          <p:cNvSpPr>
            <a:spLocks noChangeAspect="1"/>
          </p:cNvSpPr>
          <p:nvPr userDrawn="1"/>
        </p:nvSpPr>
        <p:spPr>
          <a:xfrm>
            <a:off x="76126" y="81266"/>
            <a:ext cx="1080000" cy="540000"/>
          </a:xfrm>
          <a:prstGeom prst="parallelogram">
            <a:avLst>
              <a:gd name="adj" fmla="val 73680"/>
            </a:avLst>
          </a:prstGeom>
          <a:solidFill>
            <a:srgbClr val="888B8D">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 name="Parallelogram 19">
            <a:extLst>
              <a:ext uri="{FF2B5EF4-FFF2-40B4-BE49-F238E27FC236}">
                <a16:creationId xmlns:a16="http://schemas.microsoft.com/office/drawing/2014/main" id="{50C45FDA-8267-4A52-9B09-1E6F01F269D5}"/>
              </a:ext>
            </a:extLst>
          </p:cNvPr>
          <p:cNvSpPr/>
          <p:nvPr userDrawn="1"/>
        </p:nvSpPr>
        <p:spPr>
          <a:xfrm>
            <a:off x="611531" y="-10427"/>
            <a:ext cx="1080000" cy="540000"/>
          </a:xfrm>
          <a:prstGeom prst="parallelogram">
            <a:avLst>
              <a:gd name="adj" fmla="val 73680"/>
            </a:avLst>
          </a:prstGeom>
          <a:solidFill>
            <a:srgbClr val="00A3E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1" name="Parallelogram 20">
            <a:extLst>
              <a:ext uri="{FF2B5EF4-FFF2-40B4-BE49-F238E27FC236}">
                <a16:creationId xmlns:a16="http://schemas.microsoft.com/office/drawing/2014/main" id="{9AA7F0E8-AA79-4E84-BEDB-0297DE81390D}"/>
              </a:ext>
            </a:extLst>
          </p:cNvPr>
          <p:cNvSpPr/>
          <p:nvPr userDrawn="1"/>
        </p:nvSpPr>
        <p:spPr>
          <a:xfrm>
            <a:off x="0" y="418406"/>
            <a:ext cx="1080000" cy="540000"/>
          </a:xfrm>
          <a:prstGeom prst="parallelogram">
            <a:avLst>
              <a:gd name="adj" fmla="val 73680"/>
            </a:avLst>
          </a:prstGeom>
          <a:solidFill>
            <a:srgbClr val="C4D6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8" name="รูปภาพ 7">
            <a:extLst>
              <a:ext uri="{FF2B5EF4-FFF2-40B4-BE49-F238E27FC236}">
                <a16:creationId xmlns:a16="http://schemas.microsoft.com/office/drawing/2014/main" id="{0FCAE429-A131-47A6-857C-DBC1EBD0B4E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1257" y="6609905"/>
            <a:ext cx="1483560" cy="530756"/>
          </a:xfrm>
          <a:prstGeom prst="rect">
            <a:avLst/>
          </a:prstGeom>
        </p:spPr>
      </p:pic>
    </p:spTree>
    <p:extLst>
      <p:ext uri="{BB962C8B-B14F-4D97-AF65-F5344CB8AC3E}">
        <p14:creationId xmlns:p14="http://schemas.microsoft.com/office/powerpoint/2010/main" val="32657317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9A0C52-6EB2-4E6F-BB48-2F52C815122A}"/>
              </a:ext>
            </a:extLst>
          </p:cNvPr>
          <p:cNvSpPr>
            <a:spLocks noGrp="1"/>
          </p:cNvSpPr>
          <p:nvPr>
            <p:ph idx="1"/>
          </p:nvPr>
        </p:nvSpPr>
        <p:spPr/>
        <p:txBody>
          <a:bodyPr/>
          <a:lstStyle>
            <a:lvl1pPr>
              <a:defRPr b="1">
                <a:latin typeface="DB Ozone X" panose="02000506090000020004" pitchFamily="2" charset="-34"/>
                <a:cs typeface="DB Ozone X" panose="02000506090000020004" pitchFamily="2" charset="-34"/>
              </a:defRPr>
            </a:lvl1pPr>
            <a:lvl2pPr>
              <a:defRPr>
                <a:latin typeface="DB Ozone X" panose="02000506090000020004" pitchFamily="2" charset="-34"/>
                <a:cs typeface="DB Ozone X" panose="02000506090000020004" pitchFamily="2" charset="-34"/>
              </a:defRPr>
            </a:lvl2pPr>
            <a:lvl3pPr>
              <a:defRPr>
                <a:latin typeface="DB Ozone X" panose="02000506090000020004" pitchFamily="2" charset="-34"/>
                <a:cs typeface="DB Ozone X" panose="02000506090000020004" pitchFamily="2" charset="-34"/>
              </a:defRPr>
            </a:lvl3pPr>
            <a:lvl4pPr>
              <a:defRPr>
                <a:latin typeface="DB Ozone X" panose="02000506090000020004" pitchFamily="2" charset="-34"/>
                <a:cs typeface="DB Ozone X" panose="02000506090000020004" pitchFamily="2" charset="-34"/>
              </a:defRPr>
            </a:lvl4pPr>
            <a:lvl5pPr>
              <a:defRPr>
                <a:latin typeface="DB Ozone X" panose="02000506090000020004" pitchFamily="2" charset="-34"/>
                <a:cs typeface="DB Ozone X" panose="02000506090000020004" pitchFamily="2" charset="-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3E3CEA3-599F-498A-AE7A-9574D2AB281E}"/>
              </a:ext>
            </a:extLst>
          </p:cNvPr>
          <p:cNvSpPr>
            <a:spLocks noGrp="1"/>
          </p:cNvSpPr>
          <p:nvPr>
            <p:ph type="sldNum" sz="quarter" idx="12"/>
          </p:nvPr>
        </p:nvSpPr>
        <p:spPr>
          <a:xfrm>
            <a:off x="225507" y="6672697"/>
            <a:ext cx="599911" cy="383297"/>
          </a:xfrm>
        </p:spPr>
        <p:txBody>
          <a:bodyPr/>
          <a:lstStyle>
            <a:lvl1pPr algn="l">
              <a:defRPr/>
            </a:lvl1pPr>
          </a:lstStyle>
          <a:p>
            <a:fld id="{FF44D7DB-A8AA-4D8A-BA1A-2587CE25C819}" type="slidenum">
              <a:rPr lang="en-US" smtClean="0"/>
              <a:pPr/>
              <a:t>‹#›</a:t>
            </a:fld>
            <a:endParaRPr lang="en-US"/>
          </a:p>
        </p:txBody>
      </p:sp>
      <p:sp>
        <p:nvSpPr>
          <p:cNvPr id="41" name="Title 1">
            <a:extLst>
              <a:ext uri="{FF2B5EF4-FFF2-40B4-BE49-F238E27FC236}">
                <a16:creationId xmlns:a16="http://schemas.microsoft.com/office/drawing/2014/main" id="{4F8968DD-DBB3-4A8D-A029-B81C21F9C814}"/>
              </a:ext>
            </a:extLst>
          </p:cNvPr>
          <p:cNvSpPr>
            <a:spLocks noGrp="1"/>
          </p:cNvSpPr>
          <p:nvPr>
            <p:ph type="title"/>
          </p:nvPr>
        </p:nvSpPr>
        <p:spPr>
          <a:xfrm>
            <a:off x="1097745" y="1"/>
            <a:ext cx="9314796" cy="1391534"/>
          </a:xfrm>
        </p:spPr>
        <p:txBody>
          <a:bodyPr/>
          <a:lstStyle>
            <a:lvl1pPr>
              <a:defRPr b="1">
                <a:solidFill>
                  <a:srgbClr val="4472C4"/>
                </a:solidFill>
                <a:latin typeface="DB Ozone X" panose="02000506090000020004" pitchFamily="2" charset="-34"/>
                <a:cs typeface="DB Ozone X" panose="02000506090000020004" pitchFamily="2" charset="-34"/>
              </a:defRPr>
            </a:lvl1pPr>
          </a:lstStyle>
          <a:p>
            <a:r>
              <a:rPr lang="en-US"/>
              <a:t>Click to edit Master title style</a:t>
            </a:r>
          </a:p>
        </p:txBody>
      </p:sp>
      <p:grpSp>
        <p:nvGrpSpPr>
          <p:cNvPr id="83" name="Group 82">
            <a:extLst>
              <a:ext uri="{FF2B5EF4-FFF2-40B4-BE49-F238E27FC236}">
                <a16:creationId xmlns:a16="http://schemas.microsoft.com/office/drawing/2014/main" id="{0BEFC0F3-611F-41C0-85D9-09BB874B8D12}"/>
              </a:ext>
            </a:extLst>
          </p:cNvPr>
          <p:cNvGrpSpPr/>
          <p:nvPr userDrawn="1"/>
        </p:nvGrpSpPr>
        <p:grpSpPr>
          <a:xfrm>
            <a:off x="9273444" y="26691"/>
            <a:ext cx="1398909" cy="726436"/>
            <a:chOff x="9077170" y="118219"/>
            <a:chExt cx="2755355" cy="1207344"/>
          </a:xfrm>
        </p:grpSpPr>
        <p:pic>
          <p:nvPicPr>
            <p:cNvPr id="81" name="Picture 80" descr="A picture containing food, drawing, shirt&#10;&#10;Description automatically generated">
              <a:extLst>
                <a:ext uri="{FF2B5EF4-FFF2-40B4-BE49-F238E27FC236}">
                  <a16:creationId xmlns:a16="http://schemas.microsoft.com/office/drawing/2014/main" id="{08A5665B-E0C4-40E8-AC37-1475E7A4FDA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82" name="Picture 81" descr="A picture containing logo&#10;&#10;Description automatically generated">
              <a:extLst>
                <a:ext uri="{FF2B5EF4-FFF2-40B4-BE49-F238E27FC236}">
                  <a16:creationId xmlns:a16="http://schemas.microsoft.com/office/drawing/2014/main" id="{4A3A1260-7E17-463A-9D46-D88BA796379B}"/>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pic>
        <p:nvPicPr>
          <p:cNvPr id="4" name="Graphic 3">
            <a:extLst>
              <a:ext uri="{FF2B5EF4-FFF2-40B4-BE49-F238E27FC236}">
                <a16:creationId xmlns:a16="http://schemas.microsoft.com/office/drawing/2014/main" id="{58F2C345-DF1E-49A9-9A95-A5EE364720F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rot="5400000">
            <a:off x="325007" y="246617"/>
            <a:ext cx="848493" cy="355261"/>
          </a:xfrm>
          <a:prstGeom prst="rect">
            <a:avLst/>
          </a:prstGeom>
        </p:spPr>
      </p:pic>
    </p:spTree>
    <p:extLst>
      <p:ext uri="{BB962C8B-B14F-4D97-AF65-F5344CB8AC3E}">
        <p14:creationId xmlns:p14="http://schemas.microsoft.com/office/powerpoint/2010/main" val="22282269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4_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69A0C52-6EB2-4E6F-BB48-2F52C815122A}"/>
              </a:ext>
            </a:extLst>
          </p:cNvPr>
          <p:cNvSpPr>
            <a:spLocks noGrp="1"/>
          </p:cNvSpPr>
          <p:nvPr>
            <p:ph idx="1"/>
          </p:nvPr>
        </p:nvSpPr>
        <p:spPr/>
        <p:txBody>
          <a:bodyPr/>
          <a:lstStyle>
            <a:lvl1pPr>
              <a:defRPr b="1">
                <a:latin typeface="DB Ozone X" panose="02000506090000020004" pitchFamily="2" charset="-34"/>
                <a:cs typeface="DB Ozone X" panose="02000506090000020004" pitchFamily="2" charset="-34"/>
              </a:defRPr>
            </a:lvl1pPr>
            <a:lvl2pPr>
              <a:defRPr>
                <a:latin typeface="DB Ozone X" panose="02000506090000020004" pitchFamily="2" charset="-34"/>
                <a:cs typeface="DB Ozone X" panose="02000506090000020004" pitchFamily="2" charset="-34"/>
              </a:defRPr>
            </a:lvl2pPr>
            <a:lvl3pPr>
              <a:defRPr>
                <a:latin typeface="DB Ozone X" panose="02000506090000020004" pitchFamily="2" charset="-34"/>
                <a:cs typeface="DB Ozone X" panose="02000506090000020004" pitchFamily="2" charset="-34"/>
              </a:defRPr>
            </a:lvl3pPr>
            <a:lvl4pPr>
              <a:defRPr>
                <a:latin typeface="DB Ozone X" panose="02000506090000020004" pitchFamily="2" charset="-34"/>
                <a:cs typeface="DB Ozone X" panose="02000506090000020004" pitchFamily="2" charset="-34"/>
              </a:defRPr>
            </a:lvl4pPr>
            <a:lvl5pPr>
              <a:defRPr>
                <a:latin typeface="DB Ozone X" panose="02000506090000020004" pitchFamily="2" charset="-34"/>
                <a:cs typeface="DB Ozone X" panose="02000506090000020004" pitchFamily="2" charset="-34"/>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63E3CEA3-599F-498A-AE7A-9574D2AB281E}"/>
              </a:ext>
            </a:extLst>
          </p:cNvPr>
          <p:cNvSpPr>
            <a:spLocks noGrp="1"/>
          </p:cNvSpPr>
          <p:nvPr>
            <p:ph type="sldNum" sz="quarter" idx="12"/>
          </p:nvPr>
        </p:nvSpPr>
        <p:spPr>
          <a:xfrm>
            <a:off x="225507" y="6672697"/>
            <a:ext cx="599911" cy="383297"/>
          </a:xfrm>
        </p:spPr>
        <p:txBody>
          <a:bodyPr/>
          <a:lstStyle>
            <a:lvl1pPr algn="l">
              <a:defRPr/>
            </a:lvl1pPr>
          </a:lstStyle>
          <a:p>
            <a:fld id="{FF44D7DB-A8AA-4D8A-BA1A-2587CE25C819}" type="slidenum">
              <a:rPr lang="en-US" smtClean="0"/>
              <a:pPr/>
              <a:t>‹#›</a:t>
            </a:fld>
            <a:endParaRPr lang="en-US"/>
          </a:p>
        </p:txBody>
      </p:sp>
      <p:sp>
        <p:nvSpPr>
          <p:cNvPr id="41" name="Title 1">
            <a:extLst>
              <a:ext uri="{FF2B5EF4-FFF2-40B4-BE49-F238E27FC236}">
                <a16:creationId xmlns:a16="http://schemas.microsoft.com/office/drawing/2014/main" id="{4F8968DD-DBB3-4A8D-A029-B81C21F9C814}"/>
              </a:ext>
            </a:extLst>
          </p:cNvPr>
          <p:cNvSpPr>
            <a:spLocks noGrp="1"/>
          </p:cNvSpPr>
          <p:nvPr>
            <p:ph type="title"/>
          </p:nvPr>
        </p:nvSpPr>
        <p:spPr>
          <a:xfrm>
            <a:off x="1097745" y="1"/>
            <a:ext cx="9314796" cy="1389136"/>
          </a:xfrm>
        </p:spPr>
        <p:txBody>
          <a:bodyPr/>
          <a:lstStyle>
            <a:lvl1pPr>
              <a:defRPr b="1">
                <a:solidFill>
                  <a:srgbClr val="4472C4"/>
                </a:solidFill>
                <a:latin typeface="DB Ozone X" panose="02000506090000020004" pitchFamily="2" charset="-34"/>
                <a:cs typeface="DB Ozone X" panose="02000506090000020004" pitchFamily="2" charset="-34"/>
              </a:defRPr>
            </a:lvl1pPr>
          </a:lstStyle>
          <a:p>
            <a:r>
              <a:rPr lang="en-US"/>
              <a:t>Click to edit Master title style</a:t>
            </a:r>
          </a:p>
        </p:txBody>
      </p:sp>
      <p:grpSp>
        <p:nvGrpSpPr>
          <p:cNvPr id="83" name="Group 82">
            <a:extLst>
              <a:ext uri="{FF2B5EF4-FFF2-40B4-BE49-F238E27FC236}">
                <a16:creationId xmlns:a16="http://schemas.microsoft.com/office/drawing/2014/main" id="{0BEFC0F3-611F-41C0-85D9-09BB874B8D12}"/>
              </a:ext>
            </a:extLst>
          </p:cNvPr>
          <p:cNvGrpSpPr/>
          <p:nvPr userDrawn="1"/>
        </p:nvGrpSpPr>
        <p:grpSpPr>
          <a:xfrm>
            <a:off x="9273444" y="26691"/>
            <a:ext cx="1398909" cy="726436"/>
            <a:chOff x="9077170" y="118219"/>
            <a:chExt cx="2755355" cy="1207344"/>
          </a:xfrm>
        </p:grpSpPr>
        <p:pic>
          <p:nvPicPr>
            <p:cNvPr id="81" name="Picture 80" descr="A picture containing food, drawing, shirt&#10;&#10;Description automatically generated">
              <a:extLst>
                <a:ext uri="{FF2B5EF4-FFF2-40B4-BE49-F238E27FC236}">
                  <a16:creationId xmlns:a16="http://schemas.microsoft.com/office/drawing/2014/main" id="{08A5665B-E0C4-40E8-AC37-1475E7A4FDA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82" name="Picture 81" descr="A picture containing logo&#10;&#10;Description automatically generated">
              <a:extLst>
                <a:ext uri="{FF2B5EF4-FFF2-40B4-BE49-F238E27FC236}">
                  <a16:creationId xmlns:a16="http://schemas.microsoft.com/office/drawing/2014/main" id="{4A3A1260-7E17-463A-9D46-D88BA796379B}"/>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pic>
        <p:nvPicPr>
          <p:cNvPr id="5" name="Graphic 4">
            <a:extLst>
              <a:ext uri="{FF2B5EF4-FFF2-40B4-BE49-F238E27FC236}">
                <a16:creationId xmlns:a16="http://schemas.microsoft.com/office/drawing/2014/main" id="{BDCA67BA-99ED-4F75-B071-35F2241A393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0" y="-1"/>
            <a:ext cx="1224953" cy="881868"/>
          </a:xfrm>
          <a:prstGeom prst="rect">
            <a:avLst/>
          </a:prstGeom>
        </p:spPr>
      </p:pic>
    </p:spTree>
    <p:extLst>
      <p:ext uri="{BB962C8B-B14F-4D97-AF65-F5344CB8AC3E}">
        <p14:creationId xmlns:p14="http://schemas.microsoft.com/office/powerpoint/2010/main" val="179105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63E3CEA3-599F-498A-AE7A-9574D2AB281E}"/>
              </a:ext>
            </a:extLst>
          </p:cNvPr>
          <p:cNvSpPr>
            <a:spLocks noGrp="1"/>
          </p:cNvSpPr>
          <p:nvPr>
            <p:ph type="sldNum" sz="quarter" idx="12"/>
          </p:nvPr>
        </p:nvSpPr>
        <p:spPr>
          <a:xfrm>
            <a:off x="225507" y="6672697"/>
            <a:ext cx="599911" cy="383297"/>
          </a:xfrm>
        </p:spPr>
        <p:txBody>
          <a:bodyPr/>
          <a:lstStyle>
            <a:lvl1pPr algn="l">
              <a:defRPr/>
            </a:lvl1pPr>
          </a:lstStyle>
          <a:p>
            <a:fld id="{FF44D7DB-A8AA-4D8A-BA1A-2587CE25C819}" type="slidenum">
              <a:rPr lang="en-US" smtClean="0"/>
              <a:pPr/>
              <a:t>‹#›</a:t>
            </a:fld>
            <a:endParaRPr lang="en-US"/>
          </a:p>
        </p:txBody>
      </p:sp>
      <p:pic>
        <p:nvPicPr>
          <p:cNvPr id="12" name="Graphic 11">
            <a:extLst>
              <a:ext uri="{FF2B5EF4-FFF2-40B4-BE49-F238E27FC236}">
                <a16:creationId xmlns:a16="http://schemas.microsoft.com/office/drawing/2014/main" id="{AA3D3242-7018-4D2B-95EA-E2D3D5E9621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87527" y="-31301"/>
            <a:ext cx="6180370" cy="7230614"/>
          </a:xfrm>
          <a:prstGeom prst="rect">
            <a:avLst/>
          </a:prstGeom>
        </p:spPr>
      </p:pic>
      <p:pic>
        <p:nvPicPr>
          <p:cNvPr id="40" name="Picture 39" descr="Logo&#10;&#10;Description automatically generated">
            <a:extLst>
              <a:ext uri="{FF2B5EF4-FFF2-40B4-BE49-F238E27FC236}">
                <a16:creationId xmlns:a16="http://schemas.microsoft.com/office/drawing/2014/main" id="{428DDAE5-DFF9-4306-AD44-3839CBE1864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25506" y="4904131"/>
            <a:ext cx="1550212" cy="2151862"/>
          </a:xfrm>
          <a:prstGeom prst="rect">
            <a:avLst/>
          </a:prstGeom>
        </p:spPr>
      </p:pic>
      <p:grpSp>
        <p:nvGrpSpPr>
          <p:cNvPr id="24" name="Group 23">
            <a:extLst>
              <a:ext uri="{FF2B5EF4-FFF2-40B4-BE49-F238E27FC236}">
                <a16:creationId xmlns:a16="http://schemas.microsoft.com/office/drawing/2014/main" id="{24DB095D-C818-4DCA-8277-CDB36083C1A4}"/>
              </a:ext>
            </a:extLst>
          </p:cNvPr>
          <p:cNvGrpSpPr/>
          <p:nvPr userDrawn="1"/>
        </p:nvGrpSpPr>
        <p:grpSpPr>
          <a:xfrm>
            <a:off x="9273444" y="26691"/>
            <a:ext cx="1398909" cy="726436"/>
            <a:chOff x="9077170" y="118219"/>
            <a:chExt cx="2755355" cy="1207344"/>
          </a:xfrm>
        </p:grpSpPr>
        <p:pic>
          <p:nvPicPr>
            <p:cNvPr id="25" name="Picture 24" descr="A picture containing food, drawing, shirt&#10;&#10;Description automatically generated">
              <a:extLst>
                <a:ext uri="{FF2B5EF4-FFF2-40B4-BE49-F238E27FC236}">
                  <a16:creationId xmlns:a16="http://schemas.microsoft.com/office/drawing/2014/main" id="{5593D3A0-B918-44F7-8E04-55FA524CEAE7}"/>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26" name="Picture 25" descr="A picture containing logo&#10;&#10;Description automatically generated">
              <a:extLst>
                <a:ext uri="{FF2B5EF4-FFF2-40B4-BE49-F238E27FC236}">
                  <a16:creationId xmlns:a16="http://schemas.microsoft.com/office/drawing/2014/main" id="{0F62331C-4C80-4CD5-8B28-D3F2656CD71C}"/>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spTree>
    <p:extLst>
      <p:ext uri="{BB962C8B-B14F-4D97-AF65-F5344CB8AC3E}">
        <p14:creationId xmlns:p14="http://schemas.microsoft.com/office/powerpoint/2010/main" val="426197183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8_Title and Content">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3E6C7752-E529-4BE5-AC03-5755FDBA7B9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096138" cy="7199313"/>
          </a:xfrm>
          <a:prstGeom prst="rect">
            <a:avLst/>
          </a:prstGeom>
        </p:spPr>
      </p:pic>
      <p:grpSp>
        <p:nvGrpSpPr>
          <p:cNvPr id="24" name="Group 23">
            <a:extLst>
              <a:ext uri="{FF2B5EF4-FFF2-40B4-BE49-F238E27FC236}">
                <a16:creationId xmlns:a16="http://schemas.microsoft.com/office/drawing/2014/main" id="{24DB095D-C818-4DCA-8277-CDB36083C1A4}"/>
              </a:ext>
            </a:extLst>
          </p:cNvPr>
          <p:cNvGrpSpPr/>
          <p:nvPr userDrawn="1"/>
        </p:nvGrpSpPr>
        <p:grpSpPr>
          <a:xfrm>
            <a:off x="9273444" y="26691"/>
            <a:ext cx="1398909" cy="726436"/>
            <a:chOff x="9077170" y="118219"/>
            <a:chExt cx="2755355" cy="1207344"/>
          </a:xfrm>
        </p:grpSpPr>
        <p:pic>
          <p:nvPicPr>
            <p:cNvPr id="25" name="Picture 24" descr="A picture containing food, drawing, shirt&#10;&#10;Description automatically generated">
              <a:extLst>
                <a:ext uri="{FF2B5EF4-FFF2-40B4-BE49-F238E27FC236}">
                  <a16:creationId xmlns:a16="http://schemas.microsoft.com/office/drawing/2014/main" id="{5593D3A0-B918-44F7-8E04-55FA524CEAE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26" name="Picture 25" descr="A picture containing logo&#10;&#10;Description automatically generated">
              <a:extLst>
                <a:ext uri="{FF2B5EF4-FFF2-40B4-BE49-F238E27FC236}">
                  <a16:creationId xmlns:a16="http://schemas.microsoft.com/office/drawing/2014/main" id="{0F62331C-4C80-4CD5-8B28-D3F2656CD71C}"/>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pic>
        <p:nvPicPr>
          <p:cNvPr id="10" name="Picture 9" descr="Logo&#10;&#10;Description automatically generated">
            <a:extLst>
              <a:ext uri="{FF2B5EF4-FFF2-40B4-BE49-F238E27FC236}">
                <a16:creationId xmlns:a16="http://schemas.microsoft.com/office/drawing/2014/main" id="{8C3B0EBD-9FFD-4F98-8CF3-3E16D9D7A5F6}"/>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a:off x="225506" y="5214029"/>
            <a:ext cx="1326960" cy="1841964"/>
          </a:xfrm>
          <a:prstGeom prst="rect">
            <a:avLst/>
          </a:prstGeom>
        </p:spPr>
      </p:pic>
    </p:spTree>
    <p:extLst>
      <p:ext uri="{BB962C8B-B14F-4D97-AF65-F5344CB8AC3E}">
        <p14:creationId xmlns:p14="http://schemas.microsoft.com/office/powerpoint/2010/main" val="170184598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CF61A3E4-F170-4713-9ED3-7CB8C3A6DAB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2430" cy="7199313"/>
          </a:xfrm>
          <a:prstGeom prst="rect">
            <a:avLst/>
          </a:prstGeom>
        </p:spPr>
      </p:pic>
      <p:pic>
        <p:nvPicPr>
          <p:cNvPr id="10" name="Picture 9" descr="Logo&#10;&#10;Description automatically generated">
            <a:extLst>
              <a:ext uri="{FF2B5EF4-FFF2-40B4-BE49-F238E27FC236}">
                <a16:creationId xmlns:a16="http://schemas.microsoft.com/office/drawing/2014/main" id="{8C3B0EBD-9FFD-4F98-8CF3-3E16D9D7A5F6}"/>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25506" y="5214029"/>
            <a:ext cx="1326960" cy="1841964"/>
          </a:xfrm>
          <a:prstGeom prst="rect">
            <a:avLst/>
          </a:prstGeom>
        </p:spPr>
      </p:pic>
    </p:spTree>
    <p:extLst>
      <p:ext uri="{BB962C8B-B14F-4D97-AF65-F5344CB8AC3E}">
        <p14:creationId xmlns:p14="http://schemas.microsoft.com/office/powerpoint/2010/main" val="42095455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Title and Conten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2E5476E-862E-456D-B46C-23BCACE20B4A}"/>
              </a:ext>
            </a:extLst>
          </p:cNvPr>
          <p:cNvSpPr/>
          <p:nvPr userDrawn="1"/>
        </p:nvSpPr>
        <p:spPr>
          <a:xfrm>
            <a:off x="1" y="0"/>
            <a:ext cx="10799763" cy="7199313"/>
          </a:xfrm>
          <a:prstGeom prst="rect">
            <a:avLst/>
          </a:prstGeom>
          <a:gradFill flip="none" rotWithShape="1">
            <a:gsLst>
              <a:gs pos="0">
                <a:schemeClr val="accent6">
                  <a:lumMod val="0"/>
                  <a:lumOff val="100000"/>
                </a:schemeClr>
              </a:gs>
              <a:gs pos="35000">
                <a:schemeClr val="accent6">
                  <a:lumMod val="0"/>
                  <a:lumOff val="100000"/>
                </a:schemeClr>
              </a:gs>
              <a:gs pos="100000">
                <a:schemeClr val="accent6">
                  <a:lumMod val="40000"/>
                  <a:lumOff val="60000"/>
                  <a:alpha val="60000"/>
                </a:schemeClr>
              </a:gs>
            </a:gsLst>
            <a:path path="circle">
              <a:fillToRect l="50000" t="-80000" r="50000" b="18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TH" sz="1594"/>
          </a:p>
        </p:txBody>
      </p:sp>
      <p:pic>
        <p:nvPicPr>
          <p:cNvPr id="3" name="Graphic 2">
            <a:extLst>
              <a:ext uri="{FF2B5EF4-FFF2-40B4-BE49-F238E27FC236}">
                <a16:creationId xmlns:a16="http://schemas.microsoft.com/office/drawing/2014/main" id="{CF61A3E4-F170-4713-9ED3-7CB8C3A6DAB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2430" cy="7199313"/>
          </a:xfrm>
          <a:prstGeom prst="rect">
            <a:avLst/>
          </a:prstGeom>
        </p:spPr>
      </p:pic>
      <p:pic>
        <p:nvPicPr>
          <p:cNvPr id="10" name="Picture 9" descr="Logo&#10;&#10;Description automatically generated">
            <a:extLst>
              <a:ext uri="{FF2B5EF4-FFF2-40B4-BE49-F238E27FC236}">
                <a16:creationId xmlns:a16="http://schemas.microsoft.com/office/drawing/2014/main" id="{8C3B0EBD-9FFD-4F98-8CF3-3E16D9D7A5F6}"/>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25506" y="5214029"/>
            <a:ext cx="1326960" cy="1841964"/>
          </a:xfrm>
          <a:prstGeom prst="rect">
            <a:avLst/>
          </a:prstGeom>
        </p:spPr>
      </p:pic>
    </p:spTree>
    <p:extLst>
      <p:ext uri="{BB962C8B-B14F-4D97-AF65-F5344CB8AC3E}">
        <p14:creationId xmlns:p14="http://schemas.microsoft.com/office/powerpoint/2010/main" val="3874824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Title and Cont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6DF0F5-D172-4A29-9663-C985B252FBB8}"/>
              </a:ext>
            </a:extLst>
          </p:cNvPr>
          <p:cNvSpPr/>
          <p:nvPr userDrawn="1"/>
        </p:nvSpPr>
        <p:spPr>
          <a:xfrm>
            <a:off x="0" y="0"/>
            <a:ext cx="10799763" cy="7199313"/>
          </a:xfrm>
          <a:prstGeom prst="rect">
            <a:avLst/>
          </a:prstGeom>
          <a:solidFill>
            <a:srgbClr val="DEDCD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h-TH" sz="1594"/>
          </a:p>
        </p:txBody>
      </p:sp>
      <p:pic>
        <p:nvPicPr>
          <p:cNvPr id="3" name="Graphic 2">
            <a:extLst>
              <a:ext uri="{FF2B5EF4-FFF2-40B4-BE49-F238E27FC236}">
                <a16:creationId xmlns:a16="http://schemas.microsoft.com/office/drawing/2014/main" id="{CF61A3E4-F170-4713-9ED3-7CB8C3A6DAB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2430" cy="7199313"/>
          </a:xfrm>
          <a:prstGeom prst="rect">
            <a:avLst/>
          </a:prstGeom>
        </p:spPr>
      </p:pic>
      <p:pic>
        <p:nvPicPr>
          <p:cNvPr id="10" name="Picture 9" descr="Logo&#10;&#10;Description automatically generated">
            <a:extLst>
              <a:ext uri="{FF2B5EF4-FFF2-40B4-BE49-F238E27FC236}">
                <a16:creationId xmlns:a16="http://schemas.microsoft.com/office/drawing/2014/main" id="{8C3B0EBD-9FFD-4F98-8CF3-3E16D9D7A5F6}"/>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25506" y="5214029"/>
            <a:ext cx="1326960" cy="1841964"/>
          </a:xfrm>
          <a:prstGeom prst="rect">
            <a:avLst/>
          </a:prstGeom>
        </p:spPr>
      </p:pic>
    </p:spTree>
    <p:extLst>
      <p:ext uri="{BB962C8B-B14F-4D97-AF65-F5344CB8AC3E}">
        <p14:creationId xmlns:p14="http://schemas.microsoft.com/office/powerpoint/2010/main" val="1388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3_Title and Content">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CF61A3E4-F170-4713-9ED3-7CB8C3A6DAB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2430" cy="7199313"/>
          </a:xfrm>
          <a:prstGeom prst="rect">
            <a:avLst/>
          </a:prstGeom>
        </p:spPr>
      </p:pic>
      <p:pic>
        <p:nvPicPr>
          <p:cNvPr id="10" name="Picture 9" descr="Logo&#10;&#10;Description automatically generated">
            <a:extLst>
              <a:ext uri="{FF2B5EF4-FFF2-40B4-BE49-F238E27FC236}">
                <a16:creationId xmlns:a16="http://schemas.microsoft.com/office/drawing/2014/main" id="{8C3B0EBD-9FFD-4F98-8CF3-3E16D9D7A5F6}"/>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25506" y="5214029"/>
            <a:ext cx="1326960" cy="1841964"/>
          </a:xfrm>
          <a:prstGeom prst="rect">
            <a:avLst/>
          </a:prstGeom>
        </p:spPr>
      </p:pic>
    </p:spTree>
    <p:extLst>
      <p:ext uri="{BB962C8B-B14F-4D97-AF65-F5344CB8AC3E}">
        <p14:creationId xmlns:p14="http://schemas.microsoft.com/office/powerpoint/2010/main" val="32382594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Title and Content">
    <p:spTree>
      <p:nvGrpSpPr>
        <p:cNvPr id="1" name=""/>
        <p:cNvGrpSpPr/>
        <p:nvPr/>
      </p:nvGrpSpPr>
      <p:grpSpPr>
        <a:xfrm>
          <a:off x="0" y="0"/>
          <a:ext cx="0" cy="0"/>
          <a:chOff x="0" y="0"/>
          <a:chExt cx="0" cy="0"/>
        </a:xfrm>
      </p:grpSpPr>
      <p:pic>
        <p:nvPicPr>
          <p:cNvPr id="3" name="Graphic 2">
            <a:extLst>
              <a:ext uri="{FF2B5EF4-FFF2-40B4-BE49-F238E27FC236}">
                <a16:creationId xmlns:a16="http://schemas.microsoft.com/office/drawing/2014/main" id="{CF61A3E4-F170-4713-9ED3-7CB8C3A6DAB9}"/>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2430" cy="7199313"/>
          </a:xfrm>
          <a:prstGeom prst="rect">
            <a:avLst/>
          </a:prstGeom>
        </p:spPr>
      </p:pic>
      <p:pic>
        <p:nvPicPr>
          <p:cNvPr id="10" name="Picture 9" descr="Logo&#10;&#10;Description automatically generated">
            <a:extLst>
              <a:ext uri="{FF2B5EF4-FFF2-40B4-BE49-F238E27FC236}">
                <a16:creationId xmlns:a16="http://schemas.microsoft.com/office/drawing/2014/main" id="{8C3B0EBD-9FFD-4F98-8CF3-3E16D9D7A5F6}"/>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225506" y="5214029"/>
            <a:ext cx="1326960" cy="1841964"/>
          </a:xfrm>
          <a:prstGeom prst="rect">
            <a:avLst/>
          </a:prstGeom>
        </p:spPr>
      </p:pic>
    </p:spTree>
    <p:extLst>
      <p:ext uri="{BB962C8B-B14F-4D97-AF65-F5344CB8AC3E}">
        <p14:creationId xmlns:p14="http://schemas.microsoft.com/office/powerpoint/2010/main" val="36694412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0_Title and Content">
    <p:spTree>
      <p:nvGrpSpPr>
        <p:cNvPr id="1" name=""/>
        <p:cNvGrpSpPr/>
        <p:nvPr/>
      </p:nvGrpSpPr>
      <p:grpSpPr>
        <a:xfrm>
          <a:off x="0" y="0"/>
          <a:ext cx="0" cy="0"/>
          <a:chOff x="0" y="0"/>
          <a:chExt cx="0" cy="0"/>
        </a:xfrm>
      </p:grpSpPr>
      <p:pic>
        <p:nvPicPr>
          <p:cNvPr id="6" name="Picture 5" descr="A picture containing shape&#10;&#10;Description automatically generated">
            <a:extLst>
              <a:ext uri="{FF2B5EF4-FFF2-40B4-BE49-F238E27FC236}">
                <a16:creationId xmlns:a16="http://schemas.microsoft.com/office/drawing/2014/main" id="{DACDB1B4-0DD5-4915-8A5A-A3BD4F053D0B}"/>
              </a:ext>
            </a:extLst>
          </p:cNvPr>
          <p:cNvPicPr>
            <a:picLocks noChangeAspect="1"/>
          </p:cNvPicPr>
          <p:nvPr userDrawn="1"/>
        </p:nvPicPr>
        <p:blipFill>
          <a:blip r:embed="rId2"/>
          <a:stretch>
            <a:fillRect/>
          </a:stretch>
        </p:blipFill>
        <p:spPr>
          <a:xfrm>
            <a:off x="17980" y="0"/>
            <a:ext cx="10791029" cy="7199313"/>
          </a:xfrm>
          <a:prstGeom prst="rect">
            <a:avLst/>
          </a:prstGeom>
        </p:spPr>
      </p:pic>
      <p:pic>
        <p:nvPicPr>
          <p:cNvPr id="3" name="Graphic 2">
            <a:extLst>
              <a:ext uri="{FF2B5EF4-FFF2-40B4-BE49-F238E27FC236}">
                <a16:creationId xmlns:a16="http://schemas.microsoft.com/office/drawing/2014/main" id="{CF61A3E4-F170-4713-9ED3-7CB8C3A6DAB9}"/>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0" y="0"/>
            <a:ext cx="3172430" cy="7199313"/>
          </a:xfrm>
          <a:prstGeom prst="rect">
            <a:avLst/>
          </a:prstGeom>
        </p:spPr>
      </p:pic>
      <p:pic>
        <p:nvPicPr>
          <p:cNvPr id="10" name="Picture 9" descr="Logo&#10;&#10;Description automatically generated">
            <a:extLst>
              <a:ext uri="{FF2B5EF4-FFF2-40B4-BE49-F238E27FC236}">
                <a16:creationId xmlns:a16="http://schemas.microsoft.com/office/drawing/2014/main" id="{8C3B0EBD-9FFD-4F98-8CF3-3E16D9D7A5F6}"/>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225506" y="5214029"/>
            <a:ext cx="1326960" cy="1841964"/>
          </a:xfrm>
          <a:prstGeom prst="rect">
            <a:avLst/>
          </a:prstGeom>
        </p:spPr>
      </p:pic>
    </p:spTree>
    <p:extLst>
      <p:ext uri="{BB962C8B-B14F-4D97-AF65-F5344CB8AC3E}">
        <p14:creationId xmlns:p14="http://schemas.microsoft.com/office/powerpoint/2010/main" val="24242174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36859" y="1794831"/>
            <a:ext cx="9314796" cy="2994714"/>
          </a:xfrm>
        </p:spPr>
        <p:txBody>
          <a:bodyPr anchor="b"/>
          <a:lstStyle>
            <a:lvl1pPr>
              <a:defRPr sz="6299"/>
            </a:lvl1pPr>
          </a:lstStyle>
          <a:p>
            <a:r>
              <a:rPr lang="en-US"/>
              <a:t>Click to edit Master title style</a:t>
            </a:r>
          </a:p>
        </p:txBody>
      </p:sp>
      <p:sp>
        <p:nvSpPr>
          <p:cNvPr id="3" name="Text Placeholder 2"/>
          <p:cNvSpPr>
            <a:spLocks noGrp="1"/>
          </p:cNvSpPr>
          <p:nvPr>
            <p:ph type="body" idx="1"/>
          </p:nvPr>
        </p:nvSpPr>
        <p:spPr>
          <a:xfrm>
            <a:off x="736859" y="4817876"/>
            <a:ext cx="9314796" cy="1574849"/>
          </a:xfrm>
        </p:spPr>
        <p:txBody>
          <a:bodyPr/>
          <a:lstStyle>
            <a:lvl1pPr marL="0" indent="0">
              <a:buNone/>
              <a:defRPr sz="2520">
                <a:solidFill>
                  <a:schemeClr val="tx1"/>
                </a:solidFill>
              </a:defRPr>
            </a:lvl1pPr>
            <a:lvl2pPr marL="479969" indent="0">
              <a:buNone/>
              <a:defRPr sz="2100">
                <a:solidFill>
                  <a:schemeClr val="tx1">
                    <a:tint val="75000"/>
                  </a:schemeClr>
                </a:solidFill>
              </a:defRPr>
            </a:lvl2pPr>
            <a:lvl3pPr marL="959937" indent="0">
              <a:buNone/>
              <a:defRPr sz="1890">
                <a:solidFill>
                  <a:schemeClr val="tx1">
                    <a:tint val="75000"/>
                  </a:schemeClr>
                </a:solidFill>
              </a:defRPr>
            </a:lvl3pPr>
            <a:lvl4pPr marL="1439906" indent="0">
              <a:buNone/>
              <a:defRPr sz="1680">
                <a:solidFill>
                  <a:schemeClr val="tx1">
                    <a:tint val="75000"/>
                  </a:schemeClr>
                </a:solidFill>
              </a:defRPr>
            </a:lvl4pPr>
            <a:lvl5pPr marL="1919874" indent="0">
              <a:buNone/>
              <a:defRPr sz="1680">
                <a:solidFill>
                  <a:schemeClr val="tx1">
                    <a:tint val="75000"/>
                  </a:schemeClr>
                </a:solidFill>
              </a:defRPr>
            </a:lvl5pPr>
            <a:lvl6pPr marL="2399843" indent="0">
              <a:buNone/>
              <a:defRPr sz="1680">
                <a:solidFill>
                  <a:schemeClr val="tx1">
                    <a:tint val="75000"/>
                  </a:schemeClr>
                </a:solidFill>
              </a:defRPr>
            </a:lvl6pPr>
            <a:lvl7pPr marL="2879811" indent="0">
              <a:buNone/>
              <a:defRPr sz="1680">
                <a:solidFill>
                  <a:schemeClr val="tx1">
                    <a:tint val="75000"/>
                  </a:schemeClr>
                </a:solidFill>
              </a:defRPr>
            </a:lvl7pPr>
            <a:lvl8pPr marL="3359780" indent="0">
              <a:buNone/>
              <a:defRPr sz="1680">
                <a:solidFill>
                  <a:schemeClr val="tx1">
                    <a:tint val="75000"/>
                  </a:schemeClr>
                </a:solidFill>
              </a:defRPr>
            </a:lvl8pPr>
            <a:lvl9pPr marL="3839748" indent="0">
              <a:buNone/>
              <a:defRPr sz="168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th-TH"/>
              <a:t>14 พฤศจิกายน 2562</a:t>
            </a:r>
            <a:endParaRPr lang="en-AU"/>
          </a:p>
        </p:txBody>
      </p:sp>
      <p:sp>
        <p:nvSpPr>
          <p:cNvPr id="5" name="Footer Placeholder 4"/>
          <p:cNvSpPr>
            <a:spLocks noGrp="1"/>
          </p:cNvSpPr>
          <p:nvPr>
            <p:ph type="ftr" sz="quarter" idx="11"/>
          </p:nvPr>
        </p:nvSpPr>
        <p:spPr>
          <a:xfrm>
            <a:off x="3577422" y="6672698"/>
            <a:ext cx="3644920" cy="383297"/>
          </a:xfrm>
          <a:prstGeom prst="rect">
            <a:avLst/>
          </a:prstGeom>
        </p:spPr>
        <p:txBody>
          <a:bodyPr/>
          <a:lstStyle/>
          <a:p>
            <a:r>
              <a:rPr lang="en-US"/>
              <a:t>SLRI Executive Board 20200828</a:t>
            </a:r>
            <a:endParaRPr lang="en-AU"/>
          </a:p>
        </p:txBody>
      </p:sp>
      <p:sp>
        <p:nvSpPr>
          <p:cNvPr id="6" name="Slide Number Placeholder 5"/>
          <p:cNvSpPr>
            <a:spLocks noGrp="1"/>
          </p:cNvSpPr>
          <p:nvPr>
            <p:ph type="sldNum" sz="quarter" idx="12"/>
          </p:nvPr>
        </p:nvSpPr>
        <p:spPr/>
        <p:txBody>
          <a:bodyPr/>
          <a:lstStyle/>
          <a:p>
            <a:fld id="{31F5E970-DE9E-4D2F-89D2-A262AB905C83}" type="slidenum">
              <a:rPr lang="en-AU" smtClean="0"/>
              <a:pPr/>
              <a:t>‹#›</a:t>
            </a:fld>
            <a:endParaRPr lang="en-AU"/>
          </a:p>
        </p:txBody>
      </p:sp>
    </p:spTree>
    <p:extLst>
      <p:ext uri="{BB962C8B-B14F-4D97-AF65-F5344CB8AC3E}">
        <p14:creationId xmlns:p14="http://schemas.microsoft.com/office/powerpoint/2010/main" val="34496382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pic>
        <p:nvPicPr>
          <p:cNvPr id="7" name="Picture 6" descr="A large building&#10;&#10;Description automatically generated">
            <a:extLst>
              <a:ext uri="{FF2B5EF4-FFF2-40B4-BE49-F238E27FC236}">
                <a16:creationId xmlns:a16="http://schemas.microsoft.com/office/drawing/2014/main" id="{254801F6-5A41-4361-BD6A-95551211C389}"/>
              </a:ext>
            </a:extLst>
          </p:cNvPr>
          <p:cNvPicPr>
            <a:picLocks noChangeAspect="1"/>
          </p:cNvPicPr>
          <p:nvPr userDrawn="1"/>
        </p:nvPicPr>
        <p:blipFill rotWithShape="1">
          <a:blip r:embed="rId2">
            <a:duotone>
              <a:srgbClr val="00B0F0">
                <a:shade val="45000"/>
                <a:satMod val="135000"/>
              </a:srgbClr>
              <a:prstClr val="white"/>
            </a:duotone>
            <a:extLst>
              <a:ext uri="{BEBA8EAE-BF5A-486C-A8C5-ECC9F3942E4B}">
                <a14:imgProps xmlns:a14="http://schemas.microsoft.com/office/drawing/2010/main">
                  <a14:imgLayer r:embed="rId3">
                    <a14:imgEffect>
                      <a14:brightnessContrast bright="-40000" contrast="20000"/>
                    </a14:imgEffect>
                  </a14:imgLayer>
                </a14:imgProps>
              </a:ext>
            </a:extLst>
          </a:blip>
          <a:srcRect l="8234" t="9309" r="6772" b="12174"/>
          <a:stretch/>
        </p:blipFill>
        <p:spPr>
          <a:xfrm>
            <a:off x="0" y="0"/>
            <a:ext cx="10799763" cy="6650794"/>
          </a:xfrm>
          <a:prstGeom prst="rect">
            <a:avLst/>
          </a:prstGeom>
        </p:spPr>
      </p:pic>
      <p:grpSp>
        <p:nvGrpSpPr>
          <p:cNvPr id="24" name="Group 23">
            <a:extLst>
              <a:ext uri="{FF2B5EF4-FFF2-40B4-BE49-F238E27FC236}">
                <a16:creationId xmlns:a16="http://schemas.microsoft.com/office/drawing/2014/main" id="{24DB095D-C818-4DCA-8277-CDB36083C1A4}"/>
              </a:ext>
            </a:extLst>
          </p:cNvPr>
          <p:cNvGrpSpPr/>
          <p:nvPr userDrawn="1"/>
        </p:nvGrpSpPr>
        <p:grpSpPr>
          <a:xfrm>
            <a:off x="9273444" y="26691"/>
            <a:ext cx="1398909" cy="726436"/>
            <a:chOff x="9077170" y="118219"/>
            <a:chExt cx="2755355" cy="1207344"/>
          </a:xfrm>
        </p:grpSpPr>
        <p:pic>
          <p:nvPicPr>
            <p:cNvPr id="25" name="Picture 24" descr="A picture containing food, drawing, shirt&#10;&#10;Description automatically generated">
              <a:extLst>
                <a:ext uri="{FF2B5EF4-FFF2-40B4-BE49-F238E27FC236}">
                  <a16:creationId xmlns:a16="http://schemas.microsoft.com/office/drawing/2014/main" id="{5593D3A0-B918-44F7-8E04-55FA524CEAE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26" name="Picture 25" descr="A picture containing logo&#10;&#10;Description automatically generated">
              <a:extLst>
                <a:ext uri="{FF2B5EF4-FFF2-40B4-BE49-F238E27FC236}">
                  <a16:creationId xmlns:a16="http://schemas.microsoft.com/office/drawing/2014/main" id="{0F62331C-4C80-4CD5-8B28-D3F2656CD71C}"/>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pic>
        <p:nvPicPr>
          <p:cNvPr id="3" name="Graphic 2">
            <a:extLst>
              <a:ext uri="{FF2B5EF4-FFF2-40B4-BE49-F238E27FC236}">
                <a16:creationId xmlns:a16="http://schemas.microsoft.com/office/drawing/2014/main" id="{19D92FE4-3570-4A75-B7FD-E86CDB401C34}"/>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0" y="3195524"/>
            <a:ext cx="10799763" cy="4003789"/>
          </a:xfrm>
          <a:prstGeom prst="rect">
            <a:avLst/>
          </a:prstGeom>
        </p:spPr>
      </p:pic>
      <p:pic>
        <p:nvPicPr>
          <p:cNvPr id="10" name="Picture 9" descr="Logo&#10;&#10;Description automatically generated">
            <a:extLst>
              <a:ext uri="{FF2B5EF4-FFF2-40B4-BE49-F238E27FC236}">
                <a16:creationId xmlns:a16="http://schemas.microsoft.com/office/drawing/2014/main" id="{A18C5D09-34BC-49E6-9688-9D78932D421E}"/>
              </a:ext>
            </a:extLst>
          </p:cNvPr>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225506" y="4904131"/>
            <a:ext cx="1550212" cy="2151862"/>
          </a:xfrm>
          <a:prstGeom prst="rect">
            <a:avLst/>
          </a:prstGeom>
        </p:spPr>
      </p:pic>
    </p:spTree>
    <p:extLst>
      <p:ext uri="{BB962C8B-B14F-4D97-AF65-F5344CB8AC3E}">
        <p14:creationId xmlns:p14="http://schemas.microsoft.com/office/powerpoint/2010/main" val="13002289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FE5B61-01EC-3647-9E79-7565ECD9B1AC}"/>
              </a:ext>
            </a:extLst>
          </p:cNvPr>
          <p:cNvSpPr>
            <a:spLocks noGrp="1"/>
          </p:cNvSpPr>
          <p:nvPr>
            <p:ph type="ctrTitle"/>
          </p:nvPr>
        </p:nvSpPr>
        <p:spPr>
          <a:xfrm>
            <a:off x="1349971" y="1178222"/>
            <a:ext cx="8099822" cy="2506427"/>
          </a:xfrm>
        </p:spPr>
        <p:txBody>
          <a:bodyPr anchor="b"/>
          <a:lstStyle>
            <a:lvl1pPr algn="ctr">
              <a:defRPr sz="5315"/>
            </a:lvl1pPr>
          </a:lstStyle>
          <a:p>
            <a:r>
              <a:rPr lang="en-US"/>
              <a:t>Click to edit Master title style</a:t>
            </a:r>
            <a:endParaRPr lang="en-TH"/>
          </a:p>
        </p:txBody>
      </p:sp>
      <p:sp>
        <p:nvSpPr>
          <p:cNvPr id="3" name="Subtitle 2">
            <a:extLst>
              <a:ext uri="{FF2B5EF4-FFF2-40B4-BE49-F238E27FC236}">
                <a16:creationId xmlns:a16="http://schemas.microsoft.com/office/drawing/2014/main" id="{7783DDF5-C893-C54A-9706-FB0D445D73EA}"/>
              </a:ext>
            </a:extLst>
          </p:cNvPr>
          <p:cNvSpPr>
            <a:spLocks noGrp="1"/>
          </p:cNvSpPr>
          <p:nvPr>
            <p:ph type="subTitle" idx="1"/>
          </p:nvPr>
        </p:nvSpPr>
        <p:spPr>
          <a:xfrm>
            <a:off x="1349971" y="3781306"/>
            <a:ext cx="8099822" cy="1738167"/>
          </a:xfrm>
        </p:spPr>
        <p:txBody>
          <a:bodyPr/>
          <a:lstStyle>
            <a:lvl1pPr marL="0" indent="0" algn="ctr">
              <a:buNone/>
              <a:defRPr sz="2126"/>
            </a:lvl1pPr>
            <a:lvl2pPr marL="404988" indent="0" algn="ctr">
              <a:buNone/>
              <a:defRPr sz="1772"/>
            </a:lvl2pPr>
            <a:lvl3pPr marL="809976" indent="0" algn="ctr">
              <a:buNone/>
              <a:defRPr sz="1594"/>
            </a:lvl3pPr>
            <a:lvl4pPr marL="1214963" indent="0" algn="ctr">
              <a:buNone/>
              <a:defRPr sz="1417"/>
            </a:lvl4pPr>
            <a:lvl5pPr marL="1619951" indent="0" algn="ctr">
              <a:buNone/>
              <a:defRPr sz="1417"/>
            </a:lvl5pPr>
            <a:lvl6pPr marL="2024939" indent="0" algn="ctr">
              <a:buNone/>
              <a:defRPr sz="1417"/>
            </a:lvl6pPr>
            <a:lvl7pPr marL="2429927" indent="0" algn="ctr">
              <a:buNone/>
              <a:defRPr sz="1417"/>
            </a:lvl7pPr>
            <a:lvl8pPr marL="2834914" indent="0" algn="ctr">
              <a:buNone/>
              <a:defRPr sz="1417"/>
            </a:lvl8pPr>
            <a:lvl9pPr marL="3239902" indent="0" algn="ctr">
              <a:buNone/>
              <a:defRPr sz="1417"/>
            </a:lvl9pPr>
          </a:lstStyle>
          <a:p>
            <a:r>
              <a:rPr lang="en-US"/>
              <a:t>Click to edit Master subtitle style</a:t>
            </a:r>
            <a:endParaRPr lang="en-TH"/>
          </a:p>
        </p:txBody>
      </p:sp>
      <p:sp>
        <p:nvSpPr>
          <p:cNvPr id="4" name="Date Placeholder 3">
            <a:extLst>
              <a:ext uri="{FF2B5EF4-FFF2-40B4-BE49-F238E27FC236}">
                <a16:creationId xmlns:a16="http://schemas.microsoft.com/office/drawing/2014/main" id="{B933F2B3-E507-3544-A2E4-9DF3301F58C1}"/>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5" name="Footer Placeholder 4">
            <a:extLst>
              <a:ext uri="{FF2B5EF4-FFF2-40B4-BE49-F238E27FC236}">
                <a16:creationId xmlns:a16="http://schemas.microsoft.com/office/drawing/2014/main" id="{7C4B9F4B-9728-AF47-A4A0-7B45AABE4AB0}"/>
              </a:ext>
            </a:extLst>
          </p:cNvPr>
          <p:cNvSpPr>
            <a:spLocks noGrp="1"/>
          </p:cNvSpPr>
          <p:nvPr>
            <p:ph type="ftr" sz="quarter" idx="11"/>
          </p:nvPr>
        </p:nvSpPr>
        <p:spPr/>
        <p:txBody>
          <a:bodyPr/>
          <a:lstStyle/>
          <a:p>
            <a:endParaRPr lang="en-TH"/>
          </a:p>
        </p:txBody>
      </p:sp>
      <p:sp>
        <p:nvSpPr>
          <p:cNvPr id="6" name="Slide Number Placeholder 5">
            <a:extLst>
              <a:ext uri="{FF2B5EF4-FFF2-40B4-BE49-F238E27FC236}">
                <a16:creationId xmlns:a16="http://schemas.microsoft.com/office/drawing/2014/main" id="{95074545-26AB-5345-AD1D-247EFCC4ADCF}"/>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14302654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702380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0B55A-98FE-F24C-A771-1F5C7A8D938F}"/>
              </a:ext>
            </a:extLst>
          </p:cNvPr>
          <p:cNvSpPr>
            <a:spLocks noGrp="1"/>
          </p:cNvSpPr>
          <p:nvPr>
            <p:ph type="title"/>
          </p:nvPr>
        </p:nvSpPr>
        <p:spPr>
          <a:xfrm>
            <a:off x="736859" y="1794830"/>
            <a:ext cx="9314796" cy="2994714"/>
          </a:xfrm>
        </p:spPr>
        <p:txBody>
          <a:bodyPr anchor="b"/>
          <a:lstStyle>
            <a:lvl1pPr>
              <a:defRPr sz="5315"/>
            </a:lvl1pPr>
          </a:lstStyle>
          <a:p>
            <a:r>
              <a:rPr lang="en-US"/>
              <a:t>Click to edit Master title style</a:t>
            </a:r>
            <a:endParaRPr lang="en-TH"/>
          </a:p>
        </p:txBody>
      </p:sp>
      <p:sp>
        <p:nvSpPr>
          <p:cNvPr id="3" name="Text Placeholder 2">
            <a:extLst>
              <a:ext uri="{FF2B5EF4-FFF2-40B4-BE49-F238E27FC236}">
                <a16:creationId xmlns:a16="http://schemas.microsoft.com/office/drawing/2014/main" id="{F036C0E5-79DA-9D42-9AF4-C57010799F6A}"/>
              </a:ext>
            </a:extLst>
          </p:cNvPr>
          <p:cNvSpPr>
            <a:spLocks noGrp="1"/>
          </p:cNvSpPr>
          <p:nvPr>
            <p:ph type="body" idx="1"/>
          </p:nvPr>
        </p:nvSpPr>
        <p:spPr>
          <a:xfrm>
            <a:off x="736859" y="4817875"/>
            <a:ext cx="9314796" cy="1574849"/>
          </a:xfrm>
        </p:spPr>
        <p:txBody>
          <a:bodyPr/>
          <a:lstStyle>
            <a:lvl1pPr marL="0" indent="0">
              <a:buNone/>
              <a:defRPr sz="2126">
                <a:solidFill>
                  <a:schemeClr val="tx1">
                    <a:tint val="75000"/>
                  </a:schemeClr>
                </a:solidFill>
              </a:defRPr>
            </a:lvl1pPr>
            <a:lvl2pPr marL="404988" indent="0">
              <a:buNone/>
              <a:defRPr sz="1772">
                <a:solidFill>
                  <a:schemeClr val="tx1">
                    <a:tint val="75000"/>
                  </a:schemeClr>
                </a:solidFill>
              </a:defRPr>
            </a:lvl2pPr>
            <a:lvl3pPr marL="809976" indent="0">
              <a:buNone/>
              <a:defRPr sz="1594">
                <a:solidFill>
                  <a:schemeClr val="tx1">
                    <a:tint val="75000"/>
                  </a:schemeClr>
                </a:solidFill>
              </a:defRPr>
            </a:lvl3pPr>
            <a:lvl4pPr marL="1214963" indent="0">
              <a:buNone/>
              <a:defRPr sz="1417">
                <a:solidFill>
                  <a:schemeClr val="tx1">
                    <a:tint val="75000"/>
                  </a:schemeClr>
                </a:solidFill>
              </a:defRPr>
            </a:lvl4pPr>
            <a:lvl5pPr marL="1619951" indent="0">
              <a:buNone/>
              <a:defRPr sz="1417">
                <a:solidFill>
                  <a:schemeClr val="tx1">
                    <a:tint val="75000"/>
                  </a:schemeClr>
                </a:solidFill>
              </a:defRPr>
            </a:lvl5pPr>
            <a:lvl6pPr marL="2024939" indent="0">
              <a:buNone/>
              <a:defRPr sz="1417">
                <a:solidFill>
                  <a:schemeClr val="tx1">
                    <a:tint val="75000"/>
                  </a:schemeClr>
                </a:solidFill>
              </a:defRPr>
            </a:lvl6pPr>
            <a:lvl7pPr marL="2429927" indent="0">
              <a:buNone/>
              <a:defRPr sz="1417">
                <a:solidFill>
                  <a:schemeClr val="tx1">
                    <a:tint val="75000"/>
                  </a:schemeClr>
                </a:solidFill>
              </a:defRPr>
            </a:lvl7pPr>
            <a:lvl8pPr marL="2834914" indent="0">
              <a:buNone/>
              <a:defRPr sz="1417">
                <a:solidFill>
                  <a:schemeClr val="tx1">
                    <a:tint val="75000"/>
                  </a:schemeClr>
                </a:solidFill>
              </a:defRPr>
            </a:lvl8pPr>
            <a:lvl9pPr marL="3239902" indent="0">
              <a:buNone/>
              <a:defRPr sz="1417">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5156BA6-6229-F44D-AAA8-F0497235BB29}"/>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5" name="Footer Placeholder 4">
            <a:extLst>
              <a:ext uri="{FF2B5EF4-FFF2-40B4-BE49-F238E27FC236}">
                <a16:creationId xmlns:a16="http://schemas.microsoft.com/office/drawing/2014/main" id="{DC9DF78C-1DA2-B047-9FAF-2AF6C7D44E4C}"/>
              </a:ext>
            </a:extLst>
          </p:cNvPr>
          <p:cNvSpPr>
            <a:spLocks noGrp="1"/>
          </p:cNvSpPr>
          <p:nvPr>
            <p:ph type="ftr" sz="quarter" idx="11"/>
          </p:nvPr>
        </p:nvSpPr>
        <p:spPr/>
        <p:txBody>
          <a:bodyPr/>
          <a:lstStyle/>
          <a:p>
            <a:endParaRPr lang="en-TH"/>
          </a:p>
        </p:txBody>
      </p:sp>
      <p:sp>
        <p:nvSpPr>
          <p:cNvPr id="6" name="Slide Number Placeholder 5">
            <a:extLst>
              <a:ext uri="{FF2B5EF4-FFF2-40B4-BE49-F238E27FC236}">
                <a16:creationId xmlns:a16="http://schemas.microsoft.com/office/drawing/2014/main" id="{D82A1E46-AC7A-7D4C-BF52-61C4ECAB2E8E}"/>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11780519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96E7E-6D0B-1A4E-8585-484C61BB2293}"/>
              </a:ext>
            </a:extLst>
          </p:cNvPr>
          <p:cNvSpPr>
            <a:spLocks noGrp="1"/>
          </p:cNvSpPr>
          <p:nvPr>
            <p:ph type="title"/>
          </p:nvPr>
        </p:nvSpPr>
        <p:spPr/>
        <p:txBody>
          <a:bodyPr/>
          <a:lstStyle/>
          <a:p>
            <a:r>
              <a:rPr lang="en-US"/>
              <a:t>Click to edit Master title style</a:t>
            </a:r>
            <a:endParaRPr lang="en-TH"/>
          </a:p>
        </p:txBody>
      </p:sp>
      <p:sp>
        <p:nvSpPr>
          <p:cNvPr id="3" name="Content Placeholder 2">
            <a:extLst>
              <a:ext uri="{FF2B5EF4-FFF2-40B4-BE49-F238E27FC236}">
                <a16:creationId xmlns:a16="http://schemas.microsoft.com/office/drawing/2014/main" id="{2C70A05D-6FF9-0B46-95AB-EE3FA75F367E}"/>
              </a:ext>
            </a:extLst>
          </p:cNvPr>
          <p:cNvSpPr>
            <a:spLocks noGrp="1"/>
          </p:cNvSpPr>
          <p:nvPr>
            <p:ph sz="half" idx="1"/>
          </p:nvPr>
        </p:nvSpPr>
        <p:spPr>
          <a:xfrm>
            <a:off x="742484" y="1916484"/>
            <a:ext cx="4589899" cy="45678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Content Placeholder 3">
            <a:extLst>
              <a:ext uri="{FF2B5EF4-FFF2-40B4-BE49-F238E27FC236}">
                <a16:creationId xmlns:a16="http://schemas.microsoft.com/office/drawing/2014/main" id="{99E46085-BE38-A449-8AA4-A909179E4161}"/>
              </a:ext>
            </a:extLst>
          </p:cNvPr>
          <p:cNvSpPr>
            <a:spLocks noGrp="1"/>
          </p:cNvSpPr>
          <p:nvPr>
            <p:ph sz="half" idx="2"/>
          </p:nvPr>
        </p:nvSpPr>
        <p:spPr>
          <a:xfrm>
            <a:off x="5467380" y="1916484"/>
            <a:ext cx="4589899" cy="45678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5" name="Date Placeholder 4">
            <a:extLst>
              <a:ext uri="{FF2B5EF4-FFF2-40B4-BE49-F238E27FC236}">
                <a16:creationId xmlns:a16="http://schemas.microsoft.com/office/drawing/2014/main" id="{DF92CE9F-1898-724D-8F4F-FF788D183FB0}"/>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6" name="Footer Placeholder 5">
            <a:extLst>
              <a:ext uri="{FF2B5EF4-FFF2-40B4-BE49-F238E27FC236}">
                <a16:creationId xmlns:a16="http://schemas.microsoft.com/office/drawing/2014/main" id="{C2193F37-2BC6-BC4A-93F8-74DE4C88C8EA}"/>
              </a:ext>
            </a:extLst>
          </p:cNvPr>
          <p:cNvSpPr>
            <a:spLocks noGrp="1"/>
          </p:cNvSpPr>
          <p:nvPr>
            <p:ph type="ftr" sz="quarter" idx="11"/>
          </p:nvPr>
        </p:nvSpPr>
        <p:spPr/>
        <p:txBody>
          <a:bodyPr/>
          <a:lstStyle/>
          <a:p>
            <a:endParaRPr lang="en-TH"/>
          </a:p>
        </p:txBody>
      </p:sp>
      <p:sp>
        <p:nvSpPr>
          <p:cNvPr id="7" name="Slide Number Placeholder 6">
            <a:extLst>
              <a:ext uri="{FF2B5EF4-FFF2-40B4-BE49-F238E27FC236}">
                <a16:creationId xmlns:a16="http://schemas.microsoft.com/office/drawing/2014/main" id="{11B9BA03-C42B-3B4A-8131-3C3672E44DC2}"/>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76518494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D0B31-4869-9D42-9102-20A77C5F6BE4}"/>
              </a:ext>
            </a:extLst>
          </p:cNvPr>
          <p:cNvSpPr>
            <a:spLocks noGrp="1"/>
          </p:cNvSpPr>
          <p:nvPr>
            <p:ph type="title"/>
          </p:nvPr>
        </p:nvSpPr>
        <p:spPr>
          <a:xfrm>
            <a:off x="743890" y="383297"/>
            <a:ext cx="9314796" cy="1391534"/>
          </a:xfrm>
        </p:spPr>
        <p:txBody>
          <a:bodyPr/>
          <a:lstStyle/>
          <a:p>
            <a:r>
              <a:rPr lang="en-US"/>
              <a:t>Click to edit Master title style</a:t>
            </a:r>
            <a:endParaRPr lang="en-TH"/>
          </a:p>
        </p:txBody>
      </p:sp>
      <p:sp>
        <p:nvSpPr>
          <p:cNvPr id="3" name="Text Placeholder 2">
            <a:extLst>
              <a:ext uri="{FF2B5EF4-FFF2-40B4-BE49-F238E27FC236}">
                <a16:creationId xmlns:a16="http://schemas.microsoft.com/office/drawing/2014/main" id="{9A435FFA-67C0-D947-9767-BEDC1E2701C2}"/>
              </a:ext>
            </a:extLst>
          </p:cNvPr>
          <p:cNvSpPr>
            <a:spLocks noGrp="1"/>
          </p:cNvSpPr>
          <p:nvPr>
            <p:ph type="body" idx="1"/>
          </p:nvPr>
        </p:nvSpPr>
        <p:spPr>
          <a:xfrm>
            <a:off x="743891" y="1764832"/>
            <a:ext cx="4568806" cy="864917"/>
          </a:xfrm>
        </p:spPr>
        <p:txBody>
          <a:bodyPr anchor="b"/>
          <a:lstStyle>
            <a:lvl1pPr marL="0" indent="0">
              <a:buNone/>
              <a:defRPr sz="2126" b="1"/>
            </a:lvl1pPr>
            <a:lvl2pPr marL="404988" indent="0">
              <a:buNone/>
              <a:defRPr sz="1772" b="1"/>
            </a:lvl2pPr>
            <a:lvl3pPr marL="809976" indent="0">
              <a:buNone/>
              <a:defRPr sz="1594" b="1"/>
            </a:lvl3pPr>
            <a:lvl4pPr marL="1214963" indent="0">
              <a:buNone/>
              <a:defRPr sz="1417" b="1"/>
            </a:lvl4pPr>
            <a:lvl5pPr marL="1619951" indent="0">
              <a:buNone/>
              <a:defRPr sz="1417" b="1"/>
            </a:lvl5pPr>
            <a:lvl6pPr marL="2024939" indent="0">
              <a:buNone/>
              <a:defRPr sz="1417" b="1"/>
            </a:lvl6pPr>
            <a:lvl7pPr marL="2429927" indent="0">
              <a:buNone/>
              <a:defRPr sz="1417" b="1"/>
            </a:lvl7pPr>
            <a:lvl8pPr marL="2834914" indent="0">
              <a:buNone/>
              <a:defRPr sz="1417" b="1"/>
            </a:lvl8pPr>
            <a:lvl9pPr marL="3239902" indent="0">
              <a:buNone/>
              <a:defRPr sz="1417" b="1"/>
            </a:lvl9pPr>
          </a:lstStyle>
          <a:p>
            <a:pPr lvl="0"/>
            <a:r>
              <a:rPr lang="en-US"/>
              <a:t>Click to edit Master text styles</a:t>
            </a:r>
          </a:p>
        </p:txBody>
      </p:sp>
      <p:sp>
        <p:nvSpPr>
          <p:cNvPr id="4" name="Content Placeholder 3">
            <a:extLst>
              <a:ext uri="{FF2B5EF4-FFF2-40B4-BE49-F238E27FC236}">
                <a16:creationId xmlns:a16="http://schemas.microsoft.com/office/drawing/2014/main" id="{B40E9CE0-175B-BA4B-99A5-E906DC9249B6}"/>
              </a:ext>
            </a:extLst>
          </p:cNvPr>
          <p:cNvSpPr>
            <a:spLocks noGrp="1"/>
          </p:cNvSpPr>
          <p:nvPr>
            <p:ph sz="half" idx="2"/>
          </p:nvPr>
        </p:nvSpPr>
        <p:spPr>
          <a:xfrm>
            <a:off x="743891" y="2629749"/>
            <a:ext cx="4568806" cy="386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5" name="Text Placeholder 4">
            <a:extLst>
              <a:ext uri="{FF2B5EF4-FFF2-40B4-BE49-F238E27FC236}">
                <a16:creationId xmlns:a16="http://schemas.microsoft.com/office/drawing/2014/main" id="{89B6EFCD-1E1B-C14E-A903-86478FACAAA1}"/>
              </a:ext>
            </a:extLst>
          </p:cNvPr>
          <p:cNvSpPr>
            <a:spLocks noGrp="1"/>
          </p:cNvSpPr>
          <p:nvPr>
            <p:ph type="body" sz="quarter" idx="3"/>
          </p:nvPr>
        </p:nvSpPr>
        <p:spPr>
          <a:xfrm>
            <a:off x="5467380" y="1764832"/>
            <a:ext cx="4591306" cy="864917"/>
          </a:xfrm>
        </p:spPr>
        <p:txBody>
          <a:bodyPr anchor="b"/>
          <a:lstStyle>
            <a:lvl1pPr marL="0" indent="0">
              <a:buNone/>
              <a:defRPr sz="2126" b="1"/>
            </a:lvl1pPr>
            <a:lvl2pPr marL="404988" indent="0">
              <a:buNone/>
              <a:defRPr sz="1772" b="1"/>
            </a:lvl2pPr>
            <a:lvl3pPr marL="809976" indent="0">
              <a:buNone/>
              <a:defRPr sz="1594" b="1"/>
            </a:lvl3pPr>
            <a:lvl4pPr marL="1214963" indent="0">
              <a:buNone/>
              <a:defRPr sz="1417" b="1"/>
            </a:lvl4pPr>
            <a:lvl5pPr marL="1619951" indent="0">
              <a:buNone/>
              <a:defRPr sz="1417" b="1"/>
            </a:lvl5pPr>
            <a:lvl6pPr marL="2024939" indent="0">
              <a:buNone/>
              <a:defRPr sz="1417" b="1"/>
            </a:lvl6pPr>
            <a:lvl7pPr marL="2429927" indent="0">
              <a:buNone/>
              <a:defRPr sz="1417" b="1"/>
            </a:lvl7pPr>
            <a:lvl8pPr marL="2834914" indent="0">
              <a:buNone/>
              <a:defRPr sz="1417" b="1"/>
            </a:lvl8pPr>
            <a:lvl9pPr marL="3239902" indent="0">
              <a:buNone/>
              <a:defRPr sz="1417" b="1"/>
            </a:lvl9pPr>
          </a:lstStyle>
          <a:p>
            <a:pPr lvl="0"/>
            <a:r>
              <a:rPr lang="en-US"/>
              <a:t>Click to edit Master text styles</a:t>
            </a:r>
          </a:p>
        </p:txBody>
      </p:sp>
      <p:sp>
        <p:nvSpPr>
          <p:cNvPr id="6" name="Content Placeholder 5">
            <a:extLst>
              <a:ext uri="{FF2B5EF4-FFF2-40B4-BE49-F238E27FC236}">
                <a16:creationId xmlns:a16="http://schemas.microsoft.com/office/drawing/2014/main" id="{7FF26B22-E938-C645-9CB6-05AC09771B03}"/>
              </a:ext>
            </a:extLst>
          </p:cNvPr>
          <p:cNvSpPr>
            <a:spLocks noGrp="1"/>
          </p:cNvSpPr>
          <p:nvPr>
            <p:ph sz="quarter" idx="4"/>
          </p:nvPr>
        </p:nvSpPr>
        <p:spPr>
          <a:xfrm>
            <a:off x="5467380" y="2629749"/>
            <a:ext cx="4591306" cy="386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7" name="Date Placeholder 6">
            <a:extLst>
              <a:ext uri="{FF2B5EF4-FFF2-40B4-BE49-F238E27FC236}">
                <a16:creationId xmlns:a16="http://schemas.microsoft.com/office/drawing/2014/main" id="{F2DC87AF-FA20-304E-ADEA-7527BBB762FE}"/>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8" name="Footer Placeholder 7">
            <a:extLst>
              <a:ext uri="{FF2B5EF4-FFF2-40B4-BE49-F238E27FC236}">
                <a16:creationId xmlns:a16="http://schemas.microsoft.com/office/drawing/2014/main" id="{AB95129C-D0D3-214E-AA5A-A7CE463ADC9B}"/>
              </a:ext>
            </a:extLst>
          </p:cNvPr>
          <p:cNvSpPr>
            <a:spLocks noGrp="1"/>
          </p:cNvSpPr>
          <p:nvPr>
            <p:ph type="ftr" sz="quarter" idx="11"/>
          </p:nvPr>
        </p:nvSpPr>
        <p:spPr/>
        <p:txBody>
          <a:bodyPr/>
          <a:lstStyle/>
          <a:p>
            <a:endParaRPr lang="en-TH"/>
          </a:p>
        </p:txBody>
      </p:sp>
      <p:sp>
        <p:nvSpPr>
          <p:cNvPr id="9" name="Slide Number Placeholder 8">
            <a:extLst>
              <a:ext uri="{FF2B5EF4-FFF2-40B4-BE49-F238E27FC236}">
                <a16:creationId xmlns:a16="http://schemas.microsoft.com/office/drawing/2014/main" id="{9CCA6AE2-AA47-0A47-93CC-E0943E1D1B92}"/>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4359854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1A8EB0-DF6A-DF49-BB85-712924512561}"/>
              </a:ext>
            </a:extLst>
          </p:cNvPr>
          <p:cNvSpPr>
            <a:spLocks noGrp="1"/>
          </p:cNvSpPr>
          <p:nvPr>
            <p:ph type="title"/>
          </p:nvPr>
        </p:nvSpPr>
        <p:spPr/>
        <p:txBody>
          <a:bodyPr/>
          <a:lstStyle/>
          <a:p>
            <a:r>
              <a:rPr lang="en-US"/>
              <a:t>Click to edit Master title style</a:t>
            </a:r>
            <a:endParaRPr lang="en-TH"/>
          </a:p>
        </p:txBody>
      </p:sp>
      <p:sp>
        <p:nvSpPr>
          <p:cNvPr id="3" name="Date Placeholder 2">
            <a:extLst>
              <a:ext uri="{FF2B5EF4-FFF2-40B4-BE49-F238E27FC236}">
                <a16:creationId xmlns:a16="http://schemas.microsoft.com/office/drawing/2014/main" id="{9D202BC4-3162-AB4B-A409-E1BD7090F414}"/>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4" name="Footer Placeholder 3">
            <a:extLst>
              <a:ext uri="{FF2B5EF4-FFF2-40B4-BE49-F238E27FC236}">
                <a16:creationId xmlns:a16="http://schemas.microsoft.com/office/drawing/2014/main" id="{A6F3260D-F618-A745-8467-6038884DB8AB}"/>
              </a:ext>
            </a:extLst>
          </p:cNvPr>
          <p:cNvSpPr>
            <a:spLocks noGrp="1"/>
          </p:cNvSpPr>
          <p:nvPr>
            <p:ph type="ftr" sz="quarter" idx="11"/>
          </p:nvPr>
        </p:nvSpPr>
        <p:spPr/>
        <p:txBody>
          <a:bodyPr/>
          <a:lstStyle/>
          <a:p>
            <a:endParaRPr lang="en-TH"/>
          </a:p>
        </p:txBody>
      </p:sp>
      <p:sp>
        <p:nvSpPr>
          <p:cNvPr id="5" name="Slide Number Placeholder 4">
            <a:extLst>
              <a:ext uri="{FF2B5EF4-FFF2-40B4-BE49-F238E27FC236}">
                <a16:creationId xmlns:a16="http://schemas.microsoft.com/office/drawing/2014/main" id="{CA3CFDCF-D933-0B48-B18E-D482CD840E24}"/>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20744060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175522-14F0-FE41-89B7-9E279DF30450}"/>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3" name="Footer Placeholder 2">
            <a:extLst>
              <a:ext uri="{FF2B5EF4-FFF2-40B4-BE49-F238E27FC236}">
                <a16:creationId xmlns:a16="http://schemas.microsoft.com/office/drawing/2014/main" id="{10B48DE6-486D-2A44-856F-10054E627F44}"/>
              </a:ext>
            </a:extLst>
          </p:cNvPr>
          <p:cNvSpPr>
            <a:spLocks noGrp="1"/>
          </p:cNvSpPr>
          <p:nvPr>
            <p:ph type="ftr" sz="quarter" idx="11"/>
          </p:nvPr>
        </p:nvSpPr>
        <p:spPr/>
        <p:txBody>
          <a:bodyPr/>
          <a:lstStyle/>
          <a:p>
            <a:endParaRPr lang="en-TH"/>
          </a:p>
        </p:txBody>
      </p:sp>
      <p:sp>
        <p:nvSpPr>
          <p:cNvPr id="4" name="Slide Number Placeholder 3">
            <a:extLst>
              <a:ext uri="{FF2B5EF4-FFF2-40B4-BE49-F238E27FC236}">
                <a16:creationId xmlns:a16="http://schemas.microsoft.com/office/drawing/2014/main" id="{2EA1F783-0C94-6F45-B371-8397DEC7DBF2}"/>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20175493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6497DF-DE12-E746-BA95-BEA004794362}"/>
              </a:ext>
            </a:extLst>
          </p:cNvPr>
          <p:cNvSpPr>
            <a:spLocks noGrp="1"/>
          </p:cNvSpPr>
          <p:nvPr>
            <p:ph type="title"/>
          </p:nvPr>
        </p:nvSpPr>
        <p:spPr>
          <a:xfrm>
            <a:off x="743891" y="479954"/>
            <a:ext cx="3483204" cy="1679840"/>
          </a:xfrm>
        </p:spPr>
        <p:txBody>
          <a:bodyPr anchor="b"/>
          <a:lstStyle>
            <a:lvl1pPr>
              <a:defRPr sz="2835"/>
            </a:lvl1pPr>
          </a:lstStyle>
          <a:p>
            <a:r>
              <a:rPr lang="en-US"/>
              <a:t>Click to edit Master title style</a:t>
            </a:r>
            <a:endParaRPr lang="en-TH"/>
          </a:p>
        </p:txBody>
      </p:sp>
      <p:sp>
        <p:nvSpPr>
          <p:cNvPr id="3" name="Content Placeholder 2">
            <a:extLst>
              <a:ext uri="{FF2B5EF4-FFF2-40B4-BE49-F238E27FC236}">
                <a16:creationId xmlns:a16="http://schemas.microsoft.com/office/drawing/2014/main" id="{DF537502-A51F-0042-931B-F206A93986F1}"/>
              </a:ext>
            </a:extLst>
          </p:cNvPr>
          <p:cNvSpPr>
            <a:spLocks noGrp="1"/>
          </p:cNvSpPr>
          <p:nvPr>
            <p:ph idx="1"/>
          </p:nvPr>
        </p:nvSpPr>
        <p:spPr>
          <a:xfrm>
            <a:off x="4591306" y="1036569"/>
            <a:ext cx="5467380" cy="5116178"/>
          </a:xfrm>
        </p:spPr>
        <p:txBody>
          <a:bodyPr/>
          <a:lstStyle>
            <a:lvl1pPr>
              <a:defRPr sz="2835"/>
            </a:lvl1pPr>
            <a:lvl2pPr>
              <a:defRPr sz="2480"/>
            </a:lvl2pPr>
            <a:lvl3pPr>
              <a:defRPr sz="2126"/>
            </a:lvl3pPr>
            <a:lvl4pPr>
              <a:defRPr sz="1772"/>
            </a:lvl4pPr>
            <a:lvl5pPr>
              <a:defRPr sz="1772"/>
            </a:lvl5pPr>
            <a:lvl6pPr>
              <a:defRPr sz="1772"/>
            </a:lvl6pPr>
            <a:lvl7pPr>
              <a:defRPr sz="1772"/>
            </a:lvl7pPr>
            <a:lvl8pPr>
              <a:defRPr sz="1772"/>
            </a:lvl8pPr>
            <a:lvl9pPr>
              <a:defRPr sz="177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Text Placeholder 3">
            <a:extLst>
              <a:ext uri="{FF2B5EF4-FFF2-40B4-BE49-F238E27FC236}">
                <a16:creationId xmlns:a16="http://schemas.microsoft.com/office/drawing/2014/main" id="{F97236E1-6517-2842-B985-A7DD6D2B7B4D}"/>
              </a:ext>
            </a:extLst>
          </p:cNvPr>
          <p:cNvSpPr>
            <a:spLocks noGrp="1"/>
          </p:cNvSpPr>
          <p:nvPr>
            <p:ph type="body" sz="half" idx="2"/>
          </p:nvPr>
        </p:nvSpPr>
        <p:spPr>
          <a:xfrm>
            <a:off x="743891" y="2159794"/>
            <a:ext cx="3483204" cy="4001285"/>
          </a:xfrm>
        </p:spPr>
        <p:txBody>
          <a:bodyPr/>
          <a:lstStyle>
            <a:lvl1pPr marL="0" indent="0">
              <a:buNone/>
              <a:defRPr sz="1417"/>
            </a:lvl1pPr>
            <a:lvl2pPr marL="404988" indent="0">
              <a:buNone/>
              <a:defRPr sz="1240"/>
            </a:lvl2pPr>
            <a:lvl3pPr marL="809976" indent="0">
              <a:buNone/>
              <a:defRPr sz="1063"/>
            </a:lvl3pPr>
            <a:lvl4pPr marL="1214963" indent="0">
              <a:buNone/>
              <a:defRPr sz="886"/>
            </a:lvl4pPr>
            <a:lvl5pPr marL="1619951" indent="0">
              <a:buNone/>
              <a:defRPr sz="886"/>
            </a:lvl5pPr>
            <a:lvl6pPr marL="2024939" indent="0">
              <a:buNone/>
              <a:defRPr sz="886"/>
            </a:lvl6pPr>
            <a:lvl7pPr marL="2429927" indent="0">
              <a:buNone/>
              <a:defRPr sz="886"/>
            </a:lvl7pPr>
            <a:lvl8pPr marL="2834914" indent="0">
              <a:buNone/>
              <a:defRPr sz="886"/>
            </a:lvl8pPr>
            <a:lvl9pPr marL="3239902" indent="0">
              <a:buNone/>
              <a:defRPr sz="886"/>
            </a:lvl9pPr>
          </a:lstStyle>
          <a:p>
            <a:pPr lvl="0"/>
            <a:r>
              <a:rPr lang="en-US"/>
              <a:t>Click to edit Master text styles</a:t>
            </a:r>
          </a:p>
        </p:txBody>
      </p:sp>
      <p:sp>
        <p:nvSpPr>
          <p:cNvPr id="5" name="Date Placeholder 4">
            <a:extLst>
              <a:ext uri="{FF2B5EF4-FFF2-40B4-BE49-F238E27FC236}">
                <a16:creationId xmlns:a16="http://schemas.microsoft.com/office/drawing/2014/main" id="{ACE6EFBB-06B3-374F-AF4A-CB4EDFCB54EB}"/>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6" name="Footer Placeholder 5">
            <a:extLst>
              <a:ext uri="{FF2B5EF4-FFF2-40B4-BE49-F238E27FC236}">
                <a16:creationId xmlns:a16="http://schemas.microsoft.com/office/drawing/2014/main" id="{622D1612-258C-DF4C-BE10-4C91ED5CC2D5}"/>
              </a:ext>
            </a:extLst>
          </p:cNvPr>
          <p:cNvSpPr>
            <a:spLocks noGrp="1"/>
          </p:cNvSpPr>
          <p:nvPr>
            <p:ph type="ftr" sz="quarter" idx="11"/>
          </p:nvPr>
        </p:nvSpPr>
        <p:spPr/>
        <p:txBody>
          <a:bodyPr/>
          <a:lstStyle/>
          <a:p>
            <a:endParaRPr lang="en-TH"/>
          </a:p>
        </p:txBody>
      </p:sp>
      <p:sp>
        <p:nvSpPr>
          <p:cNvPr id="7" name="Slide Number Placeholder 6">
            <a:extLst>
              <a:ext uri="{FF2B5EF4-FFF2-40B4-BE49-F238E27FC236}">
                <a16:creationId xmlns:a16="http://schemas.microsoft.com/office/drawing/2014/main" id="{FF4F1B62-500B-FB41-951D-6D67652B0511}"/>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213805015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12E760-3761-3341-A943-7F0B3BDF9E22}"/>
              </a:ext>
            </a:extLst>
          </p:cNvPr>
          <p:cNvSpPr>
            <a:spLocks noGrp="1"/>
          </p:cNvSpPr>
          <p:nvPr>
            <p:ph type="title"/>
          </p:nvPr>
        </p:nvSpPr>
        <p:spPr>
          <a:xfrm>
            <a:off x="743891" y="479954"/>
            <a:ext cx="3483204" cy="1679840"/>
          </a:xfrm>
        </p:spPr>
        <p:txBody>
          <a:bodyPr anchor="b"/>
          <a:lstStyle>
            <a:lvl1pPr>
              <a:defRPr sz="2835"/>
            </a:lvl1pPr>
          </a:lstStyle>
          <a:p>
            <a:r>
              <a:rPr lang="en-US"/>
              <a:t>Click to edit Master title style</a:t>
            </a:r>
            <a:endParaRPr lang="en-TH"/>
          </a:p>
        </p:txBody>
      </p:sp>
      <p:sp>
        <p:nvSpPr>
          <p:cNvPr id="3" name="Picture Placeholder 2">
            <a:extLst>
              <a:ext uri="{FF2B5EF4-FFF2-40B4-BE49-F238E27FC236}">
                <a16:creationId xmlns:a16="http://schemas.microsoft.com/office/drawing/2014/main" id="{D98BF60F-0B7C-9841-9A2E-FC3E72D86C48}"/>
              </a:ext>
            </a:extLst>
          </p:cNvPr>
          <p:cNvSpPr>
            <a:spLocks noGrp="1"/>
          </p:cNvSpPr>
          <p:nvPr>
            <p:ph type="pic" idx="1"/>
          </p:nvPr>
        </p:nvSpPr>
        <p:spPr>
          <a:xfrm>
            <a:off x="4591306" y="1036569"/>
            <a:ext cx="5467380" cy="5116178"/>
          </a:xfrm>
        </p:spPr>
        <p:txBody>
          <a:bodyPr/>
          <a:lstStyle>
            <a:lvl1pPr marL="0" indent="0">
              <a:buNone/>
              <a:defRPr sz="2835"/>
            </a:lvl1pPr>
            <a:lvl2pPr marL="404988" indent="0">
              <a:buNone/>
              <a:defRPr sz="2480"/>
            </a:lvl2pPr>
            <a:lvl3pPr marL="809976" indent="0">
              <a:buNone/>
              <a:defRPr sz="2126"/>
            </a:lvl3pPr>
            <a:lvl4pPr marL="1214963" indent="0">
              <a:buNone/>
              <a:defRPr sz="1772"/>
            </a:lvl4pPr>
            <a:lvl5pPr marL="1619951" indent="0">
              <a:buNone/>
              <a:defRPr sz="1772"/>
            </a:lvl5pPr>
            <a:lvl6pPr marL="2024939" indent="0">
              <a:buNone/>
              <a:defRPr sz="1772"/>
            </a:lvl6pPr>
            <a:lvl7pPr marL="2429927" indent="0">
              <a:buNone/>
              <a:defRPr sz="1772"/>
            </a:lvl7pPr>
            <a:lvl8pPr marL="2834914" indent="0">
              <a:buNone/>
              <a:defRPr sz="1772"/>
            </a:lvl8pPr>
            <a:lvl9pPr marL="3239902" indent="0">
              <a:buNone/>
              <a:defRPr sz="1772"/>
            </a:lvl9pPr>
          </a:lstStyle>
          <a:p>
            <a:endParaRPr lang="en-TH"/>
          </a:p>
        </p:txBody>
      </p:sp>
      <p:sp>
        <p:nvSpPr>
          <p:cNvPr id="4" name="Text Placeholder 3">
            <a:extLst>
              <a:ext uri="{FF2B5EF4-FFF2-40B4-BE49-F238E27FC236}">
                <a16:creationId xmlns:a16="http://schemas.microsoft.com/office/drawing/2014/main" id="{9A0C538B-5CB9-F04D-8DD9-14F60E0410FB}"/>
              </a:ext>
            </a:extLst>
          </p:cNvPr>
          <p:cNvSpPr>
            <a:spLocks noGrp="1"/>
          </p:cNvSpPr>
          <p:nvPr>
            <p:ph type="body" sz="half" idx="2"/>
          </p:nvPr>
        </p:nvSpPr>
        <p:spPr>
          <a:xfrm>
            <a:off x="743891" y="2159794"/>
            <a:ext cx="3483204" cy="4001285"/>
          </a:xfrm>
        </p:spPr>
        <p:txBody>
          <a:bodyPr/>
          <a:lstStyle>
            <a:lvl1pPr marL="0" indent="0">
              <a:buNone/>
              <a:defRPr sz="1417"/>
            </a:lvl1pPr>
            <a:lvl2pPr marL="404988" indent="0">
              <a:buNone/>
              <a:defRPr sz="1240"/>
            </a:lvl2pPr>
            <a:lvl3pPr marL="809976" indent="0">
              <a:buNone/>
              <a:defRPr sz="1063"/>
            </a:lvl3pPr>
            <a:lvl4pPr marL="1214963" indent="0">
              <a:buNone/>
              <a:defRPr sz="886"/>
            </a:lvl4pPr>
            <a:lvl5pPr marL="1619951" indent="0">
              <a:buNone/>
              <a:defRPr sz="886"/>
            </a:lvl5pPr>
            <a:lvl6pPr marL="2024939" indent="0">
              <a:buNone/>
              <a:defRPr sz="886"/>
            </a:lvl6pPr>
            <a:lvl7pPr marL="2429927" indent="0">
              <a:buNone/>
              <a:defRPr sz="886"/>
            </a:lvl7pPr>
            <a:lvl8pPr marL="2834914" indent="0">
              <a:buNone/>
              <a:defRPr sz="886"/>
            </a:lvl8pPr>
            <a:lvl9pPr marL="3239902" indent="0">
              <a:buNone/>
              <a:defRPr sz="886"/>
            </a:lvl9pPr>
          </a:lstStyle>
          <a:p>
            <a:pPr lvl="0"/>
            <a:r>
              <a:rPr lang="en-US"/>
              <a:t>Click to edit Master text styles</a:t>
            </a:r>
          </a:p>
        </p:txBody>
      </p:sp>
      <p:sp>
        <p:nvSpPr>
          <p:cNvPr id="5" name="Date Placeholder 4">
            <a:extLst>
              <a:ext uri="{FF2B5EF4-FFF2-40B4-BE49-F238E27FC236}">
                <a16:creationId xmlns:a16="http://schemas.microsoft.com/office/drawing/2014/main" id="{C7E0FA5C-620C-0342-8CCF-88CFC8E0431C}"/>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6" name="Footer Placeholder 5">
            <a:extLst>
              <a:ext uri="{FF2B5EF4-FFF2-40B4-BE49-F238E27FC236}">
                <a16:creationId xmlns:a16="http://schemas.microsoft.com/office/drawing/2014/main" id="{F4354D4B-CCD4-CC47-BBC7-86BAC29D5035}"/>
              </a:ext>
            </a:extLst>
          </p:cNvPr>
          <p:cNvSpPr>
            <a:spLocks noGrp="1"/>
          </p:cNvSpPr>
          <p:nvPr>
            <p:ph type="ftr" sz="quarter" idx="11"/>
          </p:nvPr>
        </p:nvSpPr>
        <p:spPr/>
        <p:txBody>
          <a:bodyPr/>
          <a:lstStyle/>
          <a:p>
            <a:endParaRPr lang="en-TH"/>
          </a:p>
        </p:txBody>
      </p:sp>
      <p:sp>
        <p:nvSpPr>
          <p:cNvPr id="7" name="Slide Number Placeholder 6">
            <a:extLst>
              <a:ext uri="{FF2B5EF4-FFF2-40B4-BE49-F238E27FC236}">
                <a16:creationId xmlns:a16="http://schemas.microsoft.com/office/drawing/2014/main" id="{6AD5FBD8-7BC7-DB46-A674-EBF8A10D1F84}"/>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3228602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42484" y="1916484"/>
            <a:ext cx="4589899" cy="45678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467380" y="1916484"/>
            <a:ext cx="4589899" cy="45678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th-TH"/>
              <a:t>14 พฤศจิกายน 2562</a:t>
            </a:r>
            <a:endParaRPr lang="en-AU"/>
          </a:p>
        </p:txBody>
      </p:sp>
      <p:sp>
        <p:nvSpPr>
          <p:cNvPr id="6" name="Footer Placeholder 5"/>
          <p:cNvSpPr>
            <a:spLocks noGrp="1"/>
          </p:cNvSpPr>
          <p:nvPr>
            <p:ph type="ftr" sz="quarter" idx="11"/>
          </p:nvPr>
        </p:nvSpPr>
        <p:spPr>
          <a:xfrm>
            <a:off x="3577422" y="6672698"/>
            <a:ext cx="3644920" cy="383297"/>
          </a:xfrm>
          <a:prstGeom prst="rect">
            <a:avLst/>
          </a:prstGeom>
        </p:spPr>
        <p:txBody>
          <a:bodyPr/>
          <a:lstStyle/>
          <a:p>
            <a:r>
              <a:rPr lang="en-US"/>
              <a:t>SLRI Executive Board 20200828</a:t>
            </a:r>
            <a:endParaRPr lang="en-AU"/>
          </a:p>
        </p:txBody>
      </p:sp>
      <p:sp>
        <p:nvSpPr>
          <p:cNvPr id="7" name="Slide Number Placeholder 6"/>
          <p:cNvSpPr>
            <a:spLocks noGrp="1"/>
          </p:cNvSpPr>
          <p:nvPr>
            <p:ph type="sldNum" sz="quarter" idx="12"/>
          </p:nvPr>
        </p:nvSpPr>
        <p:spPr/>
        <p:txBody>
          <a:bodyPr/>
          <a:lstStyle/>
          <a:p>
            <a:fld id="{31F5E970-DE9E-4D2F-89D2-A262AB905C83}" type="slidenum">
              <a:rPr lang="en-AU" smtClean="0"/>
              <a:pPr/>
              <a:t>‹#›</a:t>
            </a:fld>
            <a:endParaRPr lang="en-AU"/>
          </a:p>
        </p:txBody>
      </p:sp>
    </p:spTree>
    <p:extLst>
      <p:ext uri="{BB962C8B-B14F-4D97-AF65-F5344CB8AC3E}">
        <p14:creationId xmlns:p14="http://schemas.microsoft.com/office/powerpoint/2010/main" val="287219879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649ED-DD11-E54E-AC81-3ED06177F32B}"/>
              </a:ext>
            </a:extLst>
          </p:cNvPr>
          <p:cNvSpPr>
            <a:spLocks noGrp="1"/>
          </p:cNvSpPr>
          <p:nvPr>
            <p:ph type="title"/>
          </p:nvPr>
        </p:nvSpPr>
        <p:spPr/>
        <p:txBody>
          <a:bodyPr/>
          <a:lstStyle/>
          <a:p>
            <a:r>
              <a:rPr lang="en-US"/>
              <a:t>Click to edit Master title style</a:t>
            </a:r>
            <a:endParaRPr lang="en-TH"/>
          </a:p>
        </p:txBody>
      </p:sp>
      <p:sp>
        <p:nvSpPr>
          <p:cNvPr id="3" name="Vertical Text Placeholder 2">
            <a:extLst>
              <a:ext uri="{FF2B5EF4-FFF2-40B4-BE49-F238E27FC236}">
                <a16:creationId xmlns:a16="http://schemas.microsoft.com/office/drawing/2014/main" id="{8D264130-FECE-7B40-830F-E09A52F038A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Date Placeholder 3">
            <a:extLst>
              <a:ext uri="{FF2B5EF4-FFF2-40B4-BE49-F238E27FC236}">
                <a16:creationId xmlns:a16="http://schemas.microsoft.com/office/drawing/2014/main" id="{AFE9000C-5551-864E-8F19-6B51B898403F}"/>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5" name="Footer Placeholder 4">
            <a:extLst>
              <a:ext uri="{FF2B5EF4-FFF2-40B4-BE49-F238E27FC236}">
                <a16:creationId xmlns:a16="http://schemas.microsoft.com/office/drawing/2014/main" id="{66EA4422-9627-D94D-A3F7-2BF7BD900292}"/>
              </a:ext>
            </a:extLst>
          </p:cNvPr>
          <p:cNvSpPr>
            <a:spLocks noGrp="1"/>
          </p:cNvSpPr>
          <p:nvPr>
            <p:ph type="ftr" sz="quarter" idx="11"/>
          </p:nvPr>
        </p:nvSpPr>
        <p:spPr/>
        <p:txBody>
          <a:bodyPr/>
          <a:lstStyle/>
          <a:p>
            <a:endParaRPr lang="en-TH"/>
          </a:p>
        </p:txBody>
      </p:sp>
      <p:sp>
        <p:nvSpPr>
          <p:cNvPr id="6" name="Slide Number Placeholder 5">
            <a:extLst>
              <a:ext uri="{FF2B5EF4-FFF2-40B4-BE49-F238E27FC236}">
                <a16:creationId xmlns:a16="http://schemas.microsoft.com/office/drawing/2014/main" id="{3E1F6AC5-2773-1C48-926D-88C1AC16BCA4}"/>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16816220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175866-EBFB-D340-9DCF-C3F14C103891}"/>
              </a:ext>
            </a:extLst>
          </p:cNvPr>
          <p:cNvSpPr>
            <a:spLocks noGrp="1"/>
          </p:cNvSpPr>
          <p:nvPr>
            <p:ph type="title" orient="vert"/>
          </p:nvPr>
        </p:nvSpPr>
        <p:spPr>
          <a:xfrm>
            <a:off x="7728580" y="383297"/>
            <a:ext cx="2328699" cy="6101085"/>
          </a:xfrm>
        </p:spPr>
        <p:txBody>
          <a:bodyPr vert="eaVert"/>
          <a:lstStyle/>
          <a:p>
            <a:r>
              <a:rPr lang="en-US"/>
              <a:t>Click to edit Master title style</a:t>
            </a:r>
            <a:endParaRPr lang="en-TH"/>
          </a:p>
        </p:txBody>
      </p:sp>
      <p:sp>
        <p:nvSpPr>
          <p:cNvPr id="3" name="Vertical Text Placeholder 2">
            <a:extLst>
              <a:ext uri="{FF2B5EF4-FFF2-40B4-BE49-F238E27FC236}">
                <a16:creationId xmlns:a16="http://schemas.microsoft.com/office/drawing/2014/main" id="{E2A18310-B3DC-414D-917B-32A33F330D95}"/>
              </a:ext>
            </a:extLst>
          </p:cNvPr>
          <p:cNvSpPr>
            <a:spLocks noGrp="1"/>
          </p:cNvSpPr>
          <p:nvPr>
            <p:ph type="body" orient="vert" idx="1"/>
          </p:nvPr>
        </p:nvSpPr>
        <p:spPr>
          <a:xfrm>
            <a:off x="742484" y="383297"/>
            <a:ext cx="6851100" cy="610108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Date Placeholder 3">
            <a:extLst>
              <a:ext uri="{FF2B5EF4-FFF2-40B4-BE49-F238E27FC236}">
                <a16:creationId xmlns:a16="http://schemas.microsoft.com/office/drawing/2014/main" id="{AD743EB1-1EA9-B847-A55D-B07C1EDD6637}"/>
              </a:ext>
            </a:extLst>
          </p:cNvPr>
          <p:cNvSpPr>
            <a:spLocks noGrp="1"/>
          </p:cNvSpPr>
          <p:nvPr>
            <p:ph type="dt" sz="half" idx="10"/>
          </p:nvPr>
        </p:nvSpPr>
        <p:spPr/>
        <p:txBody>
          <a:bodyPr/>
          <a:lstStyle/>
          <a:p>
            <a:fld id="{18A49107-7A6C-6648-AC1B-DCE30ACAD797}" type="datetimeFigureOut">
              <a:rPr lang="en-TH" smtClean="0"/>
              <a:t>11/03/2022</a:t>
            </a:fld>
            <a:endParaRPr lang="en-TH"/>
          </a:p>
        </p:txBody>
      </p:sp>
      <p:sp>
        <p:nvSpPr>
          <p:cNvPr id="5" name="Footer Placeholder 4">
            <a:extLst>
              <a:ext uri="{FF2B5EF4-FFF2-40B4-BE49-F238E27FC236}">
                <a16:creationId xmlns:a16="http://schemas.microsoft.com/office/drawing/2014/main" id="{97EED7D4-C0CB-E242-AA00-946A2C8D2DB8}"/>
              </a:ext>
            </a:extLst>
          </p:cNvPr>
          <p:cNvSpPr>
            <a:spLocks noGrp="1"/>
          </p:cNvSpPr>
          <p:nvPr>
            <p:ph type="ftr" sz="quarter" idx="11"/>
          </p:nvPr>
        </p:nvSpPr>
        <p:spPr/>
        <p:txBody>
          <a:bodyPr/>
          <a:lstStyle/>
          <a:p>
            <a:endParaRPr lang="en-TH"/>
          </a:p>
        </p:txBody>
      </p:sp>
      <p:sp>
        <p:nvSpPr>
          <p:cNvPr id="6" name="Slide Number Placeholder 5">
            <a:extLst>
              <a:ext uri="{FF2B5EF4-FFF2-40B4-BE49-F238E27FC236}">
                <a16:creationId xmlns:a16="http://schemas.microsoft.com/office/drawing/2014/main" id="{BE8383D2-0727-2D40-9823-1D1BCC4F8332}"/>
              </a:ext>
            </a:extLst>
          </p:cNvPr>
          <p:cNvSpPr>
            <a:spLocks noGrp="1"/>
          </p:cNvSpPr>
          <p:nvPr>
            <p:ph type="sldNum" sz="quarter" idx="12"/>
          </p:nvPr>
        </p:nvSpPr>
        <p:spPr/>
        <p:txBody>
          <a:bodyPr/>
          <a:lstStyle/>
          <a:p>
            <a:fld id="{77DD778D-83F3-3840-87A8-CCAFD83B0850}" type="slidenum">
              <a:rPr lang="en-TH" smtClean="0"/>
              <a:t>‹#›</a:t>
            </a:fld>
            <a:endParaRPr lang="en-TH"/>
          </a:p>
        </p:txBody>
      </p:sp>
    </p:spTree>
    <p:extLst>
      <p:ext uri="{BB962C8B-B14F-4D97-AF65-F5344CB8AC3E}">
        <p14:creationId xmlns:p14="http://schemas.microsoft.com/office/powerpoint/2010/main" val="4328225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เนื้อหา 2 ส่วน">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83B81EB6-6E4A-4EFA-8041-79DDF666E95B}"/>
              </a:ext>
            </a:extLst>
          </p:cNvPr>
          <p:cNvSpPr>
            <a:spLocks noGrp="1"/>
          </p:cNvSpPr>
          <p:nvPr>
            <p:ph type="title"/>
          </p:nvPr>
        </p:nvSpPr>
        <p:spPr>
          <a:xfrm>
            <a:off x="1097745" y="1"/>
            <a:ext cx="9314796" cy="1391534"/>
          </a:xfrm>
        </p:spPr>
        <p:txBody>
          <a:bodyPr/>
          <a:lstStyle>
            <a:lvl1pPr>
              <a:defRPr b="1">
                <a:solidFill>
                  <a:srgbClr val="4472C4"/>
                </a:solidFill>
                <a:latin typeface="DB Ozone X" panose="02000506090000020004" pitchFamily="2" charset="-34"/>
                <a:cs typeface="DB Ozone X" panose="02000506090000020004" pitchFamily="2" charset="-34"/>
              </a:defRPr>
            </a:lvl1pPr>
          </a:lstStyle>
          <a:p>
            <a:r>
              <a:rPr lang="en-US"/>
              <a:t>Click to edit Master title style</a:t>
            </a:r>
          </a:p>
        </p:txBody>
      </p:sp>
      <p:pic>
        <p:nvPicPr>
          <p:cNvPr id="9" name="Graphic 8">
            <a:extLst>
              <a:ext uri="{FF2B5EF4-FFF2-40B4-BE49-F238E27FC236}">
                <a16:creationId xmlns:a16="http://schemas.microsoft.com/office/drawing/2014/main" id="{D9318FAF-C1A9-4F87-822B-5022F258FD6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080" y="0"/>
            <a:ext cx="970019" cy="2299135"/>
          </a:xfrm>
          <a:prstGeom prst="rect">
            <a:avLst/>
          </a:prstGeom>
        </p:spPr>
      </p:pic>
      <p:grpSp>
        <p:nvGrpSpPr>
          <p:cNvPr id="10" name="Group 9">
            <a:extLst>
              <a:ext uri="{FF2B5EF4-FFF2-40B4-BE49-F238E27FC236}">
                <a16:creationId xmlns:a16="http://schemas.microsoft.com/office/drawing/2014/main" id="{0E220B1C-B93C-43B7-A5B0-B40971964F31}"/>
              </a:ext>
            </a:extLst>
          </p:cNvPr>
          <p:cNvGrpSpPr/>
          <p:nvPr userDrawn="1"/>
        </p:nvGrpSpPr>
        <p:grpSpPr>
          <a:xfrm>
            <a:off x="9273444" y="26691"/>
            <a:ext cx="1398909" cy="726436"/>
            <a:chOff x="9077170" y="118219"/>
            <a:chExt cx="2755355" cy="1207344"/>
          </a:xfrm>
        </p:grpSpPr>
        <p:pic>
          <p:nvPicPr>
            <p:cNvPr id="11" name="Picture 10" descr="A picture containing food, drawing, shirt&#10;&#10;Description automatically generated">
              <a:extLst>
                <a:ext uri="{FF2B5EF4-FFF2-40B4-BE49-F238E27FC236}">
                  <a16:creationId xmlns:a16="http://schemas.microsoft.com/office/drawing/2014/main" id="{165904F5-6E98-4558-A3AB-C547E6A290C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284515" y="153052"/>
              <a:ext cx="1548010" cy="1095203"/>
            </a:xfrm>
            <a:prstGeom prst="rect">
              <a:avLst/>
            </a:prstGeom>
          </p:spPr>
        </p:pic>
        <p:pic>
          <p:nvPicPr>
            <p:cNvPr id="12" name="Picture 11" descr="A picture containing logo&#10;&#10;Description automatically generated">
              <a:extLst>
                <a:ext uri="{FF2B5EF4-FFF2-40B4-BE49-F238E27FC236}">
                  <a16:creationId xmlns:a16="http://schemas.microsoft.com/office/drawing/2014/main" id="{42872A78-FC9E-4AE4-9F32-C35C4037CAF4}"/>
                </a:ext>
              </a:extLst>
            </p:cNvPr>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9077170" y="118219"/>
              <a:ext cx="1207344" cy="1207344"/>
            </a:xfrm>
            <a:prstGeom prst="rect">
              <a:avLst/>
            </a:prstGeom>
          </p:spPr>
        </p:pic>
      </p:grpSp>
      <p:pic>
        <p:nvPicPr>
          <p:cNvPr id="13" name="Picture 12">
            <a:extLst>
              <a:ext uri="{FF2B5EF4-FFF2-40B4-BE49-F238E27FC236}">
                <a16:creationId xmlns:a16="http://schemas.microsoft.com/office/drawing/2014/main" id="{C2B61758-1B83-41DC-9421-F3E5264EE126}"/>
              </a:ext>
            </a:extLst>
          </p:cNvPr>
          <p:cNvPicPr>
            <a:picLocks noChangeAspect="1"/>
          </p:cNvPicPr>
          <p:nvPr userDrawn="1"/>
        </p:nvPicPr>
        <p:blipFill>
          <a:blip r:embed="rId6">
            <a:extLst>
              <a:ext uri="{28A0092B-C50C-407E-A947-70E740481C1C}">
                <a14:useLocalDpi xmlns:a14="http://schemas.microsoft.com/office/drawing/2010/main"/>
              </a:ext>
            </a:extLst>
          </a:blip>
          <a:stretch>
            <a:fillRect/>
          </a:stretch>
        </p:blipFill>
        <p:spPr>
          <a:xfrm rot="5400000">
            <a:off x="5310897" y="1710448"/>
            <a:ext cx="159757" cy="10817974"/>
          </a:xfrm>
          <a:prstGeom prst="rect">
            <a:avLst/>
          </a:prstGeom>
        </p:spPr>
      </p:pic>
    </p:spTree>
    <p:extLst>
      <p:ext uri="{BB962C8B-B14F-4D97-AF65-F5344CB8AC3E}">
        <p14:creationId xmlns:p14="http://schemas.microsoft.com/office/powerpoint/2010/main" val="373376966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20001" y="360001"/>
            <a:ext cx="8820000" cy="720000"/>
          </a:xfrm>
        </p:spPr>
        <p:txBody>
          <a:bodyPr anchor="ctr">
            <a:normAutofit/>
          </a:bodyPr>
          <a:lstStyle>
            <a:lvl1pPr>
              <a:defRPr sz="2362">
                <a:solidFill>
                  <a:schemeClr val="tx1">
                    <a:lumMod val="65000"/>
                    <a:lumOff val="35000"/>
                  </a:schemeClr>
                </a:solidFill>
                <a:latin typeface="Kanit Medium" panose="00000600000000000000" pitchFamily="2" charset="-34"/>
                <a:cs typeface="Kanit Medium" panose="00000600000000000000" pitchFamily="2" charset="-34"/>
              </a:defRPr>
            </a:lvl1pPr>
          </a:lstStyle>
          <a:p>
            <a:r>
              <a:rPr lang="en-US"/>
              <a:t>Click to edit Master title style</a:t>
            </a:r>
          </a:p>
        </p:txBody>
      </p:sp>
      <p:sp>
        <p:nvSpPr>
          <p:cNvPr id="3" name="Content Placeholder 2"/>
          <p:cNvSpPr>
            <a:spLocks noGrp="1"/>
          </p:cNvSpPr>
          <p:nvPr>
            <p:ph idx="1"/>
          </p:nvPr>
        </p:nvSpPr>
        <p:spPr>
          <a:xfrm>
            <a:off x="539882" y="1440000"/>
            <a:ext cx="9720000" cy="4860000"/>
          </a:xfrm>
        </p:spPr>
        <p:txBody>
          <a:bodyPr>
            <a:normAutofit/>
          </a:bodyPr>
          <a:lstStyle>
            <a:lvl1pPr indent="-182264">
              <a:lnSpc>
                <a:spcPct val="150000"/>
              </a:lnSpc>
              <a:spcBef>
                <a:spcPts val="0"/>
              </a:spcBef>
              <a:defRPr sz="1519">
                <a:solidFill>
                  <a:schemeClr val="tx1">
                    <a:lumMod val="65000"/>
                    <a:lumOff val="35000"/>
                  </a:schemeClr>
                </a:solidFill>
              </a:defRPr>
            </a:lvl1pPr>
            <a:lvl2pPr indent="-182264">
              <a:lnSpc>
                <a:spcPct val="150000"/>
              </a:lnSpc>
              <a:spcBef>
                <a:spcPts val="0"/>
              </a:spcBef>
              <a:defRPr sz="1350">
                <a:solidFill>
                  <a:schemeClr val="tx1">
                    <a:lumMod val="65000"/>
                    <a:lumOff val="35000"/>
                  </a:schemeClr>
                </a:solidFill>
              </a:defRPr>
            </a:lvl2pPr>
            <a:lvl3pPr indent="-182264">
              <a:lnSpc>
                <a:spcPct val="150000"/>
              </a:lnSpc>
              <a:spcBef>
                <a:spcPts val="0"/>
              </a:spcBef>
              <a:defRPr sz="1182">
                <a:solidFill>
                  <a:schemeClr val="tx1">
                    <a:lumMod val="65000"/>
                    <a:lumOff val="35000"/>
                  </a:schemeClr>
                </a:solidFill>
              </a:defRPr>
            </a:lvl3pPr>
            <a:lvl4pPr indent="-182264">
              <a:lnSpc>
                <a:spcPct val="150000"/>
              </a:lnSpc>
              <a:spcBef>
                <a:spcPts val="0"/>
              </a:spcBef>
              <a:defRPr sz="1012">
                <a:solidFill>
                  <a:schemeClr val="tx1">
                    <a:lumMod val="65000"/>
                    <a:lumOff val="35000"/>
                  </a:schemeClr>
                </a:solidFill>
              </a:defRPr>
            </a:lvl4pPr>
            <a:lvl5pPr indent="-182264">
              <a:lnSpc>
                <a:spcPct val="150000"/>
              </a:lnSpc>
              <a:spcBef>
                <a:spcPts val="0"/>
              </a:spcBef>
              <a:defRPr sz="1012">
                <a:solidFill>
                  <a:schemeClr val="tx1">
                    <a:lumMod val="65000"/>
                    <a:lumOff val="3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1728001" y="6768000"/>
            <a:ext cx="1260000" cy="288000"/>
          </a:xfrm>
        </p:spPr>
        <p:txBody>
          <a:bodyPr anchor="b"/>
          <a:lstStyle>
            <a:lvl1pPr>
              <a:defRPr sz="759">
                <a:latin typeface="Kanit" panose="00000500000000000000" pitchFamily="2" charset="-34"/>
                <a:cs typeface="Kanit" panose="00000500000000000000" pitchFamily="2" charset="-34"/>
              </a:defRPr>
            </a:lvl1pPr>
          </a:lstStyle>
          <a:p>
            <a:r>
              <a:rPr lang="en-US"/>
              <a:t>14 พฤศจิกายน 2562</a:t>
            </a:r>
            <a:endParaRPr lang="en-AU"/>
          </a:p>
        </p:txBody>
      </p:sp>
      <p:sp>
        <p:nvSpPr>
          <p:cNvPr id="5" name="Footer Placeholder 4"/>
          <p:cNvSpPr>
            <a:spLocks noGrp="1"/>
          </p:cNvSpPr>
          <p:nvPr>
            <p:ph type="ftr" sz="quarter" idx="11"/>
          </p:nvPr>
        </p:nvSpPr>
        <p:spPr>
          <a:xfrm>
            <a:off x="3059999" y="6763668"/>
            <a:ext cx="6948000" cy="288000"/>
          </a:xfrm>
          <a:prstGeom prst="rect">
            <a:avLst/>
          </a:prstGeom>
        </p:spPr>
        <p:txBody>
          <a:bodyPr anchor="b"/>
          <a:lstStyle>
            <a:lvl1pPr>
              <a:defRPr sz="759">
                <a:latin typeface="Kanit" panose="00000500000000000000" pitchFamily="2" charset="-34"/>
                <a:cs typeface="Kanit" panose="00000500000000000000" pitchFamily="2" charset="-34"/>
              </a:defRPr>
            </a:lvl1pPr>
          </a:lstStyle>
          <a:p>
            <a:endParaRPr lang="en-AU"/>
          </a:p>
        </p:txBody>
      </p:sp>
      <p:sp>
        <p:nvSpPr>
          <p:cNvPr id="6" name="Slide Number Placeholder 5"/>
          <p:cNvSpPr>
            <a:spLocks noGrp="1"/>
          </p:cNvSpPr>
          <p:nvPr>
            <p:ph type="sldNum" sz="quarter" idx="12"/>
          </p:nvPr>
        </p:nvSpPr>
        <p:spPr>
          <a:xfrm>
            <a:off x="10080001" y="6768000"/>
            <a:ext cx="540000" cy="288000"/>
          </a:xfrm>
        </p:spPr>
        <p:txBody>
          <a:bodyPr anchor="b"/>
          <a:lstStyle>
            <a:lvl1pPr>
              <a:defRPr sz="759">
                <a:latin typeface="Kanit" panose="00000500000000000000" pitchFamily="2" charset="-34"/>
                <a:cs typeface="Kanit" panose="00000500000000000000" pitchFamily="2" charset="-34"/>
              </a:defRPr>
            </a:lvl1pPr>
          </a:lstStyle>
          <a:p>
            <a:fld id="{31F5E970-DE9E-4D2F-89D2-A262AB905C83}" type="slidenum">
              <a:rPr lang="en-AU" smtClean="0"/>
              <a:pPr/>
              <a:t>‹#›</a:t>
            </a:fld>
            <a:endParaRPr lang="en-AU"/>
          </a:p>
        </p:txBody>
      </p:sp>
      <p:sp>
        <p:nvSpPr>
          <p:cNvPr id="12" name="Rectangle 11">
            <a:extLst>
              <a:ext uri="{FF2B5EF4-FFF2-40B4-BE49-F238E27FC236}">
                <a16:creationId xmlns:a16="http://schemas.microsoft.com/office/drawing/2014/main" id="{AE2A0FC7-499F-46E0-B31E-99AD0682064C}"/>
              </a:ext>
            </a:extLst>
          </p:cNvPr>
          <p:cNvSpPr/>
          <p:nvPr userDrawn="1"/>
        </p:nvSpPr>
        <p:spPr>
          <a:xfrm>
            <a:off x="10367957" y="7056000"/>
            <a:ext cx="431662" cy="144000"/>
          </a:xfrm>
          <a:prstGeom prst="rect">
            <a:avLst/>
          </a:prstGeom>
          <a:solidFill>
            <a:srgbClr val="00A3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19"/>
          </a:p>
        </p:txBody>
      </p:sp>
      <p:sp>
        <p:nvSpPr>
          <p:cNvPr id="13" name="Parallelogram 12">
            <a:extLst>
              <a:ext uri="{FF2B5EF4-FFF2-40B4-BE49-F238E27FC236}">
                <a16:creationId xmlns:a16="http://schemas.microsoft.com/office/drawing/2014/main" id="{A301FAFF-7216-4D94-88F5-F90F71770D4B}"/>
              </a:ext>
            </a:extLst>
          </p:cNvPr>
          <p:cNvSpPr/>
          <p:nvPr userDrawn="1"/>
        </p:nvSpPr>
        <p:spPr>
          <a:xfrm>
            <a:off x="1620001" y="7056001"/>
            <a:ext cx="9000000" cy="143313"/>
          </a:xfrm>
          <a:prstGeom prst="parallelogram">
            <a:avLst>
              <a:gd name="adj" fmla="val 73680"/>
            </a:avLst>
          </a:prstGeom>
          <a:gradFill>
            <a:gsLst>
              <a:gs pos="0">
                <a:srgbClr val="C4D600"/>
              </a:gs>
              <a:gs pos="100000">
                <a:srgbClr val="00A3E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19"/>
          </a:p>
        </p:txBody>
      </p:sp>
      <p:sp>
        <p:nvSpPr>
          <p:cNvPr id="15" name="Rectangle 14">
            <a:extLst>
              <a:ext uri="{FF2B5EF4-FFF2-40B4-BE49-F238E27FC236}">
                <a16:creationId xmlns:a16="http://schemas.microsoft.com/office/drawing/2014/main" id="{C1A75057-8D39-4281-8B3D-5964B60ECE9C}"/>
              </a:ext>
            </a:extLst>
          </p:cNvPr>
          <p:cNvSpPr/>
          <p:nvPr userDrawn="1"/>
        </p:nvSpPr>
        <p:spPr>
          <a:xfrm>
            <a:off x="1799763" y="0"/>
            <a:ext cx="9000000" cy="28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51886" tIns="0" rIns="151886" bIns="0" rtlCol="0" anchor="ctr"/>
          <a:lstStyle/>
          <a:p>
            <a:pPr algn="l"/>
            <a:r>
              <a:rPr lang="en-US" sz="675">
                <a:gradFill>
                  <a:gsLst>
                    <a:gs pos="100000">
                      <a:srgbClr val="00A3E0">
                        <a:alpha val="80000"/>
                      </a:srgbClr>
                    </a:gs>
                    <a:gs pos="0">
                      <a:srgbClr val="C4D600">
                        <a:alpha val="80000"/>
                      </a:srgbClr>
                    </a:gs>
                  </a:gsLst>
                  <a:lin ang="0" scaled="0"/>
                </a:gradFill>
                <a:effectLst/>
                <a:latin typeface="Kanit" panose="00000500000000000000" pitchFamily="2" charset="-34"/>
                <a:cs typeface="Kanit" panose="00000500000000000000" pitchFamily="2" charset="-34"/>
              </a:rPr>
              <a:t>SYNCHROTRON LIGHT RESEARCH INSTITUTE (PUBLIC ORGANIZATION) | THAILAND</a:t>
            </a:r>
            <a:endParaRPr lang="en-AU" sz="675">
              <a:gradFill>
                <a:gsLst>
                  <a:gs pos="100000">
                    <a:srgbClr val="00A3E0">
                      <a:alpha val="80000"/>
                    </a:srgbClr>
                  </a:gs>
                  <a:gs pos="0">
                    <a:srgbClr val="C4D600">
                      <a:alpha val="80000"/>
                    </a:srgbClr>
                  </a:gs>
                </a:gsLst>
                <a:lin ang="0" scaled="0"/>
              </a:gradFill>
              <a:effectLst/>
              <a:latin typeface="Kanit" panose="00000500000000000000" pitchFamily="2" charset="-34"/>
              <a:cs typeface="Kanit" panose="00000500000000000000" pitchFamily="2" charset="-34"/>
            </a:endParaRPr>
          </a:p>
        </p:txBody>
      </p:sp>
      <p:sp>
        <p:nvSpPr>
          <p:cNvPr id="19" name="Parallelogram 18">
            <a:extLst>
              <a:ext uri="{FF2B5EF4-FFF2-40B4-BE49-F238E27FC236}">
                <a16:creationId xmlns:a16="http://schemas.microsoft.com/office/drawing/2014/main" id="{2DD479F3-51C5-46ED-9DCE-E6F379307598}"/>
              </a:ext>
            </a:extLst>
          </p:cNvPr>
          <p:cNvSpPr>
            <a:spLocks noChangeAspect="1"/>
          </p:cNvSpPr>
          <p:nvPr userDrawn="1"/>
        </p:nvSpPr>
        <p:spPr>
          <a:xfrm>
            <a:off x="76127" y="81266"/>
            <a:ext cx="1080000" cy="540000"/>
          </a:xfrm>
          <a:prstGeom prst="parallelogram">
            <a:avLst>
              <a:gd name="adj" fmla="val 73680"/>
            </a:avLst>
          </a:prstGeom>
          <a:solidFill>
            <a:srgbClr val="888B8D">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19"/>
          </a:p>
        </p:txBody>
      </p:sp>
      <p:sp>
        <p:nvSpPr>
          <p:cNvPr id="20" name="Parallelogram 19">
            <a:extLst>
              <a:ext uri="{FF2B5EF4-FFF2-40B4-BE49-F238E27FC236}">
                <a16:creationId xmlns:a16="http://schemas.microsoft.com/office/drawing/2014/main" id="{50C45FDA-8267-4A52-9B09-1E6F01F269D5}"/>
              </a:ext>
            </a:extLst>
          </p:cNvPr>
          <p:cNvSpPr/>
          <p:nvPr userDrawn="1"/>
        </p:nvSpPr>
        <p:spPr>
          <a:xfrm>
            <a:off x="611532" y="-10427"/>
            <a:ext cx="1080000" cy="540000"/>
          </a:xfrm>
          <a:prstGeom prst="parallelogram">
            <a:avLst>
              <a:gd name="adj" fmla="val 73680"/>
            </a:avLst>
          </a:prstGeom>
          <a:solidFill>
            <a:srgbClr val="00A3E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19"/>
          </a:p>
        </p:txBody>
      </p:sp>
      <p:sp>
        <p:nvSpPr>
          <p:cNvPr id="21" name="Parallelogram 20">
            <a:extLst>
              <a:ext uri="{FF2B5EF4-FFF2-40B4-BE49-F238E27FC236}">
                <a16:creationId xmlns:a16="http://schemas.microsoft.com/office/drawing/2014/main" id="{9AA7F0E8-AA79-4E84-BEDB-0297DE81390D}"/>
              </a:ext>
            </a:extLst>
          </p:cNvPr>
          <p:cNvSpPr/>
          <p:nvPr userDrawn="1"/>
        </p:nvSpPr>
        <p:spPr>
          <a:xfrm>
            <a:off x="1" y="418407"/>
            <a:ext cx="1080000" cy="540000"/>
          </a:xfrm>
          <a:prstGeom prst="parallelogram">
            <a:avLst>
              <a:gd name="adj" fmla="val 73680"/>
            </a:avLst>
          </a:prstGeom>
          <a:solidFill>
            <a:srgbClr val="C4D60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1519"/>
          </a:p>
        </p:txBody>
      </p:sp>
      <p:pic>
        <p:nvPicPr>
          <p:cNvPr id="18" name="Picture 17" descr="A close up of a logo&#10;&#10;Description automatically generated">
            <a:extLst>
              <a:ext uri="{FF2B5EF4-FFF2-40B4-BE49-F238E27FC236}">
                <a16:creationId xmlns:a16="http://schemas.microsoft.com/office/drawing/2014/main" id="{DF516E8B-53FF-421A-8E3C-2CB825C29EBC}"/>
              </a:ext>
            </a:extLst>
          </p:cNvPr>
          <p:cNvPicPr>
            <a:picLocks noChangeAspect="1"/>
          </p:cNvPicPr>
          <p:nvPr userDrawn="1"/>
        </p:nvPicPr>
        <p:blipFill>
          <a:blip r:embed="rId2" cstate="print">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90765" y="6588000"/>
            <a:ext cx="1565234" cy="576000"/>
          </a:xfrm>
          <a:prstGeom prst="rect">
            <a:avLst/>
          </a:prstGeom>
        </p:spPr>
      </p:pic>
      <p:pic>
        <p:nvPicPr>
          <p:cNvPr id="22" name="Picture 4" descr="Related image">
            <a:extLst>
              <a:ext uri="{FF2B5EF4-FFF2-40B4-BE49-F238E27FC236}">
                <a16:creationId xmlns:a16="http://schemas.microsoft.com/office/drawing/2014/main" id="{3DD0E4DD-D1D6-49E3-942B-DA9AC416095B}"/>
              </a:ext>
            </a:extLst>
          </p:cNvPr>
          <p:cNvPicPr>
            <a:picLocks noChangeAspect="1" noChangeArrowheads="1"/>
          </p:cNvPicPr>
          <p:nvPr userDrawn="1"/>
        </p:nvPicPr>
        <p:blipFill>
          <a:blip r:embed="rId3" cstate="hqprint">
            <a:extLst>
              <a:ext uri="{28A0092B-C50C-407E-A947-70E740481C1C}">
                <a14:useLocalDpi xmlns:a14="http://schemas.microsoft.com/office/drawing/2010/main" val="0"/>
              </a:ext>
            </a:extLst>
          </a:blip>
          <a:srcRect/>
          <a:stretch>
            <a:fillRect/>
          </a:stretch>
        </p:blipFill>
        <p:spPr bwMode="auto">
          <a:xfrm>
            <a:off x="8681268" y="28610"/>
            <a:ext cx="1080000" cy="64531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4FF1044E-8E7F-4668-8C61-48151A869FA5}"/>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t="13029" b="11772"/>
          <a:stretch/>
        </p:blipFill>
        <p:spPr>
          <a:xfrm>
            <a:off x="9902713" y="75358"/>
            <a:ext cx="857250" cy="644643"/>
          </a:xfrm>
          <a:prstGeom prst="rect">
            <a:avLst/>
          </a:prstGeom>
        </p:spPr>
      </p:pic>
    </p:spTree>
    <p:extLst>
      <p:ext uri="{BB962C8B-B14F-4D97-AF65-F5344CB8AC3E}">
        <p14:creationId xmlns:p14="http://schemas.microsoft.com/office/powerpoint/2010/main" val="4041394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43890" y="383299"/>
            <a:ext cx="9314796" cy="1391534"/>
          </a:xfrm>
        </p:spPr>
        <p:txBody>
          <a:bodyPr/>
          <a:lstStyle/>
          <a:p>
            <a:r>
              <a:rPr lang="en-US"/>
              <a:t>Click to edit Master title style</a:t>
            </a:r>
          </a:p>
        </p:txBody>
      </p:sp>
      <p:sp>
        <p:nvSpPr>
          <p:cNvPr id="3" name="Text Placeholder 2"/>
          <p:cNvSpPr>
            <a:spLocks noGrp="1"/>
          </p:cNvSpPr>
          <p:nvPr>
            <p:ph type="body" idx="1"/>
          </p:nvPr>
        </p:nvSpPr>
        <p:spPr>
          <a:xfrm>
            <a:off x="743892" y="1764832"/>
            <a:ext cx="4568805" cy="864917"/>
          </a:xfrm>
        </p:spPr>
        <p:txBody>
          <a:bodyPr anchor="b"/>
          <a:lstStyle>
            <a:lvl1pPr marL="0" indent="0">
              <a:buNone/>
              <a:defRPr sz="2520" b="1"/>
            </a:lvl1pPr>
            <a:lvl2pPr marL="479969" indent="0">
              <a:buNone/>
              <a:defRPr sz="2100" b="1"/>
            </a:lvl2pPr>
            <a:lvl3pPr marL="959937" indent="0">
              <a:buNone/>
              <a:defRPr sz="1890" b="1"/>
            </a:lvl3pPr>
            <a:lvl4pPr marL="1439906" indent="0">
              <a:buNone/>
              <a:defRPr sz="1680" b="1"/>
            </a:lvl4pPr>
            <a:lvl5pPr marL="1919874" indent="0">
              <a:buNone/>
              <a:defRPr sz="1680" b="1"/>
            </a:lvl5pPr>
            <a:lvl6pPr marL="2399843" indent="0">
              <a:buNone/>
              <a:defRPr sz="1680" b="1"/>
            </a:lvl6pPr>
            <a:lvl7pPr marL="2879811" indent="0">
              <a:buNone/>
              <a:defRPr sz="1680" b="1"/>
            </a:lvl7pPr>
            <a:lvl8pPr marL="3359780" indent="0">
              <a:buNone/>
              <a:defRPr sz="1680" b="1"/>
            </a:lvl8pPr>
            <a:lvl9pPr marL="3839748" indent="0">
              <a:buNone/>
              <a:defRPr sz="1680" b="1"/>
            </a:lvl9pPr>
          </a:lstStyle>
          <a:p>
            <a:pPr lvl="0"/>
            <a:r>
              <a:rPr lang="en-US"/>
              <a:t>Click to edit Master text styles</a:t>
            </a:r>
          </a:p>
        </p:txBody>
      </p:sp>
      <p:sp>
        <p:nvSpPr>
          <p:cNvPr id="4" name="Content Placeholder 3"/>
          <p:cNvSpPr>
            <a:spLocks noGrp="1"/>
          </p:cNvSpPr>
          <p:nvPr>
            <p:ph sz="half" idx="2"/>
          </p:nvPr>
        </p:nvSpPr>
        <p:spPr>
          <a:xfrm>
            <a:off x="743892" y="2629749"/>
            <a:ext cx="4568805" cy="386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467381" y="1764832"/>
            <a:ext cx="4591306" cy="864917"/>
          </a:xfrm>
        </p:spPr>
        <p:txBody>
          <a:bodyPr anchor="b"/>
          <a:lstStyle>
            <a:lvl1pPr marL="0" indent="0">
              <a:buNone/>
              <a:defRPr sz="2520" b="1"/>
            </a:lvl1pPr>
            <a:lvl2pPr marL="479969" indent="0">
              <a:buNone/>
              <a:defRPr sz="2100" b="1"/>
            </a:lvl2pPr>
            <a:lvl3pPr marL="959937" indent="0">
              <a:buNone/>
              <a:defRPr sz="1890" b="1"/>
            </a:lvl3pPr>
            <a:lvl4pPr marL="1439906" indent="0">
              <a:buNone/>
              <a:defRPr sz="1680" b="1"/>
            </a:lvl4pPr>
            <a:lvl5pPr marL="1919874" indent="0">
              <a:buNone/>
              <a:defRPr sz="1680" b="1"/>
            </a:lvl5pPr>
            <a:lvl6pPr marL="2399843" indent="0">
              <a:buNone/>
              <a:defRPr sz="1680" b="1"/>
            </a:lvl6pPr>
            <a:lvl7pPr marL="2879811" indent="0">
              <a:buNone/>
              <a:defRPr sz="1680" b="1"/>
            </a:lvl7pPr>
            <a:lvl8pPr marL="3359780" indent="0">
              <a:buNone/>
              <a:defRPr sz="1680" b="1"/>
            </a:lvl8pPr>
            <a:lvl9pPr marL="3839748" indent="0">
              <a:buNone/>
              <a:defRPr sz="1680" b="1"/>
            </a:lvl9pPr>
          </a:lstStyle>
          <a:p>
            <a:pPr lvl="0"/>
            <a:r>
              <a:rPr lang="en-US"/>
              <a:t>Click to edit Master text styles</a:t>
            </a:r>
          </a:p>
        </p:txBody>
      </p:sp>
      <p:sp>
        <p:nvSpPr>
          <p:cNvPr id="6" name="Content Placeholder 5"/>
          <p:cNvSpPr>
            <a:spLocks noGrp="1"/>
          </p:cNvSpPr>
          <p:nvPr>
            <p:ph sz="quarter" idx="4"/>
          </p:nvPr>
        </p:nvSpPr>
        <p:spPr>
          <a:xfrm>
            <a:off x="5467381" y="2629749"/>
            <a:ext cx="4591306" cy="3867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th-TH"/>
              <a:t>14 พฤศจิกายน 2562</a:t>
            </a:r>
            <a:endParaRPr lang="en-AU"/>
          </a:p>
        </p:txBody>
      </p:sp>
      <p:sp>
        <p:nvSpPr>
          <p:cNvPr id="8" name="Footer Placeholder 7"/>
          <p:cNvSpPr>
            <a:spLocks noGrp="1"/>
          </p:cNvSpPr>
          <p:nvPr>
            <p:ph type="ftr" sz="quarter" idx="11"/>
          </p:nvPr>
        </p:nvSpPr>
        <p:spPr>
          <a:xfrm>
            <a:off x="3577422" y="6672698"/>
            <a:ext cx="3644920" cy="383297"/>
          </a:xfrm>
          <a:prstGeom prst="rect">
            <a:avLst/>
          </a:prstGeom>
        </p:spPr>
        <p:txBody>
          <a:bodyPr/>
          <a:lstStyle/>
          <a:p>
            <a:r>
              <a:rPr lang="en-US"/>
              <a:t>SLRI Executive Board 20200828</a:t>
            </a:r>
            <a:endParaRPr lang="en-AU"/>
          </a:p>
        </p:txBody>
      </p:sp>
      <p:sp>
        <p:nvSpPr>
          <p:cNvPr id="9" name="Slide Number Placeholder 8"/>
          <p:cNvSpPr>
            <a:spLocks noGrp="1"/>
          </p:cNvSpPr>
          <p:nvPr>
            <p:ph type="sldNum" sz="quarter" idx="12"/>
          </p:nvPr>
        </p:nvSpPr>
        <p:spPr/>
        <p:txBody>
          <a:bodyPr/>
          <a:lstStyle/>
          <a:p>
            <a:fld id="{31F5E970-DE9E-4D2F-89D2-A262AB905C83}" type="slidenum">
              <a:rPr lang="en-AU" smtClean="0"/>
              <a:pPr/>
              <a:t>‹#›</a:t>
            </a:fld>
            <a:endParaRPr lang="en-AU"/>
          </a:p>
        </p:txBody>
      </p:sp>
    </p:spTree>
    <p:extLst>
      <p:ext uri="{BB962C8B-B14F-4D97-AF65-F5344CB8AC3E}">
        <p14:creationId xmlns:p14="http://schemas.microsoft.com/office/powerpoint/2010/main" val="20241237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th-TH"/>
              <a:t>14 พฤศจิกายน 2562</a:t>
            </a:r>
            <a:endParaRPr lang="en-AU"/>
          </a:p>
        </p:txBody>
      </p:sp>
      <p:sp>
        <p:nvSpPr>
          <p:cNvPr id="4" name="Footer Placeholder 3"/>
          <p:cNvSpPr>
            <a:spLocks noGrp="1"/>
          </p:cNvSpPr>
          <p:nvPr>
            <p:ph type="ftr" sz="quarter" idx="11"/>
          </p:nvPr>
        </p:nvSpPr>
        <p:spPr>
          <a:xfrm>
            <a:off x="3577422" y="6672698"/>
            <a:ext cx="3644920" cy="383297"/>
          </a:xfrm>
          <a:prstGeom prst="rect">
            <a:avLst/>
          </a:prstGeom>
        </p:spPr>
        <p:txBody>
          <a:bodyPr/>
          <a:lstStyle/>
          <a:p>
            <a:r>
              <a:rPr lang="en-US"/>
              <a:t>SLRI Executive Board 20200828</a:t>
            </a:r>
            <a:endParaRPr lang="en-AU"/>
          </a:p>
        </p:txBody>
      </p:sp>
      <p:sp>
        <p:nvSpPr>
          <p:cNvPr id="5" name="Slide Number Placeholder 4"/>
          <p:cNvSpPr>
            <a:spLocks noGrp="1"/>
          </p:cNvSpPr>
          <p:nvPr>
            <p:ph type="sldNum" sz="quarter" idx="12"/>
          </p:nvPr>
        </p:nvSpPr>
        <p:spPr/>
        <p:txBody>
          <a:bodyPr/>
          <a:lstStyle/>
          <a:p>
            <a:fld id="{31F5E970-DE9E-4D2F-89D2-A262AB905C83}" type="slidenum">
              <a:rPr lang="en-AU" smtClean="0"/>
              <a:pPr/>
              <a:t>‹#›</a:t>
            </a:fld>
            <a:endParaRPr lang="en-AU"/>
          </a:p>
        </p:txBody>
      </p:sp>
    </p:spTree>
    <p:extLst>
      <p:ext uri="{BB962C8B-B14F-4D97-AF65-F5344CB8AC3E}">
        <p14:creationId xmlns:p14="http://schemas.microsoft.com/office/powerpoint/2010/main" val="7898646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th-TH"/>
              <a:t>14 พฤศจิกายน 2562</a:t>
            </a:r>
            <a:endParaRPr lang="en-AU"/>
          </a:p>
        </p:txBody>
      </p:sp>
      <p:sp>
        <p:nvSpPr>
          <p:cNvPr id="3" name="Footer Placeholder 2"/>
          <p:cNvSpPr>
            <a:spLocks noGrp="1"/>
          </p:cNvSpPr>
          <p:nvPr>
            <p:ph type="ftr" sz="quarter" idx="11"/>
          </p:nvPr>
        </p:nvSpPr>
        <p:spPr>
          <a:xfrm>
            <a:off x="3577422" y="6672698"/>
            <a:ext cx="3644920" cy="383297"/>
          </a:xfrm>
          <a:prstGeom prst="rect">
            <a:avLst/>
          </a:prstGeom>
        </p:spPr>
        <p:txBody>
          <a:bodyPr/>
          <a:lstStyle/>
          <a:p>
            <a:r>
              <a:rPr lang="en-US"/>
              <a:t>SLRI Executive Board 20200828</a:t>
            </a:r>
            <a:endParaRPr lang="en-AU"/>
          </a:p>
        </p:txBody>
      </p:sp>
      <p:sp>
        <p:nvSpPr>
          <p:cNvPr id="4" name="Slide Number Placeholder 3"/>
          <p:cNvSpPr>
            <a:spLocks noGrp="1"/>
          </p:cNvSpPr>
          <p:nvPr>
            <p:ph type="sldNum" sz="quarter" idx="12"/>
          </p:nvPr>
        </p:nvSpPr>
        <p:spPr/>
        <p:txBody>
          <a:bodyPr/>
          <a:lstStyle/>
          <a:p>
            <a:fld id="{31F5E970-DE9E-4D2F-89D2-A262AB905C83}" type="slidenum">
              <a:rPr lang="en-AU" smtClean="0"/>
              <a:pPr/>
              <a:t>‹#›</a:t>
            </a:fld>
            <a:endParaRPr lang="en-AU"/>
          </a:p>
        </p:txBody>
      </p:sp>
    </p:spTree>
    <p:extLst>
      <p:ext uri="{BB962C8B-B14F-4D97-AF65-F5344CB8AC3E}">
        <p14:creationId xmlns:p14="http://schemas.microsoft.com/office/powerpoint/2010/main" val="2641502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3890" y="479954"/>
            <a:ext cx="3483205" cy="1679840"/>
          </a:xfrm>
        </p:spPr>
        <p:txBody>
          <a:bodyPr anchor="b"/>
          <a:lstStyle>
            <a:lvl1pPr>
              <a:defRPr sz="3359"/>
            </a:lvl1pPr>
          </a:lstStyle>
          <a:p>
            <a:r>
              <a:rPr lang="en-US"/>
              <a:t>Click to edit Master title style</a:t>
            </a:r>
          </a:p>
        </p:txBody>
      </p:sp>
      <p:sp>
        <p:nvSpPr>
          <p:cNvPr id="3" name="Content Placeholder 2"/>
          <p:cNvSpPr>
            <a:spLocks noGrp="1"/>
          </p:cNvSpPr>
          <p:nvPr>
            <p:ph idx="1"/>
          </p:nvPr>
        </p:nvSpPr>
        <p:spPr>
          <a:xfrm>
            <a:off x="4591306" y="1036570"/>
            <a:ext cx="5467380" cy="5116178"/>
          </a:xfrm>
        </p:spPr>
        <p:txBody>
          <a:bodyPr/>
          <a:lstStyle>
            <a:lvl1pPr>
              <a:defRPr sz="3359"/>
            </a:lvl1pPr>
            <a:lvl2pPr>
              <a:defRPr sz="2939"/>
            </a:lvl2pPr>
            <a:lvl3pPr>
              <a:defRPr sz="2520"/>
            </a:lvl3pPr>
            <a:lvl4pPr>
              <a:defRPr sz="2100"/>
            </a:lvl4pPr>
            <a:lvl5pPr>
              <a:defRPr sz="2100"/>
            </a:lvl5pPr>
            <a:lvl6pPr>
              <a:defRPr sz="2100"/>
            </a:lvl6pPr>
            <a:lvl7pPr>
              <a:defRPr sz="2100"/>
            </a:lvl7pPr>
            <a:lvl8pPr>
              <a:defRPr sz="2100"/>
            </a:lvl8pPr>
            <a:lvl9pPr>
              <a:defRPr sz="21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743890" y="2159794"/>
            <a:ext cx="3483205" cy="4001285"/>
          </a:xfrm>
        </p:spPr>
        <p:txBody>
          <a:bodyPr/>
          <a:lstStyle>
            <a:lvl1pPr marL="0" indent="0">
              <a:buNone/>
              <a:defRPr sz="1680"/>
            </a:lvl1pPr>
            <a:lvl2pPr marL="479969" indent="0">
              <a:buNone/>
              <a:defRPr sz="1470"/>
            </a:lvl2pPr>
            <a:lvl3pPr marL="959937" indent="0">
              <a:buNone/>
              <a:defRPr sz="1260"/>
            </a:lvl3pPr>
            <a:lvl4pPr marL="1439906" indent="0">
              <a:buNone/>
              <a:defRPr sz="1050"/>
            </a:lvl4pPr>
            <a:lvl5pPr marL="1919874" indent="0">
              <a:buNone/>
              <a:defRPr sz="1050"/>
            </a:lvl5pPr>
            <a:lvl6pPr marL="2399843" indent="0">
              <a:buNone/>
              <a:defRPr sz="1050"/>
            </a:lvl6pPr>
            <a:lvl7pPr marL="2879811" indent="0">
              <a:buNone/>
              <a:defRPr sz="1050"/>
            </a:lvl7pPr>
            <a:lvl8pPr marL="3359780" indent="0">
              <a:buNone/>
              <a:defRPr sz="1050"/>
            </a:lvl8pPr>
            <a:lvl9pPr marL="3839748" indent="0">
              <a:buNone/>
              <a:defRPr sz="1050"/>
            </a:lvl9pPr>
          </a:lstStyle>
          <a:p>
            <a:pPr lvl="0"/>
            <a:r>
              <a:rPr lang="en-US"/>
              <a:t>Click to edit Master text styles</a:t>
            </a:r>
          </a:p>
        </p:txBody>
      </p:sp>
      <p:sp>
        <p:nvSpPr>
          <p:cNvPr id="5" name="Date Placeholder 4"/>
          <p:cNvSpPr>
            <a:spLocks noGrp="1"/>
          </p:cNvSpPr>
          <p:nvPr>
            <p:ph type="dt" sz="half" idx="10"/>
          </p:nvPr>
        </p:nvSpPr>
        <p:spPr/>
        <p:txBody>
          <a:bodyPr/>
          <a:lstStyle/>
          <a:p>
            <a:r>
              <a:rPr lang="th-TH"/>
              <a:t>14 พฤศจิกายน 2562</a:t>
            </a:r>
            <a:endParaRPr lang="en-AU"/>
          </a:p>
        </p:txBody>
      </p:sp>
      <p:sp>
        <p:nvSpPr>
          <p:cNvPr id="6" name="Footer Placeholder 5"/>
          <p:cNvSpPr>
            <a:spLocks noGrp="1"/>
          </p:cNvSpPr>
          <p:nvPr>
            <p:ph type="ftr" sz="quarter" idx="11"/>
          </p:nvPr>
        </p:nvSpPr>
        <p:spPr>
          <a:xfrm>
            <a:off x="3577422" y="6672698"/>
            <a:ext cx="3644920" cy="383297"/>
          </a:xfrm>
          <a:prstGeom prst="rect">
            <a:avLst/>
          </a:prstGeom>
        </p:spPr>
        <p:txBody>
          <a:bodyPr/>
          <a:lstStyle/>
          <a:p>
            <a:r>
              <a:rPr lang="en-US"/>
              <a:t>SLRI Executive Board 20200828</a:t>
            </a:r>
            <a:endParaRPr lang="en-AU"/>
          </a:p>
        </p:txBody>
      </p:sp>
      <p:sp>
        <p:nvSpPr>
          <p:cNvPr id="7" name="Slide Number Placeholder 6"/>
          <p:cNvSpPr>
            <a:spLocks noGrp="1"/>
          </p:cNvSpPr>
          <p:nvPr>
            <p:ph type="sldNum" sz="quarter" idx="12"/>
          </p:nvPr>
        </p:nvSpPr>
        <p:spPr/>
        <p:txBody>
          <a:bodyPr/>
          <a:lstStyle/>
          <a:p>
            <a:fld id="{31F5E970-DE9E-4D2F-89D2-A262AB905C83}" type="slidenum">
              <a:rPr lang="en-AU" smtClean="0"/>
              <a:pPr/>
              <a:t>‹#›</a:t>
            </a:fld>
            <a:endParaRPr lang="en-AU"/>
          </a:p>
        </p:txBody>
      </p:sp>
    </p:spTree>
    <p:extLst>
      <p:ext uri="{BB962C8B-B14F-4D97-AF65-F5344CB8AC3E}">
        <p14:creationId xmlns:p14="http://schemas.microsoft.com/office/powerpoint/2010/main" val="28939454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43890" y="479954"/>
            <a:ext cx="3483205" cy="1679840"/>
          </a:xfrm>
        </p:spPr>
        <p:txBody>
          <a:bodyPr anchor="b"/>
          <a:lstStyle>
            <a:lvl1pPr>
              <a:defRPr sz="3359"/>
            </a:lvl1pPr>
          </a:lstStyle>
          <a:p>
            <a:r>
              <a:rPr lang="en-US"/>
              <a:t>Click to edit Master title style</a:t>
            </a:r>
          </a:p>
        </p:txBody>
      </p:sp>
      <p:sp>
        <p:nvSpPr>
          <p:cNvPr id="3" name="Picture Placeholder 2"/>
          <p:cNvSpPr>
            <a:spLocks noGrp="1" noChangeAspect="1"/>
          </p:cNvSpPr>
          <p:nvPr>
            <p:ph type="pic" idx="1"/>
          </p:nvPr>
        </p:nvSpPr>
        <p:spPr>
          <a:xfrm>
            <a:off x="4591306" y="1036570"/>
            <a:ext cx="5467380" cy="5116178"/>
          </a:xfrm>
        </p:spPr>
        <p:txBody>
          <a:bodyPr anchor="t"/>
          <a:lstStyle>
            <a:lvl1pPr marL="0" indent="0">
              <a:buNone/>
              <a:defRPr sz="3359"/>
            </a:lvl1pPr>
            <a:lvl2pPr marL="479969" indent="0">
              <a:buNone/>
              <a:defRPr sz="2939"/>
            </a:lvl2pPr>
            <a:lvl3pPr marL="959937" indent="0">
              <a:buNone/>
              <a:defRPr sz="2520"/>
            </a:lvl3pPr>
            <a:lvl4pPr marL="1439906" indent="0">
              <a:buNone/>
              <a:defRPr sz="2100"/>
            </a:lvl4pPr>
            <a:lvl5pPr marL="1919874" indent="0">
              <a:buNone/>
              <a:defRPr sz="2100"/>
            </a:lvl5pPr>
            <a:lvl6pPr marL="2399843" indent="0">
              <a:buNone/>
              <a:defRPr sz="2100"/>
            </a:lvl6pPr>
            <a:lvl7pPr marL="2879811" indent="0">
              <a:buNone/>
              <a:defRPr sz="2100"/>
            </a:lvl7pPr>
            <a:lvl8pPr marL="3359780" indent="0">
              <a:buNone/>
              <a:defRPr sz="2100"/>
            </a:lvl8pPr>
            <a:lvl9pPr marL="3839748" indent="0">
              <a:buNone/>
              <a:defRPr sz="2100"/>
            </a:lvl9pPr>
          </a:lstStyle>
          <a:p>
            <a:r>
              <a:rPr lang="en-US"/>
              <a:t>Click icon to add picture</a:t>
            </a:r>
          </a:p>
        </p:txBody>
      </p:sp>
      <p:sp>
        <p:nvSpPr>
          <p:cNvPr id="4" name="Text Placeholder 3"/>
          <p:cNvSpPr>
            <a:spLocks noGrp="1"/>
          </p:cNvSpPr>
          <p:nvPr>
            <p:ph type="body" sz="half" idx="2"/>
          </p:nvPr>
        </p:nvSpPr>
        <p:spPr>
          <a:xfrm>
            <a:off x="743890" y="2159794"/>
            <a:ext cx="3483205" cy="4001285"/>
          </a:xfrm>
        </p:spPr>
        <p:txBody>
          <a:bodyPr/>
          <a:lstStyle>
            <a:lvl1pPr marL="0" indent="0">
              <a:buNone/>
              <a:defRPr sz="1680"/>
            </a:lvl1pPr>
            <a:lvl2pPr marL="479969" indent="0">
              <a:buNone/>
              <a:defRPr sz="1470"/>
            </a:lvl2pPr>
            <a:lvl3pPr marL="959937" indent="0">
              <a:buNone/>
              <a:defRPr sz="1260"/>
            </a:lvl3pPr>
            <a:lvl4pPr marL="1439906" indent="0">
              <a:buNone/>
              <a:defRPr sz="1050"/>
            </a:lvl4pPr>
            <a:lvl5pPr marL="1919874" indent="0">
              <a:buNone/>
              <a:defRPr sz="1050"/>
            </a:lvl5pPr>
            <a:lvl6pPr marL="2399843" indent="0">
              <a:buNone/>
              <a:defRPr sz="1050"/>
            </a:lvl6pPr>
            <a:lvl7pPr marL="2879811" indent="0">
              <a:buNone/>
              <a:defRPr sz="1050"/>
            </a:lvl7pPr>
            <a:lvl8pPr marL="3359780" indent="0">
              <a:buNone/>
              <a:defRPr sz="1050"/>
            </a:lvl8pPr>
            <a:lvl9pPr marL="3839748" indent="0">
              <a:buNone/>
              <a:defRPr sz="1050"/>
            </a:lvl9pPr>
          </a:lstStyle>
          <a:p>
            <a:pPr lvl="0"/>
            <a:r>
              <a:rPr lang="en-US"/>
              <a:t>Click to edit Master text styles</a:t>
            </a:r>
          </a:p>
        </p:txBody>
      </p:sp>
      <p:sp>
        <p:nvSpPr>
          <p:cNvPr id="5" name="Date Placeholder 4"/>
          <p:cNvSpPr>
            <a:spLocks noGrp="1"/>
          </p:cNvSpPr>
          <p:nvPr>
            <p:ph type="dt" sz="half" idx="10"/>
          </p:nvPr>
        </p:nvSpPr>
        <p:spPr/>
        <p:txBody>
          <a:bodyPr/>
          <a:lstStyle/>
          <a:p>
            <a:r>
              <a:rPr lang="th-TH"/>
              <a:t>14 พฤศจิกายน 2562</a:t>
            </a:r>
            <a:endParaRPr lang="en-AU"/>
          </a:p>
        </p:txBody>
      </p:sp>
      <p:sp>
        <p:nvSpPr>
          <p:cNvPr id="6" name="Footer Placeholder 5"/>
          <p:cNvSpPr>
            <a:spLocks noGrp="1"/>
          </p:cNvSpPr>
          <p:nvPr>
            <p:ph type="ftr" sz="quarter" idx="11"/>
          </p:nvPr>
        </p:nvSpPr>
        <p:spPr>
          <a:xfrm>
            <a:off x="3577422" y="6672698"/>
            <a:ext cx="3644920" cy="383297"/>
          </a:xfrm>
          <a:prstGeom prst="rect">
            <a:avLst/>
          </a:prstGeom>
        </p:spPr>
        <p:txBody>
          <a:bodyPr/>
          <a:lstStyle/>
          <a:p>
            <a:r>
              <a:rPr lang="en-US"/>
              <a:t>SLRI Executive Board 20200828</a:t>
            </a:r>
            <a:endParaRPr lang="en-AU"/>
          </a:p>
        </p:txBody>
      </p:sp>
      <p:sp>
        <p:nvSpPr>
          <p:cNvPr id="7" name="Slide Number Placeholder 6"/>
          <p:cNvSpPr>
            <a:spLocks noGrp="1"/>
          </p:cNvSpPr>
          <p:nvPr>
            <p:ph type="sldNum" sz="quarter" idx="12"/>
          </p:nvPr>
        </p:nvSpPr>
        <p:spPr/>
        <p:txBody>
          <a:bodyPr/>
          <a:lstStyle/>
          <a:p>
            <a:fld id="{31F5E970-DE9E-4D2F-89D2-A262AB905C83}" type="slidenum">
              <a:rPr lang="en-AU" smtClean="0"/>
              <a:pPr/>
              <a:t>‹#›</a:t>
            </a:fld>
            <a:endParaRPr lang="en-AU"/>
          </a:p>
        </p:txBody>
      </p:sp>
    </p:spTree>
    <p:extLst>
      <p:ext uri="{BB962C8B-B14F-4D97-AF65-F5344CB8AC3E}">
        <p14:creationId xmlns:p14="http://schemas.microsoft.com/office/powerpoint/2010/main" val="36343032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26" Type="http://schemas.openxmlformats.org/officeDocument/2006/relationships/slideLayout" Target="../slideLayouts/slideLayout40.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slideLayout" Target="../slideLayouts/slideLayout39.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29" Type="http://schemas.openxmlformats.org/officeDocument/2006/relationships/slideLayout" Target="../slideLayouts/slideLayout43.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28" Type="http://schemas.openxmlformats.org/officeDocument/2006/relationships/slideLayout" Target="../slideLayouts/slideLayout42.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 Id="rId27" Type="http://schemas.openxmlformats.org/officeDocument/2006/relationships/slideLayout" Target="../slideLayouts/slideLayout41.xml"/><Relationship Id="rId30"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42484" y="383299"/>
            <a:ext cx="9314796" cy="1391534"/>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742484" y="1916484"/>
            <a:ext cx="9314796" cy="45678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42484" y="6672698"/>
            <a:ext cx="2429947" cy="383297"/>
          </a:xfrm>
          <a:prstGeom prst="rect">
            <a:avLst/>
          </a:prstGeom>
        </p:spPr>
        <p:txBody>
          <a:bodyPr vert="horz" lIns="91440" tIns="45720" rIns="91440" bIns="45720" rtlCol="0" anchor="ctr"/>
          <a:lstStyle>
            <a:lvl1pPr algn="l">
              <a:defRPr sz="1260" baseline="0">
                <a:solidFill>
                  <a:schemeClr val="tx1">
                    <a:tint val="75000"/>
                  </a:schemeClr>
                </a:solidFill>
                <a:latin typeface="Kanit" panose="00000500000000000000" pitchFamily="2" charset="-34"/>
                <a:cs typeface="Kanit" panose="00000500000000000000" pitchFamily="2" charset="-34"/>
              </a:defRPr>
            </a:lvl1pPr>
          </a:lstStyle>
          <a:p>
            <a:r>
              <a:rPr lang="th-TH"/>
              <a:t>14 พฤศจิกายน 2562</a:t>
            </a:r>
            <a:endParaRPr lang="en-AU"/>
          </a:p>
        </p:txBody>
      </p:sp>
      <p:sp>
        <p:nvSpPr>
          <p:cNvPr id="6" name="Slide Number Placeholder 5"/>
          <p:cNvSpPr>
            <a:spLocks noGrp="1"/>
          </p:cNvSpPr>
          <p:nvPr>
            <p:ph type="sldNum" sz="quarter" idx="4"/>
          </p:nvPr>
        </p:nvSpPr>
        <p:spPr>
          <a:xfrm>
            <a:off x="7627332" y="6672698"/>
            <a:ext cx="2429947" cy="383297"/>
          </a:xfrm>
          <a:prstGeom prst="rect">
            <a:avLst/>
          </a:prstGeom>
        </p:spPr>
        <p:txBody>
          <a:bodyPr vert="horz" lIns="91440" tIns="45720" rIns="91440" bIns="45720" rtlCol="0" anchor="ctr"/>
          <a:lstStyle>
            <a:lvl1pPr algn="r">
              <a:defRPr sz="1260" baseline="0">
                <a:solidFill>
                  <a:schemeClr val="tx1">
                    <a:tint val="75000"/>
                  </a:schemeClr>
                </a:solidFill>
                <a:latin typeface="Kanit" panose="00000500000000000000" pitchFamily="2" charset="-34"/>
                <a:cs typeface="Kanit" panose="00000500000000000000" pitchFamily="2" charset="-34"/>
              </a:defRPr>
            </a:lvl1pPr>
          </a:lstStyle>
          <a:p>
            <a:fld id="{31F5E970-DE9E-4D2F-89D2-A262AB905C83}" type="slidenum">
              <a:rPr lang="en-AU" smtClean="0"/>
              <a:pPr/>
              <a:t>‹#›</a:t>
            </a:fld>
            <a:endParaRPr lang="en-AU"/>
          </a:p>
        </p:txBody>
      </p:sp>
      <p:sp>
        <p:nvSpPr>
          <p:cNvPr id="10" name="Footer Placeholder 9">
            <a:extLst>
              <a:ext uri="{FF2B5EF4-FFF2-40B4-BE49-F238E27FC236}">
                <a16:creationId xmlns:a16="http://schemas.microsoft.com/office/drawing/2014/main" id="{30DE9CCD-00D1-41AA-9A77-C6682D42AB24}"/>
              </a:ext>
            </a:extLst>
          </p:cNvPr>
          <p:cNvSpPr>
            <a:spLocks noGrp="1"/>
          </p:cNvSpPr>
          <p:nvPr>
            <p:ph type="ftr" sz="quarter" idx="3"/>
          </p:nvPr>
        </p:nvSpPr>
        <p:spPr>
          <a:xfrm>
            <a:off x="3576638" y="6672263"/>
            <a:ext cx="3646487"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SLRI Executive Board 20200828</a:t>
            </a:r>
            <a:endParaRPr lang="en-AU"/>
          </a:p>
        </p:txBody>
      </p:sp>
    </p:spTree>
    <p:extLst>
      <p:ext uri="{BB962C8B-B14F-4D97-AF65-F5344CB8AC3E}">
        <p14:creationId xmlns:p14="http://schemas.microsoft.com/office/powerpoint/2010/main" val="45702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p:hf hdr="0" ftr="0" dt="0"/>
  <p:txStyles>
    <p:titleStyle>
      <a:lvl1pPr algn="l" defTabSz="959937" rtl="0" eaLnBrk="1" latinLnBrk="0" hangingPunct="1">
        <a:lnSpc>
          <a:spcPct val="90000"/>
        </a:lnSpc>
        <a:spcBef>
          <a:spcPct val="0"/>
        </a:spcBef>
        <a:buNone/>
        <a:defRPr sz="4619" kern="1200" baseline="0">
          <a:solidFill>
            <a:schemeClr val="tx1"/>
          </a:solidFill>
          <a:latin typeface="Kanit" panose="00000500000000000000" pitchFamily="2" charset="-34"/>
          <a:ea typeface="+mj-ea"/>
          <a:cs typeface="Kanit" panose="00000500000000000000" pitchFamily="2" charset="-34"/>
        </a:defRPr>
      </a:lvl1pPr>
    </p:titleStyle>
    <p:bodyStyle>
      <a:lvl1pPr marL="239984" indent="-239984" algn="l" defTabSz="959937" rtl="0" eaLnBrk="1" latinLnBrk="0" hangingPunct="1">
        <a:lnSpc>
          <a:spcPct val="90000"/>
        </a:lnSpc>
        <a:spcBef>
          <a:spcPts val="1050"/>
        </a:spcBef>
        <a:buFont typeface="Arial" panose="020B0604020202020204" pitchFamily="34" charset="0"/>
        <a:buChar char="•"/>
        <a:defRPr sz="2939" kern="1200" baseline="0">
          <a:solidFill>
            <a:schemeClr val="tx1"/>
          </a:solidFill>
          <a:latin typeface="Kanit" panose="00000500000000000000" pitchFamily="2" charset="-34"/>
          <a:ea typeface="+mn-ea"/>
          <a:cs typeface="Kanit" panose="00000500000000000000" pitchFamily="2" charset="-34"/>
        </a:defRPr>
      </a:lvl1pPr>
      <a:lvl2pPr marL="719953" indent="-239984" algn="l" defTabSz="959937" rtl="0" eaLnBrk="1" latinLnBrk="0" hangingPunct="1">
        <a:lnSpc>
          <a:spcPct val="90000"/>
        </a:lnSpc>
        <a:spcBef>
          <a:spcPts val="525"/>
        </a:spcBef>
        <a:buFont typeface="Arial" panose="020B0604020202020204" pitchFamily="34" charset="0"/>
        <a:buChar char="•"/>
        <a:defRPr sz="2520" kern="1200" baseline="0">
          <a:solidFill>
            <a:schemeClr val="tx1"/>
          </a:solidFill>
          <a:latin typeface="Kanit" panose="00000500000000000000" pitchFamily="2" charset="-34"/>
          <a:ea typeface="+mn-ea"/>
          <a:cs typeface="Kanit" panose="00000500000000000000" pitchFamily="2" charset="-34"/>
        </a:defRPr>
      </a:lvl2pPr>
      <a:lvl3pPr marL="1199921" indent="-239984" algn="l" defTabSz="959937" rtl="0" eaLnBrk="1" latinLnBrk="0" hangingPunct="1">
        <a:lnSpc>
          <a:spcPct val="90000"/>
        </a:lnSpc>
        <a:spcBef>
          <a:spcPts val="525"/>
        </a:spcBef>
        <a:buFont typeface="Arial" panose="020B0604020202020204" pitchFamily="34" charset="0"/>
        <a:buChar char="•"/>
        <a:defRPr sz="2100" kern="1200" baseline="0">
          <a:solidFill>
            <a:schemeClr val="tx1"/>
          </a:solidFill>
          <a:latin typeface="Kanit" panose="00000500000000000000" pitchFamily="2" charset="-34"/>
          <a:ea typeface="+mn-ea"/>
          <a:cs typeface="Kanit" panose="00000500000000000000" pitchFamily="2" charset="-34"/>
        </a:defRPr>
      </a:lvl3pPr>
      <a:lvl4pPr marL="1679890" indent="-239984" algn="l" defTabSz="959937" rtl="0" eaLnBrk="1" latinLnBrk="0" hangingPunct="1">
        <a:lnSpc>
          <a:spcPct val="90000"/>
        </a:lnSpc>
        <a:spcBef>
          <a:spcPts val="525"/>
        </a:spcBef>
        <a:buFont typeface="Arial" panose="020B0604020202020204" pitchFamily="34" charset="0"/>
        <a:buChar char="•"/>
        <a:defRPr sz="1890" kern="1200" baseline="0">
          <a:solidFill>
            <a:schemeClr val="tx1"/>
          </a:solidFill>
          <a:latin typeface="Kanit" panose="00000500000000000000" pitchFamily="2" charset="-34"/>
          <a:ea typeface="+mn-ea"/>
          <a:cs typeface="Kanit" panose="00000500000000000000" pitchFamily="2" charset="-34"/>
        </a:defRPr>
      </a:lvl4pPr>
      <a:lvl5pPr marL="2159859" indent="-239984" algn="l" defTabSz="959937" rtl="0" eaLnBrk="1" latinLnBrk="0" hangingPunct="1">
        <a:lnSpc>
          <a:spcPct val="90000"/>
        </a:lnSpc>
        <a:spcBef>
          <a:spcPts val="525"/>
        </a:spcBef>
        <a:buFont typeface="Arial" panose="020B0604020202020204" pitchFamily="34" charset="0"/>
        <a:buChar char="•"/>
        <a:defRPr sz="1890" kern="1200" baseline="0">
          <a:solidFill>
            <a:schemeClr val="tx1"/>
          </a:solidFill>
          <a:latin typeface="Kanit" panose="00000500000000000000" pitchFamily="2" charset="-34"/>
          <a:ea typeface="+mn-ea"/>
          <a:cs typeface="Kanit" panose="00000500000000000000" pitchFamily="2" charset="-34"/>
        </a:defRPr>
      </a:lvl5pPr>
      <a:lvl6pPr marL="2639827"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19796"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599764"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79733"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p:bodyStyle>
    <p:otherStyle>
      <a:defPPr>
        <a:defRPr lang="en-US"/>
      </a:defPPr>
      <a:lvl1pPr marL="0" algn="l" defTabSz="959937" rtl="0" eaLnBrk="1" latinLnBrk="0" hangingPunct="1">
        <a:defRPr sz="1890" kern="1200">
          <a:solidFill>
            <a:schemeClr val="tx1"/>
          </a:solidFill>
          <a:latin typeface="+mn-lt"/>
          <a:ea typeface="+mn-ea"/>
          <a:cs typeface="+mn-cs"/>
        </a:defRPr>
      </a:lvl1pPr>
      <a:lvl2pPr marL="479969" algn="l" defTabSz="959937" rtl="0" eaLnBrk="1" latinLnBrk="0" hangingPunct="1">
        <a:defRPr sz="1890" kern="1200">
          <a:solidFill>
            <a:schemeClr val="tx1"/>
          </a:solidFill>
          <a:latin typeface="+mn-lt"/>
          <a:ea typeface="+mn-ea"/>
          <a:cs typeface="+mn-cs"/>
        </a:defRPr>
      </a:lvl2pPr>
      <a:lvl3pPr marL="959937" algn="l" defTabSz="959937" rtl="0" eaLnBrk="1" latinLnBrk="0" hangingPunct="1">
        <a:defRPr sz="1890" kern="1200">
          <a:solidFill>
            <a:schemeClr val="tx1"/>
          </a:solidFill>
          <a:latin typeface="+mn-lt"/>
          <a:ea typeface="+mn-ea"/>
          <a:cs typeface="+mn-cs"/>
        </a:defRPr>
      </a:lvl3pPr>
      <a:lvl4pPr marL="1439906" algn="l" defTabSz="959937" rtl="0" eaLnBrk="1" latinLnBrk="0" hangingPunct="1">
        <a:defRPr sz="1890" kern="1200">
          <a:solidFill>
            <a:schemeClr val="tx1"/>
          </a:solidFill>
          <a:latin typeface="+mn-lt"/>
          <a:ea typeface="+mn-ea"/>
          <a:cs typeface="+mn-cs"/>
        </a:defRPr>
      </a:lvl4pPr>
      <a:lvl5pPr marL="1919874" algn="l" defTabSz="959937" rtl="0" eaLnBrk="1" latinLnBrk="0" hangingPunct="1">
        <a:defRPr sz="1890" kern="1200">
          <a:solidFill>
            <a:schemeClr val="tx1"/>
          </a:solidFill>
          <a:latin typeface="+mn-lt"/>
          <a:ea typeface="+mn-ea"/>
          <a:cs typeface="+mn-cs"/>
        </a:defRPr>
      </a:lvl5pPr>
      <a:lvl6pPr marL="2399843" algn="l" defTabSz="959937" rtl="0" eaLnBrk="1" latinLnBrk="0" hangingPunct="1">
        <a:defRPr sz="1890" kern="1200">
          <a:solidFill>
            <a:schemeClr val="tx1"/>
          </a:solidFill>
          <a:latin typeface="+mn-lt"/>
          <a:ea typeface="+mn-ea"/>
          <a:cs typeface="+mn-cs"/>
        </a:defRPr>
      </a:lvl6pPr>
      <a:lvl7pPr marL="2879811" algn="l" defTabSz="959937" rtl="0" eaLnBrk="1" latinLnBrk="0" hangingPunct="1">
        <a:defRPr sz="1890" kern="1200">
          <a:solidFill>
            <a:schemeClr val="tx1"/>
          </a:solidFill>
          <a:latin typeface="+mn-lt"/>
          <a:ea typeface="+mn-ea"/>
          <a:cs typeface="+mn-cs"/>
        </a:defRPr>
      </a:lvl7pPr>
      <a:lvl8pPr marL="3359780" algn="l" defTabSz="959937" rtl="0" eaLnBrk="1" latinLnBrk="0" hangingPunct="1">
        <a:defRPr sz="1890" kern="1200">
          <a:solidFill>
            <a:schemeClr val="tx1"/>
          </a:solidFill>
          <a:latin typeface="+mn-lt"/>
          <a:ea typeface="+mn-ea"/>
          <a:cs typeface="+mn-cs"/>
        </a:defRPr>
      </a:lvl8pPr>
      <a:lvl9pPr marL="3839748" algn="l" defTabSz="959937" rtl="0" eaLnBrk="1" latinLnBrk="0" hangingPunct="1">
        <a:defRPr sz="189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EC51AF0-482C-3C4C-A8E4-04F3FBE1D73A}"/>
              </a:ext>
            </a:extLst>
          </p:cNvPr>
          <p:cNvSpPr>
            <a:spLocks noGrp="1"/>
          </p:cNvSpPr>
          <p:nvPr>
            <p:ph type="title"/>
          </p:nvPr>
        </p:nvSpPr>
        <p:spPr>
          <a:xfrm>
            <a:off x="742484" y="383297"/>
            <a:ext cx="9314796" cy="1391534"/>
          </a:xfrm>
          <a:prstGeom prst="rect">
            <a:avLst/>
          </a:prstGeom>
        </p:spPr>
        <p:txBody>
          <a:bodyPr vert="horz" lIns="91440" tIns="45720" rIns="91440" bIns="45720" rtlCol="0" anchor="ctr">
            <a:normAutofit/>
          </a:bodyPr>
          <a:lstStyle/>
          <a:p>
            <a:r>
              <a:rPr lang="en-US"/>
              <a:t>Click to edit Master title style</a:t>
            </a:r>
            <a:endParaRPr lang="en-TH"/>
          </a:p>
        </p:txBody>
      </p:sp>
      <p:sp>
        <p:nvSpPr>
          <p:cNvPr id="3" name="Text Placeholder 2">
            <a:extLst>
              <a:ext uri="{FF2B5EF4-FFF2-40B4-BE49-F238E27FC236}">
                <a16:creationId xmlns:a16="http://schemas.microsoft.com/office/drawing/2014/main" id="{B35090EC-A397-1C41-8D74-C0DEE5045E04}"/>
              </a:ext>
            </a:extLst>
          </p:cNvPr>
          <p:cNvSpPr>
            <a:spLocks noGrp="1"/>
          </p:cNvSpPr>
          <p:nvPr>
            <p:ph type="body" idx="1"/>
          </p:nvPr>
        </p:nvSpPr>
        <p:spPr>
          <a:xfrm>
            <a:off x="742484" y="1916484"/>
            <a:ext cx="9314796" cy="456789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TH"/>
          </a:p>
        </p:txBody>
      </p:sp>
      <p:sp>
        <p:nvSpPr>
          <p:cNvPr id="4" name="Date Placeholder 3">
            <a:extLst>
              <a:ext uri="{FF2B5EF4-FFF2-40B4-BE49-F238E27FC236}">
                <a16:creationId xmlns:a16="http://schemas.microsoft.com/office/drawing/2014/main" id="{31A2AF15-604B-DB46-9C10-E8EB21C412C7}"/>
              </a:ext>
            </a:extLst>
          </p:cNvPr>
          <p:cNvSpPr>
            <a:spLocks noGrp="1"/>
          </p:cNvSpPr>
          <p:nvPr>
            <p:ph type="dt" sz="half" idx="2"/>
          </p:nvPr>
        </p:nvSpPr>
        <p:spPr>
          <a:xfrm>
            <a:off x="742484" y="6672697"/>
            <a:ext cx="2429947" cy="383297"/>
          </a:xfrm>
          <a:prstGeom prst="rect">
            <a:avLst/>
          </a:prstGeom>
        </p:spPr>
        <p:txBody>
          <a:bodyPr vert="horz" lIns="91440" tIns="45720" rIns="91440" bIns="45720" rtlCol="0" anchor="ctr"/>
          <a:lstStyle>
            <a:lvl1pPr algn="l">
              <a:defRPr sz="1063">
                <a:solidFill>
                  <a:schemeClr val="tx1">
                    <a:tint val="75000"/>
                  </a:schemeClr>
                </a:solidFill>
              </a:defRPr>
            </a:lvl1pPr>
          </a:lstStyle>
          <a:p>
            <a:fld id="{18A49107-7A6C-6648-AC1B-DCE30ACAD797}" type="datetimeFigureOut">
              <a:rPr lang="en-TH" smtClean="0"/>
              <a:t>11/03/2022</a:t>
            </a:fld>
            <a:endParaRPr lang="en-TH"/>
          </a:p>
        </p:txBody>
      </p:sp>
      <p:sp>
        <p:nvSpPr>
          <p:cNvPr id="5" name="Footer Placeholder 4">
            <a:extLst>
              <a:ext uri="{FF2B5EF4-FFF2-40B4-BE49-F238E27FC236}">
                <a16:creationId xmlns:a16="http://schemas.microsoft.com/office/drawing/2014/main" id="{846465B3-77FA-5045-98D7-9F5C884B521B}"/>
              </a:ext>
            </a:extLst>
          </p:cNvPr>
          <p:cNvSpPr>
            <a:spLocks noGrp="1"/>
          </p:cNvSpPr>
          <p:nvPr>
            <p:ph type="ftr" sz="quarter" idx="3"/>
          </p:nvPr>
        </p:nvSpPr>
        <p:spPr>
          <a:xfrm>
            <a:off x="3577422" y="6672697"/>
            <a:ext cx="3644920" cy="383297"/>
          </a:xfrm>
          <a:prstGeom prst="rect">
            <a:avLst/>
          </a:prstGeom>
        </p:spPr>
        <p:txBody>
          <a:bodyPr vert="horz" lIns="91440" tIns="45720" rIns="91440" bIns="45720" rtlCol="0" anchor="ctr"/>
          <a:lstStyle>
            <a:lvl1pPr algn="ctr">
              <a:defRPr sz="1063">
                <a:solidFill>
                  <a:schemeClr val="tx1">
                    <a:tint val="75000"/>
                  </a:schemeClr>
                </a:solidFill>
              </a:defRPr>
            </a:lvl1pPr>
          </a:lstStyle>
          <a:p>
            <a:endParaRPr lang="en-TH"/>
          </a:p>
        </p:txBody>
      </p:sp>
      <p:sp>
        <p:nvSpPr>
          <p:cNvPr id="6" name="Slide Number Placeholder 5">
            <a:extLst>
              <a:ext uri="{FF2B5EF4-FFF2-40B4-BE49-F238E27FC236}">
                <a16:creationId xmlns:a16="http://schemas.microsoft.com/office/drawing/2014/main" id="{036462B0-466D-1D43-A650-3F8E9858A963}"/>
              </a:ext>
            </a:extLst>
          </p:cNvPr>
          <p:cNvSpPr>
            <a:spLocks noGrp="1"/>
          </p:cNvSpPr>
          <p:nvPr>
            <p:ph type="sldNum" sz="quarter" idx="4"/>
          </p:nvPr>
        </p:nvSpPr>
        <p:spPr>
          <a:xfrm>
            <a:off x="7627332" y="6672697"/>
            <a:ext cx="2429947" cy="383297"/>
          </a:xfrm>
          <a:prstGeom prst="rect">
            <a:avLst/>
          </a:prstGeom>
        </p:spPr>
        <p:txBody>
          <a:bodyPr vert="horz" lIns="91440" tIns="45720" rIns="91440" bIns="45720" rtlCol="0" anchor="ctr"/>
          <a:lstStyle>
            <a:lvl1pPr algn="r">
              <a:defRPr sz="1063">
                <a:solidFill>
                  <a:schemeClr val="tx1">
                    <a:tint val="75000"/>
                  </a:schemeClr>
                </a:solidFill>
              </a:defRPr>
            </a:lvl1pPr>
          </a:lstStyle>
          <a:p>
            <a:fld id="{77DD778D-83F3-3840-87A8-CCAFD83B0850}" type="slidenum">
              <a:rPr lang="en-TH" smtClean="0"/>
              <a:t>‹#›</a:t>
            </a:fld>
            <a:endParaRPr lang="en-TH"/>
          </a:p>
        </p:txBody>
      </p:sp>
    </p:spTree>
    <p:extLst>
      <p:ext uri="{BB962C8B-B14F-4D97-AF65-F5344CB8AC3E}">
        <p14:creationId xmlns:p14="http://schemas.microsoft.com/office/powerpoint/2010/main" val="26124632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 id="2147483688" r:id="rId13"/>
    <p:sldLayoutId id="2147483689" r:id="rId14"/>
    <p:sldLayoutId id="2147483690" r:id="rId15"/>
    <p:sldLayoutId id="2147483691" r:id="rId16"/>
    <p:sldLayoutId id="2147483692" r:id="rId17"/>
    <p:sldLayoutId id="2147483693" r:id="rId18"/>
    <p:sldLayoutId id="2147483694" r:id="rId19"/>
    <p:sldLayoutId id="2147483695" r:id="rId20"/>
    <p:sldLayoutId id="2147483696" r:id="rId21"/>
    <p:sldLayoutId id="2147483697" r:id="rId22"/>
    <p:sldLayoutId id="2147483698" r:id="rId23"/>
    <p:sldLayoutId id="2147483699" r:id="rId24"/>
    <p:sldLayoutId id="2147483700" r:id="rId25"/>
    <p:sldLayoutId id="2147483701" r:id="rId26"/>
    <p:sldLayoutId id="2147483702" r:id="rId27"/>
    <p:sldLayoutId id="2147483703" r:id="rId28"/>
    <p:sldLayoutId id="2147483704" r:id="rId29"/>
  </p:sldLayoutIdLst>
  <p:txStyles>
    <p:titleStyle>
      <a:lvl1pPr algn="l" defTabSz="809976" rtl="0" eaLnBrk="1" latinLnBrk="0" hangingPunct="1">
        <a:lnSpc>
          <a:spcPct val="90000"/>
        </a:lnSpc>
        <a:spcBef>
          <a:spcPct val="0"/>
        </a:spcBef>
        <a:buNone/>
        <a:defRPr sz="3898" kern="1200">
          <a:solidFill>
            <a:schemeClr val="tx1"/>
          </a:solidFill>
          <a:latin typeface="+mj-lt"/>
          <a:ea typeface="+mj-ea"/>
          <a:cs typeface="+mj-cs"/>
        </a:defRPr>
      </a:lvl1pPr>
    </p:titleStyle>
    <p:bodyStyle>
      <a:lvl1pPr marL="202494" indent="-202494" algn="l" defTabSz="809976" rtl="0" eaLnBrk="1" latinLnBrk="0" hangingPunct="1">
        <a:lnSpc>
          <a:spcPct val="90000"/>
        </a:lnSpc>
        <a:spcBef>
          <a:spcPts val="886"/>
        </a:spcBef>
        <a:buFont typeface="Arial" panose="020B0604020202020204" pitchFamily="34" charset="0"/>
        <a:buChar char="•"/>
        <a:defRPr sz="2480" kern="1200">
          <a:solidFill>
            <a:schemeClr val="tx1"/>
          </a:solidFill>
          <a:latin typeface="+mn-lt"/>
          <a:ea typeface="+mn-ea"/>
          <a:cs typeface="+mn-cs"/>
        </a:defRPr>
      </a:lvl1pPr>
      <a:lvl2pPr marL="607482" indent="-202494" algn="l" defTabSz="809976" rtl="0" eaLnBrk="1" latinLnBrk="0" hangingPunct="1">
        <a:lnSpc>
          <a:spcPct val="90000"/>
        </a:lnSpc>
        <a:spcBef>
          <a:spcPts val="443"/>
        </a:spcBef>
        <a:buFont typeface="Arial" panose="020B0604020202020204" pitchFamily="34" charset="0"/>
        <a:buChar char="•"/>
        <a:defRPr sz="2126" kern="1200">
          <a:solidFill>
            <a:schemeClr val="tx1"/>
          </a:solidFill>
          <a:latin typeface="+mn-lt"/>
          <a:ea typeface="+mn-ea"/>
          <a:cs typeface="+mn-cs"/>
        </a:defRPr>
      </a:lvl2pPr>
      <a:lvl3pPr marL="1012469" indent="-202494" algn="l" defTabSz="809976" rtl="0" eaLnBrk="1" latinLnBrk="0" hangingPunct="1">
        <a:lnSpc>
          <a:spcPct val="90000"/>
        </a:lnSpc>
        <a:spcBef>
          <a:spcPts val="443"/>
        </a:spcBef>
        <a:buFont typeface="Arial" panose="020B0604020202020204" pitchFamily="34" charset="0"/>
        <a:buChar char="•"/>
        <a:defRPr sz="1772" kern="1200">
          <a:solidFill>
            <a:schemeClr val="tx1"/>
          </a:solidFill>
          <a:latin typeface="+mn-lt"/>
          <a:ea typeface="+mn-ea"/>
          <a:cs typeface="+mn-cs"/>
        </a:defRPr>
      </a:lvl3pPr>
      <a:lvl4pPr marL="1417457" indent="-202494" algn="l" defTabSz="809976" rtl="0" eaLnBrk="1" latinLnBrk="0" hangingPunct="1">
        <a:lnSpc>
          <a:spcPct val="90000"/>
        </a:lnSpc>
        <a:spcBef>
          <a:spcPts val="443"/>
        </a:spcBef>
        <a:buFont typeface="Arial" panose="020B0604020202020204" pitchFamily="34" charset="0"/>
        <a:buChar char="•"/>
        <a:defRPr sz="1594" kern="1200">
          <a:solidFill>
            <a:schemeClr val="tx1"/>
          </a:solidFill>
          <a:latin typeface="+mn-lt"/>
          <a:ea typeface="+mn-ea"/>
          <a:cs typeface="+mn-cs"/>
        </a:defRPr>
      </a:lvl4pPr>
      <a:lvl5pPr marL="1822445" indent="-202494" algn="l" defTabSz="809976" rtl="0" eaLnBrk="1" latinLnBrk="0" hangingPunct="1">
        <a:lnSpc>
          <a:spcPct val="90000"/>
        </a:lnSpc>
        <a:spcBef>
          <a:spcPts val="443"/>
        </a:spcBef>
        <a:buFont typeface="Arial" panose="020B0604020202020204" pitchFamily="34" charset="0"/>
        <a:buChar char="•"/>
        <a:defRPr sz="1594" kern="1200">
          <a:solidFill>
            <a:schemeClr val="tx1"/>
          </a:solidFill>
          <a:latin typeface="+mn-lt"/>
          <a:ea typeface="+mn-ea"/>
          <a:cs typeface="+mn-cs"/>
        </a:defRPr>
      </a:lvl5pPr>
      <a:lvl6pPr marL="2227433" indent="-202494" algn="l" defTabSz="809976" rtl="0" eaLnBrk="1" latinLnBrk="0" hangingPunct="1">
        <a:lnSpc>
          <a:spcPct val="90000"/>
        </a:lnSpc>
        <a:spcBef>
          <a:spcPts val="443"/>
        </a:spcBef>
        <a:buFont typeface="Arial" panose="020B0604020202020204" pitchFamily="34" charset="0"/>
        <a:buChar char="•"/>
        <a:defRPr sz="1594" kern="1200">
          <a:solidFill>
            <a:schemeClr val="tx1"/>
          </a:solidFill>
          <a:latin typeface="+mn-lt"/>
          <a:ea typeface="+mn-ea"/>
          <a:cs typeface="+mn-cs"/>
        </a:defRPr>
      </a:lvl6pPr>
      <a:lvl7pPr marL="2632420" indent="-202494" algn="l" defTabSz="809976" rtl="0" eaLnBrk="1" latinLnBrk="0" hangingPunct="1">
        <a:lnSpc>
          <a:spcPct val="90000"/>
        </a:lnSpc>
        <a:spcBef>
          <a:spcPts val="443"/>
        </a:spcBef>
        <a:buFont typeface="Arial" panose="020B0604020202020204" pitchFamily="34" charset="0"/>
        <a:buChar char="•"/>
        <a:defRPr sz="1594" kern="1200">
          <a:solidFill>
            <a:schemeClr val="tx1"/>
          </a:solidFill>
          <a:latin typeface="+mn-lt"/>
          <a:ea typeface="+mn-ea"/>
          <a:cs typeface="+mn-cs"/>
        </a:defRPr>
      </a:lvl7pPr>
      <a:lvl8pPr marL="3037408" indent="-202494" algn="l" defTabSz="809976" rtl="0" eaLnBrk="1" latinLnBrk="0" hangingPunct="1">
        <a:lnSpc>
          <a:spcPct val="90000"/>
        </a:lnSpc>
        <a:spcBef>
          <a:spcPts val="443"/>
        </a:spcBef>
        <a:buFont typeface="Arial" panose="020B0604020202020204" pitchFamily="34" charset="0"/>
        <a:buChar char="•"/>
        <a:defRPr sz="1594" kern="1200">
          <a:solidFill>
            <a:schemeClr val="tx1"/>
          </a:solidFill>
          <a:latin typeface="+mn-lt"/>
          <a:ea typeface="+mn-ea"/>
          <a:cs typeface="+mn-cs"/>
        </a:defRPr>
      </a:lvl8pPr>
      <a:lvl9pPr marL="3442396" indent="-202494" algn="l" defTabSz="809976" rtl="0" eaLnBrk="1" latinLnBrk="0" hangingPunct="1">
        <a:lnSpc>
          <a:spcPct val="90000"/>
        </a:lnSpc>
        <a:spcBef>
          <a:spcPts val="443"/>
        </a:spcBef>
        <a:buFont typeface="Arial" panose="020B0604020202020204" pitchFamily="34" charset="0"/>
        <a:buChar char="•"/>
        <a:defRPr sz="1594" kern="1200">
          <a:solidFill>
            <a:schemeClr val="tx1"/>
          </a:solidFill>
          <a:latin typeface="+mn-lt"/>
          <a:ea typeface="+mn-ea"/>
          <a:cs typeface="+mn-cs"/>
        </a:defRPr>
      </a:lvl9pPr>
    </p:bodyStyle>
    <p:otherStyle>
      <a:defPPr>
        <a:defRPr lang="en-TH"/>
      </a:defPPr>
      <a:lvl1pPr marL="0" algn="l" defTabSz="809976" rtl="0" eaLnBrk="1" latinLnBrk="0" hangingPunct="1">
        <a:defRPr sz="1594" kern="1200">
          <a:solidFill>
            <a:schemeClr val="tx1"/>
          </a:solidFill>
          <a:latin typeface="+mn-lt"/>
          <a:ea typeface="+mn-ea"/>
          <a:cs typeface="+mn-cs"/>
        </a:defRPr>
      </a:lvl1pPr>
      <a:lvl2pPr marL="404988" algn="l" defTabSz="809976" rtl="0" eaLnBrk="1" latinLnBrk="0" hangingPunct="1">
        <a:defRPr sz="1594" kern="1200">
          <a:solidFill>
            <a:schemeClr val="tx1"/>
          </a:solidFill>
          <a:latin typeface="+mn-lt"/>
          <a:ea typeface="+mn-ea"/>
          <a:cs typeface="+mn-cs"/>
        </a:defRPr>
      </a:lvl2pPr>
      <a:lvl3pPr marL="809976" algn="l" defTabSz="809976" rtl="0" eaLnBrk="1" latinLnBrk="0" hangingPunct="1">
        <a:defRPr sz="1594" kern="1200">
          <a:solidFill>
            <a:schemeClr val="tx1"/>
          </a:solidFill>
          <a:latin typeface="+mn-lt"/>
          <a:ea typeface="+mn-ea"/>
          <a:cs typeface="+mn-cs"/>
        </a:defRPr>
      </a:lvl3pPr>
      <a:lvl4pPr marL="1214963" algn="l" defTabSz="809976" rtl="0" eaLnBrk="1" latinLnBrk="0" hangingPunct="1">
        <a:defRPr sz="1594" kern="1200">
          <a:solidFill>
            <a:schemeClr val="tx1"/>
          </a:solidFill>
          <a:latin typeface="+mn-lt"/>
          <a:ea typeface="+mn-ea"/>
          <a:cs typeface="+mn-cs"/>
        </a:defRPr>
      </a:lvl4pPr>
      <a:lvl5pPr marL="1619951" algn="l" defTabSz="809976" rtl="0" eaLnBrk="1" latinLnBrk="0" hangingPunct="1">
        <a:defRPr sz="1594" kern="1200">
          <a:solidFill>
            <a:schemeClr val="tx1"/>
          </a:solidFill>
          <a:latin typeface="+mn-lt"/>
          <a:ea typeface="+mn-ea"/>
          <a:cs typeface="+mn-cs"/>
        </a:defRPr>
      </a:lvl5pPr>
      <a:lvl6pPr marL="2024939" algn="l" defTabSz="809976" rtl="0" eaLnBrk="1" latinLnBrk="0" hangingPunct="1">
        <a:defRPr sz="1594" kern="1200">
          <a:solidFill>
            <a:schemeClr val="tx1"/>
          </a:solidFill>
          <a:latin typeface="+mn-lt"/>
          <a:ea typeface="+mn-ea"/>
          <a:cs typeface="+mn-cs"/>
        </a:defRPr>
      </a:lvl6pPr>
      <a:lvl7pPr marL="2429927" algn="l" defTabSz="809976" rtl="0" eaLnBrk="1" latinLnBrk="0" hangingPunct="1">
        <a:defRPr sz="1594" kern="1200">
          <a:solidFill>
            <a:schemeClr val="tx1"/>
          </a:solidFill>
          <a:latin typeface="+mn-lt"/>
          <a:ea typeface="+mn-ea"/>
          <a:cs typeface="+mn-cs"/>
        </a:defRPr>
      </a:lvl7pPr>
      <a:lvl8pPr marL="2834914" algn="l" defTabSz="809976" rtl="0" eaLnBrk="1" latinLnBrk="0" hangingPunct="1">
        <a:defRPr sz="1594" kern="1200">
          <a:solidFill>
            <a:schemeClr val="tx1"/>
          </a:solidFill>
          <a:latin typeface="+mn-lt"/>
          <a:ea typeface="+mn-ea"/>
          <a:cs typeface="+mn-cs"/>
        </a:defRPr>
      </a:lvl8pPr>
      <a:lvl9pPr marL="3239902" algn="l" defTabSz="809976" rtl="0" eaLnBrk="1" latinLnBrk="0" hangingPunct="1">
        <a:defRPr sz="159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jpe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package" Target="../embeddings/Microsoft_Word_Document.docx"/><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5.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7C681-683C-4347-9697-F3E9F4659BD1}"/>
              </a:ext>
            </a:extLst>
          </p:cNvPr>
          <p:cNvSpPr>
            <a:spLocks noGrp="1"/>
          </p:cNvSpPr>
          <p:nvPr>
            <p:ph type="title"/>
          </p:nvPr>
        </p:nvSpPr>
        <p:spPr>
          <a:xfrm>
            <a:off x="608856" y="413742"/>
            <a:ext cx="7672700" cy="2526975"/>
          </a:xfrm>
        </p:spPr>
        <p:txBody>
          <a:bodyPr>
            <a:noAutofit/>
          </a:bodyPr>
          <a:lstStyle/>
          <a:p>
            <a:pPr>
              <a:lnSpc>
                <a:spcPct val="70000"/>
              </a:lnSpc>
            </a:pPr>
            <a:r>
              <a:rPr lang="en-US" sz="3189" dirty="0">
                <a:solidFill>
                  <a:srgbClr val="0070C0"/>
                </a:solidFill>
                <a:latin typeface="+mn-lt"/>
                <a:cs typeface="Kanit"/>
              </a:rPr>
              <a:t>Engineering survey and alignment network design for Siam Photon Source II </a:t>
            </a:r>
            <a:endParaRPr lang="th-TH" sz="3189" dirty="0">
              <a:solidFill>
                <a:srgbClr val="0070C0"/>
              </a:solidFill>
              <a:latin typeface="+mn-lt"/>
            </a:endParaRPr>
          </a:p>
        </p:txBody>
      </p:sp>
      <p:sp>
        <p:nvSpPr>
          <p:cNvPr id="3" name="Text Placeholder 2">
            <a:extLst>
              <a:ext uri="{FF2B5EF4-FFF2-40B4-BE49-F238E27FC236}">
                <a16:creationId xmlns:a16="http://schemas.microsoft.com/office/drawing/2014/main" id="{0F6CB0CE-EDBD-4C52-9E04-96C1C71DD249}"/>
              </a:ext>
            </a:extLst>
          </p:cNvPr>
          <p:cNvSpPr>
            <a:spLocks noGrp="1"/>
          </p:cNvSpPr>
          <p:nvPr>
            <p:ph type="body" idx="1"/>
          </p:nvPr>
        </p:nvSpPr>
        <p:spPr>
          <a:xfrm>
            <a:off x="608856" y="3828463"/>
            <a:ext cx="5698426" cy="2021926"/>
          </a:xfrm>
        </p:spPr>
        <p:txBody>
          <a:bodyPr>
            <a:normAutofit fontScale="92500"/>
          </a:bodyPr>
          <a:lstStyle/>
          <a:p>
            <a:r>
              <a:rPr lang="en-US" sz="2600" b="1" dirty="0">
                <a:latin typeface="+mj-lt"/>
              </a:rPr>
              <a:t>S. Srichan</a:t>
            </a:r>
            <a:r>
              <a:rPr lang="en-US" i="1" dirty="0">
                <a:latin typeface="+mj-lt"/>
              </a:rPr>
              <a:t>, M. </a:t>
            </a:r>
            <a:r>
              <a:rPr lang="en-US" i="1" dirty="0" err="1">
                <a:latin typeface="+mj-lt"/>
              </a:rPr>
              <a:t>Phanak</a:t>
            </a:r>
            <a:r>
              <a:rPr lang="en-US" i="1" dirty="0">
                <a:latin typeface="+mj-lt"/>
              </a:rPr>
              <a:t>, K. </a:t>
            </a:r>
            <a:r>
              <a:rPr lang="en-US" i="1" dirty="0" err="1">
                <a:latin typeface="+mj-lt"/>
              </a:rPr>
              <a:t>Sittisard</a:t>
            </a:r>
            <a:r>
              <a:rPr lang="en-US" i="1" dirty="0">
                <a:latin typeface="+mj-lt"/>
              </a:rPr>
              <a:t>, K. </a:t>
            </a:r>
            <a:r>
              <a:rPr lang="en-US" i="1" dirty="0" err="1">
                <a:latin typeface="+mj-lt"/>
              </a:rPr>
              <a:t>Rittaprom</a:t>
            </a:r>
            <a:r>
              <a:rPr lang="en-US" i="1" dirty="0">
                <a:latin typeface="+mj-lt"/>
              </a:rPr>
              <a:t>,</a:t>
            </a:r>
          </a:p>
          <a:p>
            <a:r>
              <a:rPr lang="en-US" i="1" dirty="0">
                <a:latin typeface="+mj-lt"/>
              </a:rPr>
              <a:t>S. </a:t>
            </a:r>
            <a:r>
              <a:rPr lang="en-US" i="1" dirty="0" err="1">
                <a:latin typeface="+mj-lt"/>
              </a:rPr>
              <a:t>Suphachiaraphan</a:t>
            </a:r>
            <a:r>
              <a:rPr lang="en-US" i="1" dirty="0">
                <a:latin typeface="+mj-lt"/>
              </a:rPr>
              <a:t>, O. </a:t>
            </a:r>
            <a:r>
              <a:rPr lang="en-US" i="1" dirty="0" err="1">
                <a:latin typeface="+mj-lt"/>
              </a:rPr>
              <a:t>Utke</a:t>
            </a:r>
            <a:endParaRPr lang="en-US" i="1" dirty="0">
              <a:latin typeface="+mj-lt"/>
            </a:endParaRPr>
          </a:p>
          <a:p>
            <a:endParaRPr lang="en-US" i="1" dirty="0">
              <a:latin typeface="+mj-lt"/>
            </a:endParaRPr>
          </a:p>
          <a:p>
            <a:r>
              <a:rPr lang="en-US" sz="3200" b="1" i="1" dirty="0">
                <a:latin typeface="+mj-lt"/>
              </a:rPr>
              <a:t>Synchrotron Light Research Institute</a:t>
            </a:r>
          </a:p>
          <a:p>
            <a:r>
              <a:rPr lang="en-US" sz="3200" b="1" i="1" dirty="0">
                <a:latin typeface="+mj-lt"/>
              </a:rPr>
              <a:t>THAILAND</a:t>
            </a:r>
            <a:endParaRPr lang="th-TH" sz="2400" b="1" i="1" dirty="0">
              <a:latin typeface="+mj-lt"/>
            </a:endParaRPr>
          </a:p>
        </p:txBody>
      </p:sp>
      <p:pic>
        <p:nvPicPr>
          <p:cNvPr id="4" name="Picture 3">
            <a:extLst>
              <a:ext uri="{FF2B5EF4-FFF2-40B4-BE49-F238E27FC236}">
                <a16:creationId xmlns:a16="http://schemas.microsoft.com/office/drawing/2014/main" id="{40DEAC59-A88A-F8C9-8417-A71E53069CF7}"/>
              </a:ext>
            </a:extLst>
          </p:cNvPr>
          <p:cNvPicPr>
            <a:picLocks noChangeAspect="1"/>
          </p:cNvPicPr>
          <p:nvPr/>
        </p:nvPicPr>
        <p:blipFill>
          <a:blip r:embed="rId3"/>
          <a:stretch>
            <a:fillRect/>
          </a:stretch>
        </p:blipFill>
        <p:spPr>
          <a:xfrm>
            <a:off x="373399" y="6356305"/>
            <a:ext cx="926810" cy="706889"/>
          </a:xfrm>
          <a:prstGeom prst="rect">
            <a:avLst/>
          </a:prstGeom>
        </p:spPr>
      </p:pic>
      <p:sp>
        <p:nvSpPr>
          <p:cNvPr id="5" name="TextBox 4">
            <a:extLst>
              <a:ext uri="{FF2B5EF4-FFF2-40B4-BE49-F238E27FC236}">
                <a16:creationId xmlns:a16="http://schemas.microsoft.com/office/drawing/2014/main" id="{8405A5C7-A02E-21EE-D325-F544E44E5AEB}"/>
              </a:ext>
            </a:extLst>
          </p:cNvPr>
          <p:cNvSpPr txBox="1"/>
          <p:nvPr/>
        </p:nvSpPr>
        <p:spPr>
          <a:xfrm>
            <a:off x="1210491" y="6854609"/>
            <a:ext cx="6662145" cy="307777"/>
          </a:xfrm>
          <a:prstGeom prst="rect">
            <a:avLst/>
          </a:prstGeom>
          <a:noFill/>
        </p:spPr>
        <p:txBody>
          <a:bodyPr wrap="none" rtlCol="0">
            <a:spAutoFit/>
          </a:bodyPr>
          <a:lstStyle/>
          <a:p>
            <a:r>
              <a:rPr lang="en-US" sz="1400" dirty="0"/>
              <a:t>16</a:t>
            </a:r>
            <a:r>
              <a:rPr lang="en-US" sz="1400" baseline="30000" dirty="0"/>
              <a:t>th</a:t>
            </a:r>
            <a:r>
              <a:rPr lang="en-US" sz="1400" dirty="0"/>
              <a:t> International Workshop on Accelerator Alignment, CERN, Geneva 31 Oct-4 Nov 2022</a:t>
            </a:r>
          </a:p>
        </p:txBody>
      </p:sp>
    </p:spTree>
    <p:extLst>
      <p:ext uri="{BB962C8B-B14F-4D97-AF65-F5344CB8AC3E}">
        <p14:creationId xmlns:p14="http://schemas.microsoft.com/office/powerpoint/2010/main" val="2139168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27146" y="985407"/>
            <a:ext cx="9157228" cy="2915413"/>
          </a:xfrm>
          <a:prstGeom prst="rect">
            <a:avLst/>
          </a:prstGeom>
          <a:noFill/>
        </p:spPr>
        <p:txBody>
          <a:bodyPr wrap="square" rtlCol="0">
            <a:spAutoFit/>
          </a:bodyPr>
          <a:lstStyle/>
          <a:p>
            <a:pPr>
              <a:lnSpc>
                <a:spcPct val="125000"/>
              </a:lnSpc>
            </a:pPr>
            <a:r>
              <a:rPr lang="en-US" sz="1600" dirty="0">
                <a:cs typeface="Kanit" panose="00000500000000000000" pitchFamily="2" charset="-34"/>
              </a:rPr>
              <a:t>SPS-II Main Components</a:t>
            </a:r>
          </a:p>
          <a:p>
            <a:pPr>
              <a:lnSpc>
                <a:spcPct val="125000"/>
              </a:lnSpc>
            </a:pPr>
            <a:endParaRPr lang="th-TH" sz="700" dirty="0">
              <a:cs typeface="Kanit" panose="00000500000000000000" pitchFamily="2" charset="-34"/>
            </a:endParaRPr>
          </a:p>
          <a:p>
            <a:pPr marL="541338" indent="-274638">
              <a:lnSpc>
                <a:spcPct val="125000"/>
              </a:lnSpc>
              <a:buFont typeface="+mj-lt"/>
              <a:buAutoNum type="arabicPeriod"/>
            </a:pPr>
            <a:r>
              <a:rPr lang="en-AU" sz="1400" dirty="0">
                <a:cs typeface="Kanit" panose="00000500000000000000" pitchFamily="2" charset="-34"/>
              </a:rPr>
              <a:t>Electron gun </a:t>
            </a:r>
          </a:p>
          <a:p>
            <a:pPr marL="541338" indent="-274638">
              <a:lnSpc>
                <a:spcPct val="125000"/>
              </a:lnSpc>
              <a:buFont typeface="+mj-lt"/>
              <a:buAutoNum type="arabicPeriod"/>
            </a:pPr>
            <a:r>
              <a:rPr lang="en-US" sz="1400" dirty="0">
                <a:cs typeface="Kanit" panose="00000500000000000000" pitchFamily="2" charset="-34"/>
              </a:rPr>
              <a:t>150</a:t>
            </a:r>
            <a:r>
              <a:rPr lang="th-TH" sz="1400" dirty="0">
                <a:cs typeface="Kanit" panose="00000500000000000000" pitchFamily="2" charset="-34"/>
              </a:rPr>
              <a:t> </a:t>
            </a:r>
            <a:r>
              <a:rPr lang="en-AU" sz="1400" dirty="0">
                <a:cs typeface="Kanit" panose="00000500000000000000" pitchFamily="2" charset="-34"/>
              </a:rPr>
              <a:t>MeV linear accelerator </a:t>
            </a:r>
          </a:p>
          <a:p>
            <a:pPr marL="541338" indent="-274638">
              <a:lnSpc>
                <a:spcPct val="125000"/>
              </a:lnSpc>
              <a:buFont typeface="+mj-lt"/>
              <a:buAutoNum type="arabicPeriod"/>
            </a:pPr>
            <a:r>
              <a:rPr lang="en-US" sz="1400" dirty="0">
                <a:cs typeface="Kanit" panose="00000500000000000000" pitchFamily="2" charset="-34"/>
              </a:rPr>
              <a:t>3.0</a:t>
            </a:r>
            <a:r>
              <a:rPr lang="th-TH" sz="1400" dirty="0">
                <a:cs typeface="Kanit" panose="00000500000000000000" pitchFamily="2" charset="-34"/>
              </a:rPr>
              <a:t> </a:t>
            </a:r>
            <a:r>
              <a:rPr lang="en-AU" sz="1400" dirty="0">
                <a:cs typeface="Kanit" panose="00000500000000000000" pitchFamily="2" charset="-34"/>
              </a:rPr>
              <a:t>GeV booster synchrotron - (</a:t>
            </a:r>
            <a:r>
              <a:rPr lang="en-US" sz="1400" dirty="0">
                <a:cs typeface="Kanit" panose="00000500000000000000" pitchFamily="2" charset="-34"/>
              </a:rPr>
              <a:t>Circumference </a:t>
            </a:r>
            <a:r>
              <a:rPr lang="en-AU" sz="1400" dirty="0">
                <a:cs typeface="Kanit" panose="00000500000000000000" pitchFamily="2" charset="-34"/>
              </a:rPr>
              <a:t>304.8</a:t>
            </a:r>
            <a:r>
              <a:rPr lang="en-US" sz="1400" dirty="0">
                <a:cs typeface="Kanit" panose="00000500000000000000" pitchFamily="2" charset="-34"/>
              </a:rPr>
              <a:t> m)</a:t>
            </a:r>
          </a:p>
          <a:p>
            <a:pPr marL="541338" indent="-274638">
              <a:lnSpc>
                <a:spcPct val="125000"/>
              </a:lnSpc>
              <a:buFont typeface="+mj-lt"/>
              <a:buAutoNum type="arabicPeriod"/>
            </a:pPr>
            <a:r>
              <a:rPr lang="en-US" sz="1400" dirty="0">
                <a:cs typeface="Kanit" panose="00000500000000000000" pitchFamily="2" charset="-34"/>
              </a:rPr>
              <a:t>Low and high energy transfer line </a:t>
            </a:r>
            <a:endParaRPr lang="th-TH" sz="1400" dirty="0">
              <a:cs typeface="Kanit" panose="00000500000000000000" pitchFamily="2" charset="-34"/>
            </a:endParaRPr>
          </a:p>
          <a:p>
            <a:pPr marL="541338" indent="-274638">
              <a:lnSpc>
                <a:spcPct val="125000"/>
              </a:lnSpc>
              <a:buFont typeface="+mj-lt"/>
              <a:buAutoNum type="arabicPeriod"/>
            </a:pPr>
            <a:r>
              <a:rPr lang="en-US" sz="1400" dirty="0">
                <a:cs typeface="Kanit" panose="00000500000000000000" pitchFamily="2" charset="-34"/>
              </a:rPr>
              <a:t>3.0 </a:t>
            </a:r>
            <a:r>
              <a:rPr lang="en-AU" sz="1400" dirty="0">
                <a:cs typeface="Kanit" panose="00000500000000000000" pitchFamily="2" charset="-34"/>
              </a:rPr>
              <a:t>GeV </a:t>
            </a:r>
            <a:r>
              <a:rPr lang="en-US" sz="1400" dirty="0">
                <a:cs typeface="Kanit" panose="00000500000000000000" pitchFamily="2" charset="-34"/>
              </a:rPr>
              <a:t>storage ring</a:t>
            </a:r>
            <a:r>
              <a:rPr lang="en-AU" sz="1400" dirty="0">
                <a:cs typeface="Kanit" panose="00000500000000000000" pitchFamily="2" charset="-34"/>
              </a:rPr>
              <a:t> - (</a:t>
            </a:r>
            <a:r>
              <a:rPr lang="en-US" sz="1400" dirty="0">
                <a:cs typeface="Kanit" panose="00000500000000000000" pitchFamily="2" charset="-34"/>
              </a:rPr>
              <a:t>Circumference 327.1 m)</a:t>
            </a:r>
          </a:p>
          <a:p>
            <a:pPr marL="541338" indent="-274638">
              <a:lnSpc>
                <a:spcPct val="125000"/>
              </a:lnSpc>
              <a:buFont typeface="+mj-lt"/>
              <a:buAutoNum type="arabicPeriod"/>
            </a:pPr>
            <a:r>
              <a:rPr lang="en-US" sz="1400" dirty="0">
                <a:cs typeface="Kanit" panose="00000500000000000000" pitchFamily="2" charset="-34"/>
              </a:rPr>
              <a:t>Beamlines*</a:t>
            </a:r>
          </a:p>
          <a:p>
            <a:pPr marL="895350" indent="-352425">
              <a:lnSpc>
                <a:spcPct val="120000"/>
              </a:lnSpc>
              <a:buFont typeface="Arial" panose="020B0604020202020204" pitchFamily="34" charset="0"/>
              <a:buChar char="•"/>
            </a:pPr>
            <a:r>
              <a:rPr lang="en-US" sz="1400" dirty="0">
                <a:cs typeface="Kanit" panose="00000500000000000000" pitchFamily="2" charset="-34"/>
              </a:rPr>
              <a:t>21 Insertion Device (ID) beamlines</a:t>
            </a:r>
            <a:endParaRPr lang="th-TH" sz="1400" dirty="0">
              <a:cs typeface="Kanit" panose="00000500000000000000" pitchFamily="2" charset="-34"/>
            </a:endParaRPr>
          </a:p>
          <a:p>
            <a:pPr marL="895350" indent="-352425">
              <a:lnSpc>
                <a:spcPct val="120000"/>
              </a:lnSpc>
              <a:buFont typeface="Arial" panose="020B0604020202020204" pitchFamily="34" charset="0"/>
              <a:buChar char="•"/>
            </a:pPr>
            <a:r>
              <a:rPr lang="en-US" sz="1400" dirty="0">
                <a:cs typeface="Kanit" panose="00000500000000000000" pitchFamily="2" charset="-34"/>
              </a:rPr>
              <a:t>2 infrared beamlines</a:t>
            </a:r>
            <a:endParaRPr lang="th-TH" sz="1400" dirty="0">
              <a:cs typeface="Kanit" panose="00000500000000000000" pitchFamily="2" charset="-34"/>
            </a:endParaRPr>
          </a:p>
          <a:p>
            <a:pPr marL="895350" indent="-352425">
              <a:lnSpc>
                <a:spcPct val="120000"/>
              </a:lnSpc>
              <a:buFont typeface="Arial" panose="020B0604020202020204" pitchFamily="34" charset="0"/>
              <a:buChar char="•"/>
            </a:pPr>
            <a:r>
              <a:rPr lang="en-US" sz="1400" dirty="0">
                <a:cs typeface="Kanit" panose="00000500000000000000" pitchFamily="2" charset="-34"/>
              </a:rPr>
              <a:t>2 diagnostic beamlines</a:t>
            </a:r>
          </a:p>
        </p:txBody>
      </p:sp>
      <p:grpSp>
        <p:nvGrpSpPr>
          <p:cNvPr id="30" name="Group 29">
            <a:extLst>
              <a:ext uri="{FF2B5EF4-FFF2-40B4-BE49-F238E27FC236}">
                <a16:creationId xmlns:a16="http://schemas.microsoft.com/office/drawing/2014/main" id="{20926066-599D-BF0E-9589-9C3965AE2A14}"/>
              </a:ext>
            </a:extLst>
          </p:cNvPr>
          <p:cNvGrpSpPr/>
          <p:nvPr/>
        </p:nvGrpSpPr>
        <p:grpSpPr>
          <a:xfrm>
            <a:off x="2798419" y="1311619"/>
            <a:ext cx="8001344" cy="5744381"/>
            <a:chOff x="1349895" y="6215108"/>
            <a:chExt cx="13166695" cy="9734146"/>
          </a:xfrm>
        </p:grpSpPr>
        <p:pic>
          <p:nvPicPr>
            <p:cNvPr id="34" name="Picture 33" descr="A picture containing arch&#10;&#10;Description automatically generated">
              <a:extLst>
                <a:ext uri="{FF2B5EF4-FFF2-40B4-BE49-F238E27FC236}">
                  <a16:creationId xmlns:a16="http://schemas.microsoft.com/office/drawing/2014/main" id="{0DFBB4BD-4537-A0B9-808F-F50818F937B8}"/>
                </a:ext>
              </a:extLst>
            </p:cNvPr>
            <p:cNvPicPr>
              <a:picLocks noChangeAspect="1"/>
            </p:cNvPicPr>
            <p:nvPr/>
          </p:nvPicPr>
          <p:blipFill rotWithShape="1">
            <a:blip r:embed="rId2">
              <a:extLst>
                <a:ext uri="{28A0092B-C50C-407E-A947-70E740481C1C}">
                  <a14:useLocalDpi xmlns:a14="http://schemas.microsoft.com/office/drawing/2010/main"/>
                </a:ext>
              </a:extLst>
            </a:blip>
            <a:srcRect b="9448"/>
            <a:stretch/>
          </p:blipFill>
          <p:spPr>
            <a:xfrm>
              <a:off x="1651633" y="8855420"/>
              <a:ext cx="9160715" cy="7093834"/>
            </a:xfrm>
            <a:prstGeom prst="rect">
              <a:avLst/>
            </a:prstGeom>
          </p:spPr>
        </p:pic>
        <p:sp>
          <p:nvSpPr>
            <p:cNvPr id="35" name="AutoShape 16">
              <a:extLst>
                <a:ext uri="{FF2B5EF4-FFF2-40B4-BE49-F238E27FC236}">
                  <a16:creationId xmlns:a16="http://schemas.microsoft.com/office/drawing/2014/main" id="{34515FEB-FD79-DD5C-E703-83FD05246BCC}"/>
                </a:ext>
              </a:extLst>
            </p:cNvPr>
            <p:cNvSpPr>
              <a:spLocks noChangeArrowheads="1"/>
            </p:cNvSpPr>
            <p:nvPr/>
          </p:nvSpPr>
          <p:spPr bwMode="auto">
            <a:xfrm>
              <a:off x="7651077" y="9510897"/>
              <a:ext cx="1571626" cy="1003704"/>
            </a:xfrm>
            <a:prstGeom prst="flowChartAlternateProcess">
              <a:avLst/>
            </a:prstGeom>
            <a:noFill/>
            <a:ln w="28575" algn="ctr">
              <a:solidFill>
                <a:srgbClr val="FFC000"/>
              </a:solidFill>
              <a:prstDash val="sysDash"/>
              <a:round/>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endParaRPr lang="en-US">
                <a:solidFill>
                  <a:schemeClr val="accent2">
                    <a:lumMod val="75000"/>
                  </a:schemeClr>
                </a:solidFill>
              </a:endParaRPr>
            </a:p>
          </p:txBody>
        </p:sp>
        <p:sp>
          <p:nvSpPr>
            <p:cNvPr id="36" name="AutoShape 17">
              <a:extLst>
                <a:ext uri="{FF2B5EF4-FFF2-40B4-BE49-F238E27FC236}">
                  <a16:creationId xmlns:a16="http://schemas.microsoft.com/office/drawing/2014/main" id="{C3F897DB-B4D4-C4E6-2FBC-30BAC3969288}"/>
                </a:ext>
              </a:extLst>
            </p:cNvPr>
            <p:cNvSpPr>
              <a:spLocks noChangeAspect="1"/>
            </p:cNvSpPr>
            <p:nvPr/>
          </p:nvSpPr>
          <p:spPr bwMode="auto">
            <a:xfrm>
              <a:off x="11597012" y="13162679"/>
              <a:ext cx="2204121" cy="360000"/>
            </a:xfrm>
            <a:prstGeom prst="accentCallout2">
              <a:avLst>
                <a:gd name="adj1" fmla="val 46444"/>
                <a:gd name="adj2" fmla="val -5056"/>
                <a:gd name="adj3" fmla="val 46444"/>
                <a:gd name="adj4" fmla="val -52819"/>
                <a:gd name="adj5" fmla="val -110468"/>
                <a:gd name="adj6" fmla="val -103524"/>
              </a:avLst>
            </a:prstGeom>
            <a:noFill/>
            <a:ln w="12700" algn="ctr">
              <a:solidFill>
                <a:schemeClr val="tx1">
                  <a:lumMod val="50000"/>
                  <a:lumOff val="50000"/>
                </a:schemeClr>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en-US" sz="1100" b="0" i="0" u="none" strike="noStrike" cap="none" normalizeH="0" baseline="0">
                  <a:ln>
                    <a:noFill/>
                  </a:ln>
                  <a:effectLst/>
                  <a:latin typeface="Kanit Medium" panose="00000600000000000000" pitchFamily="2" charset="-34"/>
                  <a:cs typeface="Kanit Medium" panose="00000600000000000000" pitchFamily="2" charset="-34"/>
                </a:rPr>
                <a:t>1. </a:t>
              </a:r>
              <a:r>
                <a:rPr kumimoji="0" lang="en-US" altLang="en-US" sz="1100" b="0" i="0" u="none" strike="noStrike" cap="none" normalizeH="0" baseline="0">
                  <a:ln>
                    <a:noFill/>
                  </a:ln>
                  <a:effectLst/>
                  <a:latin typeface="Kanit Medium" panose="00000600000000000000" pitchFamily="2" charset="-34"/>
                  <a:cs typeface="Kanit Medium" panose="00000600000000000000" pitchFamily="2" charset="-34"/>
                </a:rPr>
                <a:t>Electron gun</a:t>
              </a:r>
              <a:endParaRPr kumimoji="0" lang="en-US" altLang="en-US" sz="1100" b="0" i="0" u="none" strike="noStrike" cap="none" normalizeH="0" baseline="0">
                <a:ln>
                  <a:noFill/>
                </a:ln>
                <a:effectLst/>
                <a:latin typeface="Arial" panose="020B0604020202020204" pitchFamily="34" charset="0"/>
              </a:endParaRPr>
            </a:p>
          </p:txBody>
        </p:sp>
        <p:sp>
          <p:nvSpPr>
            <p:cNvPr id="38" name="AutoShape 19">
              <a:extLst>
                <a:ext uri="{FF2B5EF4-FFF2-40B4-BE49-F238E27FC236}">
                  <a16:creationId xmlns:a16="http://schemas.microsoft.com/office/drawing/2014/main" id="{55EA3999-0475-CD03-4CA6-6F735DCA534E}"/>
                </a:ext>
              </a:extLst>
            </p:cNvPr>
            <p:cNvSpPr>
              <a:spLocks noChangeAspect="1"/>
            </p:cNvSpPr>
            <p:nvPr/>
          </p:nvSpPr>
          <p:spPr bwMode="auto">
            <a:xfrm>
              <a:off x="10567650" y="14534129"/>
              <a:ext cx="3948940" cy="432571"/>
            </a:xfrm>
            <a:prstGeom prst="accentCallout2">
              <a:avLst>
                <a:gd name="adj1" fmla="val 46444"/>
                <a:gd name="adj2" fmla="val -3394"/>
                <a:gd name="adj3" fmla="val 47769"/>
                <a:gd name="adj4" fmla="val -51562"/>
                <a:gd name="adj5" fmla="val -114832"/>
                <a:gd name="adj6" fmla="val -71366"/>
              </a:avLst>
            </a:prstGeom>
            <a:noFill/>
            <a:ln w="12700" algn="ctr">
              <a:solidFill>
                <a:schemeClr val="tx1">
                  <a:lumMod val="50000"/>
                  <a:lumOff val="50000"/>
                </a:schemeClr>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a:solidFill>
                    <a:srgbClr val="3F3F3F"/>
                  </a:solidFill>
                  <a:latin typeface="Kanit Medium" panose="00000600000000000000" pitchFamily="2" charset="-34"/>
                  <a:cs typeface="Kanit Medium" panose="00000600000000000000" pitchFamily="2" charset="-34"/>
                </a:rPr>
                <a:t>4</a:t>
              </a:r>
              <a:r>
                <a:rPr kumimoji="0" lang="en-US" altLang="en-US" sz="1100" b="0" u="none" strike="noStrike" cap="none" normalizeH="0" baseline="0">
                  <a:ln>
                    <a:noFill/>
                  </a:ln>
                  <a:solidFill>
                    <a:srgbClr val="3F3F3F"/>
                  </a:solidFill>
                  <a:effectLst/>
                  <a:latin typeface="Kanit Medium" panose="00000600000000000000" pitchFamily="2" charset="-34"/>
                  <a:cs typeface="Kanit Medium" panose="00000600000000000000" pitchFamily="2" charset="-34"/>
                </a:rPr>
                <a:t>. Low-energy beam transfer line</a:t>
              </a:r>
              <a:endParaRPr kumimoji="0" lang="en-US" altLang="en-US" sz="1100" b="0" u="none" strike="noStrike" cap="none" normalizeH="0" baseline="0">
                <a:ln>
                  <a:noFill/>
                </a:ln>
                <a:solidFill>
                  <a:schemeClr val="tx1"/>
                </a:solidFill>
                <a:effectLst/>
                <a:latin typeface="Arial" panose="020B0604020202020204" pitchFamily="34" charset="0"/>
              </a:endParaRPr>
            </a:p>
          </p:txBody>
        </p:sp>
        <p:sp>
          <p:nvSpPr>
            <p:cNvPr id="40" name="AutoShape 20">
              <a:extLst>
                <a:ext uri="{FF2B5EF4-FFF2-40B4-BE49-F238E27FC236}">
                  <a16:creationId xmlns:a16="http://schemas.microsoft.com/office/drawing/2014/main" id="{5C942C5A-CDAA-7124-A88E-9D9576776E5A}"/>
                </a:ext>
              </a:extLst>
            </p:cNvPr>
            <p:cNvSpPr>
              <a:spLocks noChangeAspect="1"/>
            </p:cNvSpPr>
            <p:nvPr/>
          </p:nvSpPr>
          <p:spPr bwMode="auto">
            <a:xfrm>
              <a:off x="9493127" y="15218198"/>
              <a:ext cx="4575175" cy="342916"/>
            </a:xfrm>
            <a:prstGeom prst="accentCallout2">
              <a:avLst>
                <a:gd name="adj1" fmla="val 46444"/>
                <a:gd name="adj2" fmla="val -2319"/>
                <a:gd name="adj3" fmla="val 50611"/>
                <a:gd name="adj4" fmla="val -22365"/>
                <a:gd name="adj5" fmla="val -208642"/>
                <a:gd name="adj6" fmla="val -42200"/>
              </a:avLst>
            </a:prstGeom>
            <a:noFill/>
            <a:ln w="12700" algn="ctr">
              <a:solidFill>
                <a:schemeClr val="tx1">
                  <a:lumMod val="50000"/>
                  <a:lumOff val="50000"/>
                </a:schemeClr>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a:solidFill>
                    <a:srgbClr val="3F3F3F"/>
                  </a:solidFill>
                  <a:latin typeface="Kanit Medium" panose="00000600000000000000" pitchFamily="2" charset="-34"/>
                  <a:cs typeface="Kanit Medium" panose="00000600000000000000" pitchFamily="2" charset="-34"/>
                </a:rPr>
                <a:t>4</a:t>
              </a:r>
              <a:r>
                <a:rPr kumimoji="0" lang="en-US" altLang="en-US" sz="1100" b="0" u="none" strike="noStrike" cap="none" normalizeH="0" baseline="0">
                  <a:ln>
                    <a:noFill/>
                  </a:ln>
                  <a:solidFill>
                    <a:srgbClr val="3F3F3F"/>
                  </a:solidFill>
                  <a:effectLst/>
                  <a:latin typeface="Kanit Medium" panose="00000600000000000000" pitchFamily="2" charset="-34"/>
                  <a:cs typeface="Kanit Medium" panose="00000600000000000000" pitchFamily="2" charset="-34"/>
                </a:rPr>
                <a:t>. High-energy beam transfer line</a:t>
              </a:r>
              <a:endParaRPr kumimoji="0" lang="en-US" altLang="en-US" sz="1100" b="0" u="none" strike="noStrike" cap="none" normalizeH="0" baseline="0">
                <a:ln>
                  <a:noFill/>
                </a:ln>
                <a:solidFill>
                  <a:schemeClr val="tx1"/>
                </a:solidFill>
                <a:effectLst/>
                <a:latin typeface="Arial" panose="020B0604020202020204" pitchFamily="34" charset="0"/>
              </a:endParaRPr>
            </a:p>
          </p:txBody>
        </p:sp>
        <p:sp>
          <p:nvSpPr>
            <p:cNvPr id="42" name="AutoShape 21">
              <a:extLst>
                <a:ext uri="{FF2B5EF4-FFF2-40B4-BE49-F238E27FC236}">
                  <a16:creationId xmlns:a16="http://schemas.microsoft.com/office/drawing/2014/main" id="{0046A0C2-B8E6-E87B-9E73-AB406E91DEE5}"/>
                </a:ext>
              </a:extLst>
            </p:cNvPr>
            <p:cNvSpPr>
              <a:spLocks noChangeAspect="1"/>
            </p:cNvSpPr>
            <p:nvPr/>
          </p:nvSpPr>
          <p:spPr bwMode="auto">
            <a:xfrm>
              <a:off x="11597014" y="11518701"/>
              <a:ext cx="2805272" cy="487465"/>
            </a:xfrm>
            <a:prstGeom prst="accentCallout2">
              <a:avLst>
                <a:gd name="adj1" fmla="val 46444"/>
                <a:gd name="adj2" fmla="val -5380"/>
                <a:gd name="adj3" fmla="val 44238"/>
                <a:gd name="adj4" fmla="val -36115"/>
                <a:gd name="adj5" fmla="val 141973"/>
                <a:gd name="adj6" fmla="val -61352"/>
              </a:avLst>
            </a:prstGeom>
            <a:noFill/>
            <a:ln w="12700" algn="ctr">
              <a:solidFill>
                <a:schemeClr val="tx1">
                  <a:lumMod val="50000"/>
                  <a:lumOff val="50000"/>
                </a:schemeClr>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en-US" sz="1050" b="0" i="0" u="none" strike="noStrike" cap="none" normalizeH="0" baseline="0">
                  <a:ln>
                    <a:noFill/>
                  </a:ln>
                  <a:effectLst/>
                  <a:latin typeface="Kanit Medium" panose="00000600000000000000" pitchFamily="2" charset="-34"/>
                  <a:cs typeface="Kanit Medium" panose="00000600000000000000" pitchFamily="2" charset="-34"/>
                </a:rPr>
                <a:t>3. </a:t>
              </a:r>
              <a:r>
                <a:rPr kumimoji="0" lang="en-US" altLang="en-US" sz="1100" b="0" i="0" u="none" strike="noStrike" cap="none" normalizeH="0" baseline="0">
                  <a:ln>
                    <a:noFill/>
                  </a:ln>
                  <a:effectLst/>
                  <a:latin typeface="Kanit Medium" panose="00000600000000000000" pitchFamily="2" charset="-34"/>
                  <a:cs typeface="Kanit Medium" panose="00000600000000000000" pitchFamily="2" charset="-34"/>
                </a:rPr>
                <a:t>Booster synchrotron</a:t>
              </a:r>
              <a:endParaRPr kumimoji="0" lang="en-US" altLang="en-US" sz="1050" b="0" i="0" u="none" strike="noStrike" cap="none" normalizeH="0" baseline="0">
                <a:ln>
                  <a:noFill/>
                </a:ln>
                <a:effectLst/>
                <a:latin typeface="Arial" panose="020B0604020202020204" pitchFamily="34" charset="0"/>
              </a:endParaRPr>
            </a:p>
          </p:txBody>
        </p:sp>
        <p:sp>
          <p:nvSpPr>
            <p:cNvPr id="43" name="AutoShape 22">
              <a:extLst>
                <a:ext uri="{FF2B5EF4-FFF2-40B4-BE49-F238E27FC236}">
                  <a16:creationId xmlns:a16="http://schemas.microsoft.com/office/drawing/2014/main" id="{1A5DCED7-11BB-4B0C-0F2D-50F5CF100E7B}"/>
                </a:ext>
              </a:extLst>
            </p:cNvPr>
            <p:cNvSpPr>
              <a:spLocks noChangeAspect="1"/>
            </p:cNvSpPr>
            <p:nvPr/>
          </p:nvSpPr>
          <p:spPr bwMode="auto">
            <a:xfrm>
              <a:off x="11559645" y="10989017"/>
              <a:ext cx="1936680" cy="405911"/>
            </a:xfrm>
            <a:prstGeom prst="accentCallout2">
              <a:avLst>
                <a:gd name="adj1" fmla="val 46444"/>
                <a:gd name="adj2" fmla="val -4329"/>
                <a:gd name="adj3" fmla="val 46444"/>
                <a:gd name="adj4" fmla="val -48381"/>
                <a:gd name="adj5" fmla="val 135195"/>
                <a:gd name="adj6" fmla="val -77525"/>
              </a:avLst>
            </a:prstGeom>
            <a:noFill/>
            <a:ln w="12700" algn="ctr">
              <a:solidFill>
                <a:schemeClr val="tx1">
                  <a:lumMod val="50000"/>
                  <a:lumOff val="50000"/>
                </a:schemeClr>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50" b="0" i="0" u="none" strike="noStrike" cap="none" normalizeH="0" baseline="0" dirty="0">
                  <a:ln>
                    <a:noFill/>
                  </a:ln>
                  <a:effectLst/>
                  <a:latin typeface="Kanit Medium" panose="00000600000000000000" pitchFamily="2" charset="-34"/>
                  <a:cs typeface="Kanit Medium" panose="00000600000000000000" pitchFamily="2" charset="-34"/>
                </a:rPr>
                <a:t>5</a:t>
              </a:r>
              <a:r>
                <a:rPr kumimoji="0" lang="th-TH" altLang="en-US" sz="1050" b="0" i="0" u="none" strike="noStrike" cap="none" normalizeH="0" baseline="0" dirty="0">
                  <a:ln>
                    <a:noFill/>
                  </a:ln>
                  <a:effectLst/>
                  <a:latin typeface="Kanit Medium" panose="00000600000000000000" pitchFamily="2" charset="-34"/>
                  <a:cs typeface="Kanit Medium" panose="00000600000000000000" pitchFamily="2" charset="-34"/>
                </a:rPr>
                <a:t>. </a:t>
              </a:r>
              <a:r>
                <a:rPr kumimoji="0" lang="en-US" altLang="en-US" sz="1050" b="0" i="0" u="none" strike="noStrike" cap="none" normalizeH="0" baseline="0" dirty="0">
                  <a:ln>
                    <a:noFill/>
                  </a:ln>
                  <a:effectLst/>
                  <a:latin typeface="Kanit Medium" panose="00000600000000000000" pitchFamily="2" charset="-34"/>
                  <a:cs typeface="Kanit Medium" panose="00000600000000000000" pitchFamily="2" charset="-34"/>
                </a:rPr>
                <a:t>Storage ring</a:t>
              </a:r>
              <a:endParaRPr kumimoji="0" lang="en-US" altLang="en-US" sz="1050" b="0" i="0" u="none" strike="noStrike" cap="none" normalizeH="0" baseline="0" dirty="0">
                <a:ln>
                  <a:noFill/>
                </a:ln>
                <a:effectLst/>
                <a:latin typeface="Arial" panose="020B0604020202020204" pitchFamily="34" charset="0"/>
              </a:endParaRPr>
            </a:p>
          </p:txBody>
        </p:sp>
        <p:grpSp>
          <p:nvGrpSpPr>
            <p:cNvPr id="45" name="Group 44">
              <a:extLst>
                <a:ext uri="{FF2B5EF4-FFF2-40B4-BE49-F238E27FC236}">
                  <a16:creationId xmlns:a16="http://schemas.microsoft.com/office/drawing/2014/main" id="{FA240667-6ABD-6FED-E9CE-5AA833E0973D}"/>
                </a:ext>
              </a:extLst>
            </p:cNvPr>
            <p:cNvGrpSpPr/>
            <p:nvPr/>
          </p:nvGrpSpPr>
          <p:grpSpPr>
            <a:xfrm>
              <a:off x="9076558" y="6215108"/>
              <a:ext cx="5256514" cy="3877614"/>
              <a:chOff x="8915518" y="6616593"/>
              <a:chExt cx="5256514" cy="3877614"/>
            </a:xfrm>
          </p:grpSpPr>
          <p:pic>
            <p:nvPicPr>
              <p:cNvPr id="51" name="Picture 14">
                <a:extLst>
                  <a:ext uri="{FF2B5EF4-FFF2-40B4-BE49-F238E27FC236}">
                    <a16:creationId xmlns:a16="http://schemas.microsoft.com/office/drawing/2014/main" id="{75A8B021-0C54-58DB-D1F2-28E38BCB0B77}"/>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915518" y="6616593"/>
                <a:ext cx="5058276" cy="3240088"/>
              </a:xfrm>
              <a:prstGeom prst="rect">
                <a:avLst/>
              </a:prstGeom>
              <a:noFill/>
              <a:ln w="12700" algn="ctr">
                <a:solidFill>
                  <a:srgbClr val="3F3F3F"/>
                </a:solidFill>
                <a:round/>
                <a:headEnd/>
                <a:tailEnd/>
              </a:ln>
              <a:effectLst/>
              <a:extLst>
                <a:ext uri="{909E8E84-426E-40DD-AFC4-6F175D3DCCD1}">
                  <a14:hiddenFill xmlns:a14="http://schemas.microsoft.com/office/drawing/2010/main">
                    <a:solidFill>
                      <a:srgbClr val="5B9BD5"/>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52" name="AutoShape 23">
                <a:extLst>
                  <a:ext uri="{FF2B5EF4-FFF2-40B4-BE49-F238E27FC236}">
                    <a16:creationId xmlns:a16="http://schemas.microsoft.com/office/drawing/2014/main" id="{473BEDAB-CEA8-ECEF-63F5-E1DBF8F4E524}"/>
                  </a:ext>
                </a:extLst>
              </p:cNvPr>
              <p:cNvSpPr>
                <a:spLocks noChangeAspect="1"/>
              </p:cNvSpPr>
              <p:nvPr/>
            </p:nvSpPr>
            <p:spPr bwMode="auto">
              <a:xfrm>
                <a:off x="10809331" y="6650213"/>
                <a:ext cx="2175722" cy="304091"/>
              </a:xfrm>
              <a:prstGeom prst="accentCallout2">
                <a:avLst>
                  <a:gd name="adj1" fmla="val 46444"/>
                  <a:gd name="adj2" fmla="val -4329"/>
                  <a:gd name="adj3" fmla="val 43347"/>
                  <a:gd name="adj4" fmla="val -43994"/>
                  <a:gd name="adj5" fmla="val 126210"/>
                  <a:gd name="adj6" fmla="val -48924"/>
                </a:avLst>
              </a:prstGeom>
              <a:noFill/>
              <a:ln w="12700" algn="ctr">
                <a:solidFill>
                  <a:srgbClr val="3F3F3F"/>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rgbClr val="3F3F3F"/>
                    </a:solidFill>
                    <a:effectLst/>
                    <a:latin typeface="Kanit Medium" panose="00000600000000000000" pitchFamily="2" charset="-34"/>
                    <a:cs typeface="Kanit Medium" panose="00000600000000000000" pitchFamily="2" charset="-34"/>
                  </a:rPr>
                  <a:t>Insertion device</a:t>
                </a:r>
                <a:endParaRPr kumimoji="0" lang="en-US" altLang="en-US" sz="1100" b="0" i="0" u="none" strike="noStrike" cap="none" normalizeH="0" baseline="0">
                  <a:ln>
                    <a:noFill/>
                  </a:ln>
                  <a:solidFill>
                    <a:schemeClr val="tx1"/>
                  </a:solidFill>
                  <a:effectLst/>
                  <a:latin typeface="Arial" panose="020B0604020202020204" pitchFamily="34" charset="0"/>
                </a:endParaRPr>
              </a:p>
            </p:txBody>
          </p:sp>
          <p:sp>
            <p:nvSpPr>
              <p:cNvPr id="53" name="AutoShape 24">
                <a:extLst>
                  <a:ext uri="{FF2B5EF4-FFF2-40B4-BE49-F238E27FC236}">
                    <a16:creationId xmlns:a16="http://schemas.microsoft.com/office/drawing/2014/main" id="{45E8FEC3-3823-2BD9-7715-71D29662ABE8}"/>
                  </a:ext>
                </a:extLst>
              </p:cNvPr>
              <p:cNvSpPr>
                <a:spLocks noChangeAspect="1"/>
              </p:cNvSpPr>
              <p:nvPr/>
            </p:nvSpPr>
            <p:spPr bwMode="auto">
              <a:xfrm>
                <a:off x="12752934" y="7289026"/>
                <a:ext cx="1419098" cy="453797"/>
              </a:xfrm>
              <a:prstGeom prst="accentCallout2">
                <a:avLst>
                  <a:gd name="adj1" fmla="val 46444"/>
                  <a:gd name="adj2" fmla="val -4866"/>
                  <a:gd name="adj3" fmla="val 46444"/>
                  <a:gd name="adj4" fmla="val -21238"/>
                  <a:gd name="adj5" fmla="val 161881"/>
                  <a:gd name="adj6" fmla="val -44605"/>
                </a:avLst>
              </a:prstGeom>
              <a:noFill/>
              <a:ln w="12700" algn="ctr">
                <a:solidFill>
                  <a:srgbClr val="3F3F3F"/>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050" b="0" i="0" u="none" strike="noStrike" cap="none" normalizeH="0" baseline="0">
                    <a:ln>
                      <a:noFill/>
                    </a:ln>
                    <a:solidFill>
                      <a:srgbClr val="3F3F3F"/>
                    </a:solidFill>
                    <a:effectLst/>
                    <a:latin typeface="Kanit Medium" panose="00000600000000000000" pitchFamily="2" charset="-34"/>
                    <a:cs typeface="Kanit Medium" panose="00000600000000000000" pitchFamily="2" charset="-34"/>
                  </a:rPr>
                  <a:t>Front-end</a:t>
                </a:r>
                <a:endParaRPr kumimoji="0" lang="en-US" altLang="en-US" sz="1600" b="0" i="0" u="none" strike="noStrike" cap="none" normalizeH="0" baseline="0">
                  <a:ln>
                    <a:noFill/>
                  </a:ln>
                  <a:solidFill>
                    <a:schemeClr val="tx1"/>
                  </a:solidFill>
                  <a:effectLst/>
                  <a:latin typeface="Arial" panose="020B0604020202020204" pitchFamily="34" charset="0"/>
                </a:endParaRPr>
              </a:p>
            </p:txBody>
          </p:sp>
          <p:sp>
            <p:nvSpPr>
              <p:cNvPr id="55" name="Text Box 26">
                <a:extLst>
                  <a:ext uri="{FF2B5EF4-FFF2-40B4-BE49-F238E27FC236}">
                    <a16:creationId xmlns:a16="http://schemas.microsoft.com/office/drawing/2014/main" id="{79938C02-A291-56F4-DC6D-D62424BC7F3C}"/>
                  </a:ext>
                </a:extLst>
              </p:cNvPr>
              <p:cNvSpPr txBox="1">
                <a:spLocks noChangeArrowheads="1"/>
              </p:cNvSpPr>
              <p:nvPr/>
            </p:nvSpPr>
            <p:spPr bwMode="auto">
              <a:xfrm>
                <a:off x="9421461" y="9950955"/>
                <a:ext cx="4552335" cy="543252"/>
              </a:xfrm>
              <a:prstGeom prst="rect">
                <a:avLst/>
              </a:prstGeom>
              <a:noFill/>
              <a:ln>
                <a:noFill/>
              </a:ln>
              <a:effectLst/>
              <a:extLst>
                <a:ext uri="{909E8E84-426E-40DD-AFC4-6F175D3DCCD1}">
                  <a14:hiddenFill xmlns:a14="http://schemas.microsoft.com/office/drawing/2010/main">
                    <a:solidFill>
                      <a:srgbClr val="5B9BD5"/>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36576" tIns="36576" rIns="36576" bIns="36576" numCol="1" anchor="t"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lumMod val="75000"/>
                        <a:lumOff val="25000"/>
                      </a:schemeClr>
                    </a:solidFill>
                    <a:effectLst/>
                    <a:cs typeface="Kanit Medium" panose="00000600000000000000" pitchFamily="2" charset="-34"/>
                  </a:rPr>
                  <a:t>Double Triple Bend Achromat (DTBA) cell </a:t>
                </a:r>
              </a:p>
              <a:p>
                <a:pPr marL="0" marR="0" lvl="0" indent="0" algn="r" defTabSz="914400" rtl="0" eaLnBrk="0" fontAlgn="base" latinLnBrk="0" hangingPunct="0">
                  <a:lnSpc>
                    <a:spcPct val="100000"/>
                  </a:lnSpc>
                  <a:spcBef>
                    <a:spcPct val="0"/>
                  </a:spcBef>
                  <a:spcAft>
                    <a:spcPct val="0"/>
                  </a:spcAft>
                  <a:buClrTx/>
                  <a:buSzTx/>
                  <a:buFontTx/>
                  <a:buNone/>
                  <a:tabLst/>
                </a:pPr>
                <a:r>
                  <a:rPr lang="en-US" altLang="en-US" sz="1000">
                    <a:solidFill>
                      <a:schemeClr val="tx1">
                        <a:lumMod val="75000"/>
                        <a:lumOff val="25000"/>
                      </a:schemeClr>
                    </a:solidFill>
                    <a:cs typeface="Kanit Medium" panose="00000600000000000000" pitchFamily="2" charset="-34"/>
                  </a:rPr>
                  <a:t>w</a:t>
                </a:r>
                <a:r>
                  <a:rPr kumimoji="0" lang="en-US" altLang="en-US" sz="1000" b="0" i="0" u="none" strike="noStrike" cap="none" normalizeH="0" baseline="0">
                    <a:ln>
                      <a:noFill/>
                    </a:ln>
                    <a:solidFill>
                      <a:schemeClr val="tx1">
                        <a:lumMod val="75000"/>
                        <a:lumOff val="25000"/>
                      </a:schemeClr>
                    </a:solidFill>
                    <a:effectLst/>
                    <a:cs typeface="Kanit Medium" panose="00000600000000000000" pitchFamily="2" charset="-34"/>
                  </a:rPr>
                  <a:t>ith insertion device &amp; front-end</a:t>
                </a:r>
                <a:endParaRPr kumimoji="0" lang="en-US" altLang="en-US" sz="1000" b="0" i="0" u="none" strike="noStrike" cap="none" normalizeH="0" baseline="0">
                  <a:ln>
                    <a:noFill/>
                  </a:ln>
                  <a:solidFill>
                    <a:schemeClr val="tx1">
                      <a:lumMod val="75000"/>
                      <a:lumOff val="25000"/>
                    </a:schemeClr>
                  </a:solidFill>
                  <a:effectLst/>
                </a:endParaRPr>
              </a:p>
            </p:txBody>
          </p:sp>
        </p:grpSp>
        <p:sp>
          <p:nvSpPr>
            <p:cNvPr id="47" name="AutoShape 25">
              <a:extLst>
                <a:ext uri="{FF2B5EF4-FFF2-40B4-BE49-F238E27FC236}">
                  <a16:creationId xmlns:a16="http://schemas.microsoft.com/office/drawing/2014/main" id="{0AF90959-189A-80DC-932A-B750842469F2}"/>
                </a:ext>
              </a:extLst>
            </p:cNvPr>
            <p:cNvSpPr>
              <a:spLocks noChangeAspect="1"/>
            </p:cNvSpPr>
            <p:nvPr/>
          </p:nvSpPr>
          <p:spPr bwMode="auto">
            <a:xfrm>
              <a:off x="9797921" y="8982087"/>
              <a:ext cx="1408917" cy="360000"/>
            </a:xfrm>
            <a:prstGeom prst="accentCallout2">
              <a:avLst>
                <a:gd name="adj1" fmla="val 46444"/>
                <a:gd name="adj2" fmla="val -7282"/>
                <a:gd name="adj3" fmla="val 49889"/>
                <a:gd name="adj4" fmla="val -43719"/>
                <a:gd name="adj5" fmla="val 150635"/>
                <a:gd name="adj6" fmla="val -60783"/>
              </a:avLst>
            </a:prstGeom>
            <a:noFill/>
            <a:ln w="19050" algn="ctr">
              <a:solidFill>
                <a:srgbClr val="FFC000"/>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solidFill>
                    <a:schemeClr val="accent2">
                      <a:lumMod val="75000"/>
                    </a:schemeClr>
                  </a:solidFill>
                  <a:effectLst/>
                  <a:latin typeface="Kanit Medium" panose="00000600000000000000" pitchFamily="2" charset="-34"/>
                  <a:cs typeface="Kanit Medium" panose="00000600000000000000" pitchFamily="2" charset="-34"/>
                </a:rPr>
                <a:t>DTBA Cell</a:t>
              </a:r>
              <a:endParaRPr kumimoji="0" lang="en-US" altLang="en-US" sz="1100" b="0" i="0" u="none" strike="noStrike" cap="none" normalizeH="0" baseline="0">
                <a:ln>
                  <a:noFill/>
                </a:ln>
                <a:solidFill>
                  <a:schemeClr val="accent2">
                    <a:lumMod val="75000"/>
                  </a:schemeClr>
                </a:solidFill>
                <a:effectLst/>
                <a:latin typeface="Arial" panose="020B0604020202020204" pitchFamily="34" charset="0"/>
              </a:endParaRPr>
            </a:p>
          </p:txBody>
        </p:sp>
        <p:sp>
          <p:nvSpPr>
            <p:cNvPr id="48" name="AutoShape 18">
              <a:extLst>
                <a:ext uri="{FF2B5EF4-FFF2-40B4-BE49-F238E27FC236}">
                  <a16:creationId xmlns:a16="http://schemas.microsoft.com/office/drawing/2014/main" id="{575620CC-CCF1-0B25-81DA-B8960103D3E8}"/>
                </a:ext>
              </a:extLst>
            </p:cNvPr>
            <p:cNvSpPr>
              <a:spLocks noChangeAspect="1"/>
            </p:cNvSpPr>
            <p:nvPr/>
          </p:nvSpPr>
          <p:spPr bwMode="auto">
            <a:xfrm flipH="1">
              <a:off x="1349895" y="14940041"/>
              <a:ext cx="2670973" cy="360000"/>
            </a:xfrm>
            <a:prstGeom prst="accentCallout2">
              <a:avLst>
                <a:gd name="adj1" fmla="val 46444"/>
                <a:gd name="adj2" fmla="val -4171"/>
                <a:gd name="adj3" fmla="val 48208"/>
                <a:gd name="adj4" fmla="val -27134"/>
                <a:gd name="adj5" fmla="val 161949"/>
                <a:gd name="adj6" fmla="val -42239"/>
              </a:avLst>
            </a:prstGeom>
            <a:noFill/>
            <a:ln w="12700" algn="ctr">
              <a:solidFill>
                <a:schemeClr val="tx1">
                  <a:lumMod val="50000"/>
                  <a:lumOff val="50000"/>
                </a:schemeClr>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ctr"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a:ln>
                    <a:noFill/>
                  </a:ln>
                  <a:effectLst/>
                  <a:latin typeface="Kanit Medium" panose="00000600000000000000" pitchFamily="2" charset="-34"/>
                  <a:cs typeface="Kanit Medium" panose="00000600000000000000" pitchFamily="2" charset="-34"/>
                </a:rPr>
                <a:t>6</a:t>
              </a:r>
              <a:r>
                <a:rPr kumimoji="0" lang="th-TH" altLang="en-US" sz="1100" b="0" i="0" u="none" strike="noStrike" cap="none" normalizeH="0" baseline="0">
                  <a:ln>
                    <a:noFill/>
                  </a:ln>
                  <a:effectLst/>
                  <a:latin typeface="Kanit Medium" panose="00000600000000000000" pitchFamily="2" charset="-34"/>
                  <a:cs typeface="Kanit Medium" panose="00000600000000000000" pitchFamily="2" charset="-34"/>
                </a:rPr>
                <a:t>. </a:t>
              </a:r>
              <a:r>
                <a:rPr kumimoji="0" lang="en-US" altLang="en-US" sz="1100" b="0" i="0" u="none" strike="noStrike" cap="none" normalizeH="0" baseline="0">
                  <a:ln>
                    <a:noFill/>
                  </a:ln>
                  <a:effectLst/>
                  <a:latin typeface="Kanit Medium" panose="00000600000000000000" pitchFamily="2" charset="-34"/>
                  <a:cs typeface="Kanit Medium" panose="00000600000000000000" pitchFamily="2" charset="-34"/>
                </a:rPr>
                <a:t>Beamline</a:t>
              </a:r>
              <a:endParaRPr kumimoji="0" lang="en-US" altLang="en-US" sz="1100" b="0" i="0" u="none" strike="noStrike" cap="none" normalizeH="0" baseline="0">
                <a:ln>
                  <a:noFill/>
                </a:ln>
                <a:effectLst/>
                <a:latin typeface="Arial" panose="020B0604020202020204" pitchFamily="34" charset="0"/>
              </a:endParaRPr>
            </a:p>
          </p:txBody>
        </p:sp>
        <p:sp>
          <p:nvSpPr>
            <p:cNvPr id="49" name="AutoShape 18">
              <a:extLst>
                <a:ext uri="{FF2B5EF4-FFF2-40B4-BE49-F238E27FC236}">
                  <a16:creationId xmlns:a16="http://schemas.microsoft.com/office/drawing/2014/main" id="{854261F4-4913-FA52-199D-116AA390396C}"/>
                </a:ext>
              </a:extLst>
            </p:cNvPr>
            <p:cNvSpPr>
              <a:spLocks noChangeAspect="1"/>
            </p:cNvSpPr>
            <p:nvPr/>
          </p:nvSpPr>
          <p:spPr bwMode="auto">
            <a:xfrm>
              <a:off x="11602240" y="13736339"/>
              <a:ext cx="2670973" cy="360000"/>
            </a:xfrm>
            <a:prstGeom prst="accentCallout2">
              <a:avLst>
                <a:gd name="adj1" fmla="val 46444"/>
                <a:gd name="adj2" fmla="val -4171"/>
                <a:gd name="adj3" fmla="val 42916"/>
                <a:gd name="adj4" fmla="val -56019"/>
                <a:gd name="adj5" fmla="val -129092"/>
                <a:gd name="adj6" fmla="val -102863"/>
              </a:avLst>
            </a:prstGeom>
            <a:noFill/>
            <a:ln w="12700" algn="ctr">
              <a:solidFill>
                <a:schemeClr val="tx1">
                  <a:lumMod val="50000"/>
                  <a:lumOff val="50000"/>
                </a:schemeClr>
              </a:solidFill>
              <a:miter lim="800000"/>
              <a:headEnd/>
              <a:tailEnd/>
            </a:ln>
            <a:effectLst/>
            <a:extLst>
              <a:ext uri="{909E8E84-426E-40DD-AFC4-6F175D3DCCD1}">
                <a14:hiddenFill xmlns:a14="http://schemas.microsoft.com/office/drawing/2010/main">
                  <a:solidFill>
                    <a:srgbClr val="000000"/>
                  </a:solidFill>
                </a14:hiddenFill>
              </a:ext>
              <a:ext uri="{AF507438-7753-43E0-B8FC-AC1667EBCBE1}">
                <a14:hiddenEffects xmlns:a14="http://schemas.microsoft.com/office/drawing/2010/main">
                  <a:effectLst>
                    <a:outerShdw dist="35921" dir="2700000" algn="ctr" rotWithShape="0">
                      <a:srgbClr val="000000"/>
                    </a:outerShdw>
                  </a:effectLst>
                </a14:hiddenEffects>
              </a:ext>
            </a:extLst>
          </p:spPr>
          <p:txBody>
            <a:bodyPr vert="horz" wrap="square" lIns="90000" tIns="36000" rIns="90000" bIns="3600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h-TH" altLang="en-US" sz="1050" b="0" i="0" u="none" strike="noStrike" cap="none" normalizeH="0" baseline="0">
                  <a:ln>
                    <a:noFill/>
                  </a:ln>
                  <a:effectLst/>
                  <a:latin typeface="Kanit Medium" panose="00000600000000000000" pitchFamily="2" charset="-34"/>
                  <a:cs typeface="Kanit Medium" panose="00000600000000000000" pitchFamily="2" charset="-34"/>
                </a:rPr>
                <a:t>2. </a:t>
              </a:r>
              <a:r>
                <a:rPr kumimoji="0" lang="en-US" altLang="en-US" sz="1100" b="0" i="0" u="none" strike="noStrike" cap="none" normalizeH="0" baseline="0">
                  <a:ln>
                    <a:noFill/>
                  </a:ln>
                  <a:effectLst/>
                  <a:latin typeface="Kanit Medium" panose="00000600000000000000" pitchFamily="2" charset="-34"/>
                  <a:cs typeface="Kanit Medium" panose="00000600000000000000" pitchFamily="2" charset="-34"/>
                </a:rPr>
                <a:t>Linear accelerator</a:t>
              </a:r>
              <a:endParaRPr kumimoji="0" lang="en-US" altLang="en-US" sz="1050" b="0" i="0" u="none" strike="noStrike" cap="none" normalizeH="0" baseline="0">
                <a:ln>
                  <a:noFill/>
                </a:ln>
                <a:effectLst/>
                <a:latin typeface="Arial" panose="020B0604020202020204" pitchFamily="34" charset="0"/>
              </a:endParaRPr>
            </a:p>
          </p:txBody>
        </p:sp>
      </p:grpSp>
      <p:sp>
        <p:nvSpPr>
          <p:cNvPr id="4" name="Title 3">
            <a:extLst>
              <a:ext uri="{FF2B5EF4-FFF2-40B4-BE49-F238E27FC236}">
                <a16:creationId xmlns:a16="http://schemas.microsoft.com/office/drawing/2014/main" id="{B897AEDC-3E9C-9CCF-BC92-482040F52092}"/>
              </a:ext>
            </a:extLst>
          </p:cNvPr>
          <p:cNvSpPr>
            <a:spLocks noGrp="1"/>
          </p:cNvSpPr>
          <p:nvPr>
            <p:ph type="title"/>
          </p:nvPr>
        </p:nvSpPr>
        <p:spPr/>
        <p:txBody>
          <a:bodyPr/>
          <a:lstStyle/>
          <a:p>
            <a:r>
              <a:rPr lang="en-US" dirty="0">
                <a:solidFill>
                  <a:schemeClr val="tx1"/>
                </a:solidFill>
                <a:latin typeface="+mn-lt"/>
              </a:rPr>
              <a:t>SPS-II Machine</a:t>
            </a:r>
            <a:endParaRPr lang="th-TH" dirty="0">
              <a:solidFill>
                <a:schemeClr val="tx1"/>
              </a:solidFill>
              <a:latin typeface="+mn-lt"/>
            </a:endParaRPr>
          </a:p>
        </p:txBody>
      </p:sp>
      <p:sp>
        <p:nvSpPr>
          <p:cNvPr id="2" name="Slide Number Placeholder 1">
            <a:extLst>
              <a:ext uri="{FF2B5EF4-FFF2-40B4-BE49-F238E27FC236}">
                <a16:creationId xmlns:a16="http://schemas.microsoft.com/office/drawing/2014/main" id="{DC1CABC8-207C-3A27-561E-2CA9B2317802}"/>
              </a:ext>
            </a:extLst>
          </p:cNvPr>
          <p:cNvSpPr>
            <a:spLocks noGrp="1"/>
          </p:cNvSpPr>
          <p:nvPr>
            <p:ph type="sldNum" sz="quarter" idx="12"/>
          </p:nvPr>
        </p:nvSpPr>
        <p:spPr/>
        <p:txBody>
          <a:bodyPr/>
          <a:lstStyle/>
          <a:p>
            <a:fld id="{31F5E970-DE9E-4D2F-89D2-A262AB905C83}" type="slidenum">
              <a:rPr lang="en-AU" smtClean="0"/>
              <a:pPr/>
              <a:t>10</a:t>
            </a:fld>
            <a:endParaRPr lang="en-AU"/>
          </a:p>
        </p:txBody>
      </p:sp>
    </p:spTree>
    <p:extLst>
      <p:ext uri="{BB962C8B-B14F-4D97-AF65-F5344CB8AC3E}">
        <p14:creationId xmlns:p14="http://schemas.microsoft.com/office/powerpoint/2010/main" val="21789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a:extLst>
              <a:ext uri="{FF2B5EF4-FFF2-40B4-BE49-F238E27FC236}">
                <a16:creationId xmlns:a16="http://schemas.microsoft.com/office/drawing/2014/main" id="{A1904992-AAFC-42C1-839D-0CCAA140DD5A}"/>
              </a:ext>
            </a:extLst>
          </p:cNvPr>
          <p:cNvSpPr txBox="1"/>
          <p:nvPr/>
        </p:nvSpPr>
        <p:spPr>
          <a:xfrm>
            <a:off x="1065121" y="5553627"/>
            <a:ext cx="1638590"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14  Cell -&gt; RING</a:t>
            </a:r>
          </a:p>
        </p:txBody>
      </p:sp>
      <p:sp>
        <p:nvSpPr>
          <p:cNvPr id="9" name="TextBox 3">
            <a:extLst>
              <a:ext uri="{FF2B5EF4-FFF2-40B4-BE49-F238E27FC236}">
                <a16:creationId xmlns:a16="http://schemas.microsoft.com/office/drawing/2014/main" id="{99344509-2A69-4B46-8F3A-2DB23838CD0E}"/>
              </a:ext>
            </a:extLst>
          </p:cNvPr>
          <p:cNvSpPr txBox="1"/>
          <p:nvPr/>
        </p:nvSpPr>
        <p:spPr>
          <a:xfrm>
            <a:off x="3487048" y="5535634"/>
            <a:ext cx="2542952"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b="1" dirty="0">
                <a:solidFill>
                  <a:srgbClr val="00B050"/>
                </a:solidFill>
              </a:rPr>
              <a:t>28 straights in total</a:t>
            </a:r>
          </a:p>
        </p:txBody>
      </p:sp>
      <p:grpSp>
        <p:nvGrpSpPr>
          <p:cNvPr id="29" name="Group 28"/>
          <p:cNvGrpSpPr/>
          <p:nvPr/>
        </p:nvGrpSpPr>
        <p:grpSpPr>
          <a:xfrm>
            <a:off x="1025268" y="3089858"/>
            <a:ext cx="5393888" cy="2032322"/>
            <a:chOff x="4909942" y="1110993"/>
            <a:chExt cx="5393888" cy="2032322"/>
          </a:xfrm>
        </p:grpSpPr>
        <p:pic>
          <p:nvPicPr>
            <p:cNvPr id="5" name="Picture 4">
              <a:extLst>
                <a:ext uri="{FF2B5EF4-FFF2-40B4-BE49-F238E27FC236}">
                  <a16:creationId xmlns:a16="http://schemas.microsoft.com/office/drawing/2014/main" id="{E2FA9239-C58C-4CE4-A7AC-02091808614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09942" y="2065660"/>
              <a:ext cx="5393888" cy="1077655"/>
            </a:xfrm>
            <a:prstGeom prst="rect">
              <a:avLst/>
            </a:prstGeom>
          </p:spPr>
        </p:pic>
        <p:sp>
          <p:nvSpPr>
            <p:cNvPr id="8" name="TextBox 2">
              <a:extLst>
                <a:ext uri="{FF2B5EF4-FFF2-40B4-BE49-F238E27FC236}">
                  <a16:creationId xmlns:a16="http://schemas.microsoft.com/office/drawing/2014/main" id="{3E5729FE-B882-457F-812D-CADE4D2FF8A9}"/>
                </a:ext>
              </a:extLst>
            </p:cNvPr>
            <p:cNvSpPr txBox="1"/>
            <p:nvPr/>
          </p:nvSpPr>
          <p:spPr>
            <a:xfrm>
              <a:off x="4936234" y="1426801"/>
              <a:ext cx="3304303" cy="338554"/>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600" dirty="0"/>
                <a:t>DTBA (Double Triple Bend Achromat )</a:t>
              </a:r>
            </a:p>
          </p:txBody>
        </p:sp>
        <p:sp>
          <p:nvSpPr>
            <p:cNvPr id="10" name="TextBox 8">
              <a:extLst>
                <a:ext uri="{FF2B5EF4-FFF2-40B4-BE49-F238E27FC236}">
                  <a16:creationId xmlns:a16="http://schemas.microsoft.com/office/drawing/2014/main" id="{1B7EBA80-6740-4DC2-AB97-F1CF34F43000}"/>
                </a:ext>
              </a:extLst>
            </p:cNvPr>
            <p:cNvSpPr txBox="1"/>
            <p:nvPr/>
          </p:nvSpPr>
          <p:spPr>
            <a:xfrm>
              <a:off x="4928997" y="1110993"/>
              <a:ext cx="4617290" cy="338554"/>
            </a:xfrm>
            <a:prstGeom prst="rect">
              <a:avLst/>
            </a:prstGeom>
            <a:noFill/>
            <a:ln>
              <a:noFill/>
            </a:ln>
          </p:spPr>
          <p:txBody>
            <a:bodyPr wrap="none" lIns="91440" tIns="45720" rIns="91440" bIns="45720" rtlCol="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600"/>
                <a:t>Originated from Diamond Light Source upgrade study</a:t>
              </a:r>
            </a:p>
          </p:txBody>
        </p:sp>
        <p:sp>
          <p:nvSpPr>
            <p:cNvPr id="11" name="Rectangle 10">
              <a:extLst>
                <a:ext uri="{FF2B5EF4-FFF2-40B4-BE49-F238E27FC236}">
                  <a16:creationId xmlns:a16="http://schemas.microsoft.com/office/drawing/2014/main" id="{EB01E2C7-B833-4FD6-91E5-18F8E886D5D9}"/>
                </a:ext>
              </a:extLst>
            </p:cNvPr>
            <p:cNvSpPr/>
            <p:nvPr/>
          </p:nvSpPr>
          <p:spPr>
            <a:xfrm>
              <a:off x="7460070" y="2355283"/>
              <a:ext cx="381000" cy="119743"/>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cxnSp>
          <p:nvCxnSpPr>
            <p:cNvPr id="12" name="Straight Arrow Connector 11">
              <a:extLst>
                <a:ext uri="{FF2B5EF4-FFF2-40B4-BE49-F238E27FC236}">
                  <a16:creationId xmlns:a16="http://schemas.microsoft.com/office/drawing/2014/main" id="{279753A1-33FC-423B-BE01-83A02F046562}"/>
                </a:ext>
              </a:extLst>
            </p:cNvPr>
            <p:cNvCxnSpPr/>
            <p:nvPr/>
          </p:nvCxnSpPr>
          <p:spPr>
            <a:xfrm>
              <a:off x="7552474" y="2415154"/>
              <a:ext cx="2362200" cy="0"/>
            </a:xfrm>
            <a:prstGeom prst="straightConnector1">
              <a:avLst/>
            </a:prstGeom>
            <a:ln w="28575">
              <a:solidFill>
                <a:srgbClr val="56E856"/>
              </a:solidFill>
              <a:tailEnd type="triangle"/>
            </a:ln>
            <a:effectLst>
              <a:glow rad="101600">
                <a:schemeClr val="accent3">
                  <a:satMod val="175000"/>
                  <a:alpha val="40000"/>
                </a:schemeClr>
              </a:glow>
              <a:outerShdw blurRad="40000" dist="20000" dir="5400000" rotWithShape="0">
                <a:srgbClr val="000000">
                  <a:alpha val="38000"/>
                </a:srgbClr>
              </a:outerShdw>
            </a:effectLst>
          </p:spPr>
          <p:style>
            <a:lnRef idx="2">
              <a:schemeClr val="accent1"/>
            </a:lnRef>
            <a:fillRef idx="0">
              <a:schemeClr val="accent1"/>
            </a:fillRef>
            <a:effectRef idx="1">
              <a:schemeClr val="accent1"/>
            </a:effectRef>
            <a:fontRef idx="minor">
              <a:schemeClr val="tx1"/>
            </a:fontRef>
          </p:style>
        </p:cxnSp>
      </p:grpSp>
      <p:sp>
        <p:nvSpPr>
          <p:cNvPr id="13" name="TextBox 12">
            <a:extLst>
              <a:ext uri="{FF2B5EF4-FFF2-40B4-BE49-F238E27FC236}">
                <a16:creationId xmlns:a16="http://schemas.microsoft.com/office/drawing/2014/main" id="{D4FE146F-A58E-FAB2-046F-E0F4933D46D3}"/>
              </a:ext>
            </a:extLst>
          </p:cNvPr>
          <p:cNvSpPr txBox="1"/>
          <p:nvPr/>
        </p:nvSpPr>
        <p:spPr>
          <a:xfrm>
            <a:off x="498056" y="1663679"/>
            <a:ext cx="5007172" cy="86177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Wingdings"/>
              <a:buChar char="ü"/>
            </a:pPr>
            <a:r>
              <a:rPr lang="en-GB" sz="1600" dirty="0"/>
              <a:t>Performance --&gt; MBA cell, low emittance </a:t>
            </a:r>
            <a:r>
              <a:rPr lang="en-GB" sz="1400" dirty="0"/>
              <a:t>(&lt;1nmrad)</a:t>
            </a:r>
            <a:endParaRPr lang="en-US" sz="1400" dirty="0">
              <a:ea typeface="Calibri" panose="020F0502020204030204"/>
              <a:cs typeface="Calibri" panose="020F0502020204030204"/>
            </a:endParaRPr>
          </a:p>
          <a:p>
            <a:pPr marL="285750" indent="-285750">
              <a:buFont typeface="Wingdings"/>
              <a:buChar char="ü"/>
            </a:pPr>
            <a:r>
              <a:rPr lang="en-GB" sz="1600" dirty="0">
                <a:ea typeface="Calibri"/>
                <a:cs typeface="Calibri"/>
              </a:rPr>
              <a:t>Feasibility      --&gt; Moderate magnets requirement</a:t>
            </a:r>
          </a:p>
          <a:p>
            <a:pPr marL="285750" indent="-285750">
              <a:buFont typeface="Wingdings"/>
              <a:buChar char="ü"/>
            </a:pPr>
            <a:r>
              <a:rPr lang="en-GB" sz="1600" dirty="0">
                <a:ea typeface="Calibri"/>
                <a:cs typeface="Calibri"/>
              </a:rPr>
              <a:t>Productivity  --&gt; Space usage   </a:t>
            </a:r>
            <a:r>
              <a:rPr lang="en-GB" sz="1400" dirty="0">
                <a:ea typeface="Calibri"/>
                <a:cs typeface="Calibri"/>
              </a:rPr>
              <a:t>(&gt;35%)</a:t>
            </a:r>
          </a:p>
        </p:txBody>
      </p:sp>
      <p:sp>
        <p:nvSpPr>
          <p:cNvPr id="16" name="TextBox 15">
            <a:extLst>
              <a:ext uri="{FF2B5EF4-FFF2-40B4-BE49-F238E27FC236}">
                <a16:creationId xmlns:a16="http://schemas.microsoft.com/office/drawing/2014/main" id="{BCD1AD7B-6EDE-F436-51F2-540E153ACE53}"/>
              </a:ext>
            </a:extLst>
          </p:cNvPr>
          <p:cNvSpPr txBox="1"/>
          <p:nvPr/>
        </p:nvSpPr>
        <p:spPr>
          <a:xfrm>
            <a:off x="695030" y="1186491"/>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ea typeface="Calibri"/>
                <a:cs typeface="Calibri"/>
              </a:rPr>
              <a:t>Design concept:</a:t>
            </a:r>
          </a:p>
        </p:txBody>
      </p:sp>
      <p:sp>
        <p:nvSpPr>
          <p:cNvPr id="17" name="Title 16">
            <a:extLst>
              <a:ext uri="{FF2B5EF4-FFF2-40B4-BE49-F238E27FC236}">
                <a16:creationId xmlns:a16="http://schemas.microsoft.com/office/drawing/2014/main" id="{818F6745-C7E0-4C4C-7D37-78E15A5AE2EB}"/>
              </a:ext>
            </a:extLst>
          </p:cNvPr>
          <p:cNvSpPr>
            <a:spLocks noGrp="1"/>
          </p:cNvSpPr>
          <p:nvPr>
            <p:ph type="title"/>
          </p:nvPr>
        </p:nvSpPr>
        <p:spPr/>
        <p:txBody>
          <a:bodyPr/>
          <a:lstStyle/>
          <a:p>
            <a:r>
              <a:rPr lang="en-AU" dirty="0">
                <a:solidFill>
                  <a:schemeClr val="tx1"/>
                </a:solidFill>
                <a:latin typeface="+mn-lt"/>
              </a:rPr>
              <a:t>Beam Dynamics: Storage Ring</a:t>
            </a:r>
            <a:endParaRPr lang="th-TH" dirty="0">
              <a:solidFill>
                <a:schemeClr val="tx1"/>
              </a:solidFill>
              <a:latin typeface="+mn-lt"/>
            </a:endParaRPr>
          </a:p>
        </p:txBody>
      </p:sp>
      <p:sp>
        <p:nvSpPr>
          <p:cNvPr id="2" name="Slide Number Placeholder 1">
            <a:extLst>
              <a:ext uri="{FF2B5EF4-FFF2-40B4-BE49-F238E27FC236}">
                <a16:creationId xmlns:a16="http://schemas.microsoft.com/office/drawing/2014/main" id="{9E1FFA3F-D089-3286-38BB-D1842BF895BB}"/>
              </a:ext>
            </a:extLst>
          </p:cNvPr>
          <p:cNvSpPr>
            <a:spLocks noGrp="1"/>
          </p:cNvSpPr>
          <p:nvPr>
            <p:ph type="sldNum" sz="quarter" idx="12"/>
          </p:nvPr>
        </p:nvSpPr>
        <p:spPr/>
        <p:txBody>
          <a:bodyPr/>
          <a:lstStyle/>
          <a:p>
            <a:fld id="{31F5E970-DE9E-4D2F-89D2-A262AB905C83}" type="slidenum">
              <a:rPr lang="en-AU" smtClean="0"/>
              <a:pPr/>
              <a:t>11</a:t>
            </a:fld>
            <a:endParaRPr lang="en-AU"/>
          </a:p>
        </p:txBody>
      </p:sp>
      <p:pic>
        <p:nvPicPr>
          <p:cNvPr id="4" name="Picture 3" descr="emitCompare">
            <a:extLst>
              <a:ext uri="{FF2B5EF4-FFF2-40B4-BE49-F238E27FC236}">
                <a16:creationId xmlns:a16="http://schemas.microsoft.com/office/drawing/2014/main" id="{7356E3A3-4663-44B6-C584-90E4434326E3}"/>
              </a:ext>
            </a:extLst>
          </p:cNvPr>
          <p:cNvPicPr/>
          <p:nvPr/>
        </p:nvPicPr>
        <p:blipFill rotWithShape="1">
          <a:blip r:embed="rId4" cstate="print">
            <a:extLst>
              <a:ext uri="{28A0092B-C50C-407E-A947-70E740481C1C}">
                <a14:useLocalDpi xmlns:a14="http://schemas.microsoft.com/office/drawing/2010/main" val="0"/>
              </a:ext>
            </a:extLst>
          </a:blip>
          <a:srcRect t="4874"/>
          <a:stretch/>
        </p:blipFill>
        <p:spPr bwMode="auto">
          <a:xfrm>
            <a:off x="5804310" y="1051493"/>
            <a:ext cx="4635690" cy="3021539"/>
          </a:xfrm>
          <a:prstGeom prst="rect">
            <a:avLst/>
          </a:prstGeom>
          <a:noFill/>
          <a:ln>
            <a:noFill/>
          </a:ln>
        </p:spPr>
      </p:pic>
      <p:sp>
        <p:nvSpPr>
          <p:cNvPr id="15" name="TextBox 14">
            <a:extLst>
              <a:ext uri="{FF2B5EF4-FFF2-40B4-BE49-F238E27FC236}">
                <a16:creationId xmlns:a16="http://schemas.microsoft.com/office/drawing/2014/main" id="{D9D850CC-B618-CF59-44DA-BC1E55CF88F5}"/>
              </a:ext>
            </a:extLst>
          </p:cNvPr>
          <p:cNvSpPr txBox="1"/>
          <p:nvPr/>
        </p:nvSpPr>
        <p:spPr>
          <a:xfrm>
            <a:off x="7429814" y="4179750"/>
            <a:ext cx="2344681" cy="584775"/>
          </a:xfrm>
          <a:prstGeom prst="rect">
            <a:avLst/>
          </a:prstGeom>
          <a:noFill/>
        </p:spPr>
        <p:txBody>
          <a:bodyPr wrap="none" lIns="91440" tIns="45720" rIns="91440" bIns="45720" rtlCol="0" anchor="t">
            <a:spAutoFit/>
          </a:bodyPr>
          <a:lstStyle/>
          <a:p>
            <a:r>
              <a:rPr lang="en-US" sz="1600" dirty="0"/>
              <a:t>Circumference (m) : 327.5</a:t>
            </a:r>
          </a:p>
          <a:p>
            <a:r>
              <a:rPr lang="en-US" sz="1600" dirty="0"/>
              <a:t>Emittance (</a:t>
            </a:r>
            <a:r>
              <a:rPr lang="en-US" sz="1600" dirty="0" err="1"/>
              <a:t>nm.rad</a:t>
            </a:r>
            <a:r>
              <a:rPr lang="en-US" sz="1600" dirty="0"/>
              <a:t>): 0.96</a:t>
            </a:r>
            <a:endParaRPr lang="en-US" sz="1600" dirty="0">
              <a:ea typeface="Calibri"/>
              <a:cs typeface="Calibri"/>
            </a:endParaRPr>
          </a:p>
        </p:txBody>
      </p:sp>
    </p:spTree>
    <p:extLst>
      <p:ext uri="{BB962C8B-B14F-4D97-AF65-F5344CB8AC3E}">
        <p14:creationId xmlns:p14="http://schemas.microsoft.com/office/powerpoint/2010/main" val="1263944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795843A-C2C4-4EA8-A363-E6FE152200B9}"/>
              </a:ext>
            </a:extLst>
          </p:cNvPr>
          <p:cNvGrpSpPr>
            <a:grpSpLocks noChangeAspect="1"/>
          </p:cNvGrpSpPr>
          <p:nvPr/>
        </p:nvGrpSpPr>
        <p:grpSpPr>
          <a:xfrm>
            <a:off x="439506" y="1314547"/>
            <a:ext cx="5140247" cy="2723496"/>
            <a:chOff x="2142246" y="563120"/>
            <a:chExt cx="8085024" cy="4283749"/>
          </a:xfrm>
        </p:grpSpPr>
        <p:grpSp>
          <p:nvGrpSpPr>
            <p:cNvPr id="8" name="Group 7"/>
            <p:cNvGrpSpPr/>
            <p:nvPr/>
          </p:nvGrpSpPr>
          <p:grpSpPr>
            <a:xfrm>
              <a:off x="2142246" y="563120"/>
              <a:ext cx="8085024" cy="4283749"/>
              <a:chOff x="2545200" y="563120"/>
              <a:chExt cx="8085024" cy="4283749"/>
            </a:xfrm>
          </p:grpSpPr>
          <p:pic>
            <p:nvPicPr>
              <p:cNvPr id="17" name="Picture 16"/>
              <p:cNvPicPr>
                <a:picLocks noChangeAspect="1"/>
              </p:cNvPicPr>
              <p:nvPr/>
            </p:nvPicPr>
            <p:blipFill>
              <a:blip r:embed="rId3"/>
              <a:stretch>
                <a:fillRect/>
              </a:stretch>
            </p:blipFill>
            <p:spPr>
              <a:xfrm>
                <a:off x="2766210" y="1033775"/>
                <a:ext cx="7864014" cy="3718909"/>
              </a:xfrm>
              <a:prstGeom prst="rect">
                <a:avLst/>
              </a:prstGeom>
            </p:spPr>
          </p:pic>
          <p:sp>
            <p:nvSpPr>
              <p:cNvPr id="18" name="Rectangle 17"/>
              <p:cNvSpPr/>
              <p:nvPr/>
            </p:nvSpPr>
            <p:spPr>
              <a:xfrm>
                <a:off x="2805321" y="2201575"/>
                <a:ext cx="453858" cy="2645294"/>
              </a:xfrm>
              <a:prstGeom prst="rect">
                <a:avLst/>
              </a:prstGeom>
              <a:solidFill>
                <a:schemeClr val="bg1"/>
              </a:solidFill>
              <a:ln>
                <a:solidFill>
                  <a:schemeClr val="bg1"/>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Box 23"/>
              <p:cNvSpPr txBox="1"/>
              <p:nvPr/>
            </p:nvSpPr>
            <p:spPr>
              <a:xfrm>
                <a:off x="2545200" y="1439551"/>
                <a:ext cx="1340818" cy="541290"/>
              </a:xfrm>
              <a:prstGeom prst="rect">
                <a:avLst/>
              </a:prstGeom>
              <a:noFill/>
            </p:spPr>
            <p:txBody>
              <a:bodyPr wrap="none" rtlCol="0">
                <a:spAutoFit/>
              </a:bodyPr>
              <a:lstStyle/>
              <a:p>
                <a:r>
                  <a:rPr lang="en-US" sz="1400" b="1"/>
                  <a:t>Booster</a:t>
                </a:r>
              </a:p>
            </p:txBody>
          </p:sp>
          <p:sp>
            <p:nvSpPr>
              <p:cNvPr id="25" name="TextBox 24"/>
              <p:cNvSpPr txBox="1"/>
              <p:nvPr/>
            </p:nvSpPr>
            <p:spPr>
              <a:xfrm>
                <a:off x="2557755" y="563120"/>
                <a:ext cx="1895753" cy="541290"/>
              </a:xfrm>
              <a:prstGeom prst="rect">
                <a:avLst/>
              </a:prstGeom>
              <a:noFill/>
            </p:spPr>
            <p:txBody>
              <a:bodyPr wrap="none" rtlCol="0">
                <a:spAutoFit/>
              </a:bodyPr>
              <a:lstStyle/>
              <a:p>
                <a:r>
                  <a:rPr lang="en-US" sz="1400" b="1"/>
                  <a:t>Storage ring</a:t>
                </a:r>
              </a:p>
            </p:txBody>
          </p:sp>
        </p:grpSp>
        <p:sp>
          <p:nvSpPr>
            <p:cNvPr id="10" name="Rectangle: Rounded Corners 9">
              <a:extLst>
                <a:ext uri="{FF2B5EF4-FFF2-40B4-BE49-F238E27FC236}">
                  <a16:creationId xmlns:a16="http://schemas.microsoft.com/office/drawing/2014/main" id="{E867A216-0334-4286-9AAA-173DF400A280}"/>
                </a:ext>
              </a:extLst>
            </p:cNvPr>
            <p:cNvSpPr/>
            <p:nvPr/>
          </p:nvSpPr>
          <p:spPr>
            <a:xfrm rot="860627">
              <a:off x="3452758" y="1908488"/>
              <a:ext cx="45719" cy="57936"/>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Rounded Corners 13">
              <a:extLst>
                <a:ext uri="{FF2B5EF4-FFF2-40B4-BE49-F238E27FC236}">
                  <a16:creationId xmlns:a16="http://schemas.microsoft.com/office/drawing/2014/main" id="{BFD3553F-44F5-4666-8F49-C2186BE9E243}"/>
                </a:ext>
              </a:extLst>
            </p:cNvPr>
            <p:cNvSpPr/>
            <p:nvPr/>
          </p:nvSpPr>
          <p:spPr>
            <a:xfrm rot="2435819">
              <a:off x="9137886" y="4591861"/>
              <a:ext cx="45719" cy="57936"/>
            </a:xfrm>
            <a:prstGeom prst="round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3D03709-62F2-40DF-84E7-2850BFFDC190}"/>
                </a:ext>
              </a:extLst>
            </p:cNvPr>
            <p:cNvSpPr/>
            <p:nvPr/>
          </p:nvSpPr>
          <p:spPr>
            <a:xfrm rot="2121391">
              <a:off x="7937638" y="3595594"/>
              <a:ext cx="81300" cy="122051"/>
            </a:xfrm>
            <a:prstGeom prst="rect">
              <a:avLst/>
            </a:prstGeom>
            <a:solidFill>
              <a:schemeClr val="bg1"/>
            </a:solidFill>
            <a:ln>
              <a:solidFill>
                <a:schemeClr val="bg1"/>
              </a:solid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DFA69CF4-7444-485E-9FE9-D762EF05F5C1}"/>
                </a:ext>
              </a:extLst>
            </p:cNvPr>
            <p:cNvCxnSpPr>
              <a:cxnSpLocks/>
            </p:cNvCxnSpPr>
            <p:nvPr/>
          </p:nvCxnSpPr>
          <p:spPr>
            <a:xfrm>
              <a:off x="7913730" y="3583326"/>
              <a:ext cx="136932" cy="111251"/>
            </a:xfrm>
            <a:prstGeom prst="line">
              <a:avLst/>
            </a:prstGeom>
            <a:ln w="1905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5" name="Rectangle: Rounded Corners 20">
              <a:extLst>
                <a:ext uri="{FF2B5EF4-FFF2-40B4-BE49-F238E27FC236}">
                  <a16:creationId xmlns:a16="http://schemas.microsoft.com/office/drawing/2014/main" id="{BE54131C-4ECB-42F2-B136-DBC31602FBA5}"/>
                </a:ext>
              </a:extLst>
            </p:cNvPr>
            <p:cNvSpPr/>
            <p:nvPr/>
          </p:nvSpPr>
          <p:spPr>
            <a:xfrm rot="820646">
              <a:off x="3437084" y="1969195"/>
              <a:ext cx="45719" cy="57936"/>
            </a:xfrm>
            <a:prstGeom prst="roundRect">
              <a:avLst/>
            </a:prstGeom>
            <a:solidFill>
              <a:schemeClr val="bg1">
                <a:lumMod val="50000"/>
              </a:schemeClr>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Rounded Corners 21">
              <a:extLst>
                <a:ext uri="{FF2B5EF4-FFF2-40B4-BE49-F238E27FC236}">
                  <a16:creationId xmlns:a16="http://schemas.microsoft.com/office/drawing/2014/main" id="{1259CC05-30AB-45A1-93C4-D8E82AE00E18}"/>
                </a:ext>
              </a:extLst>
            </p:cNvPr>
            <p:cNvSpPr/>
            <p:nvPr/>
          </p:nvSpPr>
          <p:spPr>
            <a:xfrm rot="2435819">
              <a:off x="9095321" y="4638063"/>
              <a:ext cx="45719" cy="57936"/>
            </a:xfrm>
            <a:prstGeom prst="roundRect">
              <a:avLst/>
            </a:prstGeom>
            <a:solidFill>
              <a:schemeClr val="bg1">
                <a:lumMod val="50000"/>
              </a:schemeClr>
            </a:solidFill>
            <a:ln>
              <a:solidFill>
                <a:schemeClr val="tx1">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7" name="TextBox 36"/>
          <p:cNvSpPr txBox="1"/>
          <p:nvPr/>
        </p:nvSpPr>
        <p:spPr>
          <a:xfrm>
            <a:off x="5796941" y="1158388"/>
            <a:ext cx="3323859" cy="830997"/>
          </a:xfrm>
          <a:prstGeom prst="rect">
            <a:avLst/>
          </a:prstGeom>
          <a:noFill/>
        </p:spPr>
        <p:txBody>
          <a:bodyPr wrap="none" rtlCol="0">
            <a:spAutoFit/>
          </a:bodyPr>
          <a:lstStyle/>
          <a:p>
            <a:r>
              <a:rPr lang="en-US" sz="1600"/>
              <a:t>Circumference (m) : 304.8288</a:t>
            </a:r>
          </a:p>
          <a:p>
            <a:r>
              <a:rPr lang="en-US" sz="1600"/>
              <a:t>Emittance (</a:t>
            </a:r>
            <a:r>
              <a:rPr lang="en-US" sz="1600" err="1"/>
              <a:t>nm.rad</a:t>
            </a:r>
            <a:r>
              <a:rPr lang="en-US" sz="1600"/>
              <a:t>) 5.87</a:t>
            </a:r>
          </a:p>
          <a:p>
            <a:r>
              <a:rPr lang="en-US" sz="1600"/>
              <a:t>Distance between BS and STR:</a:t>
            </a:r>
            <a:r>
              <a:rPr lang="en-US" sz="1600" b="1">
                <a:solidFill>
                  <a:srgbClr val="0000FF"/>
                </a:solidFill>
              </a:rPr>
              <a:t> 3.64 m</a:t>
            </a:r>
            <a:endParaRPr lang="en-US" sz="1600"/>
          </a:p>
        </p:txBody>
      </p:sp>
      <p:sp>
        <p:nvSpPr>
          <p:cNvPr id="3" name="Rectangle 2"/>
          <p:cNvSpPr/>
          <p:nvPr/>
        </p:nvSpPr>
        <p:spPr>
          <a:xfrm>
            <a:off x="494380" y="3982028"/>
            <a:ext cx="4870032" cy="2215991"/>
          </a:xfrm>
          <a:prstGeom prst="rect">
            <a:avLst/>
          </a:prstGeom>
        </p:spPr>
        <p:txBody>
          <a:bodyPr wrap="square">
            <a:spAutoFit/>
          </a:bodyPr>
          <a:lstStyle/>
          <a:p>
            <a:pPr marL="176213" indent="-176213">
              <a:spcBef>
                <a:spcPts val="300"/>
              </a:spcBef>
            </a:pPr>
            <a:r>
              <a:rPr lang="en-US" sz="1600" b="1"/>
              <a:t>Concentric booster</a:t>
            </a:r>
          </a:p>
          <a:p>
            <a:pPr marL="285750" indent="-285750">
              <a:spcBef>
                <a:spcPts val="300"/>
              </a:spcBef>
              <a:buFont typeface="Wingdings" panose="05000000000000000000" pitchFamily="2" charset="2"/>
              <a:buChar char="§"/>
            </a:pPr>
            <a:r>
              <a:rPr lang="en-US" sz="1600"/>
              <a:t>low emittance for providing a clean injection into the storage ring</a:t>
            </a:r>
          </a:p>
          <a:p>
            <a:pPr marL="285750" indent="-285750">
              <a:spcBef>
                <a:spcPts val="300"/>
              </a:spcBef>
              <a:buFont typeface="Wingdings" panose="05000000000000000000" pitchFamily="2" charset="2"/>
              <a:buChar char="§"/>
            </a:pPr>
            <a:r>
              <a:rPr lang="en-US" sz="1600"/>
              <a:t>Minimize the building construction cost (substantial saving of building space and shielding)</a:t>
            </a:r>
          </a:p>
          <a:p>
            <a:pPr marL="285750" indent="-285750">
              <a:spcBef>
                <a:spcPts val="300"/>
              </a:spcBef>
              <a:buFont typeface="Wingdings" panose="05000000000000000000" pitchFamily="2" charset="2"/>
              <a:buChar char="§"/>
            </a:pPr>
            <a:r>
              <a:rPr lang="en-US" sz="1600"/>
              <a:t>Minimize magnet manufacturing cost (small lattice elements, low power consumption)</a:t>
            </a:r>
          </a:p>
          <a:p>
            <a:pPr marL="285750" indent="-285750">
              <a:spcBef>
                <a:spcPts val="300"/>
              </a:spcBef>
              <a:buFont typeface="Wingdings" panose="05000000000000000000" pitchFamily="2" charset="2"/>
              <a:buChar char="§"/>
            </a:pPr>
            <a:r>
              <a:rPr lang="en-US" sz="1600"/>
              <a:t>Simple transfer line between booster and ring</a:t>
            </a:r>
          </a:p>
        </p:txBody>
      </p:sp>
      <p:grpSp>
        <p:nvGrpSpPr>
          <p:cNvPr id="19" name="Group 18"/>
          <p:cNvGrpSpPr>
            <a:grpSpLocks noChangeAspect="1"/>
          </p:cNvGrpSpPr>
          <p:nvPr/>
        </p:nvGrpSpPr>
        <p:grpSpPr>
          <a:xfrm>
            <a:off x="5745418" y="2024739"/>
            <a:ext cx="4713482" cy="1261087"/>
            <a:chOff x="594713" y="2466684"/>
            <a:chExt cx="7970292" cy="2132441"/>
          </a:xfrm>
        </p:grpSpPr>
        <p:pic>
          <p:nvPicPr>
            <p:cNvPr id="20" name="Picture 19"/>
            <p:cNvPicPr>
              <a:picLocks noChangeAspect="1"/>
            </p:cNvPicPr>
            <p:nvPr/>
          </p:nvPicPr>
          <p:blipFill>
            <a:blip r:embed="rId4"/>
            <a:stretch>
              <a:fillRect/>
            </a:stretch>
          </p:blipFill>
          <p:spPr>
            <a:xfrm>
              <a:off x="594713" y="2584164"/>
              <a:ext cx="7970292" cy="2014961"/>
            </a:xfrm>
            <a:prstGeom prst="rect">
              <a:avLst/>
            </a:prstGeom>
          </p:spPr>
        </p:pic>
        <p:sp>
          <p:nvSpPr>
            <p:cNvPr id="21" name="TextBox 20"/>
            <p:cNvSpPr txBox="1"/>
            <p:nvPr/>
          </p:nvSpPr>
          <p:spPr>
            <a:xfrm>
              <a:off x="610412" y="2466684"/>
              <a:ext cx="2759665" cy="526260"/>
            </a:xfrm>
            <a:prstGeom prst="rect">
              <a:avLst/>
            </a:prstGeom>
            <a:solidFill>
              <a:schemeClr val="bg1"/>
            </a:solidFill>
          </p:spPr>
          <p:txBody>
            <a:bodyPr wrap="square" rtlCol="0">
              <a:spAutoFit/>
            </a:bodyPr>
            <a:lstStyle/>
            <a:p>
              <a:endParaRPr lang="en-US"/>
            </a:p>
          </p:txBody>
        </p:sp>
      </p:grpSp>
      <p:sp>
        <p:nvSpPr>
          <p:cNvPr id="23" name="TextBox 7">
            <a:extLst>
              <a:ext uri="{FF2B5EF4-FFF2-40B4-BE49-F238E27FC236}">
                <a16:creationId xmlns:a16="http://schemas.microsoft.com/office/drawing/2014/main" id="{36476E65-A625-4FC1-8393-618468A218F1}"/>
              </a:ext>
            </a:extLst>
          </p:cNvPr>
          <p:cNvSpPr txBox="1"/>
          <p:nvPr/>
        </p:nvSpPr>
        <p:spPr>
          <a:xfrm>
            <a:off x="9432906" y="2196317"/>
            <a:ext cx="1324402" cy="338554"/>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600"/>
              <a:t>8 Cell -&gt; RING</a:t>
            </a:r>
          </a:p>
        </p:txBody>
      </p:sp>
      <p:sp>
        <p:nvSpPr>
          <p:cNvPr id="2" name="Slide Number Placeholder 1">
            <a:extLst>
              <a:ext uri="{FF2B5EF4-FFF2-40B4-BE49-F238E27FC236}">
                <a16:creationId xmlns:a16="http://schemas.microsoft.com/office/drawing/2014/main" id="{C01E8671-A6BB-8387-8FC3-CFBB9877A074}"/>
              </a:ext>
            </a:extLst>
          </p:cNvPr>
          <p:cNvSpPr>
            <a:spLocks noGrp="1"/>
          </p:cNvSpPr>
          <p:nvPr>
            <p:ph type="sldNum" sz="quarter" idx="12"/>
          </p:nvPr>
        </p:nvSpPr>
        <p:spPr/>
        <p:txBody>
          <a:bodyPr/>
          <a:lstStyle/>
          <a:p>
            <a:fld id="{31F5E970-DE9E-4D2F-89D2-A262AB905C83}" type="slidenum">
              <a:rPr lang="en-AU" smtClean="0"/>
              <a:pPr/>
              <a:t>12</a:t>
            </a:fld>
            <a:endParaRPr lang="en-AU"/>
          </a:p>
        </p:txBody>
      </p:sp>
      <p:sp>
        <p:nvSpPr>
          <p:cNvPr id="7" name="Title 6">
            <a:extLst>
              <a:ext uri="{FF2B5EF4-FFF2-40B4-BE49-F238E27FC236}">
                <a16:creationId xmlns:a16="http://schemas.microsoft.com/office/drawing/2014/main" id="{3B13887E-EC31-708A-D70E-4F66D6B3FFA3}"/>
              </a:ext>
            </a:extLst>
          </p:cNvPr>
          <p:cNvSpPr>
            <a:spLocks noGrp="1"/>
          </p:cNvSpPr>
          <p:nvPr>
            <p:ph type="title"/>
          </p:nvPr>
        </p:nvSpPr>
        <p:spPr/>
        <p:txBody>
          <a:bodyPr/>
          <a:lstStyle/>
          <a:p>
            <a:r>
              <a:rPr lang="en-AU" dirty="0">
                <a:solidFill>
                  <a:schemeClr val="tx1"/>
                </a:solidFill>
                <a:latin typeface="+mn-lt"/>
              </a:rPr>
              <a:t>Beam Dynamics: Booster</a:t>
            </a:r>
            <a:endParaRPr lang="th-TH" dirty="0">
              <a:solidFill>
                <a:schemeClr val="tx1"/>
              </a:solidFill>
              <a:latin typeface="+mn-lt"/>
            </a:endParaRPr>
          </a:p>
        </p:txBody>
      </p:sp>
    </p:spTree>
    <p:extLst>
      <p:ext uri="{BB962C8B-B14F-4D97-AF65-F5344CB8AC3E}">
        <p14:creationId xmlns:p14="http://schemas.microsoft.com/office/powerpoint/2010/main" val="15271231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4231A9-D46A-747B-C100-2A46768ADC78}"/>
              </a:ext>
            </a:extLst>
          </p:cNvPr>
          <p:cNvSpPr>
            <a:spLocks noGrp="1"/>
          </p:cNvSpPr>
          <p:nvPr>
            <p:ph type="title"/>
          </p:nvPr>
        </p:nvSpPr>
        <p:spPr/>
        <p:txBody>
          <a:bodyPr/>
          <a:lstStyle/>
          <a:p>
            <a:r>
              <a:rPr lang="en-AU" dirty="0">
                <a:solidFill>
                  <a:schemeClr val="tx1"/>
                </a:solidFill>
                <a:latin typeface="+mn-lt"/>
                <a:cs typeface="Kanit Medium"/>
              </a:rPr>
              <a:t>150-MeV Linear Accelerator</a:t>
            </a:r>
            <a:endParaRPr lang="th-TH" dirty="0">
              <a:solidFill>
                <a:schemeClr val="tx1"/>
              </a:solidFill>
              <a:latin typeface="+mn-lt"/>
              <a:cs typeface="Kanit Medium"/>
            </a:endParaRPr>
          </a:p>
        </p:txBody>
      </p:sp>
      <p:sp>
        <p:nvSpPr>
          <p:cNvPr id="3" name="Slide Number Placeholder 2">
            <a:extLst>
              <a:ext uri="{FF2B5EF4-FFF2-40B4-BE49-F238E27FC236}">
                <a16:creationId xmlns:a16="http://schemas.microsoft.com/office/drawing/2014/main" id="{8E2E1909-9D84-B527-5199-B5E02ABB37FA}"/>
              </a:ext>
            </a:extLst>
          </p:cNvPr>
          <p:cNvSpPr>
            <a:spLocks noGrp="1"/>
          </p:cNvSpPr>
          <p:nvPr>
            <p:ph type="sldNum" sz="quarter" idx="12"/>
          </p:nvPr>
        </p:nvSpPr>
        <p:spPr/>
        <p:txBody>
          <a:bodyPr/>
          <a:lstStyle/>
          <a:p>
            <a:fld id="{31F5E970-DE9E-4D2F-89D2-A262AB905C83}" type="slidenum">
              <a:rPr lang="en-AU" smtClean="0"/>
              <a:pPr/>
              <a:t>13</a:t>
            </a:fld>
            <a:endParaRPr lang="en-AU"/>
          </a:p>
        </p:txBody>
      </p:sp>
      <p:sp>
        <p:nvSpPr>
          <p:cNvPr id="6" name="TextBox 5">
            <a:extLst>
              <a:ext uri="{FF2B5EF4-FFF2-40B4-BE49-F238E27FC236}">
                <a16:creationId xmlns:a16="http://schemas.microsoft.com/office/drawing/2014/main" id="{8DD93A6D-FF82-CA95-6B98-E16C34314D48}"/>
              </a:ext>
            </a:extLst>
          </p:cNvPr>
          <p:cNvSpPr txBox="1"/>
          <p:nvPr/>
        </p:nvSpPr>
        <p:spPr>
          <a:xfrm>
            <a:off x="686671" y="4054711"/>
            <a:ext cx="5282728" cy="2246769"/>
          </a:xfrm>
          <a:prstGeom prst="rect">
            <a:avLst/>
          </a:prstGeom>
          <a:solidFill>
            <a:schemeClr val="bg1">
              <a:alpha val="50000"/>
            </a:schemeClr>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1400" b="1">
                <a:ea typeface="Calibri"/>
                <a:cs typeface="Calibri"/>
              </a:rPr>
              <a:t>Design considerations:</a:t>
            </a:r>
          </a:p>
          <a:p>
            <a:pPr marL="285750" indent="-285750">
              <a:buFont typeface="Arial"/>
              <a:buChar char="•"/>
            </a:pPr>
            <a:r>
              <a:rPr lang="en-GB" sz="1400"/>
              <a:t>Target beam energy of 150 MeV</a:t>
            </a:r>
            <a:endParaRPr lang="en-GB" sz="1400">
              <a:ea typeface="Calibri"/>
              <a:cs typeface="Calibri"/>
            </a:endParaRPr>
          </a:p>
          <a:p>
            <a:pPr marL="285750" indent="-285750">
              <a:buFont typeface="Arial"/>
              <a:buChar char="•"/>
            </a:pPr>
            <a:r>
              <a:rPr lang="en-GB" sz="1400">
                <a:ea typeface="Calibri"/>
                <a:cs typeface="Calibri"/>
              </a:rPr>
              <a:t>Total </a:t>
            </a:r>
            <a:r>
              <a:rPr lang="en-GB" sz="1400" err="1">
                <a:ea typeface="Calibri"/>
                <a:cs typeface="Calibri"/>
              </a:rPr>
              <a:t>linac</a:t>
            </a:r>
            <a:r>
              <a:rPr lang="en-GB" sz="1400">
                <a:ea typeface="Calibri"/>
                <a:cs typeface="Calibri"/>
              </a:rPr>
              <a:t> length &lt; 25 m</a:t>
            </a:r>
          </a:p>
          <a:p>
            <a:pPr marL="285750" indent="-285750">
              <a:buFont typeface="Arial"/>
              <a:buChar char="•"/>
            </a:pPr>
            <a:r>
              <a:rPr lang="en-GB" sz="1400">
                <a:ea typeface="Calibri"/>
                <a:cs typeface="Calibri"/>
              </a:rPr>
              <a:t>Compatible with 119-MHz RF system of booster and storage ring</a:t>
            </a:r>
          </a:p>
          <a:p>
            <a:r>
              <a:rPr lang="en-GB" sz="1400" b="1"/>
              <a:t>Proposed Components:</a:t>
            </a:r>
            <a:endParaRPr lang="en-GB" sz="1400" b="1">
              <a:ea typeface="Calibri"/>
              <a:cs typeface="Calibri"/>
            </a:endParaRPr>
          </a:p>
          <a:p>
            <a:pPr marL="285750" indent="-285750">
              <a:buFont typeface="Arial"/>
              <a:buChar char="•"/>
            </a:pPr>
            <a:r>
              <a:rPr lang="en-GB" sz="1400">
                <a:ea typeface="Calibri"/>
                <a:cs typeface="Calibri"/>
              </a:rPr>
              <a:t>Triode gun with </a:t>
            </a:r>
            <a:r>
              <a:rPr lang="en-GB" sz="1400">
                <a:ea typeface="+mn-lt"/>
                <a:cs typeface="+mn-lt"/>
              </a:rPr>
              <a:t>119-MHz voltage modulation at the grid level to produce a chopped beam</a:t>
            </a:r>
            <a:r>
              <a:rPr lang="en-GB" sz="1400">
                <a:ea typeface="Calibri"/>
                <a:cs typeface="Calibri"/>
              </a:rPr>
              <a:t>  </a:t>
            </a:r>
          </a:p>
          <a:p>
            <a:pPr marL="285750" indent="-285750">
              <a:buFont typeface="Arial"/>
              <a:buChar char="•"/>
            </a:pPr>
            <a:r>
              <a:rPr lang="en-GB" sz="1400">
                <a:ea typeface="Calibri"/>
                <a:cs typeface="Calibri"/>
              </a:rPr>
              <a:t>Subharmonic pre-buncher operating at 476 MHz</a:t>
            </a:r>
          </a:p>
          <a:p>
            <a:pPr marL="285750" indent="-285750">
              <a:buFont typeface="Arial"/>
              <a:buChar char="•"/>
            </a:pPr>
            <a:r>
              <a:rPr lang="en-GB" sz="1400">
                <a:ea typeface="Calibri"/>
                <a:cs typeface="Calibri"/>
              </a:rPr>
              <a:t>S-band buncher operating at 2856 MHz</a:t>
            </a:r>
          </a:p>
          <a:p>
            <a:pPr marL="285750" indent="-285750">
              <a:buFont typeface="Arial"/>
              <a:buChar char="•"/>
            </a:pPr>
            <a:r>
              <a:rPr lang="en-GB" sz="1400">
                <a:ea typeface="Calibri"/>
                <a:cs typeface="Calibri"/>
              </a:rPr>
              <a:t>S-band accelerating structures</a:t>
            </a:r>
          </a:p>
        </p:txBody>
      </p:sp>
      <p:graphicFrame>
        <p:nvGraphicFramePr>
          <p:cNvPr id="7" name="Table 6">
            <a:extLst>
              <a:ext uri="{FF2B5EF4-FFF2-40B4-BE49-F238E27FC236}">
                <a16:creationId xmlns:a16="http://schemas.microsoft.com/office/drawing/2014/main" id="{7C7DE10A-461C-4BDD-531B-D692B021BB3B}"/>
              </a:ext>
            </a:extLst>
          </p:cNvPr>
          <p:cNvGraphicFramePr>
            <a:graphicFrameLocks noGrp="1"/>
          </p:cNvGraphicFramePr>
          <p:nvPr>
            <p:extLst>
              <p:ext uri="{D42A27DB-BD31-4B8C-83A1-F6EECF244321}">
                <p14:modId xmlns:p14="http://schemas.microsoft.com/office/powerpoint/2010/main" val="2571580694"/>
              </p:ext>
            </p:extLst>
          </p:nvPr>
        </p:nvGraphicFramePr>
        <p:xfrm>
          <a:off x="6284158" y="4475944"/>
          <a:ext cx="3560908" cy="2133600"/>
        </p:xfrm>
        <a:graphic>
          <a:graphicData uri="http://schemas.openxmlformats.org/drawingml/2006/table">
            <a:tbl>
              <a:tblPr firstRow="1" bandRow="1">
                <a:tableStyleId>{5C22544A-7EE6-4342-B048-85BDC9FD1C3A}</a:tableStyleId>
              </a:tblPr>
              <a:tblGrid>
                <a:gridCol w="2231233">
                  <a:extLst>
                    <a:ext uri="{9D8B030D-6E8A-4147-A177-3AD203B41FA5}">
                      <a16:colId xmlns:a16="http://schemas.microsoft.com/office/drawing/2014/main" val="491667524"/>
                    </a:ext>
                  </a:extLst>
                </a:gridCol>
                <a:gridCol w="1329675">
                  <a:extLst>
                    <a:ext uri="{9D8B030D-6E8A-4147-A177-3AD203B41FA5}">
                      <a16:colId xmlns:a16="http://schemas.microsoft.com/office/drawing/2014/main" val="284632465"/>
                    </a:ext>
                  </a:extLst>
                </a:gridCol>
              </a:tblGrid>
              <a:tr h="0">
                <a:tc>
                  <a:txBody>
                    <a:bodyPr/>
                    <a:lstStyle/>
                    <a:p>
                      <a:pPr algn="l">
                        <a:spcBef>
                          <a:spcPts val="100"/>
                        </a:spcBef>
                        <a:spcAft>
                          <a:spcPts val="100"/>
                        </a:spcAft>
                      </a:pPr>
                      <a:r>
                        <a:rPr lang="en-US" sz="1400"/>
                        <a:t>Parameter</a:t>
                      </a:r>
                    </a:p>
                  </a:txBody>
                  <a:tcPr marL="68580" marR="68580" marT="0" marB="0"/>
                </a:tc>
                <a:tc>
                  <a:txBody>
                    <a:bodyPr/>
                    <a:lstStyle/>
                    <a:p>
                      <a:pPr>
                        <a:spcBef>
                          <a:spcPts val="100"/>
                        </a:spcBef>
                        <a:spcAft>
                          <a:spcPts val="100"/>
                        </a:spcAft>
                      </a:pPr>
                      <a:r>
                        <a:rPr lang="en-US" sz="1400"/>
                        <a:t>Value</a:t>
                      </a:r>
                    </a:p>
                  </a:txBody>
                  <a:tcPr marL="68580" marR="68580" marT="0" marB="0"/>
                </a:tc>
                <a:extLst>
                  <a:ext uri="{0D108BD9-81ED-4DB2-BD59-A6C34878D82A}">
                    <a16:rowId xmlns:a16="http://schemas.microsoft.com/office/drawing/2014/main" val="15411748"/>
                  </a:ext>
                </a:extLst>
              </a:tr>
              <a:tr h="0">
                <a:tc>
                  <a:txBody>
                    <a:bodyPr/>
                    <a:lstStyle/>
                    <a:p>
                      <a:pPr algn="l">
                        <a:spcBef>
                          <a:spcPts val="100"/>
                        </a:spcBef>
                        <a:spcAft>
                          <a:spcPts val="100"/>
                        </a:spcAft>
                      </a:pPr>
                      <a:r>
                        <a:rPr lang="en-US" sz="1400"/>
                        <a:t>Beam energy </a:t>
                      </a:r>
                    </a:p>
                  </a:txBody>
                  <a:tcPr marL="68580" marR="68580" marT="0" marB="0"/>
                </a:tc>
                <a:tc>
                  <a:txBody>
                    <a:bodyPr/>
                    <a:lstStyle/>
                    <a:p>
                      <a:pPr algn="l">
                        <a:spcBef>
                          <a:spcPts val="100"/>
                        </a:spcBef>
                        <a:spcAft>
                          <a:spcPts val="100"/>
                        </a:spcAft>
                      </a:pPr>
                      <a:r>
                        <a:rPr lang="en-US" sz="1400"/>
                        <a:t>150 MeV</a:t>
                      </a:r>
                    </a:p>
                  </a:txBody>
                  <a:tcPr marL="68580" marR="68580" marT="0" marB="0"/>
                </a:tc>
                <a:extLst>
                  <a:ext uri="{0D108BD9-81ED-4DB2-BD59-A6C34878D82A}">
                    <a16:rowId xmlns:a16="http://schemas.microsoft.com/office/drawing/2014/main" val="1349499481"/>
                  </a:ext>
                </a:extLst>
              </a:tr>
              <a:tr h="0">
                <a:tc>
                  <a:txBody>
                    <a:bodyPr/>
                    <a:lstStyle/>
                    <a:p>
                      <a:pPr algn="l">
                        <a:spcBef>
                          <a:spcPts val="100"/>
                        </a:spcBef>
                        <a:spcAft>
                          <a:spcPts val="100"/>
                        </a:spcAft>
                      </a:pPr>
                      <a:r>
                        <a:rPr lang="en-US" sz="1400"/>
                        <a:t>Normalized emittance</a:t>
                      </a:r>
                    </a:p>
                  </a:txBody>
                  <a:tcPr marL="68580" marR="68580" marT="0" marB="0"/>
                </a:tc>
                <a:tc>
                  <a:txBody>
                    <a:bodyPr/>
                    <a:lstStyle/>
                    <a:p>
                      <a:pPr algn="l">
                        <a:spcBef>
                          <a:spcPts val="100"/>
                        </a:spcBef>
                        <a:spcAft>
                          <a:spcPts val="100"/>
                        </a:spcAft>
                      </a:pPr>
                      <a:r>
                        <a:rPr lang="en-US" sz="1400"/>
                        <a:t>≤ 50 mm∙mrad</a:t>
                      </a:r>
                    </a:p>
                  </a:txBody>
                  <a:tcPr marL="68580" marR="68580" marT="0" marB="0"/>
                </a:tc>
                <a:extLst>
                  <a:ext uri="{0D108BD9-81ED-4DB2-BD59-A6C34878D82A}">
                    <a16:rowId xmlns:a16="http://schemas.microsoft.com/office/drawing/2014/main" val="1285054645"/>
                  </a:ext>
                </a:extLst>
              </a:tr>
              <a:tr h="0">
                <a:tc>
                  <a:txBody>
                    <a:bodyPr/>
                    <a:lstStyle/>
                    <a:p>
                      <a:pPr algn="l">
                        <a:spcBef>
                          <a:spcPts val="100"/>
                        </a:spcBef>
                        <a:spcAft>
                          <a:spcPts val="100"/>
                        </a:spcAft>
                      </a:pPr>
                      <a:r>
                        <a:rPr lang="en-US" sz="1400"/>
                        <a:t>RMS energy spread</a:t>
                      </a:r>
                    </a:p>
                  </a:txBody>
                  <a:tcPr marL="68580" marR="68580" marT="0" marB="0"/>
                </a:tc>
                <a:tc>
                  <a:txBody>
                    <a:bodyPr/>
                    <a:lstStyle/>
                    <a:p>
                      <a:pPr algn="l">
                        <a:spcBef>
                          <a:spcPts val="100"/>
                        </a:spcBef>
                        <a:spcAft>
                          <a:spcPts val="100"/>
                        </a:spcAft>
                      </a:pPr>
                      <a:r>
                        <a:rPr lang="en-US" sz="1400"/>
                        <a:t>≤ 0.5 %</a:t>
                      </a:r>
                    </a:p>
                  </a:txBody>
                  <a:tcPr marL="68580" marR="68580" marT="0" marB="0"/>
                </a:tc>
                <a:extLst>
                  <a:ext uri="{0D108BD9-81ED-4DB2-BD59-A6C34878D82A}">
                    <a16:rowId xmlns:a16="http://schemas.microsoft.com/office/drawing/2014/main" val="1074226237"/>
                  </a:ext>
                </a:extLst>
              </a:tr>
              <a:tr h="0">
                <a:tc>
                  <a:txBody>
                    <a:bodyPr/>
                    <a:lstStyle/>
                    <a:p>
                      <a:pPr algn="l">
                        <a:spcBef>
                          <a:spcPts val="100"/>
                        </a:spcBef>
                        <a:spcAft>
                          <a:spcPts val="100"/>
                        </a:spcAft>
                      </a:pPr>
                      <a:r>
                        <a:rPr lang="en-US" sz="1400"/>
                        <a:t>Bunch train charge (MBM)</a:t>
                      </a:r>
                    </a:p>
                  </a:txBody>
                  <a:tcPr marL="68580" marR="68580" marT="0" marB="0"/>
                </a:tc>
                <a:tc>
                  <a:txBody>
                    <a:bodyPr/>
                    <a:lstStyle/>
                    <a:p>
                      <a:pPr algn="l">
                        <a:spcBef>
                          <a:spcPts val="100"/>
                        </a:spcBef>
                        <a:spcAft>
                          <a:spcPts val="100"/>
                        </a:spcAft>
                      </a:pPr>
                      <a:r>
                        <a:rPr lang="en-US" sz="1400"/>
                        <a:t>&gt; 6 nC</a:t>
                      </a:r>
                    </a:p>
                  </a:txBody>
                  <a:tcPr marL="68580" marR="68580" marT="0" marB="0"/>
                </a:tc>
                <a:extLst>
                  <a:ext uri="{0D108BD9-81ED-4DB2-BD59-A6C34878D82A}">
                    <a16:rowId xmlns:a16="http://schemas.microsoft.com/office/drawing/2014/main" val="877517198"/>
                  </a:ext>
                </a:extLst>
              </a:tr>
              <a:tr h="0">
                <a:tc>
                  <a:txBody>
                    <a:bodyPr/>
                    <a:lstStyle/>
                    <a:p>
                      <a:pPr algn="l">
                        <a:spcBef>
                          <a:spcPts val="100"/>
                        </a:spcBef>
                        <a:spcAft>
                          <a:spcPts val="100"/>
                        </a:spcAft>
                      </a:pPr>
                      <a:r>
                        <a:rPr lang="en-US" sz="1400"/>
                        <a:t>Bunch charge (SBM)</a:t>
                      </a:r>
                    </a:p>
                  </a:txBody>
                  <a:tcPr marL="68580" marR="68580" marT="0" marB="0"/>
                </a:tc>
                <a:tc>
                  <a:txBody>
                    <a:bodyPr/>
                    <a:lstStyle/>
                    <a:p>
                      <a:pPr algn="l">
                        <a:spcBef>
                          <a:spcPts val="100"/>
                        </a:spcBef>
                        <a:spcAft>
                          <a:spcPts val="100"/>
                        </a:spcAft>
                      </a:pPr>
                      <a:r>
                        <a:rPr lang="en-US" sz="1400"/>
                        <a:t>≥ 1.5 nC</a:t>
                      </a:r>
                    </a:p>
                  </a:txBody>
                  <a:tcPr marL="68580" marR="68580" marT="0" marB="0"/>
                </a:tc>
                <a:extLst>
                  <a:ext uri="{0D108BD9-81ED-4DB2-BD59-A6C34878D82A}">
                    <a16:rowId xmlns:a16="http://schemas.microsoft.com/office/drawing/2014/main" val="3212111462"/>
                  </a:ext>
                </a:extLst>
              </a:tr>
              <a:tr h="0">
                <a:tc>
                  <a:txBody>
                    <a:bodyPr/>
                    <a:lstStyle/>
                    <a:p>
                      <a:pPr algn="l">
                        <a:spcBef>
                          <a:spcPts val="100"/>
                        </a:spcBef>
                        <a:spcAft>
                          <a:spcPts val="100"/>
                        </a:spcAft>
                      </a:pPr>
                      <a:r>
                        <a:rPr lang="en-US" sz="1400"/>
                        <a:t>Bunch train duration (MBM)</a:t>
                      </a:r>
                    </a:p>
                  </a:txBody>
                  <a:tcPr marL="68580" marR="68580" marT="0" marB="0"/>
                </a:tc>
                <a:tc>
                  <a:txBody>
                    <a:bodyPr/>
                    <a:lstStyle/>
                    <a:p>
                      <a:pPr algn="l">
                        <a:spcBef>
                          <a:spcPts val="100"/>
                        </a:spcBef>
                        <a:spcAft>
                          <a:spcPts val="100"/>
                        </a:spcAft>
                      </a:pPr>
                      <a:r>
                        <a:rPr lang="en-US" sz="1400"/>
                        <a:t>150-600 ns</a:t>
                      </a:r>
                    </a:p>
                  </a:txBody>
                  <a:tcPr marL="68580" marR="68580" marT="0" marB="0"/>
                </a:tc>
                <a:extLst>
                  <a:ext uri="{0D108BD9-81ED-4DB2-BD59-A6C34878D82A}">
                    <a16:rowId xmlns:a16="http://schemas.microsoft.com/office/drawing/2014/main" val="920682286"/>
                  </a:ext>
                </a:extLst>
              </a:tr>
              <a:tr h="0">
                <a:tc>
                  <a:txBody>
                    <a:bodyPr/>
                    <a:lstStyle/>
                    <a:p>
                      <a:pPr algn="l">
                        <a:spcBef>
                          <a:spcPts val="100"/>
                        </a:spcBef>
                        <a:spcAft>
                          <a:spcPts val="100"/>
                        </a:spcAft>
                      </a:pPr>
                      <a:r>
                        <a:rPr lang="en-US" sz="1400"/>
                        <a:t>Bunch duration (SBM)</a:t>
                      </a:r>
                    </a:p>
                  </a:txBody>
                  <a:tcPr marL="68580" marR="68580" marT="0" marB="0"/>
                </a:tc>
                <a:tc>
                  <a:txBody>
                    <a:bodyPr/>
                    <a:lstStyle/>
                    <a:p>
                      <a:pPr algn="l">
                        <a:spcBef>
                          <a:spcPts val="100"/>
                        </a:spcBef>
                        <a:spcAft>
                          <a:spcPts val="100"/>
                        </a:spcAft>
                      </a:pPr>
                      <a:r>
                        <a:rPr lang="en-US" sz="1400"/>
                        <a:t>&lt; 1 ns</a:t>
                      </a:r>
                    </a:p>
                  </a:txBody>
                  <a:tcPr marL="68580" marR="68580" marT="0" marB="0"/>
                </a:tc>
                <a:extLst>
                  <a:ext uri="{0D108BD9-81ED-4DB2-BD59-A6C34878D82A}">
                    <a16:rowId xmlns:a16="http://schemas.microsoft.com/office/drawing/2014/main" val="3112754459"/>
                  </a:ext>
                </a:extLst>
              </a:tr>
              <a:tr h="0">
                <a:tc>
                  <a:txBody>
                    <a:bodyPr/>
                    <a:lstStyle/>
                    <a:p>
                      <a:pPr algn="l">
                        <a:spcBef>
                          <a:spcPts val="100"/>
                        </a:spcBef>
                        <a:spcAft>
                          <a:spcPts val="100"/>
                        </a:spcAft>
                      </a:pPr>
                      <a:r>
                        <a:rPr lang="en-US" sz="1400"/>
                        <a:t>Repetition rate range</a:t>
                      </a:r>
                    </a:p>
                  </a:txBody>
                  <a:tcPr marL="68580" marR="68580" marT="0" marB="0"/>
                </a:tc>
                <a:tc>
                  <a:txBody>
                    <a:bodyPr/>
                    <a:lstStyle/>
                    <a:p>
                      <a:pPr algn="l">
                        <a:spcBef>
                          <a:spcPts val="100"/>
                        </a:spcBef>
                        <a:spcAft>
                          <a:spcPts val="100"/>
                        </a:spcAft>
                      </a:pPr>
                      <a:r>
                        <a:rPr lang="en-US" sz="1400"/>
                        <a:t>1-5 Hz</a:t>
                      </a:r>
                    </a:p>
                  </a:txBody>
                  <a:tcPr marL="68580" marR="68580" marT="0" marB="0"/>
                </a:tc>
                <a:extLst>
                  <a:ext uri="{0D108BD9-81ED-4DB2-BD59-A6C34878D82A}">
                    <a16:rowId xmlns:a16="http://schemas.microsoft.com/office/drawing/2014/main" val="2473540887"/>
                  </a:ext>
                </a:extLst>
              </a:tr>
              <a:tr h="0">
                <a:tc>
                  <a:txBody>
                    <a:bodyPr/>
                    <a:lstStyle/>
                    <a:p>
                      <a:pPr algn="l">
                        <a:spcBef>
                          <a:spcPts val="100"/>
                        </a:spcBef>
                        <a:spcAft>
                          <a:spcPts val="100"/>
                        </a:spcAft>
                      </a:pPr>
                      <a:r>
                        <a:rPr lang="en-US" sz="1400"/>
                        <a:t>Nominal repetition rate</a:t>
                      </a:r>
                    </a:p>
                  </a:txBody>
                  <a:tcPr marL="68580" marR="68580" marT="0" marB="0"/>
                </a:tc>
                <a:tc>
                  <a:txBody>
                    <a:bodyPr/>
                    <a:lstStyle/>
                    <a:p>
                      <a:pPr algn="l">
                        <a:spcBef>
                          <a:spcPts val="100"/>
                        </a:spcBef>
                        <a:spcAft>
                          <a:spcPts val="100"/>
                        </a:spcAft>
                      </a:pPr>
                      <a:r>
                        <a:rPr lang="en-US" sz="1400"/>
                        <a:t>2 Hz</a:t>
                      </a:r>
                    </a:p>
                  </a:txBody>
                  <a:tcPr marL="68580" marR="68580" marT="0" marB="0"/>
                </a:tc>
                <a:extLst>
                  <a:ext uri="{0D108BD9-81ED-4DB2-BD59-A6C34878D82A}">
                    <a16:rowId xmlns:a16="http://schemas.microsoft.com/office/drawing/2014/main" val="2496550024"/>
                  </a:ext>
                </a:extLst>
              </a:tr>
            </a:tbl>
          </a:graphicData>
        </a:graphic>
      </p:graphicFrame>
      <p:sp>
        <p:nvSpPr>
          <p:cNvPr id="8" name="TextBox 7">
            <a:extLst>
              <a:ext uri="{FF2B5EF4-FFF2-40B4-BE49-F238E27FC236}">
                <a16:creationId xmlns:a16="http://schemas.microsoft.com/office/drawing/2014/main" id="{43724FB4-E29C-1B99-B71D-D3AC0D3C79CE}"/>
              </a:ext>
            </a:extLst>
          </p:cNvPr>
          <p:cNvSpPr txBox="1"/>
          <p:nvPr/>
        </p:nvSpPr>
        <p:spPr>
          <a:xfrm>
            <a:off x="6216654" y="4118719"/>
            <a:ext cx="3066945"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a:t>Main Parameters of the SPS-II </a:t>
            </a:r>
            <a:r>
              <a:rPr lang="en-US" sz="1400" err="1"/>
              <a:t>Linac</a:t>
            </a:r>
            <a:endParaRPr lang="en-US" sz="1400">
              <a:cs typeface="Calibri"/>
            </a:endParaRPr>
          </a:p>
        </p:txBody>
      </p:sp>
      <p:pic>
        <p:nvPicPr>
          <p:cNvPr id="9" name="Picture 9" descr="Diagram&#10;&#10;Description automatically generated">
            <a:extLst>
              <a:ext uri="{FF2B5EF4-FFF2-40B4-BE49-F238E27FC236}">
                <a16:creationId xmlns:a16="http://schemas.microsoft.com/office/drawing/2014/main" id="{1A4ABB4C-45C0-B74E-55DF-D0289526DB7C}"/>
              </a:ext>
            </a:extLst>
          </p:cNvPr>
          <p:cNvPicPr>
            <a:picLocks noChangeAspect="1"/>
          </p:cNvPicPr>
          <p:nvPr/>
        </p:nvPicPr>
        <p:blipFill rotWithShape="1">
          <a:blip r:embed="rId2"/>
          <a:srcRect l="15250" t="41037" r="4210" b="24525"/>
          <a:stretch/>
        </p:blipFill>
        <p:spPr>
          <a:xfrm>
            <a:off x="653386" y="996329"/>
            <a:ext cx="9705780" cy="2921503"/>
          </a:xfrm>
          <a:prstGeom prst="rect">
            <a:avLst/>
          </a:prstGeom>
        </p:spPr>
      </p:pic>
      <p:sp>
        <p:nvSpPr>
          <p:cNvPr id="11" name="TextBox 10">
            <a:extLst>
              <a:ext uri="{FF2B5EF4-FFF2-40B4-BE49-F238E27FC236}">
                <a16:creationId xmlns:a16="http://schemas.microsoft.com/office/drawing/2014/main" id="{D5372E90-8FA7-FC17-B7DE-FD4CF7377CD7}"/>
              </a:ext>
            </a:extLst>
          </p:cNvPr>
          <p:cNvSpPr txBox="1"/>
          <p:nvPr/>
        </p:nvSpPr>
        <p:spPr>
          <a:xfrm>
            <a:off x="2146814" y="3371055"/>
            <a:ext cx="899532" cy="40011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000" b="1"/>
              <a:t>Subharmonic</a:t>
            </a:r>
            <a:endParaRPr lang="en-US" sz="1000" b="1">
              <a:cs typeface="Calibri"/>
            </a:endParaRPr>
          </a:p>
          <a:p>
            <a:pPr algn="ctr"/>
            <a:r>
              <a:rPr lang="en-GB" sz="1000" b="1" err="1">
                <a:cs typeface="Calibri"/>
              </a:rPr>
              <a:t>prebuncher</a:t>
            </a:r>
            <a:endParaRPr lang="en-GB" sz="1000" b="1">
              <a:cs typeface="Calibri"/>
            </a:endParaRPr>
          </a:p>
        </p:txBody>
      </p:sp>
      <p:sp>
        <p:nvSpPr>
          <p:cNvPr id="12" name="TextBox 11">
            <a:extLst>
              <a:ext uri="{FF2B5EF4-FFF2-40B4-BE49-F238E27FC236}">
                <a16:creationId xmlns:a16="http://schemas.microsoft.com/office/drawing/2014/main" id="{C6CC348D-7FA9-BB00-5328-1EF8C3C9B9F6}"/>
              </a:ext>
            </a:extLst>
          </p:cNvPr>
          <p:cNvSpPr txBox="1"/>
          <p:nvPr/>
        </p:nvSpPr>
        <p:spPr>
          <a:xfrm>
            <a:off x="3011908" y="3466305"/>
            <a:ext cx="637287" cy="40011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000" b="1"/>
              <a:t>Buncher</a:t>
            </a:r>
          </a:p>
          <a:p>
            <a:pPr algn="ctr"/>
            <a:endParaRPr lang="en-GB" sz="1000" b="1">
              <a:cs typeface="Calibri"/>
            </a:endParaRPr>
          </a:p>
        </p:txBody>
      </p:sp>
      <p:sp>
        <p:nvSpPr>
          <p:cNvPr id="13" name="TextBox 12">
            <a:extLst>
              <a:ext uri="{FF2B5EF4-FFF2-40B4-BE49-F238E27FC236}">
                <a16:creationId xmlns:a16="http://schemas.microsoft.com/office/drawing/2014/main" id="{58DBC8EF-E3B5-2020-9A00-A8B60A498398}"/>
              </a:ext>
            </a:extLst>
          </p:cNvPr>
          <p:cNvSpPr txBox="1"/>
          <p:nvPr/>
        </p:nvSpPr>
        <p:spPr>
          <a:xfrm>
            <a:off x="4035790" y="3394868"/>
            <a:ext cx="828011" cy="553998"/>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000" b="1"/>
              <a:t>S-band accelerating structure</a:t>
            </a:r>
            <a:endParaRPr lang="en-US" sz="1000" b="1"/>
          </a:p>
        </p:txBody>
      </p:sp>
      <p:sp>
        <p:nvSpPr>
          <p:cNvPr id="14" name="TextBox 13">
            <a:extLst>
              <a:ext uri="{FF2B5EF4-FFF2-40B4-BE49-F238E27FC236}">
                <a16:creationId xmlns:a16="http://schemas.microsoft.com/office/drawing/2014/main" id="{B265EFAC-5A4B-DFC7-3AFC-992676681DCE}"/>
              </a:ext>
            </a:extLst>
          </p:cNvPr>
          <p:cNvSpPr txBox="1"/>
          <p:nvPr/>
        </p:nvSpPr>
        <p:spPr>
          <a:xfrm>
            <a:off x="5044031" y="3394868"/>
            <a:ext cx="851851" cy="553998"/>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000" b="1"/>
              <a:t>S-band accelerating structure</a:t>
            </a:r>
            <a:endParaRPr lang="en-US" sz="1000" b="1"/>
          </a:p>
        </p:txBody>
      </p:sp>
      <p:sp>
        <p:nvSpPr>
          <p:cNvPr id="15" name="TextBox 14">
            <a:extLst>
              <a:ext uri="{FF2B5EF4-FFF2-40B4-BE49-F238E27FC236}">
                <a16:creationId xmlns:a16="http://schemas.microsoft.com/office/drawing/2014/main" id="{73BB4A27-F4F5-5765-8288-C31CDD6B2942}"/>
              </a:ext>
            </a:extLst>
          </p:cNvPr>
          <p:cNvSpPr txBox="1"/>
          <p:nvPr/>
        </p:nvSpPr>
        <p:spPr>
          <a:xfrm>
            <a:off x="6488622" y="3275805"/>
            <a:ext cx="1090255" cy="723778"/>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000" b="1"/>
              <a:t>The last </a:t>
            </a:r>
            <a:endParaRPr lang="en-US" sz="1000" b="1"/>
          </a:p>
          <a:p>
            <a:pPr algn="ctr"/>
            <a:r>
              <a:rPr lang="en-GB" sz="1000" b="1"/>
              <a:t>S-band accelerating structure</a:t>
            </a:r>
            <a:endParaRPr lang="en-US" sz="1000" b="1">
              <a:cs typeface="Calibri"/>
            </a:endParaRPr>
          </a:p>
        </p:txBody>
      </p:sp>
      <p:sp>
        <p:nvSpPr>
          <p:cNvPr id="10" name="TextBox 9">
            <a:extLst>
              <a:ext uri="{FF2B5EF4-FFF2-40B4-BE49-F238E27FC236}">
                <a16:creationId xmlns:a16="http://schemas.microsoft.com/office/drawing/2014/main" id="{104744BD-3986-F1EC-66C0-D056A79E0783}"/>
              </a:ext>
            </a:extLst>
          </p:cNvPr>
          <p:cNvSpPr txBox="1"/>
          <p:nvPr/>
        </p:nvSpPr>
        <p:spPr>
          <a:xfrm>
            <a:off x="1654689" y="3371055"/>
            <a:ext cx="541925" cy="400110"/>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GB" sz="1000" b="1"/>
              <a:t>Triode</a:t>
            </a:r>
            <a:endParaRPr lang="en-GB" sz="1000" b="1">
              <a:cs typeface="Calibri"/>
            </a:endParaRPr>
          </a:p>
          <a:p>
            <a:pPr algn="ctr"/>
            <a:r>
              <a:rPr lang="en-GB" sz="1000" b="1"/>
              <a:t>gun</a:t>
            </a:r>
            <a:endParaRPr lang="en-US" sz="1000" b="1">
              <a:cs typeface="Calibri"/>
            </a:endParaRPr>
          </a:p>
        </p:txBody>
      </p:sp>
    </p:spTree>
    <p:extLst>
      <p:ext uri="{BB962C8B-B14F-4D97-AF65-F5344CB8AC3E}">
        <p14:creationId xmlns:p14="http://schemas.microsoft.com/office/powerpoint/2010/main" val="23533995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85EA54-1CE6-3DE1-868D-E2A2C4B50A54}"/>
              </a:ext>
            </a:extLst>
          </p:cNvPr>
          <p:cNvSpPr>
            <a:spLocks noGrp="1"/>
          </p:cNvSpPr>
          <p:nvPr>
            <p:ph type="title"/>
          </p:nvPr>
        </p:nvSpPr>
        <p:spPr/>
        <p:txBody>
          <a:bodyPr/>
          <a:lstStyle/>
          <a:p>
            <a:r>
              <a:rPr lang="en-US" dirty="0">
                <a:solidFill>
                  <a:schemeClr val="tx1"/>
                </a:solidFill>
                <a:latin typeface="+mn-lt"/>
              </a:rPr>
              <a:t>Magnet System</a:t>
            </a:r>
            <a:endParaRPr lang="th-TH" dirty="0">
              <a:solidFill>
                <a:schemeClr val="tx1"/>
              </a:solidFill>
              <a:latin typeface="+mn-lt"/>
            </a:endParaRPr>
          </a:p>
        </p:txBody>
      </p:sp>
      <p:sp>
        <p:nvSpPr>
          <p:cNvPr id="3" name="Slide Number Placeholder 2">
            <a:extLst>
              <a:ext uri="{FF2B5EF4-FFF2-40B4-BE49-F238E27FC236}">
                <a16:creationId xmlns:a16="http://schemas.microsoft.com/office/drawing/2014/main" id="{6311F6E3-CF2C-B754-EB3F-3AB21C8BE17D}"/>
              </a:ext>
            </a:extLst>
          </p:cNvPr>
          <p:cNvSpPr>
            <a:spLocks noGrp="1"/>
          </p:cNvSpPr>
          <p:nvPr>
            <p:ph type="sldNum" sz="quarter" idx="12"/>
          </p:nvPr>
        </p:nvSpPr>
        <p:spPr/>
        <p:txBody>
          <a:bodyPr/>
          <a:lstStyle/>
          <a:p>
            <a:fld id="{31F5E970-DE9E-4D2F-89D2-A262AB905C83}" type="slidenum">
              <a:rPr lang="en-AU" smtClean="0"/>
              <a:pPr/>
              <a:t>14</a:t>
            </a:fld>
            <a:endParaRPr lang="en-AU"/>
          </a:p>
        </p:txBody>
      </p:sp>
      <p:pic>
        <p:nvPicPr>
          <p:cNvPr id="4" name="Picture 4">
            <a:extLst>
              <a:ext uri="{FF2B5EF4-FFF2-40B4-BE49-F238E27FC236}">
                <a16:creationId xmlns:a16="http://schemas.microsoft.com/office/drawing/2014/main" id="{AF96620D-9A19-9AB0-5A0F-57CE7527A4E2}"/>
              </a:ext>
            </a:extLst>
          </p:cNvPr>
          <p:cNvPicPr>
            <a:picLocks noChangeAspect="1"/>
          </p:cNvPicPr>
          <p:nvPr/>
        </p:nvPicPr>
        <p:blipFill>
          <a:blip r:embed="rId2"/>
          <a:stretch>
            <a:fillRect/>
          </a:stretch>
        </p:blipFill>
        <p:spPr>
          <a:xfrm>
            <a:off x="5311409" y="2970581"/>
            <a:ext cx="4830110" cy="2561654"/>
          </a:xfrm>
          <a:prstGeom prst="rect">
            <a:avLst/>
          </a:prstGeom>
        </p:spPr>
      </p:pic>
      <p:sp>
        <p:nvSpPr>
          <p:cNvPr id="7" name="TextBox 6">
            <a:extLst>
              <a:ext uri="{FF2B5EF4-FFF2-40B4-BE49-F238E27FC236}">
                <a16:creationId xmlns:a16="http://schemas.microsoft.com/office/drawing/2014/main" id="{0A605C2E-B64C-F7C6-9000-1A73D354DB79}"/>
              </a:ext>
            </a:extLst>
          </p:cNvPr>
          <p:cNvSpPr txBox="1"/>
          <p:nvPr/>
        </p:nvSpPr>
        <p:spPr>
          <a:xfrm>
            <a:off x="313353" y="1162395"/>
            <a:ext cx="5208465" cy="34317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spcAft>
                <a:spcPts val="500"/>
              </a:spcAft>
              <a:buFont typeface="Arial" panose="020B0604020202020204" pitchFamily="34" charset="0"/>
              <a:buChar char="•"/>
            </a:pPr>
            <a:r>
              <a:rPr lang="en-US" sz="1600">
                <a:cs typeface="Calibri"/>
              </a:rPr>
              <a:t>Moderate requirements</a:t>
            </a:r>
            <a:endParaRPr lang="en-US"/>
          </a:p>
          <a:p>
            <a:pPr marL="285750" indent="-285750">
              <a:spcAft>
                <a:spcPts val="500"/>
              </a:spcAft>
              <a:buFont typeface="Arial" panose="020B0604020202020204" pitchFamily="34" charset="0"/>
              <a:buChar char="•"/>
            </a:pPr>
            <a:r>
              <a:rPr lang="en-US" sz="1600">
                <a:cs typeface="Calibri"/>
              </a:rPr>
              <a:t>Offset quadrupole design (ESRF) for combined dipole-quadrupole magnet</a:t>
            </a:r>
            <a:endParaRPr lang="en-US">
              <a:cs typeface="Calibri"/>
            </a:endParaRPr>
          </a:p>
          <a:p>
            <a:pPr marL="285750" indent="-285750">
              <a:spcAft>
                <a:spcPts val="500"/>
              </a:spcAft>
              <a:buFont typeface="Arial" panose="020B0604020202020204" pitchFamily="34" charset="0"/>
              <a:buChar char="•"/>
            </a:pPr>
            <a:r>
              <a:rPr lang="en-US" sz="1600">
                <a:cs typeface="Calibri"/>
              </a:rPr>
              <a:t>Manufacturing tolerance ± 0.02 mm</a:t>
            </a:r>
            <a:endParaRPr lang="en-US">
              <a:cs typeface="Calibri"/>
            </a:endParaRPr>
          </a:p>
          <a:p>
            <a:pPr marL="285750" indent="-285750">
              <a:spcAft>
                <a:spcPts val="500"/>
              </a:spcAft>
              <a:buFont typeface="Arial" panose="020B0604020202020204" pitchFamily="34" charset="0"/>
              <a:buChar char="•"/>
            </a:pPr>
            <a:r>
              <a:rPr lang="en-US" sz="1600">
                <a:cs typeface="Calibri"/>
              </a:rPr>
              <a:t>Static deformation of magnet structure &lt; 0.005 mm</a:t>
            </a:r>
          </a:p>
          <a:p>
            <a:pPr marL="285750" indent="-285750">
              <a:spcAft>
                <a:spcPts val="500"/>
              </a:spcAft>
              <a:buFont typeface="Arial" panose="020B0604020202020204" pitchFamily="34" charset="0"/>
              <a:buChar char="•"/>
            </a:pPr>
            <a:r>
              <a:rPr lang="en-US" sz="1600">
                <a:ea typeface="+mn-lt"/>
                <a:cs typeface="+mn-lt"/>
              </a:rPr>
              <a:t>Pulsed multipole magnet (nonlinear kicker) for injection into storage ring</a:t>
            </a:r>
          </a:p>
          <a:p>
            <a:pPr marL="285750" indent="-285750">
              <a:spcAft>
                <a:spcPts val="500"/>
              </a:spcAft>
              <a:buFont typeface="Arial" panose="020B0604020202020204" pitchFamily="34" charset="0"/>
              <a:buChar char="•"/>
            </a:pPr>
            <a:r>
              <a:rPr lang="en-US" sz="1600">
                <a:cs typeface="Calibri"/>
              </a:rPr>
              <a:t>Magnets for storage ring (solid steel) and booster synchrotron (laminated steel) to be manufactured in Thailand</a:t>
            </a:r>
            <a:endParaRPr lang="en-US">
              <a:cs typeface="Calibri"/>
            </a:endParaRPr>
          </a:p>
          <a:p>
            <a:pPr marL="285750" indent="-285750">
              <a:spcAft>
                <a:spcPts val="500"/>
              </a:spcAft>
              <a:buFont typeface="Arial" panose="020B0604020202020204" pitchFamily="34" charset="0"/>
              <a:buChar char="•"/>
            </a:pPr>
            <a:r>
              <a:rPr lang="en-US" sz="1600">
                <a:cs typeface="Calibri"/>
              </a:rPr>
              <a:t>Pulsed magnets (septum, kicker) to be purchased as a turnkey system </a:t>
            </a:r>
          </a:p>
        </p:txBody>
      </p:sp>
      <p:sp>
        <p:nvSpPr>
          <p:cNvPr id="8" name="TextBox 7">
            <a:extLst>
              <a:ext uri="{FF2B5EF4-FFF2-40B4-BE49-F238E27FC236}">
                <a16:creationId xmlns:a16="http://schemas.microsoft.com/office/drawing/2014/main" id="{A6E3478E-4978-45B3-A1D4-C793564AABC5}"/>
              </a:ext>
            </a:extLst>
          </p:cNvPr>
          <p:cNvSpPr txBox="1"/>
          <p:nvPr/>
        </p:nvSpPr>
        <p:spPr>
          <a:xfrm>
            <a:off x="6530274" y="5532235"/>
            <a:ext cx="3588169" cy="30777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b="1" dirty="0"/>
              <a:t>Half-cell of SPS-II storage ring DTBA lattice</a:t>
            </a:r>
          </a:p>
        </p:txBody>
      </p:sp>
    </p:spTree>
    <p:extLst>
      <p:ext uri="{BB962C8B-B14F-4D97-AF65-F5344CB8AC3E}">
        <p14:creationId xmlns:p14="http://schemas.microsoft.com/office/powerpoint/2010/main" val="926025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picture containing music&#10;&#10;Description automatically generated">
            <a:extLst>
              <a:ext uri="{FF2B5EF4-FFF2-40B4-BE49-F238E27FC236}">
                <a16:creationId xmlns:a16="http://schemas.microsoft.com/office/drawing/2014/main" id="{93491A2B-4D33-8BD5-E198-44EF15F70936}"/>
              </a:ext>
            </a:extLst>
          </p:cNvPr>
          <p:cNvPicPr>
            <a:picLocks noChangeAspect="1"/>
          </p:cNvPicPr>
          <p:nvPr/>
        </p:nvPicPr>
        <p:blipFill rotWithShape="1">
          <a:blip r:embed="rId2">
            <a:extLst>
              <a:ext uri="{28A0092B-C50C-407E-A947-70E740481C1C}">
                <a14:useLocalDpi xmlns:a14="http://schemas.microsoft.com/office/drawing/2010/main" val="0"/>
              </a:ext>
            </a:extLst>
          </a:blip>
          <a:srcRect l="15001" t="36215" r="13416" b="42457"/>
          <a:stretch/>
        </p:blipFill>
        <p:spPr>
          <a:xfrm>
            <a:off x="106524" y="2272278"/>
            <a:ext cx="10659716" cy="1371452"/>
          </a:xfrm>
          <a:prstGeom prst="rect">
            <a:avLst/>
          </a:prstGeom>
        </p:spPr>
      </p:pic>
      <p:sp>
        <p:nvSpPr>
          <p:cNvPr id="2" name="Title 1">
            <a:extLst>
              <a:ext uri="{FF2B5EF4-FFF2-40B4-BE49-F238E27FC236}">
                <a16:creationId xmlns:a16="http://schemas.microsoft.com/office/drawing/2014/main" id="{F111A8A1-7BC0-332D-9D32-43DB15D3234B}"/>
              </a:ext>
            </a:extLst>
          </p:cNvPr>
          <p:cNvSpPr>
            <a:spLocks noGrp="1"/>
          </p:cNvSpPr>
          <p:nvPr>
            <p:ph type="title"/>
          </p:nvPr>
        </p:nvSpPr>
        <p:spPr/>
        <p:txBody>
          <a:bodyPr/>
          <a:lstStyle/>
          <a:p>
            <a:r>
              <a:rPr lang="en-US" dirty="0">
                <a:solidFill>
                  <a:schemeClr val="tx1"/>
                </a:solidFill>
                <a:latin typeface="+mn-lt"/>
              </a:rPr>
              <a:t>Vacuum System</a:t>
            </a:r>
            <a:endParaRPr lang="th-TH" dirty="0">
              <a:solidFill>
                <a:schemeClr val="tx1"/>
              </a:solidFill>
              <a:latin typeface="+mn-lt"/>
            </a:endParaRPr>
          </a:p>
        </p:txBody>
      </p:sp>
      <p:sp>
        <p:nvSpPr>
          <p:cNvPr id="3" name="Slide Number Placeholder 2">
            <a:extLst>
              <a:ext uri="{FF2B5EF4-FFF2-40B4-BE49-F238E27FC236}">
                <a16:creationId xmlns:a16="http://schemas.microsoft.com/office/drawing/2014/main" id="{CE4C0292-9E64-EFBA-02A0-940381EC379C}"/>
              </a:ext>
            </a:extLst>
          </p:cNvPr>
          <p:cNvSpPr>
            <a:spLocks noGrp="1"/>
          </p:cNvSpPr>
          <p:nvPr>
            <p:ph type="sldNum" sz="quarter" idx="12"/>
          </p:nvPr>
        </p:nvSpPr>
        <p:spPr/>
        <p:txBody>
          <a:bodyPr/>
          <a:lstStyle/>
          <a:p>
            <a:fld id="{31F5E970-DE9E-4D2F-89D2-A262AB905C83}" type="slidenum">
              <a:rPr lang="en-AU" smtClean="0"/>
              <a:pPr/>
              <a:t>15</a:t>
            </a:fld>
            <a:endParaRPr lang="en-AU"/>
          </a:p>
        </p:txBody>
      </p:sp>
      <p:graphicFrame>
        <p:nvGraphicFramePr>
          <p:cNvPr id="6" name="Content Placeholder 7">
            <a:extLst>
              <a:ext uri="{FF2B5EF4-FFF2-40B4-BE49-F238E27FC236}">
                <a16:creationId xmlns:a16="http://schemas.microsoft.com/office/drawing/2014/main" id="{B16BE804-E46C-1254-F7DB-FA4EB18FE428}"/>
              </a:ext>
            </a:extLst>
          </p:cNvPr>
          <p:cNvGraphicFramePr>
            <a:graphicFrameLocks/>
          </p:cNvGraphicFramePr>
          <p:nvPr>
            <p:extLst>
              <p:ext uri="{D42A27DB-BD31-4B8C-83A1-F6EECF244321}">
                <p14:modId xmlns:p14="http://schemas.microsoft.com/office/powerpoint/2010/main" val="2957634421"/>
              </p:ext>
            </p:extLst>
          </p:nvPr>
        </p:nvGraphicFramePr>
        <p:xfrm>
          <a:off x="7660568" y="1312971"/>
          <a:ext cx="2871451" cy="995952"/>
        </p:xfrm>
        <a:graphic>
          <a:graphicData uri="http://schemas.openxmlformats.org/drawingml/2006/table">
            <a:tbl>
              <a:tblPr firstRow="1" bandRow="1">
                <a:tableStyleId>{D7AC3CCA-C797-4891-BE02-D94E43425B78}</a:tableStyleId>
              </a:tblPr>
              <a:tblGrid>
                <a:gridCol w="1789772">
                  <a:extLst>
                    <a:ext uri="{9D8B030D-6E8A-4147-A177-3AD203B41FA5}">
                      <a16:colId xmlns:a16="http://schemas.microsoft.com/office/drawing/2014/main" val="2184682619"/>
                    </a:ext>
                  </a:extLst>
                </a:gridCol>
                <a:gridCol w="1081679">
                  <a:extLst>
                    <a:ext uri="{9D8B030D-6E8A-4147-A177-3AD203B41FA5}">
                      <a16:colId xmlns:a16="http://schemas.microsoft.com/office/drawing/2014/main" val="1090132900"/>
                    </a:ext>
                  </a:extLst>
                </a:gridCol>
              </a:tblGrid>
              <a:tr h="331984">
                <a:tc>
                  <a:txBody>
                    <a:bodyPr/>
                    <a:lstStyle/>
                    <a:p>
                      <a:r>
                        <a:rPr lang="en-US" sz="1400" b="0"/>
                        <a:t>Fabrication tolerances </a:t>
                      </a:r>
                      <a:endParaRPr lang="en-US" sz="1400" b="0">
                        <a:latin typeface="+mn-lt"/>
                        <a:ea typeface="Tahoma" panose="020B0604030504040204" pitchFamily="34" charset="0"/>
                        <a:cs typeface="Tahoma" panose="020B0604030504040204" pitchFamily="34" charset="0"/>
                      </a:endParaRPr>
                    </a:p>
                  </a:txBody>
                  <a:tcPr anchor="ctr">
                    <a:noFill/>
                  </a:tcPr>
                </a:tc>
                <a:tc>
                  <a:txBody>
                    <a:bodyPr/>
                    <a:lstStyle/>
                    <a:p>
                      <a:pPr marL="0" lvl="1" indent="0" algn="l">
                        <a:spcAft>
                          <a:spcPts val="600"/>
                        </a:spcAft>
                      </a:pPr>
                      <a:r>
                        <a:rPr lang="en-US" sz="1400" b="0"/>
                        <a:t>&lt; 1 mm/m</a:t>
                      </a:r>
                      <a:endParaRPr lang="en-US" sz="1400" b="0">
                        <a:latin typeface="+mn-lt"/>
                        <a:ea typeface="Tahoma" panose="020B0604030504040204" pitchFamily="34" charset="0"/>
                        <a:cs typeface="Tahoma" panose="020B0604030504040204" pitchFamily="34" charset="0"/>
                      </a:endParaRPr>
                    </a:p>
                  </a:txBody>
                  <a:tcPr anchor="ctr">
                    <a:noFill/>
                  </a:tcPr>
                </a:tc>
                <a:extLst>
                  <a:ext uri="{0D108BD9-81ED-4DB2-BD59-A6C34878D82A}">
                    <a16:rowId xmlns:a16="http://schemas.microsoft.com/office/drawing/2014/main" val="4021485397"/>
                  </a:ext>
                </a:extLst>
              </a:tr>
              <a:tr h="33198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t>Taper</a:t>
                      </a:r>
                      <a:r>
                        <a:rPr lang="en-US" sz="1400" b="0" baseline="0"/>
                        <a:t> </a:t>
                      </a:r>
                      <a:r>
                        <a:rPr lang="en-US" sz="1400" b="0"/>
                        <a:t>inclination</a:t>
                      </a:r>
                      <a:endParaRPr lang="en-US" sz="1400" b="0">
                        <a:latin typeface="+mn-lt"/>
                        <a:ea typeface="Tahoma" panose="020B0604030504040204" pitchFamily="34" charset="0"/>
                        <a:cs typeface="Tahoma" panose="020B0604030504040204" pitchFamily="34" charset="0"/>
                      </a:endParaRPr>
                    </a:p>
                  </a:txBody>
                  <a:tcPr anchor="ctr">
                    <a:no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b="0"/>
                        <a:t>&lt; 1/10</a:t>
                      </a:r>
                      <a:endParaRPr lang="en-US" sz="1400" b="0">
                        <a:latin typeface="+mn-lt"/>
                        <a:ea typeface="Tahoma" panose="020B0604030504040204" pitchFamily="34" charset="0"/>
                        <a:cs typeface="Tahoma" panose="020B0604030504040204" pitchFamily="34" charset="0"/>
                      </a:endParaRPr>
                    </a:p>
                  </a:txBody>
                  <a:tcPr anchor="ctr">
                    <a:noFill/>
                  </a:tcPr>
                </a:tc>
                <a:extLst>
                  <a:ext uri="{0D108BD9-81ED-4DB2-BD59-A6C34878D82A}">
                    <a16:rowId xmlns:a16="http://schemas.microsoft.com/office/drawing/2014/main" val="3757757240"/>
                  </a:ext>
                </a:extLst>
              </a:tr>
              <a:tr h="331984">
                <a:tc>
                  <a:txBody>
                    <a:bodyPr/>
                    <a:lstStyle/>
                    <a:p>
                      <a:r>
                        <a:rPr lang="en-US" sz="1400" b="0"/>
                        <a:t>The step height</a:t>
                      </a:r>
                      <a:endParaRPr lang="en-US" sz="1400" b="0">
                        <a:latin typeface="+mn-lt"/>
                        <a:ea typeface="Tahoma" panose="020B0604030504040204" pitchFamily="34" charset="0"/>
                        <a:cs typeface="Tahoma" panose="020B0604030504040204" pitchFamily="34" charset="0"/>
                      </a:endParaRPr>
                    </a:p>
                  </a:txBody>
                  <a:tcPr anchor="ctr">
                    <a:noFill/>
                  </a:tcPr>
                </a:tc>
                <a:tc>
                  <a:txBody>
                    <a:bodyPr/>
                    <a:lstStyle/>
                    <a:p>
                      <a:pPr algn="l"/>
                      <a:r>
                        <a:rPr lang="en-US" sz="1400" b="0"/>
                        <a:t>&lt; 1 mm </a:t>
                      </a:r>
                      <a:endParaRPr lang="en-US" sz="1400" b="0">
                        <a:latin typeface="+mn-lt"/>
                        <a:ea typeface="Tahoma" panose="020B0604030504040204" pitchFamily="34" charset="0"/>
                        <a:cs typeface="Tahoma" panose="020B0604030504040204" pitchFamily="34" charset="0"/>
                      </a:endParaRPr>
                    </a:p>
                  </a:txBody>
                  <a:tcPr anchor="ctr">
                    <a:noFill/>
                  </a:tcPr>
                </a:tc>
                <a:extLst>
                  <a:ext uri="{0D108BD9-81ED-4DB2-BD59-A6C34878D82A}">
                    <a16:rowId xmlns:a16="http://schemas.microsoft.com/office/drawing/2014/main" val="1796746667"/>
                  </a:ext>
                </a:extLst>
              </a:tr>
            </a:tbl>
          </a:graphicData>
        </a:graphic>
      </p:graphicFrame>
      <p:pic>
        <p:nvPicPr>
          <p:cNvPr id="7" name="Picture 36" descr="A picture containing tool&#10;&#10;Description automatically generated">
            <a:extLst>
              <a:ext uri="{FF2B5EF4-FFF2-40B4-BE49-F238E27FC236}">
                <a16:creationId xmlns:a16="http://schemas.microsoft.com/office/drawing/2014/main" id="{69895BA6-ACF8-BCE2-F73A-10C000285EA6}"/>
              </a:ext>
            </a:extLst>
          </p:cNvPr>
          <p:cNvPicPr>
            <a:picLocks noChangeAspect="1"/>
          </p:cNvPicPr>
          <p:nvPr/>
        </p:nvPicPr>
        <p:blipFill rotWithShape="1">
          <a:blip r:embed="rId3"/>
          <a:srcRect l="22186" t="34154" r="5863" b="27385"/>
          <a:stretch/>
        </p:blipFill>
        <p:spPr>
          <a:xfrm rot="660000">
            <a:off x="6476081" y="3689449"/>
            <a:ext cx="1752510" cy="950056"/>
          </a:xfrm>
          <a:prstGeom prst="rect">
            <a:avLst/>
          </a:prstGeom>
        </p:spPr>
      </p:pic>
      <p:pic>
        <p:nvPicPr>
          <p:cNvPr id="8" name="รูปภาพ 30">
            <a:extLst>
              <a:ext uri="{FF2B5EF4-FFF2-40B4-BE49-F238E27FC236}">
                <a16:creationId xmlns:a16="http://schemas.microsoft.com/office/drawing/2014/main" id="{2EC9E0D9-9633-1279-6DD7-54AE476B71F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618" b="10892"/>
          <a:stretch/>
        </p:blipFill>
        <p:spPr bwMode="auto">
          <a:xfrm>
            <a:off x="8419684" y="3948294"/>
            <a:ext cx="1930316" cy="603503"/>
          </a:xfrm>
          <a:prstGeom prst="rect">
            <a:avLst/>
          </a:prstGeom>
          <a:ln>
            <a:noFill/>
          </a:ln>
          <a:extLst>
            <a:ext uri="{53640926-AAD7-44D8-BBD7-CCE9431645EC}">
              <a14:shadowObscured xmlns:a14="http://schemas.microsoft.com/office/drawing/2010/main"/>
            </a:ext>
          </a:extLst>
        </p:spPr>
      </p:pic>
      <p:sp>
        <p:nvSpPr>
          <p:cNvPr id="9" name="TextBox 8">
            <a:extLst>
              <a:ext uri="{FF2B5EF4-FFF2-40B4-BE49-F238E27FC236}">
                <a16:creationId xmlns:a16="http://schemas.microsoft.com/office/drawing/2014/main" id="{90852D65-F5DD-57B0-B8CF-57C3F6C39F21}"/>
              </a:ext>
            </a:extLst>
          </p:cNvPr>
          <p:cNvSpPr txBox="1"/>
          <p:nvPr/>
        </p:nvSpPr>
        <p:spPr>
          <a:xfrm>
            <a:off x="5606273" y="4686075"/>
            <a:ext cx="5286932" cy="584775"/>
          </a:xfrm>
          <a:prstGeom prst="rect">
            <a:avLst/>
          </a:prstGeom>
          <a:noFill/>
        </p:spPr>
        <p:txBody>
          <a:bodyPr wrap="square" rtlCol="0">
            <a:spAutoFit/>
          </a:bodyPr>
          <a:lstStyle/>
          <a:p>
            <a:r>
              <a:rPr lang="en-US" sz="1600" dirty="0"/>
              <a:t>Photon absorbers have been designed to tolerate SR power with the beam current up to 500mA + 20% margin</a:t>
            </a:r>
          </a:p>
        </p:txBody>
      </p:sp>
      <p:sp>
        <p:nvSpPr>
          <p:cNvPr id="14" name="TextBox 13">
            <a:extLst>
              <a:ext uri="{FF2B5EF4-FFF2-40B4-BE49-F238E27FC236}">
                <a16:creationId xmlns:a16="http://schemas.microsoft.com/office/drawing/2014/main" id="{E8A851D1-77FE-84D5-13E8-B4C88C8735E9}"/>
              </a:ext>
            </a:extLst>
          </p:cNvPr>
          <p:cNvSpPr txBox="1"/>
          <p:nvPr/>
        </p:nvSpPr>
        <p:spPr>
          <a:xfrm>
            <a:off x="5606273" y="3311117"/>
            <a:ext cx="3225653" cy="369332"/>
          </a:xfrm>
          <a:prstGeom prst="rect">
            <a:avLst/>
          </a:prstGeom>
          <a:noFill/>
        </p:spPr>
        <p:txBody>
          <a:bodyPr wrap="square">
            <a:spAutoFit/>
          </a:bodyPr>
          <a:lstStyle/>
          <a:p>
            <a:r>
              <a:rPr lang="en-US" b="1"/>
              <a:t>High power tolerance absorber </a:t>
            </a:r>
          </a:p>
        </p:txBody>
      </p:sp>
      <p:sp>
        <p:nvSpPr>
          <p:cNvPr id="18" name="TextBox 17">
            <a:extLst>
              <a:ext uri="{FF2B5EF4-FFF2-40B4-BE49-F238E27FC236}">
                <a16:creationId xmlns:a16="http://schemas.microsoft.com/office/drawing/2014/main" id="{886234A4-9B86-5E3B-9320-063D35499E1B}"/>
              </a:ext>
            </a:extLst>
          </p:cNvPr>
          <p:cNvSpPr txBox="1"/>
          <p:nvPr/>
        </p:nvSpPr>
        <p:spPr>
          <a:xfrm>
            <a:off x="267744" y="1106428"/>
            <a:ext cx="7227666" cy="1107996"/>
          </a:xfrm>
          <a:prstGeom prst="rect">
            <a:avLst/>
          </a:prstGeom>
          <a:noFill/>
        </p:spPr>
        <p:txBody>
          <a:bodyPr wrap="square" rtlCol="0">
            <a:spAutoFit/>
          </a:bodyPr>
          <a:lstStyle/>
          <a:p>
            <a:r>
              <a:rPr lang="en-US" b="1" dirty="0"/>
              <a:t>Vacuum chamber </a:t>
            </a:r>
          </a:p>
          <a:p>
            <a:r>
              <a:rPr lang="en-US" sz="1600" dirty="0"/>
              <a:t>Considering local manufacture technology (especially welding technology) and a limitation of the chamber thickness located between the magnet poles, stainless steel has been selected as chamber material due to its excellent strength </a:t>
            </a:r>
          </a:p>
        </p:txBody>
      </p:sp>
      <p:sp>
        <p:nvSpPr>
          <p:cNvPr id="24" name="TextBox 23">
            <a:extLst>
              <a:ext uri="{FF2B5EF4-FFF2-40B4-BE49-F238E27FC236}">
                <a16:creationId xmlns:a16="http://schemas.microsoft.com/office/drawing/2014/main" id="{D601A6C5-CFD1-F20C-43E7-978A7821583C}"/>
              </a:ext>
            </a:extLst>
          </p:cNvPr>
          <p:cNvSpPr txBox="1"/>
          <p:nvPr/>
        </p:nvSpPr>
        <p:spPr>
          <a:xfrm>
            <a:off x="319341" y="3584789"/>
            <a:ext cx="5286932" cy="1384995"/>
          </a:xfrm>
          <a:prstGeom prst="rect">
            <a:avLst/>
          </a:prstGeom>
          <a:noFill/>
        </p:spPr>
        <p:txBody>
          <a:bodyPr wrap="square">
            <a:spAutoFit/>
          </a:bodyPr>
          <a:lstStyle/>
          <a:p>
            <a:r>
              <a:rPr lang="en-US" b="1" dirty="0"/>
              <a:t>Domestical manufacturing</a:t>
            </a:r>
          </a:p>
          <a:p>
            <a:r>
              <a:rPr lang="en-US" sz="1600" dirty="0"/>
              <a:t>To enhance production potential of Thai industrial sector, the knowledge of vacuum part fabrication has been transferred to Thai local company for producing chamber parts with ultrahigh vacuum and high precision requirements. </a:t>
            </a:r>
          </a:p>
        </p:txBody>
      </p:sp>
    </p:spTree>
    <p:extLst>
      <p:ext uri="{BB962C8B-B14F-4D97-AF65-F5344CB8AC3E}">
        <p14:creationId xmlns:p14="http://schemas.microsoft.com/office/powerpoint/2010/main" val="16676308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8">
            <a:extLst>
              <a:ext uri="{FF2B5EF4-FFF2-40B4-BE49-F238E27FC236}">
                <a16:creationId xmlns:a16="http://schemas.microsoft.com/office/drawing/2014/main" id="{BD7EAF16-9691-4BAF-8361-8E4663B28FF8}"/>
              </a:ext>
            </a:extLst>
          </p:cNvPr>
          <p:cNvPicPr>
            <a:picLocks noChangeAspect="1"/>
          </p:cNvPicPr>
          <p:nvPr/>
        </p:nvPicPr>
        <p:blipFill>
          <a:blip r:embed="rId3"/>
          <a:stretch>
            <a:fillRect/>
          </a:stretch>
        </p:blipFill>
        <p:spPr>
          <a:xfrm>
            <a:off x="5800777" y="823909"/>
            <a:ext cx="4542157" cy="3132152"/>
          </a:xfrm>
          <a:prstGeom prst="rect">
            <a:avLst/>
          </a:prstGeom>
        </p:spPr>
      </p:pic>
      <p:sp>
        <p:nvSpPr>
          <p:cNvPr id="94" name="Content Placeholder 2">
            <a:extLst>
              <a:ext uri="{FF2B5EF4-FFF2-40B4-BE49-F238E27FC236}">
                <a16:creationId xmlns:a16="http://schemas.microsoft.com/office/drawing/2014/main" id="{12E6691A-0A2A-48CF-AA87-2AEBE3B39848}"/>
              </a:ext>
            </a:extLst>
          </p:cNvPr>
          <p:cNvSpPr>
            <a:spLocks noGrp="1"/>
          </p:cNvSpPr>
          <p:nvPr>
            <p:ph idx="1"/>
          </p:nvPr>
        </p:nvSpPr>
        <p:spPr>
          <a:xfrm>
            <a:off x="435381" y="1656568"/>
            <a:ext cx="4857158" cy="1946788"/>
          </a:xfrm>
          <a:ln w="28575"/>
        </p:spPr>
        <p:style>
          <a:lnRef idx="2">
            <a:schemeClr val="accent6"/>
          </a:lnRef>
          <a:fillRef idx="1">
            <a:schemeClr val="lt1"/>
          </a:fillRef>
          <a:effectRef idx="0">
            <a:schemeClr val="accent6"/>
          </a:effectRef>
          <a:fontRef idx="minor">
            <a:schemeClr val="dk1"/>
          </a:fontRef>
        </p:style>
        <p:txBody>
          <a:bodyPr anchor="ctr">
            <a:normAutofit/>
          </a:bodyPr>
          <a:lstStyle/>
          <a:p>
            <a:pPr marL="177800" indent="-177800">
              <a:lnSpc>
                <a:spcPct val="100000"/>
              </a:lnSpc>
              <a:spcBef>
                <a:spcPts val="588"/>
              </a:spcBef>
              <a:buFont typeface="+mj-lt"/>
              <a:buAutoNum type="arabicPeriod"/>
            </a:pPr>
            <a:r>
              <a:rPr lang="en-AU" sz="1200">
                <a:latin typeface="Kanit"/>
                <a:cs typeface="Kanit"/>
              </a:rPr>
              <a:t>High resolution soft X-ray spectroscopy (HRSXS)</a:t>
            </a:r>
          </a:p>
          <a:p>
            <a:pPr marL="177800" indent="-177800">
              <a:lnSpc>
                <a:spcPct val="100000"/>
              </a:lnSpc>
              <a:spcBef>
                <a:spcPts val="588"/>
              </a:spcBef>
              <a:buFont typeface="+mj-lt"/>
              <a:buAutoNum type="arabicPeriod"/>
            </a:pPr>
            <a:r>
              <a:rPr lang="en-AU" sz="1200">
                <a:latin typeface="Kanit"/>
                <a:cs typeface="Kanit"/>
              </a:rPr>
              <a:t>Tender X-ray absorption spectroscopy (TXAS)</a:t>
            </a:r>
          </a:p>
          <a:p>
            <a:pPr marL="177800" indent="-177800">
              <a:lnSpc>
                <a:spcPct val="100000"/>
              </a:lnSpc>
              <a:spcBef>
                <a:spcPts val="588"/>
              </a:spcBef>
              <a:buFont typeface="+mj-lt"/>
              <a:buAutoNum type="arabicPeriod"/>
            </a:pPr>
            <a:r>
              <a:rPr lang="en-AU" sz="1200">
                <a:latin typeface="Kanit"/>
                <a:cs typeface="Kanit"/>
              </a:rPr>
              <a:t>Hard X-ray absorption spectroscopy (HXAS)</a:t>
            </a:r>
          </a:p>
          <a:p>
            <a:pPr marL="177800" indent="-177800">
              <a:lnSpc>
                <a:spcPct val="100000"/>
              </a:lnSpc>
              <a:spcBef>
                <a:spcPts val="588"/>
              </a:spcBef>
              <a:buFont typeface="+mj-lt"/>
              <a:buAutoNum type="arabicPeriod"/>
            </a:pPr>
            <a:r>
              <a:rPr lang="en-AU" sz="1200">
                <a:latin typeface="Kanit"/>
                <a:cs typeface="Kanit"/>
              </a:rPr>
              <a:t>Small and wide angles X-ray scattering (SWAXS)</a:t>
            </a:r>
          </a:p>
          <a:p>
            <a:pPr marL="177800" indent="-177800">
              <a:lnSpc>
                <a:spcPct val="100000"/>
              </a:lnSpc>
              <a:spcBef>
                <a:spcPts val="588"/>
              </a:spcBef>
              <a:buFont typeface="+mj-lt"/>
              <a:buAutoNum type="arabicPeriod"/>
            </a:pPr>
            <a:r>
              <a:rPr lang="en-AU" sz="1200">
                <a:latin typeface="Kanit"/>
                <a:cs typeface="Kanit"/>
              </a:rPr>
              <a:t>High-resolution X-ray diffraction (HRXRD)</a:t>
            </a:r>
          </a:p>
          <a:p>
            <a:pPr marL="177800" indent="-177800">
              <a:lnSpc>
                <a:spcPct val="100000"/>
              </a:lnSpc>
              <a:spcBef>
                <a:spcPts val="588"/>
              </a:spcBef>
              <a:buFont typeface="+mj-lt"/>
              <a:buAutoNum type="arabicPeriod"/>
            </a:pPr>
            <a:r>
              <a:rPr lang="en-AU" sz="1200">
                <a:latin typeface="Kanit"/>
                <a:cs typeface="Kanit"/>
              </a:rPr>
              <a:t>X-ray micro computed tomography (XMCT)</a:t>
            </a:r>
          </a:p>
          <a:p>
            <a:pPr marL="177800" indent="-177800">
              <a:lnSpc>
                <a:spcPct val="100000"/>
              </a:lnSpc>
              <a:spcBef>
                <a:spcPts val="588"/>
              </a:spcBef>
              <a:buFont typeface="+mj-lt"/>
              <a:buAutoNum type="arabicPeriod"/>
            </a:pPr>
            <a:r>
              <a:rPr lang="en-AU" sz="1200">
                <a:latin typeface="Kanit"/>
                <a:cs typeface="Kanit"/>
              </a:rPr>
              <a:t>Macromolecular X-ray crystallography (MX) </a:t>
            </a:r>
            <a:endParaRPr lang="en-AU" sz="1200">
              <a:latin typeface="Kanit" panose="00000500000000000000" pitchFamily="2" charset="-34"/>
              <a:cs typeface="Kanit" panose="00000500000000000000" pitchFamily="2" charset="-34"/>
            </a:endParaRPr>
          </a:p>
        </p:txBody>
      </p:sp>
      <p:sp>
        <p:nvSpPr>
          <p:cNvPr id="16" name="TextBox 15">
            <a:extLst>
              <a:ext uri="{FF2B5EF4-FFF2-40B4-BE49-F238E27FC236}">
                <a16:creationId xmlns:a16="http://schemas.microsoft.com/office/drawing/2014/main" id="{46D824AB-BCB1-4158-896A-100496CAF82A}"/>
              </a:ext>
            </a:extLst>
          </p:cNvPr>
          <p:cNvSpPr txBox="1"/>
          <p:nvPr/>
        </p:nvSpPr>
        <p:spPr>
          <a:xfrm>
            <a:off x="1678357" y="6699991"/>
            <a:ext cx="519692" cy="241377"/>
          </a:xfrm>
          <a:prstGeom prst="rect">
            <a:avLst/>
          </a:prstGeom>
          <a:noFill/>
        </p:spPr>
        <p:txBody>
          <a:bodyPr wrap="square" rtlCol="0">
            <a:spAutoFit/>
          </a:bodyPr>
          <a:lstStyle/>
          <a:p>
            <a:pPr algn="ctr"/>
            <a:r>
              <a:rPr lang="en-US" sz="980">
                <a:latin typeface="Kanit" panose="00000500000000000000" pitchFamily="2" charset="-34"/>
                <a:cs typeface="Kanit" panose="00000500000000000000" pitchFamily="2" charset="-34"/>
              </a:rPr>
              <a:t>1 eV</a:t>
            </a:r>
            <a:endParaRPr lang="en-AU" sz="980">
              <a:latin typeface="Kanit" panose="00000500000000000000" pitchFamily="2" charset="-34"/>
              <a:cs typeface="Kanit" panose="00000500000000000000" pitchFamily="2" charset="-34"/>
            </a:endParaRPr>
          </a:p>
        </p:txBody>
      </p:sp>
      <p:sp>
        <p:nvSpPr>
          <p:cNvPr id="17" name="TextBox 16">
            <a:extLst>
              <a:ext uri="{FF2B5EF4-FFF2-40B4-BE49-F238E27FC236}">
                <a16:creationId xmlns:a16="http://schemas.microsoft.com/office/drawing/2014/main" id="{917803DE-AC0C-45EA-8598-28F69DA25472}"/>
              </a:ext>
            </a:extLst>
          </p:cNvPr>
          <p:cNvSpPr txBox="1"/>
          <p:nvPr/>
        </p:nvSpPr>
        <p:spPr>
          <a:xfrm>
            <a:off x="2669564" y="6699991"/>
            <a:ext cx="747011" cy="241377"/>
          </a:xfrm>
          <a:prstGeom prst="rect">
            <a:avLst/>
          </a:prstGeom>
          <a:noFill/>
        </p:spPr>
        <p:txBody>
          <a:bodyPr wrap="square" rtlCol="0">
            <a:spAutoFit/>
          </a:bodyPr>
          <a:lstStyle/>
          <a:p>
            <a:pPr algn="ctr"/>
            <a:r>
              <a:rPr lang="en-US" sz="980">
                <a:latin typeface="Kanit" panose="00000500000000000000" pitchFamily="2" charset="-34"/>
                <a:cs typeface="Kanit" panose="00000500000000000000" pitchFamily="2" charset="-34"/>
              </a:rPr>
              <a:t>10 eV</a:t>
            </a:r>
          </a:p>
        </p:txBody>
      </p:sp>
      <p:sp>
        <p:nvSpPr>
          <p:cNvPr id="21" name="TextBox 20">
            <a:extLst>
              <a:ext uri="{FF2B5EF4-FFF2-40B4-BE49-F238E27FC236}">
                <a16:creationId xmlns:a16="http://schemas.microsoft.com/office/drawing/2014/main" id="{81563498-8EDA-4D7C-9097-87FFA957C936}"/>
              </a:ext>
            </a:extLst>
          </p:cNvPr>
          <p:cNvSpPr txBox="1"/>
          <p:nvPr/>
        </p:nvSpPr>
        <p:spPr>
          <a:xfrm>
            <a:off x="9977151" y="6676329"/>
            <a:ext cx="932765" cy="241377"/>
          </a:xfrm>
          <a:prstGeom prst="rect">
            <a:avLst/>
          </a:prstGeom>
          <a:noFill/>
        </p:spPr>
        <p:txBody>
          <a:bodyPr wrap="square" rtlCol="0">
            <a:spAutoFit/>
          </a:bodyPr>
          <a:lstStyle/>
          <a:p>
            <a:pPr algn="ctr"/>
            <a:r>
              <a:rPr lang="en-US" sz="980">
                <a:latin typeface="Kanit" panose="00000500000000000000" pitchFamily="2" charset="-34"/>
                <a:cs typeface="Kanit" panose="00000500000000000000" pitchFamily="2" charset="-34"/>
              </a:rPr>
              <a:t>100 keV</a:t>
            </a:r>
          </a:p>
        </p:txBody>
      </p:sp>
      <p:sp>
        <p:nvSpPr>
          <p:cNvPr id="24" name="Rectangle 23">
            <a:extLst>
              <a:ext uri="{FF2B5EF4-FFF2-40B4-BE49-F238E27FC236}">
                <a16:creationId xmlns:a16="http://schemas.microsoft.com/office/drawing/2014/main" id="{CF025ED2-6045-4AA7-9085-3AF606DEBA07}"/>
              </a:ext>
            </a:extLst>
          </p:cNvPr>
          <p:cNvSpPr/>
          <p:nvPr/>
        </p:nvSpPr>
        <p:spPr>
          <a:xfrm>
            <a:off x="1112738" y="6224658"/>
            <a:ext cx="944308" cy="352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80">
                <a:latin typeface="Kanit" panose="00000500000000000000" pitchFamily="2" charset="-34"/>
                <a:cs typeface="Kanit" panose="00000500000000000000" pitchFamily="2" charset="-34"/>
              </a:rPr>
              <a:t>far IR and IR</a:t>
            </a:r>
            <a:endParaRPr lang="en-AU" sz="980">
              <a:latin typeface="Kanit" panose="00000500000000000000" pitchFamily="2" charset="-34"/>
              <a:cs typeface="Kanit" panose="00000500000000000000" pitchFamily="2" charset="-34"/>
            </a:endParaRPr>
          </a:p>
        </p:txBody>
      </p:sp>
      <p:sp>
        <p:nvSpPr>
          <p:cNvPr id="25" name="Rectangle 24">
            <a:extLst>
              <a:ext uri="{FF2B5EF4-FFF2-40B4-BE49-F238E27FC236}">
                <a16:creationId xmlns:a16="http://schemas.microsoft.com/office/drawing/2014/main" id="{C67EB1E3-056D-4A39-B485-A3C93B0AD374}"/>
              </a:ext>
            </a:extLst>
          </p:cNvPr>
          <p:cNvSpPr/>
          <p:nvPr/>
        </p:nvSpPr>
        <p:spPr>
          <a:xfrm>
            <a:off x="2057048" y="6224658"/>
            <a:ext cx="490806" cy="352918"/>
          </a:xfrm>
          <a:prstGeom prst="rect">
            <a:avLst/>
          </a:prstGeom>
          <a:gradFill>
            <a:gsLst>
              <a:gs pos="0">
                <a:srgbClr val="FF0000"/>
              </a:gs>
              <a:gs pos="82000">
                <a:srgbClr val="3870C8"/>
              </a:gs>
              <a:gs pos="64000">
                <a:srgbClr val="00B0F0"/>
              </a:gs>
              <a:gs pos="48000">
                <a:srgbClr val="00B050"/>
              </a:gs>
              <a:gs pos="32000">
                <a:srgbClr val="FFFF00"/>
              </a:gs>
              <a:gs pos="16000">
                <a:srgbClr val="FFC000"/>
              </a:gs>
              <a:gs pos="100000">
                <a:srgbClr val="7030A0"/>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80">
                <a:solidFill>
                  <a:schemeClr val="bg1"/>
                </a:solidFill>
                <a:latin typeface="Kanit" panose="00000500000000000000" pitchFamily="2" charset="-34"/>
                <a:cs typeface="Kanit" panose="00000500000000000000" pitchFamily="2" charset="-34"/>
              </a:rPr>
              <a:t>VIS</a:t>
            </a:r>
            <a:endParaRPr lang="en-AU" sz="980">
              <a:solidFill>
                <a:schemeClr val="bg1"/>
              </a:solidFill>
              <a:latin typeface="Kanit" panose="00000500000000000000" pitchFamily="2" charset="-34"/>
              <a:cs typeface="Kanit" panose="00000500000000000000" pitchFamily="2" charset="-34"/>
            </a:endParaRPr>
          </a:p>
        </p:txBody>
      </p:sp>
      <p:sp>
        <p:nvSpPr>
          <p:cNvPr id="26" name="Rectangle 25">
            <a:extLst>
              <a:ext uri="{FF2B5EF4-FFF2-40B4-BE49-F238E27FC236}">
                <a16:creationId xmlns:a16="http://schemas.microsoft.com/office/drawing/2014/main" id="{A40009A3-5E4B-41AC-B816-04EB560A0880}"/>
              </a:ext>
            </a:extLst>
          </p:cNvPr>
          <p:cNvSpPr/>
          <p:nvPr/>
        </p:nvSpPr>
        <p:spPr>
          <a:xfrm>
            <a:off x="2547855" y="6224658"/>
            <a:ext cx="366854" cy="352918"/>
          </a:xfrm>
          <a:prstGeom prst="rect">
            <a:avLst/>
          </a:prstGeom>
          <a:solidFill>
            <a:srgbClr val="FF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80">
                <a:solidFill>
                  <a:schemeClr val="tx1">
                    <a:lumMod val="65000"/>
                    <a:lumOff val="35000"/>
                  </a:schemeClr>
                </a:solidFill>
                <a:latin typeface="Kanit" panose="00000500000000000000" pitchFamily="2" charset="-34"/>
                <a:cs typeface="Kanit" panose="00000500000000000000" pitchFamily="2" charset="-34"/>
              </a:rPr>
              <a:t>UV</a:t>
            </a:r>
            <a:endParaRPr lang="en-AU" sz="980">
              <a:solidFill>
                <a:schemeClr val="tx1">
                  <a:lumMod val="65000"/>
                  <a:lumOff val="35000"/>
                </a:schemeClr>
              </a:solidFill>
              <a:latin typeface="Kanit" panose="00000500000000000000" pitchFamily="2" charset="-34"/>
              <a:cs typeface="Kanit" panose="00000500000000000000" pitchFamily="2" charset="-34"/>
            </a:endParaRPr>
          </a:p>
        </p:txBody>
      </p:sp>
      <p:sp>
        <p:nvSpPr>
          <p:cNvPr id="30" name="Rectangle 29">
            <a:extLst>
              <a:ext uri="{FF2B5EF4-FFF2-40B4-BE49-F238E27FC236}">
                <a16:creationId xmlns:a16="http://schemas.microsoft.com/office/drawing/2014/main" id="{FB979987-64A2-45CA-B573-5CE373D9720A}"/>
              </a:ext>
            </a:extLst>
          </p:cNvPr>
          <p:cNvSpPr/>
          <p:nvPr/>
        </p:nvSpPr>
        <p:spPr>
          <a:xfrm>
            <a:off x="1000409" y="6224658"/>
            <a:ext cx="70584" cy="35291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980">
              <a:latin typeface="Kanit" panose="00000500000000000000" pitchFamily="2" charset="-34"/>
              <a:cs typeface="Kanit" panose="00000500000000000000" pitchFamily="2" charset="-34"/>
            </a:endParaRPr>
          </a:p>
        </p:txBody>
      </p:sp>
      <p:cxnSp>
        <p:nvCxnSpPr>
          <p:cNvPr id="34" name="Straight Connector 33">
            <a:extLst>
              <a:ext uri="{FF2B5EF4-FFF2-40B4-BE49-F238E27FC236}">
                <a16:creationId xmlns:a16="http://schemas.microsoft.com/office/drawing/2014/main" id="{3FE61732-4804-4764-A922-19194EA95260}"/>
              </a:ext>
            </a:extLst>
          </p:cNvPr>
          <p:cNvCxnSpPr/>
          <p:nvPr/>
        </p:nvCxnSpPr>
        <p:spPr>
          <a:xfrm>
            <a:off x="10448128" y="6559471"/>
            <a:ext cx="0" cy="105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B5826443-FB56-44C3-9943-3353CCBECCEC}"/>
              </a:ext>
            </a:extLst>
          </p:cNvPr>
          <p:cNvCxnSpPr/>
          <p:nvPr/>
        </p:nvCxnSpPr>
        <p:spPr>
          <a:xfrm>
            <a:off x="1935972" y="6576785"/>
            <a:ext cx="0" cy="105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2" name="TextBox 61">
            <a:extLst>
              <a:ext uri="{FF2B5EF4-FFF2-40B4-BE49-F238E27FC236}">
                <a16:creationId xmlns:a16="http://schemas.microsoft.com/office/drawing/2014/main" id="{71B64AE5-7DEA-476C-8CE9-6C885CEFC491}"/>
              </a:ext>
            </a:extLst>
          </p:cNvPr>
          <p:cNvSpPr txBox="1"/>
          <p:nvPr/>
        </p:nvSpPr>
        <p:spPr>
          <a:xfrm>
            <a:off x="6765594" y="6699991"/>
            <a:ext cx="932765" cy="241377"/>
          </a:xfrm>
          <a:prstGeom prst="rect">
            <a:avLst/>
          </a:prstGeom>
          <a:noFill/>
        </p:spPr>
        <p:txBody>
          <a:bodyPr wrap="square" rtlCol="0">
            <a:spAutoFit/>
          </a:bodyPr>
          <a:lstStyle/>
          <a:p>
            <a:pPr algn="ctr"/>
            <a:r>
              <a:rPr lang="en-US" sz="980">
                <a:latin typeface="Kanit" panose="00000500000000000000" pitchFamily="2" charset="-34"/>
                <a:cs typeface="Kanit" panose="00000500000000000000" pitchFamily="2" charset="-34"/>
              </a:rPr>
              <a:t>10 keV</a:t>
            </a:r>
          </a:p>
        </p:txBody>
      </p:sp>
      <p:cxnSp>
        <p:nvCxnSpPr>
          <p:cNvPr id="63" name="Straight Connector 62">
            <a:extLst>
              <a:ext uri="{FF2B5EF4-FFF2-40B4-BE49-F238E27FC236}">
                <a16:creationId xmlns:a16="http://schemas.microsoft.com/office/drawing/2014/main" id="{5C64D098-47CE-494A-9AA0-E59797D2C747}"/>
              </a:ext>
            </a:extLst>
          </p:cNvPr>
          <p:cNvCxnSpPr/>
          <p:nvPr/>
        </p:nvCxnSpPr>
        <p:spPr>
          <a:xfrm>
            <a:off x="7231977" y="6564158"/>
            <a:ext cx="0" cy="105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8583B2AC-D7C8-4772-AC2D-E330BCD8D4D5}"/>
              </a:ext>
            </a:extLst>
          </p:cNvPr>
          <p:cNvSpPr/>
          <p:nvPr/>
        </p:nvSpPr>
        <p:spPr>
          <a:xfrm>
            <a:off x="6726649" y="6224658"/>
            <a:ext cx="3728744" cy="352918"/>
          </a:xfrm>
          <a:prstGeom prst="rect">
            <a:avLst/>
          </a:prstGeom>
          <a:solidFill>
            <a:srgbClr val="D7F8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80">
                <a:solidFill>
                  <a:schemeClr val="tx1">
                    <a:lumMod val="65000"/>
                    <a:lumOff val="35000"/>
                  </a:schemeClr>
                </a:solidFill>
                <a:latin typeface="Kanit" panose="00000500000000000000" pitchFamily="2" charset="-34"/>
                <a:cs typeface="Kanit" panose="00000500000000000000" pitchFamily="2" charset="-34"/>
              </a:rPr>
              <a:t>hard X-ray</a:t>
            </a:r>
            <a:endParaRPr lang="en-AU" sz="980">
              <a:solidFill>
                <a:schemeClr val="tx1">
                  <a:lumMod val="65000"/>
                  <a:lumOff val="35000"/>
                </a:schemeClr>
              </a:solidFill>
              <a:latin typeface="Kanit" panose="00000500000000000000" pitchFamily="2" charset="-34"/>
              <a:cs typeface="Kanit" panose="00000500000000000000" pitchFamily="2" charset="-34"/>
            </a:endParaRPr>
          </a:p>
        </p:txBody>
      </p:sp>
      <p:sp>
        <p:nvSpPr>
          <p:cNvPr id="65" name="Rectangle 64">
            <a:extLst>
              <a:ext uri="{FF2B5EF4-FFF2-40B4-BE49-F238E27FC236}">
                <a16:creationId xmlns:a16="http://schemas.microsoft.com/office/drawing/2014/main" id="{E9F5DE19-B731-4B4B-A3A6-01D7A41B1713}"/>
              </a:ext>
            </a:extLst>
          </p:cNvPr>
          <p:cNvSpPr/>
          <p:nvPr/>
        </p:nvSpPr>
        <p:spPr>
          <a:xfrm>
            <a:off x="10503297" y="6224658"/>
            <a:ext cx="70584" cy="352918"/>
          </a:xfrm>
          <a:prstGeom prst="rect">
            <a:avLst/>
          </a:prstGeom>
          <a:solidFill>
            <a:srgbClr val="D7F8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980">
              <a:solidFill>
                <a:schemeClr val="tx1">
                  <a:lumMod val="65000"/>
                  <a:lumOff val="35000"/>
                </a:schemeClr>
              </a:solidFill>
              <a:latin typeface="Kanit" panose="00000500000000000000" pitchFamily="2" charset="-34"/>
              <a:cs typeface="Kanit" panose="00000500000000000000" pitchFamily="2" charset="-34"/>
            </a:endParaRPr>
          </a:p>
        </p:txBody>
      </p:sp>
      <p:cxnSp>
        <p:nvCxnSpPr>
          <p:cNvPr id="67" name="Straight Connector 66">
            <a:extLst>
              <a:ext uri="{FF2B5EF4-FFF2-40B4-BE49-F238E27FC236}">
                <a16:creationId xmlns:a16="http://schemas.microsoft.com/office/drawing/2014/main" id="{82B8127C-BBE1-4780-9E5B-02AAFD3B23DA}"/>
              </a:ext>
            </a:extLst>
          </p:cNvPr>
          <p:cNvCxnSpPr/>
          <p:nvPr/>
        </p:nvCxnSpPr>
        <p:spPr>
          <a:xfrm>
            <a:off x="3736762" y="6578957"/>
            <a:ext cx="0" cy="105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B257D39F-BDED-4B16-B4D5-9D4F716E24EC}"/>
              </a:ext>
            </a:extLst>
          </p:cNvPr>
          <p:cNvSpPr txBox="1"/>
          <p:nvPr/>
        </p:nvSpPr>
        <p:spPr>
          <a:xfrm>
            <a:off x="4919248" y="6705968"/>
            <a:ext cx="792113" cy="241377"/>
          </a:xfrm>
          <a:prstGeom prst="rect">
            <a:avLst/>
          </a:prstGeom>
          <a:noFill/>
        </p:spPr>
        <p:txBody>
          <a:bodyPr wrap="square" rtlCol="0">
            <a:spAutoFit/>
          </a:bodyPr>
          <a:lstStyle/>
          <a:p>
            <a:pPr algn="ctr"/>
            <a:r>
              <a:rPr lang="en-US" sz="980">
                <a:latin typeface="Kanit" panose="00000500000000000000" pitchFamily="2" charset="-34"/>
                <a:cs typeface="Kanit" panose="00000500000000000000" pitchFamily="2" charset="-34"/>
              </a:rPr>
              <a:t>1 keV</a:t>
            </a:r>
          </a:p>
        </p:txBody>
      </p:sp>
      <p:cxnSp>
        <p:nvCxnSpPr>
          <p:cNvPr id="70" name="Straight Connector 69">
            <a:extLst>
              <a:ext uri="{FF2B5EF4-FFF2-40B4-BE49-F238E27FC236}">
                <a16:creationId xmlns:a16="http://schemas.microsoft.com/office/drawing/2014/main" id="{868A0D58-2047-4A65-B09C-9459E8E5FA9C}"/>
              </a:ext>
            </a:extLst>
          </p:cNvPr>
          <p:cNvCxnSpPr/>
          <p:nvPr/>
        </p:nvCxnSpPr>
        <p:spPr>
          <a:xfrm>
            <a:off x="5315304" y="6572681"/>
            <a:ext cx="0" cy="105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01A3C44C-73B8-4E2A-8E93-BBA75AC9F013}"/>
              </a:ext>
            </a:extLst>
          </p:cNvPr>
          <p:cNvSpPr txBox="1"/>
          <p:nvPr/>
        </p:nvSpPr>
        <p:spPr>
          <a:xfrm>
            <a:off x="3363259" y="6699991"/>
            <a:ext cx="747007" cy="241377"/>
          </a:xfrm>
          <a:prstGeom prst="rect">
            <a:avLst/>
          </a:prstGeom>
          <a:noFill/>
        </p:spPr>
        <p:txBody>
          <a:bodyPr wrap="square" rtlCol="0">
            <a:spAutoFit/>
          </a:bodyPr>
          <a:lstStyle/>
          <a:p>
            <a:pPr algn="ctr"/>
            <a:r>
              <a:rPr lang="en-US" sz="980">
                <a:latin typeface="Kanit" panose="00000500000000000000" pitchFamily="2" charset="-34"/>
                <a:cs typeface="Kanit" panose="00000500000000000000" pitchFamily="2" charset="-34"/>
              </a:rPr>
              <a:t>100 eV</a:t>
            </a:r>
          </a:p>
        </p:txBody>
      </p:sp>
      <p:cxnSp>
        <p:nvCxnSpPr>
          <p:cNvPr id="73" name="Straight Connector 72">
            <a:extLst>
              <a:ext uri="{FF2B5EF4-FFF2-40B4-BE49-F238E27FC236}">
                <a16:creationId xmlns:a16="http://schemas.microsoft.com/office/drawing/2014/main" id="{6B6D24A3-EC0F-4EC1-9E5C-6509F2C4358C}"/>
              </a:ext>
            </a:extLst>
          </p:cNvPr>
          <p:cNvCxnSpPr>
            <a:cxnSpLocks/>
          </p:cNvCxnSpPr>
          <p:nvPr/>
        </p:nvCxnSpPr>
        <p:spPr>
          <a:xfrm>
            <a:off x="3043069" y="6572681"/>
            <a:ext cx="0" cy="1058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D0073E4A-725D-4458-BE86-A5A71B12771C}"/>
              </a:ext>
            </a:extLst>
          </p:cNvPr>
          <p:cNvSpPr/>
          <p:nvPr/>
        </p:nvSpPr>
        <p:spPr>
          <a:xfrm>
            <a:off x="2914709" y="6225730"/>
            <a:ext cx="3811940" cy="352918"/>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80">
                <a:solidFill>
                  <a:schemeClr val="tx1">
                    <a:lumMod val="65000"/>
                    <a:lumOff val="35000"/>
                  </a:schemeClr>
                </a:solidFill>
                <a:latin typeface="Kanit" panose="00000500000000000000" pitchFamily="2" charset="-34"/>
                <a:cs typeface="Kanit" panose="00000500000000000000" pitchFamily="2" charset="-34"/>
              </a:rPr>
              <a:t>VUV/soft X-ray</a:t>
            </a:r>
            <a:endParaRPr lang="en-AU" sz="980">
              <a:solidFill>
                <a:schemeClr val="tx1">
                  <a:lumMod val="65000"/>
                  <a:lumOff val="35000"/>
                </a:schemeClr>
              </a:solidFill>
              <a:latin typeface="Kanit" panose="00000500000000000000" pitchFamily="2" charset="-34"/>
              <a:cs typeface="Kanit" panose="00000500000000000000" pitchFamily="2" charset="-34"/>
            </a:endParaRPr>
          </a:p>
        </p:txBody>
      </p:sp>
      <p:sp>
        <p:nvSpPr>
          <p:cNvPr id="78" name="Rectangle 77">
            <a:extLst>
              <a:ext uri="{FF2B5EF4-FFF2-40B4-BE49-F238E27FC236}">
                <a16:creationId xmlns:a16="http://schemas.microsoft.com/office/drawing/2014/main" id="{EC1DD52A-C07C-406A-8FEB-646ED9F1B52F}"/>
              </a:ext>
            </a:extLst>
          </p:cNvPr>
          <p:cNvSpPr/>
          <p:nvPr/>
        </p:nvSpPr>
        <p:spPr>
          <a:xfrm>
            <a:off x="3474784" y="6057522"/>
            <a:ext cx="2236577" cy="76458"/>
          </a:xfrm>
          <a:prstGeom prst="rect">
            <a:avLst/>
          </a:prstGeom>
          <a:solidFill>
            <a:srgbClr val="39E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900">
              <a:latin typeface="Kanit" panose="00000500000000000000" pitchFamily="2" charset="-34"/>
              <a:cs typeface="Kanit" panose="00000500000000000000" pitchFamily="2" charset="-34"/>
            </a:endParaRPr>
          </a:p>
        </p:txBody>
      </p:sp>
      <p:sp>
        <p:nvSpPr>
          <p:cNvPr id="79" name="TextBox 78">
            <a:extLst>
              <a:ext uri="{FF2B5EF4-FFF2-40B4-BE49-F238E27FC236}">
                <a16:creationId xmlns:a16="http://schemas.microsoft.com/office/drawing/2014/main" id="{18BFDB59-131E-4F1C-B909-82B2891DBEAC}"/>
              </a:ext>
            </a:extLst>
          </p:cNvPr>
          <p:cNvSpPr txBox="1"/>
          <p:nvPr/>
        </p:nvSpPr>
        <p:spPr>
          <a:xfrm>
            <a:off x="3474783" y="5812950"/>
            <a:ext cx="4308233" cy="230832"/>
          </a:xfrm>
          <a:prstGeom prst="rect">
            <a:avLst/>
          </a:prstGeom>
          <a:noFill/>
        </p:spPr>
        <p:txBody>
          <a:bodyPr wrap="square" rtlCol="0">
            <a:spAutoFit/>
          </a:bodyPr>
          <a:lstStyle/>
          <a:p>
            <a:r>
              <a:rPr lang="en-US" sz="900">
                <a:latin typeface="Kanit" panose="00000500000000000000" pitchFamily="2" charset="-34"/>
                <a:cs typeface="Kanit" panose="00000500000000000000" pitchFamily="2" charset="-34"/>
              </a:rPr>
              <a:t>1. HRSXS: 0.08 – 2.5 keV</a:t>
            </a:r>
            <a:endParaRPr lang="en-AU" sz="900">
              <a:latin typeface="Kanit" panose="00000500000000000000" pitchFamily="2" charset="-34"/>
              <a:cs typeface="Kanit" panose="00000500000000000000" pitchFamily="2" charset="-34"/>
            </a:endParaRPr>
          </a:p>
        </p:txBody>
      </p:sp>
      <p:sp>
        <p:nvSpPr>
          <p:cNvPr id="80" name="Rectangle 79">
            <a:extLst>
              <a:ext uri="{FF2B5EF4-FFF2-40B4-BE49-F238E27FC236}">
                <a16:creationId xmlns:a16="http://schemas.microsoft.com/office/drawing/2014/main" id="{AE431C87-27C0-4A9E-B368-D13A9A6D889F}"/>
              </a:ext>
            </a:extLst>
          </p:cNvPr>
          <p:cNvSpPr/>
          <p:nvPr/>
        </p:nvSpPr>
        <p:spPr>
          <a:xfrm flipV="1">
            <a:off x="5315304" y="5733211"/>
            <a:ext cx="2188093" cy="70584"/>
          </a:xfrm>
          <a:prstGeom prst="rect">
            <a:avLst/>
          </a:prstGeom>
          <a:solidFill>
            <a:srgbClr val="39E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900">
              <a:latin typeface="Kanit" panose="00000500000000000000" pitchFamily="2" charset="-34"/>
              <a:cs typeface="Kanit" panose="00000500000000000000" pitchFamily="2" charset="-34"/>
            </a:endParaRPr>
          </a:p>
        </p:txBody>
      </p:sp>
      <p:sp>
        <p:nvSpPr>
          <p:cNvPr id="81" name="TextBox 80">
            <a:extLst>
              <a:ext uri="{FF2B5EF4-FFF2-40B4-BE49-F238E27FC236}">
                <a16:creationId xmlns:a16="http://schemas.microsoft.com/office/drawing/2014/main" id="{7B6BF65B-68B3-4192-8C4A-E19E0715F819}"/>
              </a:ext>
            </a:extLst>
          </p:cNvPr>
          <p:cNvSpPr txBox="1"/>
          <p:nvPr/>
        </p:nvSpPr>
        <p:spPr>
          <a:xfrm>
            <a:off x="5324897" y="5495835"/>
            <a:ext cx="2178502" cy="230832"/>
          </a:xfrm>
          <a:prstGeom prst="rect">
            <a:avLst/>
          </a:prstGeom>
          <a:noFill/>
        </p:spPr>
        <p:txBody>
          <a:bodyPr wrap="square" rtlCol="0">
            <a:spAutoFit/>
          </a:bodyPr>
          <a:lstStyle/>
          <a:p>
            <a:r>
              <a:rPr lang="en-US" sz="900">
                <a:latin typeface="Kanit" panose="00000500000000000000" pitchFamily="2" charset="-34"/>
                <a:cs typeface="Kanit" panose="00000500000000000000" pitchFamily="2" charset="-34"/>
              </a:rPr>
              <a:t>2. TXAS: 1.0 – 1.3 keV</a:t>
            </a:r>
          </a:p>
        </p:txBody>
      </p:sp>
      <p:sp>
        <p:nvSpPr>
          <p:cNvPr id="84" name="Rectangle 83">
            <a:extLst>
              <a:ext uri="{FF2B5EF4-FFF2-40B4-BE49-F238E27FC236}">
                <a16:creationId xmlns:a16="http://schemas.microsoft.com/office/drawing/2014/main" id="{6C461F62-8BB8-4971-B124-65CE119AC9E3}"/>
              </a:ext>
            </a:extLst>
          </p:cNvPr>
          <p:cNvSpPr/>
          <p:nvPr/>
        </p:nvSpPr>
        <p:spPr>
          <a:xfrm flipV="1">
            <a:off x="6347171" y="5416094"/>
            <a:ext cx="1963392" cy="86365"/>
          </a:xfrm>
          <a:prstGeom prst="rect">
            <a:avLst/>
          </a:prstGeom>
          <a:solidFill>
            <a:srgbClr val="39E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900">
              <a:latin typeface="Kanit" panose="00000500000000000000" pitchFamily="2" charset="-34"/>
              <a:cs typeface="Kanit" panose="00000500000000000000" pitchFamily="2" charset="-34"/>
            </a:endParaRPr>
          </a:p>
        </p:txBody>
      </p:sp>
      <p:sp>
        <p:nvSpPr>
          <p:cNvPr id="85" name="TextBox 84">
            <a:extLst>
              <a:ext uri="{FF2B5EF4-FFF2-40B4-BE49-F238E27FC236}">
                <a16:creationId xmlns:a16="http://schemas.microsoft.com/office/drawing/2014/main" id="{9CCF2AEF-7EB9-4537-A46E-2EB40DDD4E14}"/>
              </a:ext>
            </a:extLst>
          </p:cNvPr>
          <p:cNvSpPr txBox="1"/>
          <p:nvPr/>
        </p:nvSpPr>
        <p:spPr>
          <a:xfrm>
            <a:off x="6347171" y="5179878"/>
            <a:ext cx="1963392" cy="230832"/>
          </a:xfrm>
          <a:prstGeom prst="rect">
            <a:avLst/>
          </a:prstGeom>
          <a:noFill/>
        </p:spPr>
        <p:txBody>
          <a:bodyPr wrap="square" rtlCol="0">
            <a:spAutoFit/>
          </a:bodyPr>
          <a:lstStyle/>
          <a:p>
            <a:r>
              <a:rPr lang="en-US" sz="900">
                <a:latin typeface="Kanit" panose="00000500000000000000" pitchFamily="2" charset="-34"/>
                <a:cs typeface="Kanit" panose="00000500000000000000" pitchFamily="2" charset="-34"/>
              </a:rPr>
              <a:t>3. HXAS: 4.0 – 35 keV </a:t>
            </a:r>
          </a:p>
        </p:txBody>
      </p:sp>
      <p:sp>
        <p:nvSpPr>
          <p:cNvPr id="86" name="Rectangle 85">
            <a:extLst>
              <a:ext uri="{FF2B5EF4-FFF2-40B4-BE49-F238E27FC236}">
                <a16:creationId xmlns:a16="http://schemas.microsoft.com/office/drawing/2014/main" id="{C16BA8EB-2E31-4927-AC49-E08855D9D759}"/>
              </a:ext>
            </a:extLst>
          </p:cNvPr>
          <p:cNvSpPr/>
          <p:nvPr/>
        </p:nvSpPr>
        <p:spPr>
          <a:xfrm flipV="1">
            <a:off x="6347171" y="5108730"/>
            <a:ext cx="1658716" cy="71342"/>
          </a:xfrm>
          <a:prstGeom prst="rect">
            <a:avLst/>
          </a:prstGeom>
          <a:solidFill>
            <a:srgbClr val="39E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900">
              <a:latin typeface="Kanit" panose="00000500000000000000" pitchFamily="2" charset="-34"/>
              <a:cs typeface="Kanit" panose="00000500000000000000" pitchFamily="2" charset="-34"/>
            </a:endParaRPr>
          </a:p>
        </p:txBody>
      </p:sp>
      <p:sp>
        <p:nvSpPr>
          <p:cNvPr id="87" name="TextBox 86">
            <a:extLst>
              <a:ext uri="{FF2B5EF4-FFF2-40B4-BE49-F238E27FC236}">
                <a16:creationId xmlns:a16="http://schemas.microsoft.com/office/drawing/2014/main" id="{7F812A3D-EF60-4ABA-9A05-955D6BB49457}"/>
              </a:ext>
            </a:extLst>
          </p:cNvPr>
          <p:cNvSpPr txBox="1"/>
          <p:nvPr/>
        </p:nvSpPr>
        <p:spPr>
          <a:xfrm>
            <a:off x="6347171" y="4874293"/>
            <a:ext cx="3728743" cy="230832"/>
          </a:xfrm>
          <a:prstGeom prst="rect">
            <a:avLst/>
          </a:prstGeom>
          <a:noFill/>
        </p:spPr>
        <p:txBody>
          <a:bodyPr wrap="square" rtlCol="0">
            <a:spAutoFit/>
          </a:bodyPr>
          <a:lstStyle/>
          <a:p>
            <a:r>
              <a:rPr lang="en-US" sz="900">
                <a:latin typeface="Kanit" panose="00000500000000000000" pitchFamily="2" charset="-34"/>
                <a:cs typeface="Kanit" panose="00000500000000000000" pitchFamily="2" charset="-34"/>
              </a:rPr>
              <a:t>4. SWAXS: 4.0 – 23 keV</a:t>
            </a:r>
          </a:p>
        </p:txBody>
      </p:sp>
      <p:sp>
        <p:nvSpPr>
          <p:cNvPr id="88" name="Rectangle 87">
            <a:extLst>
              <a:ext uri="{FF2B5EF4-FFF2-40B4-BE49-F238E27FC236}">
                <a16:creationId xmlns:a16="http://schemas.microsoft.com/office/drawing/2014/main" id="{F65F48E1-1974-4AE6-82B9-B21EC970448C}"/>
              </a:ext>
            </a:extLst>
          </p:cNvPr>
          <p:cNvSpPr/>
          <p:nvPr/>
        </p:nvSpPr>
        <p:spPr>
          <a:xfrm flipV="1">
            <a:off x="6927781" y="4803427"/>
            <a:ext cx="1175610" cy="70584"/>
          </a:xfrm>
          <a:prstGeom prst="rect">
            <a:avLst/>
          </a:prstGeom>
          <a:solidFill>
            <a:srgbClr val="39E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900">
              <a:latin typeface="Kanit" panose="00000500000000000000" pitchFamily="2" charset="-34"/>
              <a:cs typeface="Kanit" panose="00000500000000000000" pitchFamily="2" charset="-34"/>
            </a:endParaRPr>
          </a:p>
        </p:txBody>
      </p:sp>
      <p:sp>
        <p:nvSpPr>
          <p:cNvPr id="89" name="TextBox 88">
            <a:extLst>
              <a:ext uri="{FF2B5EF4-FFF2-40B4-BE49-F238E27FC236}">
                <a16:creationId xmlns:a16="http://schemas.microsoft.com/office/drawing/2014/main" id="{FA609C37-5761-4D80-B459-0D3030C9A105}"/>
              </a:ext>
            </a:extLst>
          </p:cNvPr>
          <p:cNvSpPr txBox="1"/>
          <p:nvPr/>
        </p:nvSpPr>
        <p:spPr>
          <a:xfrm>
            <a:off x="6927781" y="4566871"/>
            <a:ext cx="2747223" cy="230832"/>
          </a:xfrm>
          <a:prstGeom prst="rect">
            <a:avLst/>
          </a:prstGeom>
          <a:noFill/>
        </p:spPr>
        <p:txBody>
          <a:bodyPr wrap="square" rtlCol="0">
            <a:spAutoFit/>
          </a:bodyPr>
          <a:lstStyle/>
          <a:p>
            <a:r>
              <a:rPr lang="en-US" sz="900">
                <a:latin typeface="Kanit" panose="00000500000000000000" pitchFamily="2" charset="-34"/>
                <a:cs typeface="Kanit" panose="00000500000000000000" pitchFamily="2" charset="-34"/>
              </a:rPr>
              <a:t>5. HRXRD: 8.0 – 25 keV</a:t>
            </a:r>
          </a:p>
        </p:txBody>
      </p:sp>
      <p:sp>
        <p:nvSpPr>
          <p:cNvPr id="90" name="Rectangle 89">
            <a:extLst>
              <a:ext uri="{FF2B5EF4-FFF2-40B4-BE49-F238E27FC236}">
                <a16:creationId xmlns:a16="http://schemas.microsoft.com/office/drawing/2014/main" id="{36D02B47-FC22-420A-9B07-570BE8F2D79D}"/>
              </a:ext>
            </a:extLst>
          </p:cNvPr>
          <p:cNvSpPr/>
          <p:nvPr/>
        </p:nvSpPr>
        <p:spPr>
          <a:xfrm>
            <a:off x="6927781" y="4501620"/>
            <a:ext cx="2367247" cy="84899"/>
          </a:xfrm>
          <a:prstGeom prst="rect">
            <a:avLst/>
          </a:prstGeom>
          <a:solidFill>
            <a:srgbClr val="39E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900">
              <a:latin typeface="Kanit" panose="00000500000000000000" pitchFamily="2" charset="-34"/>
              <a:cs typeface="Kanit" panose="00000500000000000000" pitchFamily="2" charset="-34"/>
            </a:endParaRPr>
          </a:p>
        </p:txBody>
      </p:sp>
      <p:sp>
        <p:nvSpPr>
          <p:cNvPr id="91" name="TextBox 90">
            <a:extLst>
              <a:ext uri="{FF2B5EF4-FFF2-40B4-BE49-F238E27FC236}">
                <a16:creationId xmlns:a16="http://schemas.microsoft.com/office/drawing/2014/main" id="{82EC268E-0FB1-472B-8192-A1D8CAC5B989}"/>
              </a:ext>
            </a:extLst>
          </p:cNvPr>
          <p:cNvSpPr txBox="1"/>
          <p:nvPr/>
        </p:nvSpPr>
        <p:spPr>
          <a:xfrm>
            <a:off x="6927781" y="4284540"/>
            <a:ext cx="2560165" cy="230832"/>
          </a:xfrm>
          <a:prstGeom prst="rect">
            <a:avLst/>
          </a:prstGeom>
          <a:noFill/>
        </p:spPr>
        <p:txBody>
          <a:bodyPr wrap="square" rtlCol="0">
            <a:spAutoFit/>
          </a:bodyPr>
          <a:lstStyle/>
          <a:p>
            <a:r>
              <a:rPr lang="en-US" sz="900">
                <a:latin typeface="Kanit" panose="00000500000000000000" pitchFamily="2" charset="-34"/>
                <a:cs typeface="Kanit" panose="00000500000000000000" pitchFamily="2" charset="-34"/>
              </a:rPr>
              <a:t>6. XMCT: 8.0 – 60 keV</a:t>
            </a:r>
          </a:p>
        </p:txBody>
      </p:sp>
      <p:sp>
        <p:nvSpPr>
          <p:cNvPr id="92" name="Rectangle 91">
            <a:extLst>
              <a:ext uri="{FF2B5EF4-FFF2-40B4-BE49-F238E27FC236}">
                <a16:creationId xmlns:a16="http://schemas.microsoft.com/office/drawing/2014/main" id="{39B85616-07AC-480C-BDB7-34C291452048}"/>
              </a:ext>
            </a:extLst>
          </p:cNvPr>
          <p:cNvSpPr/>
          <p:nvPr/>
        </p:nvSpPr>
        <p:spPr>
          <a:xfrm>
            <a:off x="6547805" y="4202296"/>
            <a:ext cx="1305798" cy="70584"/>
          </a:xfrm>
          <a:prstGeom prst="rect">
            <a:avLst/>
          </a:prstGeom>
          <a:solidFill>
            <a:srgbClr val="39EB2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sz="900">
              <a:latin typeface="Kanit" panose="00000500000000000000" pitchFamily="2" charset="-34"/>
              <a:cs typeface="Kanit" panose="00000500000000000000" pitchFamily="2" charset="-34"/>
            </a:endParaRPr>
          </a:p>
        </p:txBody>
      </p:sp>
      <p:sp>
        <p:nvSpPr>
          <p:cNvPr id="93" name="TextBox 92">
            <a:extLst>
              <a:ext uri="{FF2B5EF4-FFF2-40B4-BE49-F238E27FC236}">
                <a16:creationId xmlns:a16="http://schemas.microsoft.com/office/drawing/2014/main" id="{A2FFD9F6-646D-458A-8CB7-1C930833B5FB}"/>
              </a:ext>
            </a:extLst>
          </p:cNvPr>
          <p:cNvSpPr txBox="1"/>
          <p:nvPr/>
        </p:nvSpPr>
        <p:spPr>
          <a:xfrm>
            <a:off x="6547805" y="3963270"/>
            <a:ext cx="3214044" cy="230832"/>
          </a:xfrm>
          <a:prstGeom prst="rect">
            <a:avLst/>
          </a:prstGeom>
          <a:noFill/>
        </p:spPr>
        <p:txBody>
          <a:bodyPr wrap="square" rtlCol="0">
            <a:spAutoFit/>
          </a:bodyPr>
          <a:lstStyle/>
          <a:p>
            <a:r>
              <a:rPr lang="en-US" sz="900">
                <a:latin typeface="Kanit" panose="00000500000000000000" pitchFamily="2" charset="-34"/>
                <a:cs typeface="Kanit" panose="00000500000000000000" pitchFamily="2" charset="-34"/>
              </a:rPr>
              <a:t>7. MX: 5.0 – 20 keV</a:t>
            </a:r>
          </a:p>
        </p:txBody>
      </p:sp>
      <p:graphicFrame>
        <p:nvGraphicFramePr>
          <p:cNvPr id="95" name="Content Placeholder 4">
            <a:extLst>
              <a:ext uri="{FF2B5EF4-FFF2-40B4-BE49-F238E27FC236}">
                <a16:creationId xmlns:a16="http://schemas.microsoft.com/office/drawing/2014/main" id="{28467055-3E9F-485E-B96C-808598519F9C}"/>
              </a:ext>
            </a:extLst>
          </p:cNvPr>
          <p:cNvGraphicFramePr>
            <a:graphicFrameLocks/>
          </p:cNvGraphicFramePr>
          <p:nvPr>
            <p:extLst>
              <p:ext uri="{D42A27DB-BD31-4B8C-83A1-F6EECF244321}">
                <p14:modId xmlns:p14="http://schemas.microsoft.com/office/powerpoint/2010/main" val="3123693564"/>
              </p:ext>
            </p:extLst>
          </p:nvPr>
        </p:nvGraphicFramePr>
        <p:xfrm>
          <a:off x="435381" y="3673639"/>
          <a:ext cx="4857158" cy="2036522"/>
        </p:xfrm>
        <a:graphic>
          <a:graphicData uri="http://schemas.openxmlformats.org/drawingml/2006/table">
            <a:tbl>
              <a:tblPr firstRow="1" bandRow="1">
                <a:tableStyleId>{68D230F3-CF80-4859-8CE7-A43EE81993B5}</a:tableStyleId>
              </a:tblPr>
              <a:tblGrid>
                <a:gridCol w="1333373">
                  <a:extLst>
                    <a:ext uri="{9D8B030D-6E8A-4147-A177-3AD203B41FA5}">
                      <a16:colId xmlns:a16="http://schemas.microsoft.com/office/drawing/2014/main" val="2111511804"/>
                    </a:ext>
                  </a:extLst>
                </a:gridCol>
                <a:gridCol w="3523785">
                  <a:extLst>
                    <a:ext uri="{9D8B030D-6E8A-4147-A177-3AD203B41FA5}">
                      <a16:colId xmlns:a16="http://schemas.microsoft.com/office/drawing/2014/main" val="1082913556"/>
                    </a:ext>
                  </a:extLst>
                </a:gridCol>
              </a:tblGrid>
              <a:tr h="252283">
                <a:tc>
                  <a:txBody>
                    <a:bodyPr/>
                    <a:lstStyle/>
                    <a:p>
                      <a:pPr algn="ctr"/>
                      <a:r>
                        <a:rPr lang="en-US" sz="1200" b="0">
                          <a:latin typeface="Kanit Medium" panose="00000600000000000000" pitchFamily="2" charset="-34"/>
                          <a:cs typeface="Kanit Medium" panose="00000600000000000000" pitchFamily="2" charset="-34"/>
                        </a:rPr>
                        <a:t>Beamline</a:t>
                      </a:r>
                      <a:endParaRPr lang="en-AU" sz="1200" b="0">
                        <a:latin typeface="Kanit Medium" panose="00000600000000000000" pitchFamily="2" charset="-34"/>
                        <a:cs typeface="Kanit Medium" panose="00000600000000000000" pitchFamily="2" charset="-34"/>
                      </a:endParaRPr>
                    </a:p>
                  </a:txBody>
                  <a:tcPr marL="89641" marR="89641" marT="44821" marB="44821" anchor="ctr"/>
                </a:tc>
                <a:tc>
                  <a:txBody>
                    <a:bodyPr/>
                    <a:lstStyle/>
                    <a:p>
                      <a:pPr algn="ctr"/>
                      <a:r>
                        <a:rPr lang="en-US" sz="1200" b="0">
                          <a:latin typeface="Kanit Medium" panose="00000600000000000000" pitchFamily="2" charset="-34"/>
                          <a:cs typeface="Kanit Medium" panose="00000600000000000000" pitchFamily="2" charset="-34"/>
                        </a:rPr>
                        <a:t>Techniques</a:t>
                      </a:r>
                      <a:endParaRPr lang="en-AU" sz="1200" b="0">
                        <a:latin typeface="Kanit Medium" panose="00000600000000000000" pitchFamily="2" charset="-34"/>
                        <a:cs typeface="Kanit Medium" panose="00000600000000000000" pitchFamily="2" charset="-34"/>
                      </a:endParaRPr>
                    </a:p>
                  </a:txBody>
                  <a:tcPr marL="89641" marR="89641" marT="44821" marB="44821" anchor="ctr"/>
                </a:tc>
                <a:extLst>
                  <a:ext uri="{0D108BD9-81ED-4DB2-BD59-A6C34878D82A}">
                    <a16:rowId xmlns:a16="http://schemas.microsoft.com/office/drawing/2014/main" val="1354385537"/>
                  </a:ext>
                </a:extLst>
              </a:tr>
              <a:tr h="252000">
                <a:tc>
                  <a:txBody>
                    <a:bodyPr/>
                    <a:lstStyle/>
                    <a:p>
                      <a:pPr algn="ctr"/>
                      <a:r>
                        <a:rPr lang="en-US" sz="1050" b="0">
                          <a:latin typeface="Kanit" panose="00000500000000000000" pitchFamily="2" charset="-34"/>
                          <a:cs typeface="Kanit" panose="00000500000000000000" pitchFamily="2" charset="-34"/>
                        </a:rPr>
                        <a:t>HRSXS</a:t>
                      </a:r>
                      <a:endParaRPr lang="en-AU" sz="1050" b="0">
                        <a:latin typeface="Kanit" panose="00000500000000000000" pitchFamily="2" charset="-34"/>
                        <a:cs typeface="Kanit" panose="00000500000000000000" pitchFamily="2" charset="-34"/>
                      </a:endParaRPr>
                    </a:p>
                  </a:txBody>
                  <a:tcPr marL="89641" marR="89641" marT="44821" marB="44821"/>
                </a:tc>
                <a:tc>
                  <a:txBody>
                    <a:bodyPr/>
                    <a:lstStyle/>
                    <a:p>
                      <a:pPr lvl="0"/>
                      <a:r>
                        <a:rPr lang="en-US" sz="1050" b="0">
                          <a:latin typeface="Kanit" panose="00000500000000000000" pitchFamily="2" charset="-34"/>
                          <a:cs typeface="Kanit" panose="00000500000000000000" pitchFamily="2" charset="-34"/>
                        </a:rPr>
                        <a:t>PES, ARPES, XPS, PEEM, NEXAFS, XMCD</a:t>
                      </a:r>
                      <a:endParaRPr lang="en-AU" sz="1050" b="0">
                        <a:latin typeface="Kanit" panose="00000500000000000000" pitchFamily="2" charset="-34"/>
                        <a:cs typeface="Kanit" panose="00000500000000000000" pitchFamily="2" charset="-34"/>
                      </a:endParaRPr>
                    </a:p>
                  </a:txBody>
                  <a:tcPr marL="89641" marR="89641" marT="44821" marB="44821"/>
                </a:tc>
                <a:extLst>
                  <a:ext uri="{0D108BD9-81ED-4DB2-BD59-A6C34878D82A}">
                    <a16:rowId xmlns:a16="http://schemas.microsoft.com/office/drawing/2014/main" val="1518725075"/>
                  </a:ext>
                </a:extLst>
              </a:tr>
              <a:tr h="252000">
                <a:tc>
                  <a:txBody>
                    <a:bodyPr/>
                    <a:lstStyle/>
                    <a:p>
                      <a:pPr algn="ctr"/>
                      <a:r>
                        <a:rPr lang="en-US" sz="1050" b="0">
                          <a:latin typeface="Kanit" panose="00000500000000000000" pitchFamily="2" charset="-34"/>
                          <a:cs typeface="Kanit" panose="00000500000000000000" pitchFamily="2" charset="-34"/>
                        </a:rPr>
                        <a:t>TXAS</a:t>
                      </a:r>
                      <a:endParaRPr lang="en-AU" sz="1050" b="0">
                        <a:latin typeface="Kanit" panose="00000500000000000000" pitchFamily="2" charset="-34"/>
                        <a:cs typeface="Kanit" panose="00000500000000000000" pitchFamily="2" charset="-34"/>
                      </a:endParaRPr>
                    </a:p>
                  </a:txBody>
                  <a:tcPr marL="89641" marR="89641" marT="44821" marB="44821"/>
                </a:tc>
                <a:tc>
                  <a:txBody>
                    <a:bodyPr/>
                    <a:lstStyle/>
                    <a:p>
                      <a:pPr lvl="0"/>
                      <a:r>
                        <a:rPr lang="en-US" sz="1050" b="0" kern="1200">
                          <a:latin typeface="Kanit" panose="00000500000000000000" pitchFamily="2" charset="-34"/>
                          <a:cs typeface="Kanit" panose="00000500000000000000" pitchFamily="2" charset="-34"/>
                        </a:rPr>
                        <a:t>XANES, EXAFS, XRF</a:t>
                      </a:r>
                      <a:endParaRPr lang="en-US" sz="1050" b="0" kern="1200">
                        <a:solidFill>
                          <a:schemeClr val="dk1"/>
                        </a:solidFill>
                        <a:latin typeface="Kanit" panose="00000500000000000000" pitchFamily="2" charset="-34"/>
                        <a:ea typeface="+mn-ea"/>
                        <a:cs typeface="Kanit" panose="00000500000000000000" pitchFamily="2" charset="-34"/>
                      </a:endParaRPr>
                    </a:p>
                  </a:txBody>
                  <a:tcPr marL="89641" marR="89641" marT="44821" marB="44821"/>
                </a:tc>
                <a:extLst>
                  <a:ext uri="{0D108BD9-81ED-4DB2-BD59-A6C34878D82A}">
                    <a16:rowId xmlns:a16="http://schemas.microsoft.com/office/drawing/2014/main" val="412929576"/>
                  </a:ext>
                </a:extLst>
              </a:tr>
              <a:tr h="252000">
                <a:tc>
                  <a:txBody>
                    <a:bodyPr/>
                    <a:lstStyle/>
                    <a:p>
                      <a:pPr algn="ctr"/>
                      <a:r>
                        <a:rPr lang="en-US" sz="1050" b="0">
                          <a:latin typeface="Kanit" panose="00000500000000000000" pitchFamily="2" charset="-34"/>
                          <a:cs typeface="Kanit" panose="00000500000000000000" pitchFamily="2" charset="-34"/>
                        </a:rPr>
                        <a:t>HXAS</a:t>
                      </a:r>
                    </a:p>
                  </a:txBody>
                  <a:tcPr marL="89641" marR="89641" marT="44821" marB="44821"/>
                </a:tc>
                <a:tc>
                  <a:txBody>
                    <a:bodyPr/>
                    <a:lstStyle/>
                    <a:p>
                      <a:pPr lvl="0"/>
                      <a:r>
                        <a:rPr lang="fr-FR" sz="1050" b="0">
                          <a:latin typeface="Kanit" panose="00000500000000000000" pitchFamily="2" charset="-34"/>
                          <a:cs typeface="Kanit" panose="00000500000000000000" pitchFamily="2" charset="-34"/>
                        </a:rPr>
                        <a:t>XANES and QEXAFS, XRF, XES</a:t>
                      </a:r>
                      <a:endParaRPr lang="en-AU" sz="1050" b="0">
                        <a:latin typeface="Kanit" panose="00000500000000000000" pitchFamily="2" charset="-34"/>
                        <a:cs typeface="Kanit" panose="00000500000000000000" pitchFamily="2" charset="-34"/>
                      </a:endParaRPr>
                    </a:p>
                  </a:txBody>
                  <a:tcPr marL="89641" marR="89641" marT="44821" marB="44821"/>
                </a:tc>
                <a:extLst>
                  <a:ext uri="{0D108BD9-81ED-4DB2-BD59-A6C34878D82A}">
                    <a16:rowId xmlns:a16="http://schemas.microsoft.com/office/drawing/2014/main" val="4114077261"/>
                  </a:ext>
                </a:extLst>
              </a:tr>
              <a:tr h="252000">
                <a:tc>
                  <a:txBody>
                    <a:bodyPr/>
                    <a:lstStyle/>
                    <a:p>
                      <a:pPr algn="ctr">
                        <a:lnSpc>
                          <a:spcPct val="100000"/>
                        </a:lnSpc>
                      </a:pPr>
                      <a:r>
                        <a:rPr lang="en-US" sz="1050" b="0">
                          <a:latin typeface="Kanit" panose="00000500000000000000" pitchFamily="2" charset="-34"/>
                          <a:cs typeface="Kanit" panose="00000500000000000000" pitchFamily="2" charset="-34"/>
                        </a:rPr>
                        <a:t>SWAXS</a:t>
                      </a:r>
                      <a:endParaRPr lang="en-AU" sz="1050" b="0">
                        <a:latin typeface="Kanit" panose="00000500000000000000" pitchFamily="2" charset="-34"/>
                        <a:cs typeface="Kanit" panose="00000500000000000000" pitchFamily="2" charset="-34"/>
                      </a:endParaRPr>
                    </a:p>
                  </a:txBody>
                  <a:tcPr marL="89641" marR="89641" marT="44821" marB="44821"/>
                </a:tc>
                <a:tc>
                  <a:txBody>
                    <a:bodyPr/>
                    <a:lstStyle/>
                    <a:p>
                      <a:pPr lvl="0">
                        <a:lnSpc>
                          <a:spcPct val="100000"/>
                        </a:lnSpc>
                      </a:pPr>
                      <a:r>
                        <a:rPr lang="en-US" sz="1050" b="0" noProof="0">
                          <a:latin typeface="Kanit" panose="00000500000000000000" pitchFamily="2" charset="-34"/>
                          <a:cs typeface="Kanit" panose="00000500000000000000" pitchFamily="2" charset="-34"/>
                        </a:rPr>
                        <a:t>SAXS, WAXS USAXS, GISAXS</a:t>
                      </a:r>
                    </a:p>
                  </a:txBody>
                  <a:tcPr marL="89641" marR="89641" marT="44821" marB="44821"/>
                </a:tc>
                <a:extLst>
                  <a:ext uri="{0D108BD9-81ED-4DB2-BD59-A6C34878D82A}">
                    <a16:rowId xmlns:a16="http://schemas.microsoft.com/office/drawing/2014/main" val="2958897359"/>
                  </a:ext>
                </a:extLst>
              </a:tr>
              <a:tr h="252000">
                <a:tc>
                  <a:txBody>
                    <a:bodyPr/>
                    <a:lstStyle/>
                    <a:p>
                      <a:pPr algn="ctr">
                        <a:lnSpc>
                          <a:spcPct val="100000"/>
                        </a:lnSpc>
                      </a:pPr>
                      <a:r>
                        <a:rPr lang="en-US" sz="1050" b="0">
                          <a:latin typeface="Kanit" panose="00000500000000000000" pitchFamily="2" charset="-34"/>
                          <a:cs typeface="Kanit" panose="00000500000000000000" pitchFamily="2" charset="-34"/>
                        </a:rPr>
                        <a:t>HRXRD</a:t>
                      </a:r>
                      <a:endParaRPr lang="en-AU" sz="1050" b="0">
                        <a:latin typeface="Kanit" panose="00000500000000000000" pitchFamily="2" charset="-34"/>
                        <a:cs typeface="Kanit" panose="00000500000000000000" pitchFamily="2" charset="-34"/>
                      </a:endParaRPr>
                    </a:p>
                  </a:txBody>
                  <a:tcPr marL="89641" marR="89641" marT="44821" marB="44821"/>
                </a:tc>
                <a:tc>
                  <a:txBody>
                    <a:bodyPr/>
                    <a:lstStyle/>
                    <a:p>
                      <a:pPr marL="0" marR="0" lvl="0" indent="0" algn="l" defTabSz="979140" rtl="0" eaLnBrk="1" fontAlgn="auto" latinLnBrk="0" hangingPunct="1">
                        <a:lnSpc>
                          <a:spcPct val="100000"/>
                        </a:lnSpc>
                        <a:spcBef>
                          <a:spcPts val="0"/>
                        </a:spcBef>
                        <a:spcAft>
                          <a:spcPts val="0"/>
                        </a:spcAft>
                        <a:buClrTx/>
                        <a:buSzTx/>
                        <a:buFontTx/>
                        <a:buNone/>
                        <a:tabLst/>
                        <a:defRPr/>
                      </a:pPr>
                      <a:r>
                        <a:rPr lang="en-US" sz="1050" b="0">
                          <a:latin typeface="Kanit" panose="00000500000000000000" pitchFamily="2" charset="-34"/>
                          <a:cs typeface="Kanit" panose="00000500000000000000" pitchFamily="2" charset="-34"/>
                        </a:rPr>
                        <a:t>XRD, High Resolution XRD, XRD imaging</a:t>
                      </a:r>
                    </a:p>
                  </a:txBody>
                  <a:tcPr marL="89641" marR="89641" marT="44821" marB="44821"/>
                </a:tc>
                <a:extLst>
                  <a:ext uri="{0D108BD9-81ED-4DB2-BD59-A6C34878D82A}">
                    <a16:rowId xmlns:a16="http://schemas.microsoft.com/office/drawing/2014/main" val="4108713889"/>
                  </a:ext>
                </a:extLst>
              </a:tr>
              <a:tr h="252000">
                <a:tc>
                  <a:txBody>
                    <a:bodyPr/>
                    <a:lstStyle/>
                    <a:p>
                      <a:pPr algn="ctr">
                        <a:lnSpc>
                          <a:spcPct val="100000"/>
                        </a:lnSpc>
                      </a:pPr>
                      <a:r>
                        <a:rPr lang="en-AU" sz="1050" b="0">
                          <a:latin typeface="Kanit" panose="00000500000000000000" pitchFamily="2" charset="-34"/>
                          <a:cs typeface="Kanit" panose="00000500000000000000" pitchFamily="2" charset="-34"/>
                        </a:rPr>
                        <a:t>XMCT</a:t>
                      </a:r>
                    </a:p>
                  </a:txBody>
                  <a:tcPr marL="89641" marR="89641" marT="44821" marB="44821"/>
                </a:tc>
                <a:tc>
                  <a:txBody>
                    <a:bodyPr/>
                    <a:lstStyle/>
                    <a:p>
                      <a:pPr lvl="0">
                        <a:lnSpc>
                          <a:spcPct val="100000"/>
                        </a:lnSpc>
                      </a:pPr>
                      <a:r>
                        <a:rPr lang="en-US" sz="1050" b="0">
                          <a:latin typeface="Kanit" panose="00000500000000000000" pitchFamily="2" charset="-34"/>
                          <a:cs typeface="Kanit" panose="00000500000000000000" pitchFamily="2" charset="-34"/>
                        </a:rPr>
                        <a:t>micro-tomography</a:t>
                      </a:r>
                    </a:p>
                  </a:txBody>
                  <a:tcPr marL="89641" marR="89641" marT="44821" marB="44821"/>
                </a:tc>
                <a:extLst>
                  <a:ext uri="{0D108BD9-81ED-4DB2-BD59-A6C34878D82A}">
                    <a16:rowId xmlns:a16="http://schemas.microsoft.com/office/drawing/2014/main" val="3492042335"/>
                  </a:ext>
                </a:extLst>
              </a:tr>
              <a:tr h="252000">
                <a:tc>
                  <a:txBody>
                    <a:bodyPr/>
                    <a:lstStyle/>
                    <a:p>
                      <a:pPr algn="ctr">
                        <a:lnSpc>
                          <a:spcPct val="100000"/>
                        </a:lnSpc>
                      </a:pPr>
                      <a:r>
                        <a:rPr lang="en-AU" sz="1050" b="0">
                          <a:latin typeface="Kanit" panose="00000500000000000000" pitchFamily="2" charset="-34"/>
                          <a:cs typeface="Kanit" panose="00000500000000000000" pitchFamily="2" charset="-34"/>
                        </a:rPr>
                        <a:t>MX</a:t>
                      </a:r>
                    </a:p>
                  </a:txBody>
                  <a:tcPr marL="89641" marR="89641" marT="44821" marB="44821"/>
                </a:tc>
                <a:tc>
                  <a:txBody>
                    <a:bodyPr/>
                    <a:lstStyle/>
                    <a:p>
                      <a:pPr lvl="0">
                        <a:lnSpc>
                          <a:spcPct val="100000"/>
                        </a:lnSpc>
                      </a:pPr>
                      <a:r>
                        <a:rPr lang="en-US" sz="1050" b="0">
                          <a:latin typeface="Kanit" panose="00000500000000000000" pitchFamily="2" charset="-34"/>
                          <a:cs typeface="Kanit" panose="00000500000000000000" pitchFamily="2" charset="-34"/>
                        </a:rPr>
                        <a:t>micro-focused MX MAD and SAD</a:t>
                      </a:r>
                      <a:endParaRPr lang="en-AU" sz="1050" b="0">
                        <a:latin typeface="Kanit" panose="00000500000000000000" pitchFamily="2" charset="-34"/>
                        <a:cs typeface="Kanit" panose="00000500000000000000" pitchFamily="2" charset="-34"/>
                      </a:endParaRPr>
                    </a:p>
                  </a:txBody>
                  <a:tcPr marL="89641" marR="89641" marT="44821" marB="44821"/>
                </a:tc>
                <a:extLst>
                  <a:ext uri="{0D108BD9-81ED-4DB2-BD59-A6C34878D82A}">
                    <a16:rowId xmlns:a16="http://schemas.microsoft.com/office/drawing/2014/main" val="4075203990"/>
                  </a:ext>
                </a:extLst>
              </a:tr>
            </a:tbl>
          </a:graphicData>
        </a:graphic>
      </p:graphicFrame>
      <p:sp>
        <p:nvSpPr>
          <p:cNvPr id="97" name="Content Placeholder 2">
            <a:extLst>
              <a:ext uri="{FF2B5EF4-FFF2-40B4-BE49-F238E27FC236}">
                <a16:creationId xmlns:a16="http://schemas.microsoft.com/office/drawing/2014/main" id="{D4FE3BFE-D853-4C01-815F-5D7E523F94D9}"/>
              </a:ext>
            </a:extLst>
          </p:cNvPr>
          <p:cNvSpPr txBox="1">
            <a:spLocks/>
          </p:cNvSpPr>
          <p:nvPr/>
        </p:nvSpPr>
        <p:spPr>
          <a:xfrm>
            <a:off x="435381" y="1261948"/>
            <a:ext cx="4857158" cy="300916"/>
          </a:xfrm>
          <a:prstGeom prst="rect">
            <a:avLst/>
          </a:prstGeom>
          <a:solidFill>
            <a:schemeClr val="accent6">
              <a:lumMod val="75000"/>
            </a:schemeClr>
          </a:solidFill>
          <a:ln w="28575">
            <a:solidFill>
              <a:schemeClr val="accent6">
                <a:lumMod val="75000"/>
              </a:schemeClr>
            </a:solidFill>
          </a:ln>
        </p:spPr>
        <p:txBody>
          <a:bodyPr vert="horz" lIns="89641" tIns="44821" rIns="89641" bIns="44821" rtlCol="0" anchor="ctr">
            <a:normAutofit/>
          </a:bodyPr>
          <a:lstStyle>
            <a:lvl1pPr marL="244785" indent="-244785" algn="l" defTabSz="979140" rtl="0" eaLnBrk="1" latinLnBrk="0" hangingPunct="1">
              <a:lnSpc>
                <a:spcPct val="90000"/>
              </a:lnSpc>
              <a:spcBef>
                <a:spcPts val="1071"/>
              </a:spcBef>
              <a:buFont typeface="Arial" panose="020B0604020202020204" pitchFamily="34" charset="0"/>
              <a:buChar char="•"/>
              <a:defRPr lang="en-US" sz="1800" kern="1200" smtClean="0">
                <a:solidFill>
                  <a:schemeClr val="tx1"/>
                </a:solidFill>
                <a:latin typeface="Kanit" panose="00000500000000000000" pitchFamily="2" charset="-34"/>
                <a:ea typeface="+mn-ea"/>
                <a:cs typeface="Kanit" panose="00000500000000000000" pitchFamily="2" charset="-34"/>
              </a:defRPr>
            </a:lvl1pPr>
            <a:lvl2pPr marL="734355" indent="-244785" algn="l" defTabSz="979140" rtl="0" eaLnBrk="1" latinLnBrk="0" hangingPunct="1">
              <a:lnSpc>
                <a:spcPct val="90000"/>
              </a:lnSpc>
              <a:spcBef>
                <a:spcPts val="535"/>
              </a:spcBef>
              <a:buFont typeface="Arial" panose="020B0604020202020204" pitchFamily="34" charset="0"/>
              <a:buChar char="•"/>
              <a:defRPr lang="en-US" sz="1600" kern="1200" smtClean="0">
                <a:solidFill>
                  <a:schemeClr val="tx1"/>
                </a:solidFill>
                <a:latin typeface="Kanit" panose="00000500000000000000" pitchFamily="2" charset="-34"/>
                <a:ea typeface="+mn-ea"/>
                <a:cs typeface="Kanit" panose="00000500000000000000" pitchFamily="2" charset="-34"/>
              </a:defRPr>
            </a:lvl2pPr>
            <a:lvl3pPr marL="1223924" indent="-244785" algn="l" defTabSz="979140" rtl="0" eaLnBrk="1" latinLnBrk="0" hangingPunct="1">
              <a:lnSpc>
                <a:spcPct val="90000"/>
              </a:lnSpc>
              <a:spcBef>
                <a:spcPts val="535"/>
              </a:spcBef>
              <a:buFont typeface="Arial" panose="020B0604020202020204" pitchFamily="34" charset="0"/>
              <a:buChar char="•"/>
              <a:defRPr lang="en-US" sz="1400" kern="1200" smtClean="0">
                <a:solidFill>
                  <a:schemeClr val="tx1"/>
                </a:solidFill>
                <a:latin typeface="Kanit" panose="00000500000000000000" pitchFamily="2" charset="-34"/>
                <a:ea typeface="+mn-ea"/>
                <a:cs typeface="Kanit" panose="00000500000000000000" pitchFamily="2" charset="-34"/>
              </a:defRPr>
            </a:lvl3pPr>
            <a:lvl4pPr marL="1713494" indent="-244785" algn="l" defTabSz="979140" rtl="0" eaLnBrk="1" latinLnBrk="0" hangingPunct="1">
              <a:lnSpc>
                <a:spcPct val="90000"/>
              </a:lnSpc>
              <a:spcBef>
                <a:spcPts val="535"/>
              </a:spcBef>
              <a:buFont typeface="Arial" panose="020B0604020202020204" pitchFamily="34" charset="0"/>
              <a:buChar char="•"/>
              <a:defRPr lang="en-US" sz="1200" kern="1200" smtClean="0">
                <a:solidFill>
                  <a:schemeClr val="tx1"/>
                </a:solidFill>
                <a:latin typeface="Kanit" panose="00000500000000000000" pitchFamily="2" charset="-34"/>
                <a:ea typeface="+mn-ea"/>
                <a:cs typeface="Kanit" panose="00000500000000000000" pitchFamily="2" charset="-34"/>
              </a:defRPr>
            </a:lvl4pPr>
            <a:lvl5pPr marL="2203064" indent="-244785" algn="l" defTabSz="979140" rtl="0" eaLnBrk="1" latinLnBrk="0" hangingPunct="1">
              <a:lnSpc>
                <a:spcPct val="90000"/>
              </a:lnSpc>
              <a:spcBef>
                <a:spcPts val="535"/>
              </a:spcBef>
              <a:buFont typeface="Arial" panose="020B0604020202020204" pitchFamily="34" charset="0"/>
              <a:buChar char="•"/>
              <a:defRPr lang="en-US" sz="1200" kern="1200" dirty="0">
                <a:solidFill>
                  <a:schemeClr val="tx1"/>
                </a:solidFill>
                <a:latin typeface="Kanit" panose="00000500000000000000" pitchFamily="2" charset="-34"/>
                <a:ea typeface="+mn-ea"/>
                <a:cs typeface="Kanit" panose="00000500000000000000" pitchFamily="2" charset="-34"/>
              </a:defRPr>
            </a:lvl5pPr>
            <a:lvl6pPr marL="2692634" indent="-244785" algn="l" defTabSz="979140" rtl="0" eaLnBrk="1" latinLnBrk="0" hangingPunct="1">
              <a:lnSpc>
                <a:spcPct val="90000"/>
              </a:lnSpc>
              <a:spcBef>
                <a:spcPts val="535"/>
              </a:spcBef>
              <a:buFont typeface="Arial" panose="020B0604020202020204" pitchFamily="34" charset="0"/>
              <a:buChar char="•"/>
              <a:defRPr sz="1927" kern="1200">
                <a:solidFill>
                  <a:schemeClr val="tx1"/>
                </a:solidFill>
                <a:latin typeface="+mn-lt"/>
                <a:ea typeface="+mn-ea"/>
                <a:cs typeface="+mn-cs"/>
              </a:defRPr>
            </a:lvl6pPr>
            <a:lvl7pPr marL="3182203" indent="-244785" algn="l" defTabSz="979140" rtl="0" eaLnBrk="1" latinLnBrk="0" hangingPunct="1">
              <a:lnSpc>
                <a:spcPct val="90000"/>
              </a:lnSpc>
              <a:spcBef>
                <a:spcPts val="535"/>
              </a:spcBef>
              <a:buFont typeface="Arial" panose="020B0604020202020204" pitchFamily="34" charset="0"/>
              <a:buChar char="•"/>
              <a:defRPr sz="1927" kern="1200">
                <a:solidFill>
                  <a:schemeClr val="tx1"/>
                </a:solidFill>
                <a:latin typeface="+mn-lt"/>
                <a:ea typeface="+mn-ea"/>
                <a:cs typeface="+mn-cs"/>
              </a:defRPr>
            </a:lvl7pPr>
            <a:lvl8pPr marL="3671773" indent="-244785" algn="l" defTabSz="979140" rtl="0" eaLnBrk="1" latinLnBrk="0" hangingPunct="1">
              <a:lnSpc>
                <a:spcPct val="90000"/>
              </a:lnSpc>
              <a:spcBef>
                <a:spcPts val="535"/>
              </a:spcBef>
              <a:buFont typeface="Arial" panose="020B0604020202020204" pitchFamily="34" charset="0"/>
              <a:buChar char="•"/>
              <a:defRPr sz="1927" kern="1200">
                <a:solidFill>
                  <a:schemeClr val="tx1"/>
                </a:solidFill>
                <a:latin typeface="+mn-lt"/>
                <a:ea typeface="+mn-ea"/>
                <a:cs typeface="+mn-cs"/>
              </a:defRPr>
            </a:lvl8pPr>
            <a:lvl9pPr marL="4161343" indent="-244785" algn="l" defTabSz="979140" rtl="0" eaLnBrk="1" latinLnBrk="0" hangingPunct="1">
              <a:lnSpc>
                <a:spcPct val="90000"/>
              </a:lnSpc>
              <a:spcBef>
                <a:spcPts val="535"/>
              </a:spcBef>
              <a:buFont typeface="Arial" panose="020B0604020202020204" pitchFamily="34" charset="0"/>
              <a:buChar char="•"/>
              <a:defRPr sz="1927" kern="1200">
                <a:solidFill>
                  <a:schemeClr val="tx1"/>
                </a:solidFill>
                <a:latin typeface="+mn-lt"/>
                <a:ea typeface="+mn-ea"/>
                <a:cs typeface="+mn-cs"/>
              </a:defRPr>
            </a:lvl9pPr>
          </a:lstStyle>
          <a:p>
            <a:pPr marL="0" indent="0">
              <a:buNone/>
            </a:pPr>
            <a:r>
              <a:rPr lang="en-SG" sz="1400">
                <a:solidFill>
                  <a:schemeClr val="bg1"/>
                </a:solidFill>
              </a:rPr>
              <a:t>1</a:t>
            </a:r>
            <a:r>
              <a:rPr lang="en-SG" sz="1400" baseline="30000">
                <a:solidFill>
                  <a:schemeClr val="bg1"/>
                </a:solidFill>
              </a:rPr>
              <a:t>st</a:t>
            </a:r>
            <a:r>
              <a:rPr lang="en-SG" sz="1400">
                <a:solidFill>
                  <a:schemeClr val="bg1"/>
                </a:solidFill>
              </a:rPr>
              <a:t> phase beamlines</a:t>
            </a:r>
            <a:endParaRPr lang="en-AU" sz="1400">
              <a:solidFill>
                <a:schemeClr val="bg1"/>
              </a:solidFill>
            </a:endParaRPr>
          </a:p>
        </p:txBody>
      </p:sp>
      <p:sp>
        <p:nvSpPr>
          <p:cNvPr id="3" name="Title 2">
            <a:extLst>
              <a:ext uri="{FF2B5EF4-FFF2-40B4-BE49-F238E27FC236}">
                <a16:creationId xmlns:a16="http://schemas.microsoft.com/office/drawing/2014/main" id="{23FBBB14-FB44-1AC2-3920-CC7D38AE3DB9}"/>
              </a:ext>
            </a:extLst>
          </p:cNvPr>
          <p:cNvSpPr>
            <a:spLocks noGrp="1"/>
          </p:cNvSpPr>
          <p:nvPr>
            <p:ph type="title"/>
          </p:nvPr>
        </p:nvSpPr>
        <p:spPr/>
        <p:txBody>
          <a:bodyPr/>
          <a:lstStyle/>
          <a:p>
            <a:r>
              <a:rPr lang="en-US" dirty="0">
                <a:solidFill>
                  <a:schemeClr val="tx1"/>
                </a:solidFill>
                <a:latin typeface="+mn-lt"/>
              </a:rPr>
              <a:t>Photon Beamlines</a:t>
            </a:r>
            <a:endParaRPr lang="th-TH" dirty="0">
              <a:solidFill>
                <a:schemeClr val="tx1"/>
              </a:solidFill>
              <a:latin typeface="+mn-lt"/>
            </a:endParaRPr>
          </a:p>
        </p:txBody>
      </p:sp>
      <p:sp>
        <p:nvSpPr>
          <p:cNvPr id="2" name="Slide Number Placeholder 1">
            <a:extLst>
              <a:ext uri="{FF2B5EF4-FFF2-40B4-BE49-F238E27FC236}">
                <a16:creationId xmlns:a16="http://schemas.microsoft.com/office/drawing/2014/main" id="{DA8B5A57-2D63-403B-A6E6-60442BC13358}"/>
              </a:ext>
            </a:extLst>
          </p:cNvPr>
          <p:cNvSpPr>
            <a:spLocks noGrp="1"/>
          </p:cNvSpPr>
          <p:nvPr>
            <p:ph type="sldNum" sz="quarter" idx="12"/>
          </p:nvPr>
        </p:nvSpPr>
        <p:spPr/>
        <p:txBody>
          <a:bodyPr/>
          <a:lstStyle/>
          <a:p>
            <a:fld id="{31F5E970-DE9E-4D2F-89D2-A262AB905C83}" type="slidenum">
              <a:rPr lang="en-AU" smtClean="0"/>
              <a:pPr/>
              <a:t>16</a:t>
            </a:fld>
            <a:endParaRPr lang="en-AU"/>
          </a:p>
        </p:txBody>
      </p:sp>
    </p:spTree>
    <p:extLst>
      <p:ext uri="{BB962C8B-B14F-4D97-AF65-F5344CB8AC3E}">
        <p14:creationId xmlns:p14="http://schemas.microsoft.com/office/powerpoint/2010/main" val="37282803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894ADE-704D-2070-A07A-9FD090FE9E3B}"/>
              </a:ext>
            </a:extLst>
          </p:cNvPr>
          <p:cNvSpPr>
            <a:spLocks noGrp="1"/>
          </p:cNvSpPr>
          <p:nvPr>
            <p:ph type="title"/>
          </p:nvPr>
        </p:nvSpPr>
        <p:spPr/>
        <p:txBody>
          <a:bodyPr/>
          <a:lstStyle/>
          <a:p>
            <a:r>
              <a:rPr lang="en-US" dirty="0">
                <a:solidFill>
                  <a:schemeClr val="tx1"/>
                </a:solidFill>
              </a:rPr>
              <a:t>Project Schedule</a:t>
            </a:r>
            <a:endParaRPr lang="th-TH" dirty="0">
              <a:solidFill>
                <a:schemeClr val="tx1"/>
              </a:solidFill>
            </a:endParaRPr>
          </a:p>
        </p:txBody>
      </p:sp>
      <p:graphicFrame>
        <p:nvGraphicFramePr>
          <p:cNvPr id="5" name="Diagram 4">
            <a:extLst>
              <a:ext uri="{FF2B5EF4-FFF2-40B4-BE49-F238E27FC236}">
                <a16:creationId xmlns:a16="http://schemas.microsoft.com/office/drawing/2014/main" id="{64FB82FA-6CC1-EA4C-1903-03130147AD0F}"/>
              </a:ext>
            </a:extLst>
          </p:cNvPr>
          <p:cNvGraphicFramePr/>
          <p:nvPr>
            <p:extLst>
              <p:ext uri="{D42A27DB-BD31-4B8C-83A1-F6EECF244321}">
                <p14:modId xmlns:p14="http://schemas.microsoft.com/office/powerpoint/2010/main" val="3160500435"/>
              </p:ext>
            </p:extLst>
          </p:nvPr>
        </p:nvGraphicFramePr>
        <p:xfrm>
          <a:off x="642886" y="3189870"/>
          <a:ext cx="9797114" cy="1273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6" name="Group 5">
            <a:extLst>
              <a:ext uri="{FF2B5EF4-FFF2-40B4-BE49-F238E27FC236}">
                <a16:creationId xmlns:a16="http://schemas.microsoft.com/office/drawing/2014/main" id="{3EADCB21-1556-8D2F-E493-DFFFB23FAA42}"/>
              </a:ext>
            </a:extLst>
          </p:cNvPr>
          <p:cNvGrpSpPr/>
          <p:nvPr/>
        </p:nvGrpSpPr>
        <p:grpSpPr>
          <a:xfrm>
            <a:off x="4348217" y="1194955"/>
            <a:ext cx="2230651" cy="1809871"/>
            <a:chOff x="6822862" y="688874"/>
            <a:chExt cx="2518208" cy="2043186"/>
          </a:xfrm>
        </p:grpSpPr>
        <p:sp>
          <p:nvSpPr>
            <p:cNvPr id="7" name="Rectangle: Rounded Corners 6">
              <a:extLst>
                <a:ext uri="{FF2B5EF4-FFF2-40B4-BE49-F238E27FC236}">
                  <a16:creationId xmlns:a16="http://schemas.microsoft.com/office/drawing/2014/main" id="{1DCD6726-4285-FF2D-6982-30C3A597B758}"/>
                </a:ext>
              </a:extLst>
            </p:cNvPr>
            <p:cNvSpPr/>
            <p:nvPr/>
          </p:nvSpPr>
          <p:spPr>
            <a:xfrm>
              <a:off x="6928232" y="688874"/>
              <a:ext cx="2412838" cy="596866"/>
            </a:xfrm>
            <a:prstGeom prst="roundRect">
              <a:avLst>
                <a:gd name="adj" fmla="val 50000"/>
              </a:avLst>
            </a:prstGeom>
            <a:solidFill>
              <a:srgbClr val="F6C09C"/>
            </a:solidFill>
            <a:ln>
              <a:solidFill>
                <a:srgbClr val="EF8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2">
                      <a:lumMod val="50000"/>
                    </a:schemeClr>
                  </a:solidFill>
                  <a:latin typeface="TH SarabunPSK" panose="020B0500040200020003" pitchFamily="34" charset="-34"/>
                  <a:cs typeface="TH SarabunPSK" panose="020B0500040200020003" pitchFamily="34" charset="-34"/>
                </a:rPr>
                <a:t>Building Construction </a:t>
              </a:r>
              <a:endParaRPr lang="en-AU" sz="1400" b="1" dirty="0">
                <a:solidFill>
                  <a:schemeClr val="tx2">
                    <a:lumMod val="50000"/>
                  </a:schemeClr>
                </a:solidFill>
                <a:latin typeface="TH SarabunPSK" panose="020B0500040200020003" pitchFamily="34" charset="-34"/>
                <a:cs typeface="TH SarabunPSK" panose="020B0500040200020003" pitchFamily="34" charset="-34"/>
              </a:endParaRPr>
            </a:p>
          </p:txBody>
        </p:sp>
        <p:sp>
          <p:nvSpPr>
            <p:cNvPr id="9" name="TextBox 8">
              <a:extLst>
                <a:ext uri="{FF2B5EF4-FFF2-40B4-BE49-F238E27FC236}">
                  <a16:creationId xmlns:a16="http://schemas.microsoft.com/office/drawing/2014/main" id="{BA2145B2-5BA3-66C8-32E3-0E4485AC959F}"/>
                </a:ext>
              </a:extLst>
            </p:cNvPr>
            <p:cNvSpPr txBox="1"/>
            <p:nvPr/>
          </p:nvSpPr>
          <p:spPr>
            <a:xfrm rot="16200000">
              <a:off x="6410313" y="1972058"/>
              <a:ext cx="1172551" cy="347453"/>
            </a:xfrm>
            <a:prstGeom prst="rect">
              <a:avLst/>
            </a:prstGeom>
            <a:noFill/>
          </p:spPr>
          <p:txBody>
            <a:bodyPr wrap="square" rtlCol="0">
              <a:spAutoFit/>
            </a:bodyPr>
            <a:lstStyle/>
            <a:p>
              <a:r>
                <a:rPr lang="en-US" sz="1400" b="1" dirty="0">
                  <a:solidFill>
                    <a:schemeClr val="tx1">
                      <a:lumMod val="65000"/>
                      <a:lumOff val="35000"/>
                    </a:schemeClr>
                  </a:solidFill>
                  <a:cs typeface="TH SarabunPSK" panose="020B0500040200020003" pitchFamily="34" charset="-34"/>
                </a:rPr>
                <a:t>2025</a:t>
              </a:r>
            </a:p>
          </p:txBody>
        </p:sp>
      </p:grpSp>
      <p:grpSp>
        <p:nvGrpSpPr>
          <p:cNvPr id="13" name="Group 12">
            <a:extLst>
              <a:ext uri="{FF2B5EF4-FFF2-40B4-BE49-F238E27FC236}">
                <a16:creationId xmlns:a16="http://schemas.microsoft.com/office/drawing/2014/main" id="{B8F13EAC-BC38-250B-4D6E-55E748293E1A}"/>
              </a:ext>
            </a:extLst>
          </p:cNvPr>
          <p:cNvGrpSpPr/>
          <p:nvPr/>
        </p:nvGrpSpPr>
        <p:grpSpPr>
          <a:xfrm>
            <a:off x="3464036" y="4148302"/>
            <a:ext cx="1830198" cy="1654172"/>
            <a:chOff x="5446868" y="3378929"/>
            <a:chExt cx="2066132" cy="1867418"/>
          </a:xfrm>
        </p:grpSpPr>
        <p:sp>
          <p:nvSpPr>
            <p:cNvPr id="14" name="Rectangle: Rounded Corners 13">
              <a:extLst>
                <a:ext uri="{FF2B5EF4-FFF2-40B4-BE49-F238E27FC236}">
                  <a16:creationId xmlns:a16="http://schemas.microsoft.com/office/drawing/2014/main" id="{75B9DE29-A73E-8B49-A3EF-942E5C8F201D}"/>
                </a:ext>
              </a:extLst>
            </p:cNvPr>
            <p:cNvSpPr/>
            <p:nvPr/>
          </p:nvSpPr>
          <p:spPr>
            <a:xfrm>
              <a:off x="5492981" y="4769138"/>
              <a:ext cx="2020019" cy="477209"/>
            </a:xfrm>
            <a:prstGeom prst="roundRect">
              <a:avLst>
                <a:gd name="adj" fmla="val 50000"/>
              </a:avLst>
            </a:prstGeom>
            <a:solidFill>
              <a:srgbClr val="F5B88F"/>
            </a:solidFill>
            <a:ln>
              <a:solidFill>
                <a:srgbClr val="EF8D4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tx2">
                      <a:lumMod val="50000"/>
                    </a:schemeClr>
                  </a:solidFill>
                  <a:latin typeface="TH SarabunPSK" panose="020B0500040200020003" pitchFamily="34" charset="-34"/>
                  <a:cs typeface="TH SarabunPSK" panose="020B0500040200020003" pitchFamily="34" charset="-34"/>
                </a:rPr>
                <a:t>Procurement and Construction of SPS-II</a:t>
              </a:r>
              <a:endParaRPr lang="en-AU" sz="1400" b="1">
                <a:solidFill>
                  <a:schemeClr val="tx2">
                    <a:lumMod val="50000"/>
                  </a:schemeClr>
                </a:solidFill>
                <a:latin typeface="TH SarabunPSK" panose="020B0500040200020003" pitchFamily="34" charset="-34"/>
                <a:cs typeface="TH SarabunPSK" panose="020B0500040200020003" pitchFamily="34" charset="-34"/>
              </a:endParaRPr>
            </a:p>
          </p:txBody>
        </p:sp>
        <p:sp>
          <p:nvSpPr>
            <p:cNvPr id="16" name="TextBox 15">
              <a:extLst>
                <a:ext uri="{FF2B5EF4-FFF2-40B4-BE49-F238E27FC236}">
                  <a16:creationId xmlns:a16="http://schemas.microsoft.com/office/drawing/2014/main" id="{5F667EA5-9683-D193-9547-F38AE1974CD6}"/>
                </a:ext>
              </a:extLst>
            </p:cNvPr>
            <p:cNvSpPr txBox="1"/>
            <p:nvPr/>
          </p:nvSpPr>
          <p:spPr>
            <a:xfrm rot="16200000">
              <a:off x="5123619" y="3702178"/>
              <a:ext cx="993951" cy="347453"/>
            </a:xfrm>
            <a:prstGeom prst="rect">
              <a:avLst/>
            </a:prstGeom>
            <a:noFill/>
          </p:spPr>
          <p:txBody>
            <a:bodyPr wrap="square" rtlCol="0">
              <a:spAutoFit/>
            </a:bodyPr>
            <a:lstStyle/>
            <a:p>
              <a:r>
                <a:rPr lang="en-US" sz="1400" b="1">
                  <a:solidFill>
                    <a:schemeClr val="tx1">
                      <a:lumMod val="65000"/>
                      <a:lumOff val="35000"/>
                    </a:schemeClr>
                  </a:solidFill>
                  <a:cs typeface="TH SarabunPSK" panose="020B0500040200020003" pitchFamily="34" charset="-34"/>
                </a:rPr>
                <a:t>2023</a:t>
              </a:r>
            </a:p>
          </p:txBody>
        </p:sp>
      </p:grpSp>
      <p:grpSp>
        <p:nvGrpSpPr>
          <p:cNvPr id="21" name="Group 20">
            <a:extLst>
              <a:ext uri="{FF2B5EF4-FFF2-40B4-BE49-F238E27FC236}">
                <a16:creationId xmlns:a16="http://schemas.microsoft.com/office/drawing/2014/main" id="{AAF8D473-80AB-9CB9-51BF-D5BE40662C3F}"/>
              </a:ext>
            </a:extLst>
          </p:cNvPr>
          <p:cNvGrpSpPr/>
          <p:nvPr/>
        </p:nvGrpSpPr>
        <p:grpSpPr>
          <a:xfrm>
            <a:off x="2584049" y="2005308"/>
            <a:ext cx="1919052" cy="1424863"/>
            <a:chOff x="3931545" y="1474072"/>
            <a:chExt cx="2166441" cy="1608548"/>
          </a:xfrm>
        </p:grpSpPr>
        <p:sp>
          <p:nvSpPr>
            <p:cNvPr id="22" name="Rectangle: Rounded Corners 21">
              <a:extLst>
                <a:ext uri="{FF2B5EF4-FFF2-40B4-BE49-F238E27FC236}">
                  <a16:creationId xmlns:a16="http://schemas.microsoft.com/office/drawing/2014/main" id="{8C57229F-61D6-C8FA-531A-04C1B29128F7}"/>
                </a:ext>
              </a:extLst>
            </p:cNvPr>
            <p:cNvSpPr/>
            <p:nvPr/>
          </p:nvSpPr>
          <p:spPr>
            <a:xfrm>
              <a:off x="4022496" y="1474072"/>
              <a:ext cx="2075490" cy="410249"/>
            </a:xfrm>
            <a:prstGeom prst="roundRect">
              <a:avLst>
                <a:gd name="adj" fmla="val 50000"/>
              </a:avLst>
            </a:prstGeom>
            <a:solidFill>
              <a:srgbClr val="F6C09C"/>
            </a:solidFill>
            <a:ln>
              <a:solidFill>
                <a:srgbClr val="EF8D4B"/>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b="1">
                  <a:solidFill>
                    <a:schemeClr val="tx2">
                      <a:lumMod val="50000"/>
                    </a:schemeClr>
                  </a:solidFill>
                  <a:latin typeface="TH SarabunPSK" panose="020B0500040200020003" pitchFamily="34" charset="-34"/>
                  <a:cs typeface="TH SarabunPSK" panose="020B0500040200020003" pitchFamily="34" charset="-34"/>
                </a:rPr>
                <a:t>Prototype R&amp;D</a:t>
              </a:r>
              <a:endParaRPr lang="en-AU" sz="1400" b="1">
                <a:solidFill>
                  <a:schemeClr val="tx2">
                    <a:lumMod val="50000"/>
                  </a:schemeClr>
                </a:solidFill>
                <a:latin typeface="TH SarabunPSK" panose="020B0500040200020003" pitchFamily="34" charset="-34"/>
                <a:cs typeface="TH SarabunPSK" panose="020B0500040200020003" pitchFamily="34" charset="-34"/>
              </a:endParaRPr>
            </a:p>
          </p:txBody>
        </p:sp>
        <p:sp>
          <p:nvSpPr>
            <p:cNvPr id="24" name="TextBox 23">
              <a:extLst>
                <a:ext uri="{FF2B5EF4-FFF2-40B4-BE49-F238E27FC236}">
                  <a16:creationId xmlns:a16="http://schemas.microsoft.com/office/drawing/2014/main" id="{4B795778-605A-1F79-7BAD-EF53BD9B2CEB}"/>
                </a:ext>
              </a:extLst>
            </p:cNvPr>
            <p:cNvSpPr txBox="1"/>
            <p:nvPr/>
          </p:nvSpPr>
          <p:spPr>
            <a:xfrm rot="16200000">
              <a:off x="3668132" y="2471754"/>
              <a:ext cx="874279" cy="347453"/>
            </a:xfrm>
            <a:prstGeom prst="rect">
              <a:avLst/>
            </a:prstGeom>
            <a:noFill/>
          </p:spPr>
          <p:txBody>
            <a:bodyPr wrap="square" rtlCol="0">
              <a:spAutoFit/>
            </a:bodyPr>
            <a:lstStyle/>
            <a:p>
              <a:r>
                <a:rPr lang="en-US" sz="1400" b="1">
                  <a:solidFill>
                    <a:schemeClr val="tx1">
                      <a:lumMod val="65000"/>
                      <a:lumOff val="35000"/>
                    </a:schemeClr>
                  </a:solidFill>
                  <a:cs typeface="TH SarabunPSK" panose="020B0500040200020003" pitchFamily="34" charset="-34"/>
                </a:rPr>
                <a:t>2022</a:t>
              </a:r>
            </a:p>
          </p:txBody>
        </p:sp>
      </p:grpSp>
      <p:grpSp>
        <p:nvGrpSpPr>
          <p:cNvPr id="25" name="Group 24">
            <a:extLst>
              <a:ext uri="{FF2B5EF4-FFF2-40B4-BE49-F238E27FC236}">
                <a16:creationId xmlns:a16="http://schemas.microsoft.com/office/drawing/2014/main" id="{9058D063-63F8-E403-56C3-B9255427B2D4}"/>
              </a:ext>
            </a:extLst>
          </p:cNvPr>
          <p:cNvGrpSpPr/>
          <p:nvPr/>
        </p:nvGrpSpPr>
        <p:grpSpPr>
          <a:xfrm>
            <a:off x="1696181" y="3877542"/>
            <a:ext cx="1826087" cy="1677792"/>
            <a:chOff x="2540553" y="3123045"/>
            <a:chExt cx="2061487" cy="1894082"/>
          </a:xfrm>
        </p:grpSpPr>
        <p:sp>
          <p:nvSpPr>
            <p:cNvPr id="26" name="Rectangle: Rounded Corners 25">
              <a:extLst>
                <a:ext uri="{FF2B5EF4-FFF2-40B4-BE49-F238E27FC236}">
                  <a16:creationId xmlns:a16="http://schemas.microsoft.com/office/drawing/2014/main" id="{C3C80962-5AE0-613D-57C8-C02C8E2724E9}"/>
                </a:ext>
              </a:extLst>
            </p:cNvPr>
            <p:cNvSpPr/>
            <p:nvPr/>
          </p:nvSpPr>
          <p:spPr>
            <a:xfrm>
              <a:off x="2680291" y="4578319"/>
              <a:ext cx="1921749" cy="438808"/>
            </a:xfrm>
            <a:prstGeom prst="roundRect">
              <a:avLst>
                <a:gd name="adj" fmla="val 50000"/>
              </a:avLst>
            </a:prstGeom>
            <a:solidFill>
              <a:srgbClr val="F6C09C"/>
            </a:solidFill>
            <a:ln>
              <a:solidFill>
                <a:srgbClr val="EF8D4B"/>
              </a:solidFill>
            </a:ln>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400" b="1">
                  <a:solidFill>
                    <a:schemeClr val="tx2">
                      <a:lumMod val="50000"/>
                    </a:schemeClr>
                  </a:solidFill>
                  <a:latin typeface="TH SarabunPSK" panose="020B0500040200020003" pitchFamily="34" charset="-34"/>
                  <a:cs typeface="TH SarabunPSK" panose="020B0500040200020003" pitchFamily="34" charset="-34"/>
                </a:rPr>
                <a:t>Development of Prototypes</a:t>
              </a:r>
              <a:endParaRPr lang="en-AU" sz="1400" b="1">
                <a:solidFill>
                  <a:schemeClr val="tx2">
                    <a:lumMod val="50000"/>
                  </a:schemeClr>
                </a:solidFill>
                <a:latin typeface="TH SarabunPSK" panose="020B0500040200020003" pitchFamily="34" charset="-34"/>
                <a:cs typeface="TH SarabunPSK" panose="020B0500040200020003" pitchFamily="34" charset="-34"/>
              </a:endParaRPr>
            </a:p>
          </p:txBody>
        </p:sp>
        <p:sp>
          <p:nvSpPr>
            <p:cNvPr id="28" name="TextBox 27">
              <a:extLst>
                <a:ext uri="{FF2B5EF4-FFF2-40B4-BE49-F238E27FC236}">
                  <a16:creationId xmlns:a16="http://schemas.microsoft.com/office/drawing/2014/main" id="{259F948A-B938-FDC8-0B22-8E51D324A19A}"/>
                </a:ext>
              </a:extLst>
            </p:cNvPr>
            <p:cNvSpPr txBox="1"/>
            <p:nvPr/>
          </p:nvSpPr>
          <p:spPr>
            <a:xfrm rot="16200000">
              <a:off x="2180669" y="3482929"/>
              <a:ext cx="1067219" cy="347452"/>
            </a:xfrm>
            <a:prstGeom prst="rect">
              <a:avLst/>
            </a:prstGeom>
            <a:noFill/>
          </p:spPr>
          <p:txBody>
            <a:bodyPr wrap="square" rtlCol="0">
              <a:spAutoFit/>
            </a:bodyPr>
            <a:lstStyle/>
            <a:p>
              <a:r>
                <a:rPr lang="en-US" sz="1400" b="1">
                  <a:solidFill>
                    <a:schemeClr val="tx1">
                      <a:lumMod val="65000"/>
                      <a:lumOff val="35000"/>
                    </a:schemeClr>
                  </a:solidFill>
                  <a:cs typeface="TH SarabunPSK" panose="020B0500040200020003" pitchFamily="34" charset="-34"/>
                </a:rPr>
                <a:t>2021</a:t>
              </a:r>
            </a:p>
          </p:txBody>
        </p:sp>
      </p:grpSp>
      <p:grpSp>
        <p:nvGrpSpPr>
          <p:cNvPr id="29" name="Group 28">
            <a:extLst>
              <a:ext uri="{FF2B5EF4-FFF2-40B4-BE49-F238E27FC236}">
                <a16:creationId xmlns:a16="http://schemas.microsoft.com/office/drawing/2014/main" id="{71E304CD-D391-7E07-3EAE-9F64AD5BCBDA}"/>
              </a:ext>
            </a:extLst>
          </p:cNvPr>
          <p:cNvGrpSpPr/>
          <p:nvPr/>
        </p:nvGrpSpPr>
        <p:grpSpPr>
          <a:xfrm>
            <a:off x="829217" y="2201596"/>
            <a:ext cx="1898031" cy="1702367"/>
            <a:chOff x="908879" y="2035294"/>
            <a:chExt cx="2142718" cy="1921820"/>
          </a:xfrm>
        </p:grpSpPr>
        <p:sp>
          <p:nvSpPr>
            <p:cNvPr id="30" name="Rectangle: Rounded Corners 29">
              <a:extLst>
                <a:ext uri="{FF2B5EF4-FFF2-40B4-BE49-F238E27FC236}">
                  <a16:creationId xmlns:a16="http://schemas.microsoft.com/office/drawing/2014/main" id="{197D4BDC-DEE7-6420-B7AA-7536C4134E7A}"/>
                </a:ext>
              </a:extLst>
            </p:cNvPr>
            <p:cNvSpPr/>
            <p:nvPr/>
          </p:nvSpPr>
          <p:spPr>
            <a:xfrm>
              <a:off x="1013155" y="2035294"/>
              <a:ext cx="2038442" cy="622961"/>
            </a:xfrm>
            <a:prstGeom prst="roundRect">
              <a:avLst>
                <a:gd name="adj" fmla="val 50000"/>
              </a:avLst>
            </a:prstGeom>
            <a:solidFill>
              <a:srgbClr val="FCEBE0"/>
            </a:solidFill>
            <a:ln>
              <a:solidFill>
                <a:srgbClr val="F6C09C"/>
              </a:solid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sz="1400" b="1">
                  <a:solidFill>
                    <a:schemeClr val="tx2">
                      <a:lumMod val="50000"/>
                    </a:schemeClr>
                  </a:solidFill>
                  <a:latin typeface="TH SarabunPSK" panose="020B0500040200020003" pitchFamily="34" charset="-34"/>
                  <a:cs typeface="TH SarabunPSK" panose="020B0500040200020003" pitchFamily="34" charset="-34"/>
                </a:rPr>
                <a:t>Design of the 3 GeV Synchrotron Light Source</a:t>
              </a:r>
              <a:endParaRPr lang="th-TH" sz="1400" b="1">
                <a:solidFill>
                  <a:schemeClr val="tx2">
                    <a:lumMod val="50000"/>
                  </a:schemeClr>
                </a:solidFill>
                <a:latin typeface="TH SarabunPSK" panose="020B0500040200020003" pitchFamily="34" charset="-34"/>
                <a:cs typeface="TH SarabunPSK" panose="020B0500040200020003" pitchFamily="34" charset="-34"/>
              </a:endParaRPr>
            </a:p>
          </p:txBody>
        </p:sp>
        <p:sp>
          <p:nvSpPr>
            <p:cNvPr id="32" name="TextBox 31">
              <a:extLst>
                <a:ext uri="{FF2B5EF4-FFF2-40B4-BE49-F238E27FC236}">
                  <a16:creationId xmlns:a16="http://schemas.microsoft.com/office/drawing/2014/main" id="{31C8C8D0-FBA2-FBBB-D930-569C4390162E}"/>
                </a:ext>
              </a:extLst>
            </p:cNvPr>
            <p:cNvSpPr txBox="1"/>
            <p:nvPr/>
          </p:nvSpPr>
          <p:spPr>
            <a:xfrm rot="16200000">
              <a:off x="604656" y="2889864"/>
              <a:ext cx="955900" cy="347454"/>
            </a:xfrm>
            <a:prstGeom prst="rect">
              <a:avLst/>
            </a:prstGeom>
            <a:noFill/>
            <a:ln>
              <a:noFill/>
            </a:ln>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400" b="1" dirty="0">
                  <a:solidFill>
                    <a:schemeClr val="tx1">
                      <a:lumMod val="65000"/>
                      <a:lumOff val="35000"/>
                    </a:schemeClr>
                  </a:solidFill>
                  <a:cs typeface="TH SarabunPSK" panose="020B0500040200020003" pitchFamily="34" charset="-34"/>
                </a:rPr>
                <a:t>2020</a:t>
              </a:r>
            </a:p>
          </p:txBody>
        </p:sp>
        <p:sp>
          <p:nvSpPr>
            <p:cNvPr id="33" name="Oval 32">
              <a:extLst>
                <a:ext uri="{FF2B5EF4-FFF2-40B4-BE49-F238E27FC236}">
                  <a16:creationId xmlns:a16="http://schemas.microsoft.com/office/drawing/2014/main" id="{3CF00C57-8F18-AEB4-D7C5-AA4A5A9B1A41}"/>
                </a:ext>
              </a:extLst>
            </p:cNvPr>
            <p:cNvSpPr/>
            <p:nvPr/>
          </p:nvSpPr>
          <p:spPr>
            <a:xfrm>
              <a:off x="1092820" y="3774235"/>
              <a:ext cx="188712" cy="182879"/>
            </a:xfrm>
            <a:prstGeom prst="ellipse">
              <a:avLst/>
            </a:prstGeom>
            <a:no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400">
                <a:latin typeface="TH SarabunPSK" panose="020B0500040200020003" pitchFamily="34" charset="-34"/>
                <a:cs typeface="TH SarabunPSK" panose="020B0500040200020003" pitchFamily="34" charset="-34"/>
              </a:endParaRPr>
            </a:p>
          </p:txBody>
        </p:sp>
        <p:sp>
          <p:nvSpPr>
            <p:cNvPr id="34" name="Oval 33">
              <a:extLst>
                <a:ext uri="{FF2B5EF4-FFF2-40B4-BE49-F238E27FC236}">
                  <a16:creationId xmlns:a16="http://schemas.microsoft.com/office/drawing/2014/main" id="{5124EF91-BC8A-EBE9-9D3D-A932DFD13371}"/>
                </a:ext>
              </a:extLst>
            </p:cNvPr>
            <p:cNvSpPr/>
            <p:nvPr/>
          </p:nvSpPr>
          <p:spPr>
            <a:xfrm>
              <a:off x="1144793" y="3822569"/>
              <a:ext cx="84766" cy="86239"/>
            </a:xfrm>
            <a:prstGeom prst="ellipse">
              <a:avLst/>
            </a:prstGeom>
            <a:no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400">
                <a:latin typeface="TH SarabunPSK" panose="020B0500040200020003" pitchFamily="34" charset="-34"/>
                <a:cs typeface="TH SarabunPSK" panose="020B0500040200020003" pitchFamily="34" charset="-34"/>
              </a:endParaRPr>
            </a:p>
          </p:txBody>
        </p:sp>
        <p:cxnSp>
          <p:nvCxnSpPr>
            <p:cNvPr id="35" name="Straight Connector 34">
              <a:extLst>
                <a:ext uri="{FF2B5EF4-FFF2-40B4-BE49-F238E27FC236}">
                  <a16:creationId xmlns:a16="http://schemas.microsoft.com/office/drawing/2014/main" id="{717FB0EE-BE46-9EC6-8D61-2ADD9A60EC77}"/>
                </a:ext>
              </a:extLst>
            </p:cNvPr>
            <p:cNvCxnSpPr>
              <a:cxnSpLocks/>
            </p:cNvCxnSpPr>
            <p:nvPr/>
          </p:nvCxnSpPr>
          <p:spPr>
            <a:xfrm>
              <a:off x="1187176" y="2445510"/>
              <a:ext cx="0" cy="1344337"/>
            </a:xfrm>
            <a:prstGeom prst="line">
              <a:avLst/>
            </a:prstGeom>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cxnSp>
        <p:grpSp>
          <p:nvGrpSpPr>
            <p:cNvPr id="36" name="Group 35">
              <a:extLst>
                <a:ext uri="{FF2B5EF4-FFF2-40B4-BE49-F238E27FC236}">
                  <a16:creationId xmlns:a16="http://schemas.microsoft.com/office/drawing/2014/main" id="{49C8590C-541A-289D-40E2-E0BA97C0E41D}"/>
                </a:ext>
              </a:extLst>
            </p:cNvPr>
            <p:cNvGrpSpPr/>
            <p:nvPr/>
          </p:nvGrpSpPr>
          <p:grpSpPr>
            <a:xfrm>
              <a:off x="1095512" y="2271538"/>
              <a:ext cx="188712" cy="182879"/>
              <a:chOff x="1846207" y="4584693"/>
              <a:chExt cx="274320" cy="274320"/>
            </a:xfrm>
            <a:noFill/>
          </p:grpSpPr>
          <p:sp>
            <p:nvSpPr>
              <p:cNvPr id="37" name="Oval 36">
                <a:extLst>
                  <a:ext uri="{FF2B5EF4-FFF2-40B4-BE49-F238E27FC236}">
                    <a16:creationId xmlns:a16="http://schemas.microsoft.com/office/drawing/2014/main" id="{14602E32-46AB-8DE1-2EF2-910A10B7187A}"/>
                  </a:ext>
                </a:extLst>
              </p:cNvPr>
              <p:cNvSpPr/>
              <p:nvPr/>
            </p:nvSpPr>
            <p:spPr>
              <a:xfrm>
                <a:off x="1846207" y="4584693"/>
                <a:ext cx="274320" cy="274320"/>
              </a:xfrm>
              <a:prstGeom prst="ellipse">
                <a:avLst/>
              </a:prstGeom>
              <a:grp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400">
                  <a:latin typeface="TH SarabunPSK" panose="020B0500040200020003" pitchFamily="34" charset="-34"/>
                  <a:cs typeface="TH SarabunPSK" panose="020B0500040200020003" pitchFamily="34" charset="-34"/>
                </a:endParaRPr>
              </a:p>
            </p:txBody>
          </p:sp>
          <p:sp>
            <p:nvSpPr>
              <p:cNvPr id="38" name="Oval 37">
                <a:extLst>
                  <a:ext uri="{FF2B5EF4-FFF2-40B4-BE49-F238E27FC236}">
                    <a16:creationId xmlns:a16="http://schemas.microsoft.com/office/drawing/2014/main" id="{D2B5E693-6F38-615C-0F75-A48A79B94968}"/>
                  </a:ext>
                </a:extLst>
              </p:cNvPr>
              <p:cNvSpPr/>
              <p:nvPr/>
            </p:nvSpPr>
            <p:spPr>
              <a:xfrm>
                <a:off x="1921757" y="4657197"/>
                <a:ext cx="123219" cy="129359"/>
              </a:xfrm>
              <a:prstGeom prst="ellipse">
                <a:avLst/>
              </a:prstGeom>
              <a:grp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400">
                  <a:latin typeface="TH SarabunPSK" panose="020B0500040200020003" pitchFamily="34" charset="-34"/>
                  <a:cs typeface="TH SarabunPSK" panose="020B0500040200020003" pitchFamily="34" charset="-34"/>
                </a:endParaRPr>
              </a:p>
            </p:txBody>
          </p:sp>
        </p:grpSp>
      </p:grpSp>
      <p:sp>
        <p:nvSpPr>
          <p:cNvPr id="39" name="Rectangle: Rounded Corners 38">
            <a:extLst>
              <a:ext uri="{FF2B5EF4-FFF2-40B4-BE49-F238E27FC236}">
                <a16:creationId xmlns:a16="http://schemas.microsoft.com/office/drawing/2014/main" id="{451228D0-3A6C-13DA-2611-C1E3037E4BF7}"/>
              </a:ext>
            </a:extLst>
          </p:cNvPr>
          <p:cNvSpPr/>
          <p:nvPr/>
        </p:nvSpPr>
        <p:spPr>
          <a:xfrm>
            <a:off x="7980095" y="1627346"/>
            <a:ext cx="1827287" cy="486593"/>
          </a:xfrm>
          <a:prstGeom prst="roundRect">
            <a:avLst>
              <a:gd name="adj" fmla="val 50000"/>
            </a:avLst>
          </a:prstGeom>
          <a:solidFill>
            <a:srgbClr val="EF8D4B"/>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tx2">
                    <a:lumMod val="50000"/>
                  </a:schemeClr>
                </a:solidFill>
                <a:latin typeface="TH SarabunPSK" panose="020B0500040200020003" pitchFamily="34" charset="-34"/>
                <a:cs typeface="TH SarabunPSK" panose="020B0500040200020003" pitchFamily="34" charset="-34"/>
              </a:rPr>
              <a:t>Installation and Commissioning</a:t>
            </a:r>
            <a:endParaRPr lang="en-AU" sz="1400" b="1">
              <a:solidFill>
                <a:schemeClr val="tx2">
                  <a:lumMod val="50000"/>
                </a:schemeClr>
              </a:solidFill>
              <a:latin typeface="TH SarabunPSK" panose="020B0500040200020003" pitchFamily="34" charset="-34"/>
              <a:cs typeface="TH SarabunPSK" panose="020B0500040200020003" pitchFamily="34" charset="-34"/>
            </a:endParaRPr>
          </a:p>
        </p:txBody>
      </p:sp>
      <p:sp>
        <p:nvSpPr>
          <p:cNvPr id="41" name="TextBox 40">
            <a:extLst>
              <a:ext uri="{FF2B5EF4-FFF2-40B4-BE49-F238E27FC236}">
                <a16:creationId xmlns:a16="http://schemas.microsoft.com/office/drawing/2014/main" id="{B3E265A5-C2BE-6A6D-03B5-7151282BAD80}"/>
              </a:ext>
            </a:extLst>
          </p:cNvPr>
          <p:cNvSpPr txBox="1"/>
          <p:nvPr/>
        </p:nvSpPr>
        <p:spPr>
          <a:xfrm rot="16200000">
            <a:off x="7563201" y="2554941"/>
            <a:ext cx="963887" cy="307777"/>
          </a:xfrm>
          <a:prstGeom prst="rect">
            <a:avLst/>
          </a:prstGeom>
          <a:noFill/>
        </p:spPr>
        <p:txBody>
          <a:bodyPr wrap="square" rtlCol="0">
            <a:spAutoFit/>
          </a:bodyPr>
          <a:lstStyle/>
          <a:p>
            <a:r>
              <a:rPr lang="en-US" sz="1400" b="1" dirty="0">
                <a:solidFill>
                  <a:schemeClr val="tx1">
                    <a:lumMod val="65000"/>
                    <a:lumOff val="35000"/>
                  </a:schemeClr>
                </a:solidFill>
                <a:cs typeface="TH SarabunPSK" panose="020B0500040200020003" pitchFamily="34" charset="-34"/>
              </a:rPr>
              <a:t>2029</a:t>
            </a:r>
          </a:p>
        </p:txBody>
      </p:sp>
      <p:sp>
        <p:nvSpPr>
          <p:cNvPr id="42" name="Rectangle: Rounded Corners 41">
            <a:extLst>
              <a:ext uri="{FF2B5EF4-FFF2-40B4-BE49-F238E27FC236}">
                <a16:creationId xmlns:a16="http://schemas.microsoft.com/office/drawing/2014/main" id="{D716D5A2-2C6A-E6DC-2E5F-6295A908C849}"/>
              </a:ext>
            </a:extLst>
          </p:cNvPr>
          <p:cNvSpPr/>
          <p:nvPr/>
        </p:nvSpPr>
        <p:spPr>
          <a:xfrm>
            <a:off x="7144688" y="5587347"/>
            <a:ext cx="1817963" cy="446379"/>
          </a:xfrm>
          <a:prstGeom prst="roundRect">
            <a:avLst>
              <a:gd name="adj" fmla="val 50000"/>
            </a:avLst>
          </a:prstGeom>
          <a:solidFill>
            <a:srgbClr val="EF8D4B"/>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tx2">
                    <a:lumMod val="50000"/>
                  </a:schemeClr>
                </a:solidFill>
                <a:latin typeface="TH SarabunPSK" panose="020B0500040200020003" pitchFamily="34" charset="-34"/>
                <a:cs typeface="TH SarabunPSK" panose="020B0500040200020003" pitchFamily="34" charset="-34"/>
              </a:rPr>
              <a:t>Installation and Commissioning</a:t>
            </a:r>
            <a:endParaRPr lang="en-AU" sz="1400" b="1">
              <a:solidFill>
                <a:schemeClr val="tx2">
                  <a:lumMod val="50000"/>
                </a:schemeClr>
              </a:solidFill>
              <a:latin typeface="TH SarabunPSK" panose="020B0500040200020003" pitchFamily="34" charset="-34"/>
              <a:cs typeface="TH SarabunPSK" panose="020B0500040200020003" pitchFamily="34" charset="-34"/>
            </a:endParaRPr>
          </a:p>
        </p:txBody>
      </p:sp>
      <p:sp>
        <p:nvSpPr>
          <p:cNvPr id="44" name="TextBox 43">
            <a:extLst>
              <a:ext uri="{FF2B5EF4-FFF2-40B4-BE49-F238E27FC236}">
                <a16:creationId xmlns:a16="http://schemas.microsoft.com/office/drawing/2014/main" id="{891272A9-6FEA-D370-A143-98EAB306561A}"/>
              </a:ext>
            </a:extLst>
          </p:cNvPr>
          <p:cNvSpPr txBox="1"/>
          <p:nvPr/>
        </p:nvSpPr>
        <p:spPr>
          <a:xfrm rot="16200000">
            <a:off x="6699777" y="4499518"/>
            <a:ext cx="896526" cy="307777"/>
          </a:xfrm>
          <a:prstGeom prst="rect">
            <a:avLst/>
          </a:prstGeom>
          <a:noFill/>
        </p:spPr>
        <p:txBody>
          <a:bodyPr wrap="square" rtlCol="0">
            <a:spAutoFit/>
          </a:bodyPr>
          <a:lstStyle/>
          <a:p>
            <a:r>
              <a:rPr lang="en-US" sz="1400" b="1" dirty="0">
                <a:solidFill>
                  <a:schemeClr val="tx1">
                    <a:lumMod val="65000"/>
                    <a:lumOff val="35000"/>
                  </a:schemeClr>
                </a:solidFill>
                <a:cs typeface="TH SarabunPSK" panose="020B0500040200020003" pitchFamily="34" charset="-34"/>
              </a:rPr>
              <a:t>2028</a:t>
            </a:r>
          </a:p>
        </p:txBody>
      </p:sp>
      <p:sp>
        <p:nvSpPr>
          <p:cNvPr id="45" name="Rectangle: Rounded Corners 44">
            <a:extLst>
              <a:ext uri="{FF2B5EF4-FFF2-40B4-BE49-F238E27FC236}">
                <a16:creationId xmlns:a16="http://schemas.microsoft.com/office/drawing/2014/main" id="{EDC0EF0C-49F0-ABD2-EA03-8662B44661B3}"/>
              </a:ext>
            </a:extLst>
          </p:cNvPr>
          <p:cNvSpPr/>
          <p:nvPr/>
        </p:nvSpPr>
        <p:spPr>
          <a:xfrm>
            <a:off x="8916134" y="4837792"/>
            <a:ext cx="1452327" cy="384460"/>
          </a:xfrm>
          <a:prstGeom prst="roundRect">
            <a:avLst>
              <a:gd name="adj" fmla="val 50000"/>
            </a:avLst>
          </a:prstGeom>
          <a:solidFill>
            <a:schemeClr val="accent2">
              <a:lumMod val="75000"/>
            </a:schemeClr>
          </a:solidFill>
          <a:ln>
            <a:solidFill>
              <a:srgbClr val="19270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a:solidFill>
                  <a:schemeClr val="tx2">
                    <a:lumMod val="50000"/>
                  </a:schemeClr>
                </a:solidFill>
                <a:latin typeface="TH SarabunPSK" panose="020B0500040200020003" pitchFamily="34" charset="-34"/>
                <a:cs typeface="TH SarabunPSK" panose="020B0500040200020003" pitchFamily="34" charset="-34"/>
              </a:rPr>
              <a:t>Operational SPS-II</a:t>
            </a:r>
            <a:endParaRPr lang="en-AU" sz="1400" b="1">
              <a:solidFill>
                <a:schemeClr val="tx2">
                  <a:lumMod val="50000"/>
                </a:schemeClr>
              </a:solidFill>
              <a:latin typeface="TH SarabunPSK" panose="020B0500040200020003" pitchFamily="34" charset="-34"/>
              <a:cs typeface="TH SarabunPSK" panose="020B0500040200020003" pitchFamily="34" charset="-34"/>
            </a:endParaRPr>
          </a:p>
        </p:txBody>
      </p:sp>
      <p:sp>
        <p:nvSpPr>
          <p:cNvPr id="46" name="TextBox 45">
            <a:extLst>
              <a:ext uri="{FF2B5EF4-FFF2-40B4-BE49-F238E27FC236}">
                <a16:creationId xmlns:a16="http://schemas.microsoft.com/office/drawing/2014/main" id="{DE9BBBC4-F475-805D-9BCC-81A1B4A78F28}"/>
              </a:ext>
            </a:extLst>
          </p:cNvPr>
          <p:cNvSpPr txBox="1"/>
          <p:nvPr/>
        </p:nvSpPr>
        <p:spPr>
          <a:xfrm>
            <a:off x="9047741" y="3922542"/>
            <a:ext cx="1505359" cy="523220"/>
          </a:xfrm>
          <a:prstGeom prst="rect">
            <a:avLst/>
          </a:prstGeom>
          <a:noFill/>
          <a:ln>
            <a:noFill/>
          </a:ln>
        </p:spPr>
        <p:txBody>
          <a:bodyPr wrap="square" rtlCol="0">
            <a:spAutoFit/>
          </a:bodyPr>
          <a:lstStyle/>
          <a:p>
            <a:r>
              <a:rPr lang="en-US" sz="1400">
                <a:latin typeface="TH SarabunPSK" panose="020B0500040200020003" pitchFamily="34" charset="-34"/>
                <a:cs typeface="TH SarabunPSK" panose="020B0500040200020003" pitchFamily="34" charset="-34"/>
              </a:rPr>
              <a:t>User beam service (phase 1).</a:t>
            </a:r>
            <a:endParaRPr lang="th-TH" sz="1400">
              <a:latin typeface="TH SarabunPSK" panose="020B0500040200020003" pitchFamily="34" charset="-34"/>
              <a:cs typeface="TH SarabunPSK" panose="020B0500040200020003" pitchFamily="34" charset="-34"/>
            </a:endParaRPr>
          </a:p>
        </p:txBody>
      </p:sp>
      <p:sp>
        <p:nvSpPr>
          <p:cNvPr id="47" name="TextBox 46">
            <a:extLst>
              <a:ext uri="{FF2B5EF4-FFF2-40B4-BE49-F238E27FC236}">
                <a16:creationId xmlns:a16="http://schemas.microsoft.com/office/drawing/2014/main" id="{E5351FE3-C22D-14D9-D7B3-7150CFA60BCC}"/>
              </a:ext>
            </a:extLst>
          </p:cNvPr>
          <p:cNvSpPr txBox="1"/>
          <p:nvPr/>
        </p:nvSpPr>
        <p:spPr>
          <a:xfrm rot="16200000">
            <a:off x="8489695" y="4076118"/>
            <a:ext cx="896526" cy="307777"/>
          </a:xfrm>
          <a:prstGeom prst="rect">
            <a:avLst/>
          </a:prstGeom>
          <a:noFill/>
        </p:spPr>
        <p:txBody>
          <a:bodyPr wrap="square" rtlCol="0">
            <a:spAutoFit/>
          </a:bodyPr>
          <a:lstStyle/>
          <a:p>
            <a:r>
              <a:rPr lang="en-US" sz="1400" b="1" dirty="0">
                <a:solidFill>
                  <a:schemeClr val="tx1">
                    <a:lumMod val="65000"/>
                    <a:lumOff val="35000"/>
                  </a:schemeClr>
                </a:solidFill>
                <a:cs typeface="TH SarabunPSK" panose="020B0500040200020003" pitchFamily="34" charset="-34"/>
              </a:rPr>
              <a:t>2030</a:t>
            </a:r>
          </a:p>
        </p:txBody>
      </p:sp>
      <p:grpSp>
        <p:nvGrpSpPr>
          <p:cNvPr id="48" name="Group 47">
            <a:extLst>
              <a:ext uri="{FF2B5EF4-FFF2-40B4-BE49-F238E27FC236}">
                <a16:creationId xmlns:a16="http://schemas.microsoft.com/office/drawing/2014/main" id="{CCC9712F-53D3-B4D9-C90E-64AE034A97C8}"/>
              </a:ext>
            </a:extLst>
          </p:cNvPr>
          <p:cNvGrpSpPr/>
          <p:nvPr/>
        </p:nvGrpSpPr>
        <p:grpSpPr>
          <a:xfrm>
            <a:off x="8952270" y="3747918"/>
            <a:ext cx="169547" cy="1371598"/>
            <a:chOff x="1092820" y="1887998"/>
            <a:chExt cx="191404" cy="1548416"/>
          </a:xfrm>
        </p:grpSpPr>
        <p:sp>
          <p:nvSpPr>
            <p:cNvPr id="49" name="Oval 48">
              <a:extLst>
                <a:ext uri="{FF2B5EF4-FFF2-40B4-BE49-F238E27FC236}">
                  <a16:creationId xmlns:a16="http://schemas.microsoft.com/office/drawing/2014/main" id="{25417531-7E50-0424-33DB-D9C7889F30F0}"/>
                </a:ext>
              </a:extLst>
            </p:cNvPr>
            <p:cNvSpPr/>
            <p:nvPr/>
          </p:nvSpPr>
          <p:spPr>
            <a:xfrm>
              <a:off x="1092820" y="3253535"/>
              <a:ext cx="188712" cy="182879"/>
            </a:xfrm>
            <a:prstGeom prst="ellipse">
              <a:avLst/>
            </a:prstGeom>
            <a:no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50" name="Oval 49">
              <a:extLst>
                <a:ext uri="{FF2B5EF4-FFF2-40B4-BE49-F238E27FC236}">
                  <a16:creationId xmlns:a16="http://schemas.microsoft.com/office/drawing/2014/main" id="{7133FE80-3D9D-4D28-8D70-0ABE77E9BAD4}"/>
                </a:ext>
              </a:extLst>
            </p:cNvPr>
            <p:cNvSpPr/>
            <p:nvPr/>
          </p:nvSpPr>
          <p:spPr>
            <a:xfrm>
              <a:off x="1144793" y="3301869"/>
              <a:ext cx="84766" cy="86239"/>
            </a:xfrm>
            <a:prstGeom prst="ellipse">
              <a:avLst/>
            </a:prstGeom>
            <a:no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cxnSp>
          <p:nvCxnSpPr>
            <p:cNvPr id="51" name="Straight Connector 50">
              <a:extLst>
                <a:ext uri="{FF2B5EF4-FFF2-40B4-BE49-F238E27FC236}">
                  <a16:creationId xmlns:a16="http://schemas.microsoft.com/office/drawing/2014/main" id="{62BCCE65-17C9-BD95-117C-49EEA7221213}"/>
                </a:ext>
              </a:extLst>
            </p:cNvPr>
            <p:cNvCxnSpPr>
              <a:cxnSpLocks/>
              <a:endCxn id="49" idx="0"/>
            </p:cNvCxnSpPr>
            <p:nvPr/>
          </p:nvCxnSpPr>
          <p:spPr>
            <a:xfrm>
              <a:off x="1187176" y="2052486"/>
              <a:ext cx="0" cy="1201049"/>
            </a:xfrm>
            <a:prstGeom prst="line">
              <a:avLst/>
            </a:prstGeom>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cxnSp>
        <p:grpSp>
          <p:nvGrpSpPr>
            <p:cNvPr id="52" name="Group 51">
              <a:extLst>
                <a:ext uri="{FF2B5EF4-FFF2-40B4-BE49-F238E27FC236}">
                  <a16:creationId xmlns:a16="http://schemas.microsoft.com/office/drawing/2014/main" id="{B4760F1E-0FB6-4210-6219-B36652EDD190}"/>
                </a:ext>
              </a:extLst>
            </p:cNvPr>
            <p:cNvGrpSpPr/>
            <p:nvPr/>
          </p:nvGrpSpPr>
          <p:grpSpPr>
            <a:xfrm>
              <a:off x="1095512" y="1887998"/>
              <a:ext cx="188712" cy="182879"/>
              <a:chOff x="1846207" y="4009383"/>
              <a:chExt cx="274320" cy="274320"/>
            </a:xfrm>
            <a:noFill/>
          </p:grpSpPr>
          <p:sp>
            <p:nvSpPr>
              <p:cNvPr id="53" name="Oval 52">
                <a:extLst>
                  <a:ext uri="{FF2B5EF4-FFF2-40B4-BE49-F238E27FC236}">
                    <a16:creationId xmlns:a16="http://schemas.microsoft.com/office/drawing/2014/main" id="{FBE0182C-41BC-3B3E-7180-D75C5D59F139}"/>
                  </a:ext>
                </a:extLst>
              </p:cNvPr>
              <p:cNvSpPr/>
              <p:nvPr/>
            </p:nvSpPr>
            <p:spPr>
              <a:xfrm>
                <a:off x="1846207" y="4009383"/>
                <a:ext cx="274320" cy="274320"/>
              </a:xfrm>
              <a:prstGeom prst="ellipse">
                <a:avLst/>
              </a:prstGeom>
              <a:grp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54" name="Oval 53">
                <a:extLst>
                  <a:ext uri="{FF2B5EF4-FFF2-40B4-BE49-F238E27FC236}">
                    <a16:creationId xmlns:a16="http://schemas.microsoft.com/office/drawing/2014/main" id="{2EE6D262-8C5D-882C-82F8-1FAC970FFC8D}"/>
                  </a:ext>
                </a:extLst>
              </p:cNvPr>
              <p:cNvSpPr/>
              <p:nvPr/>
            </p:nvSpPr>
            <p:spPr>
              <a:xfrm>
                <a:off x="1921757" y="4081886"/>
                <a:ext cx="123220" cy="129359"/>
              </a:xfrm>
              <a:prstGeom prst="ellipse">
                <a:avLst/>
              </a:prstGeom>
              <a:grp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grpSp>
      </p:grpSp>
      <p:grpSp>
        <p:nvGrpSpPr>
          <p:cNvPr id="55" name="Group 54">
            <a:extLst>
              <a:ext uri="{FF2B5EF4-FFF2-40B4-BE49-F238E27FC236}">
                <a16:creationId xmlns:a16="http://schemas.microsoft.com/office/drawing/2014/main" id="{F52B08AB-EB56-FE42-FFC0-62BDCE5E19DC}"/>
              </a:ext>
            </a:extLst>
          </p:cNvPr>
          <p:cNvGrpSpPr/>
          <p:nvPr/>
        </p:nvGrpSpPr>
        <p:grpSpPr>
          <a:xfrm>
            <a:off x="8066043" y="1873759"/>
            <a:ext cx="169547" cy="2035334"/>
            <a:chOff x="1092820" y="1659397"/>
            <a:chExt cx="191404" cy="2297717"/>
          </a:xfrm>
        </p:grpSpPr>
        <p:sp>
          <p:nvSpPr>
            <p:cNvPr id="56" name="Oval 55">
              <a:extLst>
                <a:ext uri="{FF2B5EF4-FFF2-40B4-BE49-F238E27FC236}">
                  <a16:creationId xmlns:a16="http://schemas.microsoft.com/office/drawing/2014/main" id="{7121FF8A-A060-4026-74FE-3CD995D71CB3}"/>
                </a:ext>
              </a:extLst>
            </p:cNvPr>
            <p:cNvSpPr/>
            <p:nvPr/>
          </p:nvSpPr>
          <p:spPr>
            <a:xfrm>
              <a:off x="1092820" y="3774235"/>
              <a:ext cx="188712" cy="182879"/>
            </a:xfrm>
            <a:prstGeom prst="ellipse">
              <a:avLst/>
            </a:prstGeom>
            <a:no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57" name="Oval 56">
              <a:extLst>
                <a:ext uri="{FF2B5EF4-FFF2-40B4-BE49-F238E27FC236}">
                  <a16:creationId xmlns:a16="http://schemas.microsoft.com/office/drawing/2014/main" id="{2CDF473D-7117-2ACC-07A5-F4A452C0FF75}"/>
                </a:ext>
              </a:extLst>
            </p:cNvPr>
            <p:cNvSpPr/>
            <p:nvPr/>
          </p:nvSpPr>
          <p:spPr>
            <a:xfrm>
              <a:off x="1144793" y="3822569"/>
              <a:ext cx="84766" cy="86239"/>
            </a:xfrm>
            <a:prstGeom prst="ellipse">
              <a:avLst/>
            </a:prstGeom>
            <a:no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cxnSp>
          <p:nvCxnSpPr>
            <p:cNvPr id="58" name="Straight Connector 57">
              <a:extLst>
                <a:ext uri="{FF2B5EF4-FFF2-40B4-BE49-F238E27FC236}">
                  <a16:creationId xmlns:a16="http://schemas.microsoft.com/office/drawing/2014/main" id="{FA8409DA-E979-46AE-0BED-93596D18C163}"/>
                </a:ext>
              </a:extLst>
            </p:cNvPr>
            <p:cNvCxnSpPr>
              <a:cxnSpLocks/>
              <a:stCxn id="60" idx="4"/>
            </p:cNvCxnSpPr>
            <p:nvPr/>
          </p:nvCxnSpPr>
          <p:spPr>
            <a:xfrm flipH="1">
              <a:off x="1187176" y="1842276"/>
              <a:ext cx="2692" cy="1954182"/>
            </a:xfrm>
            <a:prstGeom prst="line">
              <a:avLst/>
            </a:prstGeom>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cxnSp>
        <p:grpSp>
          <p:nvGrpSpPr>
            <p:cNvPr id="59" name="Group 58">
              <a:extLst>
                <a:ext uri="{FF2B5EF4-FFF2-40B4-BE49-F238E27FC236}">
                  <a16:creationId xmlns:a16="http://schemas.microsoft.com/office/drawing/2014/main" id="{06279938-ACF3-CA15-BFFB-34D26953802F}"/>
                </a:ext>
              </a:extLst>
            </p:cNvPr>
            <p:cNvGrpSpPr/>
            <p:nvPr/>
          </p:nvGrpSpPr>
          <p:grpSpPr>
            <a:xfrm>
              <a:off x="1095512" y="1659397"/>
              <a:ext cx="188712" cy="182879"/>
              <a:chOff x="1846207" y="3666472"/>
              <a:chExt cx="274320" cy="274320"/>
            </a:xfrm>
            <a:noFill/>
          </p:grpSpPr>
          <p:sp>
            <p:nvSpPr>
              <p:cNvPr id="60" name="Oval 59">
                <a:extLst>
                  <a:ext uri="{FF2B5EF4-FFF2-40B4-BE49-F238E27FC236}">
                    <a16:creationId xmlns:a16="http://schemas.microsoft.com/office/drawing/2014/main" id="{F8BE8EBE-8587-2376-AD0D-A1A94AC54CE1}"/>
                  </a:ext>
                </a:extLst>
              </p:cNvPr>
              <p:cNvSpPr/>
              <p:nvPr/>
            </p:nvSpPr>
            <p:spPr>
              <a:xfrm>
                <a:off x="1846207" y="3666472"/>
                <a:ext cx="274320" cy="274320"/>
              </a:xfrm>
              <a:prstGeom prst="ellipse">
                <a:avLst/>
              </a:prstGeom>
              <a:grp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61" name="Oval 60">
                <a:extLst>
                  <a:ext uri="{FF2B5EF4-FFF2-40B4-BE49-F238E27FC236}">
                    <a16:creationId xmlns:a16="http://schemas.microsoft.com/office/drawing/2014/main" id="{2F6A4486-E325-13C1-A55D-958BBAFFCC4F}"/>
                  </a:ext>
                </a:extLst>
              </p:cNvPr>
              <p:cNvSpPr/>
              <p:nvPr/>
            </p:nvSpPr>
            <p:spPr>
              <a:xfrm>
                <a:off x="1921757" y="3738975"/>
                <a:ext cx="123220" cy="129359"/>
              </a:xfrm>
              <a:prstGeom prst="ellipse">
                <a:avLst/>
              </a:prstGeom>
              <a:grp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grpSp>
      </p:grpSp>
      <p:grpSp>
        <p:nvGrpSpPr>
          <p:cNvPr id="62" name="Group 61">
            <a:extLst>
              <a:ext uri="{FF2B5EF4-FFF2-40B4-BE49-F238E27FC236}">
                <a16:creationId xmlns:a16="http://schemas.microsoft.com/office/drawing/2014/main" id="{A72ECEA2-46EF-7163-2F32-414003805155}"/>
              </a:ext>
            </a:extLst>
          </p:cNvPr>
          <p:cNvGrpSpPr/>
          <p:nvPr/>
        </p:nvGrpSpPr>
        <p:grpSpPr>
          <a:xfrm>
            <a:off x="7174988" y="3742894"/>
            <a:ext cx="169547" cy="2096678"/>
            <a:chOff x="1092820" y="1887998"/>
            <a:chExt cx="191404" cy="2366968"/>
          </a:xfrm>
        </p:grpSpPr>
        <p:sp>
          <p:nvSpPr>
            <p:cNvPr id="63" name="Oval 62">
              <a:extLst>
                <a:ext uri="{FF2B5EF4-FFF2-40B4-BE49-F238E27FC236}">
                  <a16:creationId xmlns:a16="http://schemas.microsoft.com/office/drawing/2014/main" id="{0950256C-1B7E-3163-5321-D1626E5EE5F1}"/>
                </a:ext>
              </a:extLst>
            </p:cNvPr>
            <p:cNvSpPr/>
            <p:nvPr/>
          </p:nvSpPr>
          <p:spPr>
            <a:xfrm>
              <a:off x="1092820" y="4072087"/>
              <a:ext cx="188712" cy="182879"/>
            </a:xfrm>
            <a:prstGeom prst="ellipse">
              <a:avLst/>
            </a:prstGeom>
            <a:no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64" name="Oval 63">
              <a:extLst>
                <a:ext uri="{FF2B5EF4-FFF2-40B4-BE49-F238E27FC236}">
                  <a16:creationId xmlns:a16="http://schemas.microsoft.com/office/drawing/2014/main" id="{AB35A2FB-A064-8117-560D-9E095F566664}"/>
                </a:ext>
              </a:extLst>
            </p:cNvPr>
            <p:cNvSpPr/>
            <p:nvPr/>
          </p:nvSpPr>
          <p:spPr>
            <a:xfrm>
              <a:off x="1144793" y="4120421"/>
              <a:ext cx="84766" cy="86239"/>
            </a:xfrm>
            <a:prstGeom prst="ellipse">
              <a:avLst/>
            </a:prstGeom>
            <a:no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cxnSp>
          <p:nvCxnSpPr>
            <p:cNvPr id="65" name="Straight Connector 64">
              <a:extLst>
                <a:ext uri="{FF2B5EF4-FFF2-40B4-BE49-F238E27FC236}">
                  <a16:creationId xmlns:a16="http://schemas.microsoft.com/office/drawing/2014/main" id="{C4A2CEF4-E65C-62B6-7E4D-6D74C506065D}"/>
                </a:ext>
              </a:extLst>
            </p:cNvPr>
            <p:cNvCxnSpPr>
              <a:cxnSpLocks/>
            </p:cNvCxnSpPr>
            <p:nvPr/>
          </p:nvCxnSpPr>
          <p:spPr>
            <a:xfrm>
              <a:off x="1187176" y="2052486"/>
              <a:ext cx="0" cy="2039240"/>
            </a:xfrm>
            <a:prstGeom prst="line">
              <a:avLst/>
            </a:prstGeom>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cxnSp>
        <p:grpSp>
          <p:nvGrpSpPr>
            <p:cNvPr id="66" name="Group 65">
              <a:extLst>
                <a:ext uri="{FF2B5EF4-FFF2-40B4-BE49-F238E27FC236}">
                  <a16:creationId xmlns:a16="http://schemas.microsoft.com/office/drawing/2014/main" id="{69902A44-00FC-50BB-4EC0-72EAF0E70D1D}"/>
                </a:ext>
              </a:extLst>
            </p:cNvPr>
            <p:cNvGrpSpPr/>
            <p:nvPr/>
          </p:nvGrpSpPr>
          <p:grpSpPr>
            <a:xfrm>
              <a:off x="1095512" y="1887998"/>
              <a:ext cx="188712" cy="182879"/>
              <a:chOff x="1846207" y="4009383"/>
              <a:chExt cx="274320" cy="274320"/>
            </a:xfrm>
            <a:noFill/>
          </p:grpSpPr>
          <p:sp>
            <p:nvSpPr>
              <p:cNvPr id="67" name="Oval 66">
                <a:extLst>
                  <a:ext uri="{FF2B5EF4-FFF2-40B4-BE49-F238E27FC236}">
                    <a16:creationId xmlns:a16="http://schemas.microsoft.com/office/drawing/2014/main" id="{40A5511D-B7E3-2006-3FA4-95209877595D}"/>
                  </a:ext>
                </a:extLst>
              </p:cNvPr>
              <p:cNvSpPr/>
              <p:nvPr/>
            </p:nvSpPr>
            <p:spPr>
              <a:xfrm>
                <a:off x="1846207" y="4009383"/>
                <a:ext cx="274320" cy="274320"/>
              </a:xfrm>
              <a:prstGeom prst="ellipse">
                <a:avLst/>
              </a:prstGeom>
              <a:grp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68" name="Oval 67">
                <a:extLst>
                  <a:ext uri="{FF2B5EF4-FFF2-40B4-BE49-F238E27FC236}">
                    <a16:creationId xmlns:a16="http://schemas.microsoft.com/office/drawing/2014/main" id="{B97F19AF-F5E9-53C3-8B6B-A88283F6316C}"/>
                  </a:ext>
                </a:extLst>
              </p:cNvPr>
              <p:cNvSpPr/>
              <p:nvPr/>
            </p:nvSpPr>
            <p:spPr>
              <a:xfrm>
                <a:off x="1921757" y="4081886"/>
                <a:ext cx="123220" cy="129359"/>
              </a:xfrm>
              <a:prstGeom prst="ellipse">
                <a:avLst/>
              </a:prstGeom>
              <a:grp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grpSp>
      </p:grpSp>
      <p:grpSp>
        <p:nvGrpSpPr>
          <p:cNvPr id="76" name="Group 75">
            <a:extLst>
              <a:ext uri="{FF2B5EF4-FFF2-40B4-BE49-F238E27FC236}">
                <a16:creationId xmlns:a16="http://schemas.microsoft.com/office/drawing/2014/main" id="{C83FDAAF-4A5E-5835-0336-670CCFBCA176}"/>
              </a:ext>
            </a:extLst>
          </p:cNvPr>
          <p:cNvGrpSpPr/>
          <p:nvPr/>
        </p:nvGrpSpPr>
        <p:grpSpPr>
          <a:xfrm>
            <a:off x="1869671" y="3741663"/>
            <a:ext cx="169547" cy="1605393"/>
            <a:chOff x="1092820" y="1887998"/>
            <a:chExt cx="191404" cy="1812350"/>
          </a:xfrm>
        </p:grpSpPr>
        <p:sp>
          <p:nvSpPr>
            <p:cNvPr id="77" name="Oval 76">
              <a:extLst>
                <a:ext uri="{FF2B5EF4-FFF2-40B4-BE49-F238E27FC236}">
                  <a16:creationId xmlns:a16="http://schemas.microsoft.com/office/drawing/2014/main" id="{D7D2C1C7-A4EB-1DF2-4DFF-98977DA09962}"/>
                </a:ext>
              </a:extLst>
            </p:cNvPr>
            <p:cNvSpPr/>
            <p:nvPr/>
          </p:nvSpPr>
          <p:spPr>
            <a:xfrm>
              <a:off x="1092820" y="3517469"/>
              <a:ext cx="188712" cy="182879"/>
            </a:xfrm>
            <a:prstGeom prst="ellipse">
              <a:avLst/>
            </a:prstGeom>
            <a:no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78" name="Oval 77">
              <a:extLst>
                <a:ext uri="{FF2B5EF4-FFF2-40B4-BE49-F238E27FC236}">
                  <a16:creationId xmlns:a16="http://schemas.microsoft.com/office/drawing/2014/main" id="{347F90DF-BCA3-3441-634E-7690B43E31C5}"/>
                </a:ext>
              </a:extLst>
            </p:cNvPr>
            <p:cNvSpPr/>
            <p:nvPr/>
          </p:nvSpPr>
          <p:spPr>
            <a:xfrm>
              <a:off x="1144793" y="3565803"/>
              <a:ext cx="84766" cy="86239"/>
            </a:xfrm>
            <a:prstGeom prst="ellipse">
              <a:avLst/>
            </a:prstGeom>
            <a:no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cxnSp>
          <p:nvCxnSpPr>
            <p:cNvPr id="79" name="Straight Connector 78">
              <a:extLst>
                <a:ext uri="{FF2B5EF4-FFF2-40B4-BE49-F238E27FC236}">
                  <a16:creationId xmlns:a16="http://schemas.microsoft.com/office/drawing/2014/main" id="{B309F084-9B9F-48D7-FBBA-EE03B1230365}"/>
                </a:ext>
              </a:extLst>
            </p:cNvPr>
            <p:cNvCxnSpPr>
              <a:cxnSpLocks/>
            </p:cNvCxnSpPr>
            <p:nvPr/>
          </p:nvCxnSpPr>
          <p:spPr>
            <a:xfrm>
              <a:off x="1187176" y="2052485"/>
              <a:ext cx="0" cy="1463040"/>
            </a:xfrm>
            <a:prstGeom prst="line">
              <a:avLst/>
            </a:prstGeom>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cxnSp>
        <p:grpSp>
          <p:nvGrpSpPr>
            <p:cNvPr id="80" name="Group 79">
              <a:extLst>
                <a:ext uri="{FF2B5EF4-FFF2-40B4-BE49-F238E27FC236}">
                  <a16:creationId xmlns:a16="http://schemas.microsoft.com/office/drawing/2014/main" id="{1B70ACFC-4CC2-9F4A-9D6E-FDBECAFE97B0}"/>
                </a:ext>
              </a:extLst>
            </p:cNvPr>
            <p:cNvGrpSpPr/>
            <p:nvPr/>
          </p:nvGrpSpPr>
          <p:grpSpPr>
            <a:xfrm>
              <a:off x="1095512" y="1887998"/>
              <a:ext cx="188712" cy="182879"/>
              <a:chOff x="1846207" y="4009383"/>
              <a:chExt cx="274320" cy="274320"/>
            </a:xfrm>
            <a:noFill/>
          </p:grpSpPr>
          <p:sp>
            <p:nvSpPr>
              <p:cNvPr id="81" name="Oval 80">
                <a:extLst>
                  <a:ext uri="{FF2B5EF4-FFF2-40B4-BE49-F238E27FC236}">
                    <a16:creationId xmlns:a16="http://schemas.microsoft.com/office/drawing/2014/main" id="{6ABCCCC6-630D-96F6-EF5A-55FA71226705}"/>
                  </a:ext>
                </a:extLst>
              </p:cNvPr>
              <p:cNvSpPr/>
              <p:nvPr/>
            </p:nvSpPr>
            <p:spPr>
              <a:xfrm>
                <a:off x="1846207" y="4009383"/>
                <a:ext cx="274320" cy="274320"/>
              </a:xfrm>
              <a:prstGeom prst="ellipse">
                <a:avLst/>
              </a:prstGeom>
              <a:grp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82" name="Oval 81">
                <a:extLst>
                  <a:ext uri="{FF2B5EF4-FFF2-40B4-BE49-F238E27FC236}">
                    <a16:creationId xmlns:a16="http://schemas.microsoft.com/office/drawing/2014/main" id="{E371D689-DDE0-178F-920F-D722DABCC15E}"/>
                  </a:ext>
                </a:extLst>
              </p:cNvPr>
              <p:cNvSpPr/>
              <p:nvPr/>
            </p:nvSpPr>
            <p:spPr>
              <a:xfrm>
                <a:off x="1921757" y="4081886"/>
                <a:ext cx="123220" cy="129359"/>
              </a:xfrm>
              <a:prstGeom prst="ellipse">
                <a:avLst/>
              </a:prstGeom>
              <a:grp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grpSp>
      </p:grpSp>
      <p:grpSp>
        <p:nvGrpSpPr>
          <p:cNvPr id="83" name="Group 82">
            <a:extLst>
              <a:ext uri="{FF2B5EF4-FFF2-40B4-BE49-F238E27FC236}">
                <a16:creationId xmlns:a16="http://schemas.microsoft.com/office/drawing/2014/main" id="{BB501EB6-1280-F6C5-1BC9-A4E3A3D2B77D}"/>
              </a:ext>
            </a:extLst>
          </p:cNvPr>
          <p:cNvGrpSpPr/>
          <p:nvPr/>
        </p:nvGrpSpPr>
        <p:grpSpPr>
          <a:xfrm>
            <a:off x="2754409" y="2136270"/>
            <a:ext cx="172114" cy="1769675"/>
            <a:chOff x="1089922" y="1887998"/>
            <a:chExt cx="194302" cy="1997810"/>
          </a:xfrm>
        </p:grpSpPr>
        <p:sp>
          <p:nvSpPr>
            <p:cNvPr id="84" name="Oval 83">
              <a:extLst>
                <a:ext uri="{FF2B5EF4-FFF2-40B4-BE49-F238E27FC236}">
                  <a16:creationId xmlns:a16="http://schemas.microsoft.com/office/drawing/2014/main" id="{6165A11F-2506-4856-B74B-1E42AF17D1FA}"/>
                </a:ext>
              </a:extLst>
            </p:cNvPr>
            <p:cNvSpPr/>
            <p:nvPr/>
          </p:nvSpPr>
          <p:spPr>
            <a:xfrm>
              <a:off x="1089922" y="3702929"/>
              <a:ext cx="188712" cy="182879"/>
            </a:xfrm>
            <a:prstGeom prst="ellipse">
              <a:avLst/>
            </a:prstGeom>
            <a:no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85" name="Oval 84">
              <a:extLst>
                <a:ext uri="{FF2B5EF4-FFF2-40B4-BE49-F238E27FC236}">
                  <a16:creationId xmlns:a16="http://schemas.microsoft.com/office/drawing/2014/main" id="{97CBD4AD-69CF-6696-8B4B-3BC3D5971442}"/>
                </a:ext>
              </a:extLst>
            </p:cNvPr>
            <p:cNvSpPr/>
            <p:nvPr/>
          </p:nvSpPr>
          <p:spPr>
            <a:xfrm>
              <a:off x="1141895" y="3751263"/>
              <a:ext cx="84766" cy="86239"/>
            </a:xfrm>
            <a:prstGeom prst="ellipse">
              <a:avLst/>
            </a:prstGeom>
            <a:no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cxnSp>
          <p:nvCxnSpPr>
            <p:cNvPr id="86" name="Straight Connector 85">
              <a:extLst>
                <a:ext uri="{FF2B5EF4-FFF2-40B4-BE49-F238E27FC236}">
                  <a16:creationId xmlns:a16="http://schemas.microsoft.com/office/drawing/2014/main" id="{925A23DD-36B6-6617-3AD8-CBEB67423F4A}"/>
                </a:ext>
              </a:extLst>
            </p:cNvPr>
            <p:cNvCxnSpPr>
              <a:cxnSpLocks/>
              <a:endCxn id="84" idx="0"/>
            </p:cNvCxnSpPr>
            <p:nvPr/>
          </p:nvCxnSpPr>
          <p:spPr>
            <a:xfrm flipH="1">
              <a:off x="1184278" y="2052485"/>
              <a:ext cx="2898" cy="1650444"/>
            </a:xfrm>
            <a:prstGeom prst="line">
              <a:avLst/>
            </a:prstGeom>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cxnSp>
        <p:grpSp>
          <p:nvGrpSpPr>
            <p:cNvPr id="87" name="Group 86">
              <a:extLst>
                <a:ext uri="{FF2B5EF4-FFF2-40B4-BE49-F238E27FC236}">
                  <a16:creationId xmlns:a16="http://schemas.microsoft.com/office/drawing/2014/main" id="{65952218-E48C-A293-0786-D3E4C333BBAA}"/>
                </a:ext>
              </a:extLst>
            </p:cNvPr>
            <p:cNvGrpSpPr/>
            <p:nvPr/>
          </p:nvGrpSpPr>
          <p:grpSpPr>
            <a:xfrm>
              <a:off x="1095512" y="1887998"/>
              <a:ext cx="188712" cy="182879"/>
              <a:chOff x="1846207" y="4009383"/>
              <a:chExt cx="274320" cy="274320"/>
            </a:xfrm>
            <a:noFill/>
          </p:grpSpPr>
          <p:sp>
            <p:nvSpPr>
              <p:cNvPr id="88" name="Oval 87">
                <a:extLst>
                  <a:ext uri="{FF2B5EF4-FFF2-40B4-BE49-F238E27FC236}">
                    <a16:creationId xmlns:a16="http://schemas.microsoft.com/office/drawing/2014/main" id="{CCCA7C4C-56B9-472C-2F27-32FFD26BFF74}"/>
                  </a:ext>
                </a:extLst>
              </p:cNvPr>
              <p:cNvSpPr/>
              <p:nvPr/>
            </p:nvSpPr>
            <p:spPr>
              <a:xfrm>
                <a:off x="1846207" y="4009383"/>
                <a:ext cx="274320" cy="274320"/>
              </a:xfrm>
              <a:prstGeom prst="ellipse">
                <a:avLst/>
              </a:prstGeom>
              <a:grp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89" name="Oval 88">
                <a:extLst>
                  <a:ext uri="{FF2B5EF4-FFF2-40B4-BE49-F238E27FC236}">
                    <a16:creationId xmlns:a16="http://schemas.microsoft.com/office/drawing/2014/main" id="{6AF9FC83-0F72-F8EB-E704-EE97703E8D5F}"/>
                  </a:ext>
                </a:extLst>
              </p:cNvPr>
              <p:cNvSpPr/>
              <p:nvPr/>
            </p:nvSpPr>
            <p:spPr>
              <a:xfrm>
                <a:off x="1921757" y="4081886"/>
                <a:ext cx="123220" cy="129359"/>
              </a:xfrm>
              <a:prstGeom prst="ellipse">
                <a:avLst/>
              </a:prstGeom>
              <a:grp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grpSp>
      </p:grpSp>
      <p:grpSp>
        <p:nvGrpSpPr>
          <p:cNvPr id="90" name="Group 89">
            <a:extLst>
              <a:ext uri="{FF2B5EF4-FFF2-40B4-BE49-F238E27FC236}">
                <a16:creationId xmlns:a16="http://schemas.microsoft.com/office/drawing/2014/main" id="{1283A5A2-90F5-FC84-A7D9-DDDE3FBA9CE8}"/>
              </a:ext>
            </a:extLst>
          </p:cNvPr>
          <p:cNvGrpSpPr/>
          <p:nvPr/>
        </p:nvGrpSpPr>
        <p:grpSpPr>
          <a:xfrm>
            <a:off x="3624011" y="3746964"/>
            <a:ext cx="185186" cy="1884709"/>
            <a:chOff x="1092820" y="1887998"/>
            <a:chExt cx="191404" cy="1947991"/>
          </a:xfrm>
        </p:grpSpPr>
        <p:sp>
          <p:nvSpPr>
            <p:cNvPr id="91" name="Oval 90">
              <a:extLst>
                <a:ext uri="{FF2B5EF4-FFF2-40B4-BE49-F238E27FC236}">
                  <a16:creationId xmlns:a16="http://schemas.microsoft.com/office/drawing/2014/main" id="{739DA8C5-29FC-91D3-5656-11FB235BFC19}"/>
                </a:ext>
              </a:extLst>
            </p:cNvPr>
            <p:cNvSpPr/>
            <p:nvPr/>
          </p:nvSpPr>
          <p:spPr>
            <a:xfrm>
              <a:off x="1092820" y="3653110"/>
              <a:ext cx="188712" cy="182879"/>
            </a:xfrm>
            <a:prstGeom prst="ellipse">
              <a:avLst/>
            </a:prstGeom>
            <a:no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92" name="Oval 91">
              <a:extLst>
                <a:ext uri="{FF2B5EF4-FFF2-40B4-BE49-F238E27FC236}">
                  <a16:creationId xmlns:a16="http://schemas.microsoft.com/office/drawing/2014/main" id="{48BCAB3E-42F4-09C1-C9FE-B33D1C1893BB}"/>
                </a:ext>
              </a:extLst>
            </p:cNvPr>
            <p:cNvSpPr/>
            <p:nvPr/>
          </p:nvSpPr>
          <p:spPr>
            <a:xfrm>
              <a:off x="1144793" y="3701444"/>
              <a:ext cx="84766" cy="86239"/>
            </a:xfrm>
            <a:prstGeom prst="ellipse">
              <a:avLst/>
            </a:prstGeom>
            <a:no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cxnSp>
          <p:nvCxnSpPr>
            <p:cNvPr id="93" name="Straight Connector 92">
              <a:extLst>
                <a:ext uri="{FF2B5EF4-FFF2-40B4-BE49-F238E27FC236}">
                  <a16:creationId xmlns:a16="http://schemas.microsoft.com/office/drawing/2014/main" id="{2AED1FCD-AA59-76BA-7FB6-D220C7EBDAAB}"/>
                </a:ext>
              </a:extLst>
            </p:cNvPr>
            <p:cNvCxnSpPr>
              <a:cxnSpLocks/>
              <a:endCxn id="91" idx="0"/>
            </p:cNvCxnSpPr>
            <p:nvPr/>
          </p:nvCxnSpPr>
          <p:spPr>
            <a:xfrm>
              <a:off x="1187176" y="2052485"/>
              <a:ext cx="0" cy="1600625"/>
            </a:xfrm>
            <a:prstGeom prst="line">
              <a:avLst/>
            </a:prstGeom>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cxnSp>
        <p:grpSp>
          <p:nvGrpSpPr>
            <p:cNvPr id="94" name="Group 93">
              <a:extLst>
                <a:ext uri="{FF2B5EF4-FFF2-40B4-BE49-F238E27FC236}">
                  <a16:creationId xmlns:a16="http://schemas.microsoft.com/office/drawing/2014/main" id="{42BDB164-3881-2A3C-7EFD-AA20DA546EDE}"/>
                </a:ext>
              </a:extLst>
            </p:cNvPr>
            <p:cNvGrpSpPr/>
            <p:nvPr/>
          </p:nvGrpSpPr>
          <p:grpSpPr>
            <a:xfrm>
              <a:off x="1095512" y="1887998"/>
              <a:ext cx="188712" cy="182879"/>
              <a:chOff x="1846207" y="4009383"/>
              <a:chExt cx="274320" cy="274320"/>
            </a:xfrm>
            <a:noFill/>
          </p:grpSpPr>
          <p:sp>
            <p:nvSpPr>
              <p:cNvPr id="95" name="Oval 94">
                <a:extLst>
                  <a:ext uri="{FF2B5EF4-FFF2-40B4-BE49-F238E27FC236}">
                    <a16:creationId xmlns:a16="http://schemas.microsoft.com/office/drawing/2014/main" id="{2942E63E-C4C8-8FDF-3016-C6CE0979276B}"/>
                  </a:ext>
                </a:extLst>
              </p:cNvPr>
              <p:cNvSpPr/>
              <p:nvPr/>
            </p:nvSpPr>
            <p:spPr>
              <a:xfrm>
                <a:off x="1846207" y="4009383"/>
                <a:ext cx="274320" cy="274320"/>
              </a:xfrm>
              <a:prstGeom prst="ellipse">
                <a:avLst/>
              </a:prstGeom>
              <a:grp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96" name="Oval 95">
                <a:extLst>
                  <a:ext uri="{FF2B5EF4-FFF2-40B4-BE49-F238E27FC236}">
                    <a16:creationId xmlns:a16="http://schemas.microsoft.com/office/drawing/2014/main" id="{79AA432A-2027-C716-7445-9A60E9DFD749}"/>
                  </a:ext>
                </a:extLst>
              </p:cNvPr>
              <p:cNvSpPr/>
              <p:nvPr/>
            </p:nvSpPr>
            <p:spPr>
              <a:xfrm>
                <a:off x="1921757" y="4081886"/>
                <a:ext cx="123220" cy="129359"/>
              </a:xfrm>
              <a:prstGeom prst="ellipse">
                <a:avLst/>
              </a:prstGeom>
              <a:grp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grpSp>
      </p:grpSp>
      <p:grpSp>
        <p:nvGrpSpPr>
          <p:cNvPr id="97" name="Group 96">
            <a:extLst>
              <a:ext uri="{FF2B5EF4-FFF2-40B4-BE49-F238E27FC236}">
                <a16:creationId xmlns:a16="http://schemas.microsoft.com/office/drawing/2014/main" id="{462DEC92-C871-F37C-0DFE-117844890F4A}"/>
              </a:ext>
            </a:extLst>
          </p:cNvPr>
          <p:cNvGrpSpPr/>
          <p:nvPr/>
        </p:nvGrpSpPr>
        <p:grpSpPr>
          <a:xfrm>
            <a:off x="4525216" y="1439368"/>
            <a:ext cx="172114" cy="2470582"/>
            <a:chOff x="1089922" y="1096734"/>
            <a:chExt cx="194302" cy="2789074"/>
          </a:xfrm>
        </p:grpSpPr>
        <p:sp>
          <p:nvSpPr>
            <p:cNvPr id="98" name="Oval 97">
              <a:extLst>
                <a:ext uri="{FF2B5EF4-FFF2-40B4-BE49-F238E27FC236}">
                  <a16:creationId xmlns:a16="http://schemas.microsoft.com/office/drawing/2014/main" id="{A58C24C5-32B2-B0B9-2268-F7DFD78EFCF6}"/>
                </a:ext>
              </a:extLst>
            </p:cNvPr>
            <p:cNvSpPr/>
            <p:nvPr/>
          </p:nvSpPr>
          <p:spPr>
            <a:xfrm>
              <a:off x="1089922" y="3702929"/>
              <a:ext cx="188712" cy="182879"/>
            </a:xfrm>
            <a:prstGeom prst="ellipse">
              <a:avLst/>
            </a:prstGeom>
            <a:no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99" name="Oval 98">
              <a:extLst>
                <a:ext uri="{FF2B5EF4-FFF2-40B4-BE49-F238E27FC236}">
                  <a16:creationId xmlns:a16="http://schemas.microsoft.com/office/drawing/2014/main" id="{7CD892C0-7A99-D1D5-8CE7-7ED714FD7530}"/>
                </a:ext>
              </a:extLst>
            </p:cNvPr>
            <p:cNvSpPr/>
            <p:nvPr/>
          </p:nvSpPr>
          <p:spPr>
            <a:xfrm>
              <a:off x="1141895" y="3751263"/>
              <a:ext cx="84766" cy="86239"/>
            </a:xfrm>
            <a:prstGeom prst="ellipse">
              <a:avLst/>
            </a:prstGeom>
            <a:no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cxnSp>
          <p:nvCxnSpPr>
            <p:cNvPr id="100" name="Straight Connector 99">
              <a:extLst>
                <a:ext uri="{FF2B5EF4-FFF2-40B4-BE49-F238E27FC236}">
                  <a16:creationId xmlns:a16="http://schemas.microsoft.com/office/drawing/2014/main" id="{B251B872-F800-C03B-FD31-D816C6BC1B66}"/>
                </a:ext>
              </a:extLst>
            </p:cNvPr>
            <p:cNvCxnSpPr>
              <a:cxnSpLocks/>
              <a:stCxn id="102" idx="4"/>
              <a:endCxn id="98" idx="0"/>
            </p:cNvCxnSpPr>
            <p:nvPr/>
          </p:nvCxnSpPr>
          <p:spPr>
            <a:xfrm flipH="1">
              <a:off x="1184278" y="1279613"/>
              <a:ext cx="5590" cy="2423316"/>
            </a:xfrm>
            <a:prstGeom prst="line">
              <a:avLst/>
            </a:prstGeom>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cxnSp>
        <p:grpSp>
          <p:nvGrpSpPr>
            <p:cNvPr id="101" name="Group 100">
              <a:extLst>
                <a:ext uri="{FF2B5EF4-FFF2-40B4-BE49-F238E27FC236}">
                  <a16:creationId xmlns:a16="http://schemas.microsoft.com/office/drawing/2014/main" id="{13CC2E9F-A61D-C3FA-6A4B-33124185B09C}"/>
                </a:ext>
              </a:extLst>
            </p:cNvPr>
            <p:cNvGrpSpPr/>
            <p:nvPr/>
          </p:nvGrpSpPr>
          <p:grpSpPr>
            <a:xfrm>
              <a:off x="1095512" y="1096734"/>
              <a:ext cx="188712" cy="182879"/>
              <a:chOff x="1846207" y="2822455"/>
              <a:chExt cx="274320" cy="274320"/>
            </a:xfrm>
            <a:noFill/>
          </p:grpSpPr>
          <p:sp>
            <p:nvSpPr>
              <p:cNvPr id="102" name="Oval 101">
                <a:extLst>
                  <a:ext uri="{FF2B5EF4-FFF2-40B4-BE49-F238E27FC236}">
                    <a16:creationId xmlns:a16="http://schemas.microsoft.com/office/drawing/2014/main" id="{F27962B2-EC9F-FB92-B092-38760E4BA3C1}"/>
                  </a:ext>
                </a:extLst>
              </p:cNvPr>
              <p:cNvSpPr/>
              <p:nvPr/>
            </p:nvSpPr>
            <p:spPr>
              <a:xfrm>
                <a:off x="1846207" y="2822455"/>
                <a:ext cx="274320" cy="274320"/>
              </a:xfrm>
              <a:prstGeom prst="ellipse">
                <a:avLst/>
              </a:prstGeom>
              <a:grpFill/>
              <a:ln w="28575">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sp>
            <p:nvSpPr>
              <p:cNvPr id="103" name="Oval 102">
                <a:extLst>
                  <a:ext uri="{FF2B5EF4-FFF2-40B4-BE49-F238E27FC236}">
                    <a16:creationId xmlns:a16="http://schemas.microsoft.com/office/drawing/2014/main" id="{544DCE73-C3CA-9281-B581-16107986F8A6}"/>
                  </a:ext>
                </a:extLst>
              </p:cNvPr>
              <p:cNvSpPr/>
              <p:nvPr/>
            </p:nvSpPr>
            <p:spPr>
              <a:xfrm>
                <a:off x="1921757" y="2894958"/>
                <a:ext cx="123220" cy="129359"/>
              </a:xfrm>
              <a:prstGeom prst="ellipse">
                <a:avLst/>
              </a:prstGeom>
              <a:grpFill/>
              <a:ln w="12700">
                <a:solidFill>
                  <a:schemeClr val="accent4">
                    <a:lumMod val="40000"/>
                    <a:lumOff val="60000"/>
                  </a:schemeClr>
                </a:solidFill>
              </a:ln>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sz="1240">
                  <a:latin typeface="TH SarabunPSK" panose="020B0500040200020003" pitchFamily="34" charset="-34"/>
                  <a:cs typeface="TH SarabunPSK" panose="020B0500040200020003" pitchFamily="34" charset="-34"/>
                </a:endParaRPr>
              </a:p>
            </p:txBody>
          </p:sp>
        </p:grpSp>
      </p:grpSp>
      <p:sp>
        <p:nvSpPr>
          <p:cNvPr id="111" name="Callout: Double Bent Line with No Border 110">
            <a:extLst>
              <a:ext uri="{FF2B5EF4-FFF2-40B4-BE49-F238E27FC236}">
                <a16:creationId xmlns:a16="http://schemas.microsoft.com/office/drawing/2014/main" id="{675E547C-046F-E873-65C8-05A988DB04F7}"/>
              </a:ext>
            </a:extLst>
          </p:cNvPr>
          <p:cNvSpPr/>
          <p:nvPr/>
        </p:nvSpPr>
        <p:spPr>
          <a:xfrm>
            <a:off x="7411495" y="3235104"/>
            <a:ext cx="1309096" cy="441346"/>
          </a:xfrm>
          <a:prstGeom prst="callout3">
            <a:avLst>
              <a:gd name="adj1" fmla="val 18750"/>
              <a:gd name="adj2" fmla="val -5160"/>
              <a:gd name="adj3" fmla="val 19580"/>
              <a:gd name="adj4" fmla="val -14340"/>
              <a:gd name="adj5" fmla="val 42819"/>
              <a:gd name="adj6" fmla="val -17559"/>
              <a:gd name="adj7" fmla="val 131972"/>
              <a:gd name="adj8" fmla="val -17576"/>
            </a:avLst>
          </a:prstGeom>
          <a:solidFill>
            <a:schemeClr val="accent2">
              <a:lumMod val="40000"/>
              <a:lumOff val="60000"/>
            </a:schemeClr>
          </a:solidFill>
          <a:ln>
            <a:solidFill>
              <a:schemeClr val="accent2">
                <a:lumMod val="7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40" dirty="0">
                <a:solidFill>
                  <a:srgbClr val="C00000"/>
                </a:solidFill>
                <a:latin typeface="TH SarabunPSK" panose="020B0500040200020003" pitchFamily="34" charset="-34"/>
                <a:cs typeface="TH SarabunPSK" panose="020B0500040200020003" pitchFamily="34" charset="-34"/>
              </a:rPr>
              <a:t>Completion of SPS-II buildings</a:t>
            </a:r>
          </a:p>
        </p:txBody>
      </p:sp>
      <p:sp>
        <p:nvSpPr>
          <p:cNvPr id="3" name="Slide Number Placeholder 2">
            <a:extLst>
              <a:ext uri="{FF2B5EF4-FFF2-40B4-BE49-F238E27FC236}">
                <a16:creationId xmlns:a16="http://schemas.microsoft.com/office/drawing/2014/main" id="{C0244AB9-F267-56B2-CCBE-3DE6CC0B57DC}"/>
              </a:ext>
            </a:extLst>
          </p:cNvPr>
          <p:cNvSpPr>
            <a:spLocks noGrp="1"/>
          </p:cNvSpPr>
          <p:nvPr>
            <p:ph type="sldNum" sz="quarter" idx="12"/>
          </p:nvPr>
        </p:nvSpPr>
        <p:spPr/>
        <p:txBody>
          <a:bodyPr/>
          <a:lstStyle/>
          <a:p>
            <a:fld id="{31F5E970-DE9E-4D2F-89D2-A262AB905C83}" type="slidenum">
              <a:rPr lang="en-AU" smtClean="0"/>
              <a:pPr/>
              <a:t>17</a:t>
            </a:fld>
            <a:endParaRPr lang="en-AU"/>
          </a:p>
        </p:txBody>
      </p:sp>
    </p:spTree>
    <p:extLst>
      <p:ext uri="{BB962C8B-B14F-4D97-AF65-F5344CB8AC3E}">
        <p14:creationId xmlns:p14="http://schemas.microsoft.com/office/powerpoint/2010/main" val="6469415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2F269-DFAE-2600-C401-188C663B0DF1}"/>
              </a:ext>
            </a:extLst>
          </p:cNvPr>
          <p:cNvSpPr>
            <a:spLocks noGrp="1"/>
          </p:cNvSpPr>
          <p:nvPr>
            <p:ph type="title"/>
          </p:nvPr>
        </p:nvSpPr>
        <p:spPr/>
        <p:txBody>
          <a:bodyPr/>
          <a:lstStyle/>
          <a:p>
            <a:r>
              <a:rPr lang="en-US" dirty="0">
                <a:solidFill>
                  <a:schemeClr val="tx1"/>
                </a:solidFill>
                <a:latin typeface="+mn-lt"/>
              </a:rPr>
              <a:t>Buildings and Facilities</a:t>
            </a:r>
            <a:endParaRPr lang="th-TH" dirty="0">
              <a:solidFill>
                <a:schemeClr val="tx1"/>
              </a:solidFill>
              <a:latin typeface="+mn-lt"/>
            </a:endParaRPr>
          </a:p>
        </p:txBody>
      </p:sp>
      <p:pic>
        <p:nvPicPr>
          <p:cNvPr id="6" name="Picture 5">
            <a:extLst>
              <a:ext uri="{FF2B5EF4-FFF2-40B4-BE49-F238E27FC236}">
                <a16:creationId xmlns:a16="http://schemas.microsoft.com/office/drawing/2014/main" id="{80DA1AD2-45E2-5714-38E8-9E5445D95471}"/>
              </a:ext>
            </a:extLst>
          </p:cNvPr>
          <p:cNvPicPr>
            <a:picLocks noChangeAspect="1"/>
          </p:cNvPicPr>
          <p:nvPr/>
        </p:nvPicPr>
        <p:blipFill>
          <a:blip r:embed="rId2"/>
          <a:stretch>
            <a:fillRect/>
          </a:stretch>
        </p:blipFill>
        <p:spPr>
          <a:xfrm>
            <a:off x="506176" y="986216"/>
            <a:ext cx="10274421" cy="5555262"/>
          </a:xfrm>
          <a:prstGeom prst="rect">
            <a:avLst/>
          </a:prstGeom>
        </p:spPr>
      </p:pic>
      <p:sp>
        <p:nvSpPr>
          <p:cNvPr id="3" name="Slide Number Placeholder 2">
            <a:extLst>
              <a:ext uri="{FF2B5EF4-FFF2-40B4-BE49-F238E27FC236}">
                <a16:creationId xmlns:a16="http://schemas.microsoft.com/office/drawing/2014/main" id="{96670B65-F141-37E8-3273-1174A5F241C1}"/>
              </a:ext>
            </a:extLst>
          </p:cNvPr>
          <p:cNvSpPr>
            <a:spLocks noGrp="1"/>
          </p:cNvSpPr>
          <p:nvPr>
            <p:ph type="sldNum" sz="quarter" idx="12"/>
          </p:nvPr>
        </p:nvSpPr>
        <p:spPr/>
        <p:txBody>
          <a:bodyPr/>
          <a:lstStyle/>
          <a:p>
            <a:fld id="{31F5E970-DE9E-4D2F-89D2-A262AB905C83}" type="slidenum">
              <a:rPr lang="en-AU" smtClean="0"/>
              <a:pPr/>
              <a:t>18</a:t>
            </a:fld>
            <a:endParaRPr lang="en-AU"/>
          </a:p>
        </p:txBody>
      </p:sp>
    </p:spTree>
    <p:extLst>
      <p:ext uri="{BB962C8B-B14F-4D97-AF65-F5344CB8AC3E}">
        <p14:creationId xmlns:p14="http://schemas.microsoft.com/office/powerpoint/2010/main" val="2103599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7D6CE8-BC33-9AD9-7C98-A29AAE0D1DA5}"/>
              </a:ext>
            </a:extLst>
          </p:cNvPr>
          <p:cNvSpPr>
            <a:spLocks noGrp="1"/>
          </p:cNvSpPr>
          <p:nvPr>
            <p:ph type="title"/>
          </p:nvPr>
        </p:nvSpPr>
        <p:spPr/>
        <p:txBody>
          <a:bodyPr/>
          <a:lstStyle/>
          <a:p>
            <a:r>
              <a:rPr lang="en-US" dirty="0">
                <a:latin typeface="+mn-lt"/>
              </a:rPr>
              <a:t>The budget tolerance</a:t>
            </a:r>
          </a:p>
        </p:txBody>
      </p:sp>
      <p:sp>
        <p:nvSpPr>
          <p:cNvPr id="4" name="Slide Number Placeholder 3">
            <a:extLst>
              <a:ext uri="{FF2B5EF4-FFF2-40B4-BE49-F238E27FC236}">
                <a16:creationId xmlns:a16="http://schemas.microsoft.com/office/drawing/2014/main" id="{14489F15-B926-1608-420A-6755F787F0B1}"/>
              </a:ext>
            </a:extLst>
          </p:cNvPr>
          <p:cNvSpPr>
            <a:spLocks noGrp="1"/>
          </p:cNvSpPr>
          <p:nvPr>
            <p:ph type="sldNum" sz="quarter" idx="12"/>
          </p:nvPr>
        </p:nvSpPr>
        <p:spPr/>
        <p:txBody>
          <a:bodyPr/>
          <a:lstStyle/>
          <a:p>
            <a:fld id="{31F5E970-DE9E-4D2F-89D2-A262AB905C83}" type="slidenum">
              <a:rPr lang="en-AU" smtClean="0"/>
              <a:pPr/>
              <a:t>19</a:t>
            </a:fld>
            <a:endParaRPr lang="en-AU"/>
          </a:p>
        </p:txBody>
      </p:sp>
      <p:sp>
        <p:nvSpPr>
          <p:cNvPr id="7" name="Content Placeholder 6">
            <a:extLst>
              <a:ext uri="{FF2B5EF4-FFF2-40B4-BE49-F238E27FC236}">
                <a16:creationId xmlns:a16="http://schemas.microsoft.com/office/drawing/2014/main" id="{1CD6D3FA-F3CE-7FDB-EC40-2E3A70096FBD}"/>
              </a:ext>
            </a:extLst>
          </p:cNvPr>
          <p:cNvSpPr>
            <a:spLocks noGrp="1"/>
          </p:cNvSpPr>
          <p:nvPr>
            <p:ph idx="1"/>
          </p:nvPr>
        </p:nvSpPr>
        <p:spPr/>
        <p:txBody>
          <a:bodyPr/>
          <a:lstStyle/>
          <a:p>
            <a:pPr marL="23984" indent="0">
              <a:buNone/>
            </a:pPr>
            <a:r>
              <a:rPr lang="en-US" dirty="0"/>
              <a:t>	According to beam dynamic requirements, the accelerator physicist give the maximum alignment error as described:</a:t>
            </a:r>
          </a:p>
          <a:p>
            <a:pPr marL="23984" indent="0">
              <a:buNone/>
            </a:pPr>
            <a:r>
              <a:rPr lang="en-US" dirty="0"/>
              <a:t>            Table: Storage ring magnet alignment tolerance</a:t>
            </a:r>
          </a:p>
        </p:txBody>
      </p:sp>
      <p:graphicFrame>
        <p:nvGraphicFramePr>
          <p:cNvPr id="9" name="Table 9">
            <a:extLst>
              <a:ext uri="{FF2B5EF4-FFF2-40B4-BE49-F238E27FC236}">
                <a16:creationId xmlns:a16="http://schemas.microsoft.com/office/drawing/2014/main" id="{6FE4C43E-9179-A02B-3758-798AB3D02879}"/>
              </a:ext>
            </a:extLst>
          </p:cNvPr>
          <p:cNvGraphicFramePr>
            <a:graphicFrameLocks noGrp="1"/>
          </p:cNvGraphicFramePr>
          <p:nvPr>
            <p:extLst>
              <p:ext uri="{D42A27DB-BD31-4B8C-83A1-F6EECF244321}">
                <p14:modId xmlns:p14="http://schemas.microsoft.com/office/powerpoint/2010/main" val="2820922727"/>
              </p:ext>
            </p:extLst>
          </p:nvPr>
        </p:nvGraphicFramePr>
        <p:xfrm>
          <a:off x="1344683" y="3058452"/>
          <a:ext cx="7199842" cy="3241548"/>
        </p:xfrm>
        <a:graphic>
          <a:graphicData uri="http://schemas.openxmlformats.org/drawingml/2006/table">
            <a:tbl>
              <a:tblPr firstRow="1" bandRow="1">
                <a:tableStyleId>{5940675A-B579-460E-94D1-54222C63F5DA}</a:tableStyleId>
              </a:tblPr>
              <a:tblGrid>
                <a:gridCol w="4503667">
                  <a:extLst>
                    <a:ext uri="{9D8B030D-6E8A-4147-A177-3AD203B41FA5}">
                      <a16:colId xmlns:a16="http://schemas.microsoft.com/office/drawing/2014/main" val="3903766657"/>
                    </a:ext>
                  </a:extLst>
                </a:gridCol>
                <a:gridCol w="2696175">
                  <a:extLst>
                    <a:ext uri="{9D8B030D-6E8A-4147-A177-3AD203B41FA5}">
                      <a16:colId xmlns:a16="http://schemas.microsoft.com/office/drawing/2014/main" val="2248268971"/>
                    </a:ext>
                  </a:extLst>
                </a:gridCol>
              </a:tblGrid>
              <a:tr h="370840">
                <a:tc>
                  <a:txBody>
                    <a:bodyPr/>
                    <a:lstStyle/>
                    <a:p>
                      <a:pPr marL="0" marR="0" lvl="0" indent="0" algn="ctr" defTabSz="959937" rtl="0" eaLnBrk="1" fontAlgn="auto" latinLnBrk="0" hangingPunct="1">
                        <a:lnSpc>
                          <a:spcPct val="100000"/>
                        </a:lnSpc>
                        <a:spcBef>
                          <a:spcPts val="0"/>
                        </a:spcBef>
                        <a:spcAft>
                          <a:spcPts val="0"/>
                        </a:spcAft>
                        <a:buClrTx/>
                        <a:buSzTx/>
                        <a:buFontTx/>
                        <a:buNone/>
                        <a:tabLst/>
                        <a:defRPr/>
                      </a:pPr>
                      <a:r>
                        <a:rPr lang="en-GB" sz="2000" dirty="0">
                          <a:solidFill>
                            <a:srgbClr val="000000"/>
                          </a:solidFill>
                          <a:effectLst/>
                          <a:latin typeface="Times New Roman" panose="02020603050405020304" pitchFamily="18" charset="0"/>
                          <a:ea typeface="Times New Roman" panose="02020603050405020304" pitchFamily="18" charset="0"/>
                        </a:rPr>
                        <a:t>Error type</a:t>
                      </a:r>
                      <a:endParaRPr lang="en-US" sz="2400" dirty="0">
                        <a:effectLst/>
                        <a:latin typeface="Times New Roman" panose="02020603050405020304" pitchFamily="18" charset="0"/>
                        <a:ea typeface="Times New Roman" panose="02020603050405020304" pitchFamily="18" charset="0"/>
                      </a:endParaRPr>
                    </a:p>
                    <a:p>
                      <a:pPr algn="ctr"/>
                      <a:endParaRPr lang="en-US" dirty="0"/>
                    </a:p>
                  </a:txBody>
                  <a:tcPr/>
                </a:tc>
                <a:tc>
                  <a:txBody>
                    <a:bodyPr/>
                    <a:lstStyle/>
                    <a:p>
                      <a:pPr marL="0" marR="0" lvl="0" indent="0" algn="ctr" defTabSz="959937" rtl="0" eaLnBrk="1" fontAlgn="auto" latinLnBrk="0" hangingPunct="1">
                        <a:lnSpc>
                          <a:spcPct val="100000"/>
                        </a:lnSpc>
                        <a:spcBef>
                          <a:spcPts val="0"/>
                        </a:spcBef>
                        <a:spcAft>
                          <a:spcPts val="0"/>
                        </a:spcAft>
                        <a:buClrTx/>
                        <a:buSzTx/>
                        <a:buFontTx/>
                        <a:buNone/>
                        <a:tabLst/>
                        <a:defRPr/>
                      </a:pPr>
                      <a:r>
                        <a:rPr lang="en-GB" sz="2000" dirty="0">
                          <a:solidFill>
                            <a:srgbClr val="000000"/>
                          </a:solidFill>
                          <a:effectLst/>
                          <a:latin typeface="Times New Roman" panose="02020603050405020304" pitchFamily="18" charset="0"/>
                          <a:ea typeface="Times New Roman" panose="02020603050405020304" pitchFamily="18" charset="0"/>
                        </a:rPr>
                        <a:t>RMS </a:t>
                      </a:r>
                      <a:endParaRPr lang="en-US" sz="2400" dirty="0">
                        <a:effectLst/>
                        <a:latin typeface="Times New Roman" panose="02020603050405020304" pitchFamily="18" charset="0"/>
                        <a:ea typeface="Times New Roman" panose="02020603050405020304" pitchFamily="18" charset="0"/>
                      </a:endParaRPr>
                    </a:p>
                    <a:p>
                      <a:pPr algn="ctr"/>
                      <a:endParaRPr lang="en-US" dirty="0"/>
                    </a:p>
                  </a:txBody>
                  <a:tcPr/>
                </a:tc>
                <a:extLst>
                  <a:ext uri="{0D108BD9-81ED-4DB2-BD59-A6C34878D82A}">
                    <a16:rowId xmlns:a16="http://schemas.microsoft.com/office/drawing/2014/main" val="4018883197"/>
                  </a:ext>
                </a:extLst>
              </a:tr>
              <a:tr h="370840">
                <a:tc>
                  <a:txBody>
                    <a:bodyPr/>
                    <a:lstStyle/>
                    <a:p>
                      <a:pPr marL="0" marR="0" lvl="0" indent="0" algn="l" defTabSz="959937" rtl="0" eaLnBrk="1" fontAlgn="auto" latinLnBrk="0" hangingPunct="1">
                        <a:lnSpc>
                          <a:spcPct val="100000"/>
                        </a:lnSpc>
                        <a:spcBef>
                          <a:spcPts val="0"/>
                        </a:spcBef>
                        <a:spcAft>
                          <a:spcPts val="0"/>
                        </a:spcAft>
                        <a:buClrTx/>
                        <a:buSzTx/>
                        <a:buFontTx/>
                        <a:buNone/>
                        <a:tabLst/>
                        <a:defRPr/>
                      </a:pPr>
                      <a:r>
                        <a:rPr lang="en-GB" sz="2000" dirty="0">
                          <a:solidFill>
                            <a:srgbClr val="000000"/>
                          </a:solidFill>
                          <a:effectLst/>
                          <a:latin typeface="Times New Roman" panose="02020603050405020304" pitchFamily="18" charset="0"/>
                          <a:ea typeface="Times New Roman" panose="02020603050405020304" pitchFamily="18" charset="0"/>
                        </a:rPr>
                        <a:t>Element misalignment</a:t>
                      </a:r>
                      <a:endParaRPr lang="en-US" sz="2400" dirty="0">
                        <a:effectLst/>
                        <a:latin typeface="Times New Roman" panose="02020603050405020304" pitchFamily="18" charset="0"/>
                        <a:ea typeface="Times New Roman" panose="02020603050405020304" pitchFamily="18" charset="0"/>
                      </a:endParaRPr>
                    </a:p>
                    <a:p>
                      <a:endParaRPr lang="en-US" dirty="0"/>
                    </a:p>
                  </a:txBody>
                  <a:tcPr/>
                </a:tc>
                <a:tc>
                  <a:txBody>
                    <a:bodyPr/>
                    <a:lstStyle/>
                    <a:p>
                      <a:endParaRPr lang="en-US" dirty="0"/>
                    </a:p>
                  </a:txBody>
                  <a:tcPr/>
                </a:tc>
                <a:extLst>
                  <a:ext uri="{0D108BD9-81ED-4DB2-BD59-A6C34878D82A}">
                    <a16:rowId xmlns:a16="http://schemas.microsoft.com/office/drawing/2014/main" val="1027392468"/>
                  </a:ext>
                </a:extLst>
              </a:tr>
              <a:tr h="370840">
                <a:tc>
                  <a:txBody>
                    <a:bodyPr/>
                    <a:lstStyle/>
                    <a:p>
                      <a:r>
                        <a:rPr lang="en-GB" sz="2000" dirty="0">
                          <a:solidFill>
                            <a:srgbClr val="000000"/>
                          </a:solidFill>
                          <a:effectLst/>
                          <a:latin typeface="Times New Roman" panose="02020603050405020304" pitchFamily="18" charset="0"/>
                          <a:ea typeface="Times New Roman" panose="02020603050405020304" pitchFamily="18" charset="0"/>
                        </a:rPr>
                        <a:t>        Horizontal for </a:t>
                      </a:r>
                      <a:r>
                        <a:rPr lang="en-GB" sz="2000" dirty="0" err="1">
                          <a:solidFill>
                            <a:srgbClr val="000000"/>
                          </a:solidFill>
                          <a:effectLst/>
                          <a:latin typeface="Times New Roman" panose="02020603050405020304" pitchFamily="18" charset="0"/>
                          <a:ea typeface="Times New Roman" panose="02020603050405020304" pitchFamily="18" charset="0"/>
                        </a:rPr>
                        <a:t>quad,sext,dipole</a:t>
                      </a:r>
                      <a:endParaRPr lang="en-US" dirty="0"/>
                    </a:p>
                  </a:txBody>
                  <a:tcPr/>
                </a:tc>
                <a:tc>
                  <a:txBody>
                    <a:bodyPr/>
                    <a:lstStyle/>
                    <a:p>
                      <a:pPr algn="ctr"/>
                      <a:r>
                        <a:rPr lang="en-GB" sz="2000" dirty="0">
                          <a:solidFill>
                            <a:srgbClr val="000000"/>
                          </a:solidFill>
                          <a:effectLst/>
                          <a:latin typeface="Times New Roman" panose="02020603050405020304" pitchFamily="18" charset="0"/>
                          <a:ea typeface="Times New Roman" panose="02020603050405020304" pitchFamily="18" charset="0"/>
                        </a:rPr>
                        <a:t>100 µm</a:t>
                      </a:r>
                      <a:endParaRPr lang="en-US" dirty="0"/>
                    </a:p>
                  </a:txBody>
                  <a:tcPr/>
                </a:tc>
                <a:extLst>
                  <a:ext uri="{0D108BD9-81ED-4DB2-BD59-A6C34878D82A}">
                    <a16:rowId xmlns:a16="http://schemas.microsoft.com/office/drawing/2014/main" val="1788835457"/>
                  </a:ext>
                </a:extLst>
              </a:tr>
              <a:tr h="370840">
                <a:tc>
                  <a:txBody>
                    <a:bodyPr/>
                    <a:lstStyle/>
                    <a:p>
                      <a:r>
                        <a:rPr lang="en-GB" sz="2000" dirty="0">
                          <a:solidFill>
                            <a:srgbClr val="000000"/>
                          </a:solidFill>
                          <a:effectLst/>
                          <a:latin typeface="Times New Roman" panose="02020603050405020304" pitchFamily="18" charset="0"/>
                          <a:ea typeface="Times New Roman" panose="02020603050405020304" pitchFamily="18" charset="0"/>
                        </a:rPr>
                        <a:t>        Vertical for </a:t>
                      </a:r>
                      <a:r>
                        <a:rPr lang="en-GB" sz="2000" dirty="0" err="1">
                          <a:solidFill>
                            <a:srgbClr val="000000"/>
                          </a:solidFill>
                          <a:effectLst/>
                          <a:latin typeface="Times New Roman" panose="02020603050405020304" pitchFamily="18" charset="0"/>
                          <a:ea typeface="Times New Roman" panose="02020603050405020304" pitchFamily="18" charset="0"/>
                        </a:rPr>
                        <a:t>quad,sext,dipole</a:t>
                      </a:r>
                      <a:endParaRPr lang="en-US" dirty="0"/>
                    </a:p>
                  </a:txBody>
                  <a:tcPr/>
                </a:tc>
                <a:tc>
                  <a:txBody>
                    <a:bodyPr/>
                    <a:lstStyle/>
                    <a:p>
                      <a:pPr algn="ctr"/>
                      <a:r>
                        <a:rPr lang="en-GB" sz="2000" dirty="0">
                          <a:solidFill>
                            <a:srgbClr val="000000"/>
                          </a:solidFill>
                          <a:effectLst/>
                          <a:latin typeface="Times New Roman" panose="02020603050405020304" pitchFamily="18" charset="0"/>
                          <a:ea typeface="Times New Roman" panose="02020603050405020304" pitchFamily="18" charset="0"/>
                        </a:rPr>
                        <a:t>100 µm</a:t>
                      </a:r>
                      <a:endParaRPr lang="en-US" dirty="0"/>
                    </a:p>
                  </a:txBody>
                  <a:tcPr/>
                </a:tc>
                <a:extLst>
                  <a:ext uri="{0D108BD9-81ED-4DB2-BD59-A6C34878D82A}">
                    <a16:rowId xmlns:a16="http://schemas.microsoft.com/office/drawing/2014/main" val="1362133808"/>
                  </a:ext>
                </a:extLst>
              </a:tr>
              <a:tr h="370840">
                <a:tc>
                  <a:txBody>
                    <a:bodyPr/>
                    <a:lstStyle/>
                    <a:p>
                      <a:r>
                        <a:rPr lang="en-GB" sz="2000" dirty="0">
                          <a:solidFill>
                            <a:srgbClr val="000000"/>
                          </a:solidFill>
                          <a:effectLst/>
                          <a:latin typeface="Times New Roman" panose="02020603050405020304" pitchFamily="18" charset="0"/>
                          <a:ea typeface="Times New Roman" panose="02020603050405020304" pitchFamily="18" charset="0"/>
                        </a:rPr>
                        <a:t>        Longitudinal for dipole</a:t>
                      </a:r>
                      <a:endParaRPr lang="en-US" dirty="0"/>
                    </a:p>
                  </a:txBody>
                  <a:tcPr/>
                </a:tc>
                <a:tc>
                  <a:txBody>
                    <a:bodyPr/>
                    <a:lstStyle/>
                    <a:p>
                      <a:pPr algn="ctr"/>
                      <a:r>
                        <a:rPr lang="en-GB" sz="2000" dirty="0">
                          <a:solidFill>
                            <a:srgbClr val="000000"/>
                          </a:solidFill>
                          <a:effectLst/>
                          <a:latin typeface="Times New Roman" panose="02020603050405020304" pitchFamily="18" charset="0"/>
                          <a:ea typeface="Times New Roman" panose="02020603050405020304" pitchFamily="18" charset="0"/>
                        </a:rPr>
                        <a:t>100 µm</a:t>
                      </a:r>
                      <a:endParaRPr lang="en-US" dirty="0"/>
                    </a:p>
                  </a:txBody>
                  <a:tcPr/>
                </a:tc>
                <a:extLst>
                  <a:ext uri="{0D108BD9-81ED-4DB2-BD59-A6C34878D82A}">
                    <a16:rowId xmlns:a16="http://schemas.microsoft.com/office/drawing/2014/main" val="2202862062"/>
                  </a:ext>
                </a:extLst>
              </a:tr>
              <a:tr h="370840">
                <a:tc>
                  <a:txBody>
                    <a:bodyPr/>
                    <a:lstStyle/>
                    <a:p>
                      <a:pPr marL="0" marR="0" lvl="0" indent="0" algn="l" defTabSz="959937" rtl="0" eaLnBrk="1" fontAlgn="auto" latinLnBrk="0" hangingPunct="1">
                        <a:lnSpc>
                          <a:spcPct val="100000"/>
                        </a:lnSpc>
                        <a:spcBef>
                          <a:spcPts val="0"/>
                        </a:spcBef>
                        <a:spcAft>
                          <a:spcPts val="0"/>
                        </a:spcAft>
                        <a:buClrTx/>
                        <a:buSzTx/>
                        <a:buFontTx/>
                        <a:buNone/>
                        <a:tabLst/>
                        <a:defRPr/>
                      </a:pPr>
                      <a:r>
                        <a:rPr lang="en-GB" sz="2000" dirty="0">
                          <a:solidFill>
                            <a:srgbClr val="000000"/>
                          </a:solidFill>
                          <a:effectLst/>
                          <a:latin typeface="Times New Roman" panose="02020603050405020304" pitchFamily="18" charset="0"/>
                          <a:ea typeface="Times New Roman" panose="02020603050405020304" pitchFamily="18" charset="0"/>
                        </a:rPr>
                        <a:t>        Tilt for all</a:t>
                      </a:r>
                      <a:endParaRPr lang="en-US" sz="2400" dirty="0">
                        <a:effectLst/>
                        <a:latin typeface="Times New Roman" panose="02020603050405020304" pitchFamily="18" charset="0"/>
                        <a:ea typeface="Times New Roman" panose="02020603050405020304" pitchFamily="18" charset="0"/>
                      </a:endParaRPr>
                    </a:p>
                    <a:p>
                      <a:endParaRPr lang="en-US" dirty="0"/>
                    </a:p>
                  </a:txBody>
                  <a:tcPr/>
                </a:tc>
                <a:tc>
                  <a:txBody>
                    <a:bodyPr/>
                    <a:lstStyle/>
                    <a:p>
                      <a:pPr algn="ctr"/>
                      <a:r>
                        <a:rPr lang="th-TH" sz="2000" dirty="0">
                          <a:solidFill>
                            <a:srgbClr val="000000"/>
                          </a:solidFill>
                          <a:effectLst/>
                          <a:latin typeface="Times New Roman" panose="02020603050405020304" pitchFamily="18" charset="0"/>
                          <a:ea typeface="Times New Roman" panose="02020603050405020304" pitchFamily="18" charset="0"/>
                        </a:rPr>
                        <a:t> </a:t>
                      </a:r>
                      <a:r>
                        <a:rPr lang="en-GB" sz="2000" dirty="0">
                          <a:solidFill>
                            <a:srgbClr val="000000"/>
                          </a:solidFill>
                          <a:effectLst/>
                          <a:latin typeface="Times New Roman" panose="02020603050405020304" pitchFamily="18" charset="0"/>
                          <a:ea typeface="Times New Roman" panose="02020603050405020304" pitchFamily="18" charset="0"/>
                        </a:rPr>
                        <a:t>200 µrad</a:t>
                      </a:r>
                      <a:endParaRPr lang="en-US" dirty="0"/>
                    </a:p>
                  </a:txBody>
                  <a:tcPr/>
                </a:tc>
                <a:extLst>
                  <a:ext uri="{0D108BD9-81ED-4DB2-BD59-A6C34878D82A}">
                    <a16:rowId xmlns:a16="http://schemas.microsoft.com/office/drawing/2014/main" val="2578076210"/>
                  </a:ext>
                </a:extLst>
              </a:tr>
            </a:tbl>
          </a:graphicData>
        </a:graphic>
      </p:graphicFrame>
    </p:spTree>
    <p:extLst>
      <p:ext uri="{BB962C8B-B14F-4D97-AF65-F5344CB8AC3E}">
        <p14:creationId xmlns:p14="http://schemas.microsoft.com/office/powerpoint/2010/main" val="1091801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E6549-E0D6-17E5-59C6-DB5445A77257}"/>
              </a:ext>
            </a:extLst>
          </p:cNvPr>
          <p:cNvSpPr>
            <a:spLocks noGrp="1"/>
          </p:cNvSpPr>
          <p:nvPr>
            <p:ph type="title"/>
          </p:nvPr>
        </p:nvSpPr>
        <p:spPr/>
        <p:txBody>
          <a:bodyPr/>
          <a:lstStyle/>
          <a:p>
            <a:r>
              <a:rPr lang="en-US" dirty="0">
                <a:latin typeface="+mn-lt"/>
              </a:rPr>
              <a:t>Outline</a:t>
            </a:r>
          </a:p>
        </p:txBody>
      </p:sp>
      <p:sp>
        <p:nvSpPr>
          <p:cNvPr id="3" name="Content Placeholder 2">
            <a:extLst>
              <a:ext uri="{FF2B5EF4-FFF2-40B4-BE49-F238E27FC236}">
                <a16:creationId xmlns:a16="http://schemas.microsoft.com/office/drawing/2014/main" id="{F5AA3A67-572F-2227-8811-B04839A48B1E}"/>
              </a:ext>
            </a:extLst>
          </p:cNvPr>
          <p:cNvSpPr>
            <a:spLocks noGrp="1"/>
          </p:cNvSpPr>
          <p:nvPr>
            <p:ph idx="1"/>
          </p:nvPr>
        </p:nvSpPr>
        <p:spPr/>
        <p:txBody>
          <a:bodyPr/>
          <a:lstStyle/>
          <a:p>
            <a:r>
              <a:rPr lang="en-US" sz="2400" dirty="0">
                <a:latin typeface="+mn-lt"/>
              </a:rPr>
              <a:t>Introduction to Siam Photon Source</a:t>
            </a:r>
          </a:p>
          <a:p>
            <a:r>
              <a:rPr lang="en-US" sz="2400" dirty="0">
                <a:latin typeface="+mn-lt"/>
              </a:rPr>
              <a:t>New Synchrotron Facility in Thailand-Siam Photon Source II Project</a:t>
            </a:r>
          </a:p>
          <a:p>
            <a:r>
              <a:rPr lang="en-US" sz="2400" dirty="0">
                <a:latin typeface="+mn-lt"/>
              </a:rPr>
              <a:t>Siam Photon Source II reference network design (Conceptual)</a:t>
            </a:r>
          </a:p>
          <a:p>
            <a:r>
              <a:rPr lang="en-US" sz="2400" dirty="0">
                <a:latin typeface="+mn-lt"/>
              </a:rPr>
              <a:t>Conclusion and future work</a:t>
            </a:r>
            <a:endParaRPr lang="en-US" dirty="0">
              <a:latin typeface="+mn-lt"/>
            </a:endParaRPr>
          </a:p>
        </p:txBody>
      </p:sp>
      <p:sp>
        <p:nvSpPr>
          <p:cNvPr id="4" name="Slide Number Placeholder 3">
            <a:extLst>
              <a:ext uri="{FF2B5EF4-FFF2-40B4-BE49-F238E27FC236}">
                <a16:creationId xmlns:a16="http://schemas.microsoft.com/office/drawing/2014/main" id="{A1A945B4-62EB-2D22-5479-BBADC6F2E5CD}"/>
              </a:ext>
            </a:extLst>
          </p:cNvPr>
          <p:cNvSpPr>
            <a:spLocks noGrp="1"/>
          </p:cNvSpPr>
          <p:nvPr>
            <p:ph type="sldNum" sz="quarter" idx="12"/>
          </p:nvPr>
        </p:nvSpPr>
        <p:spPr/>
        <p:txBody>
          <a:bodyPr/>
          <a:lstStyle/>
          <a:p>
            <a:fld id="{31F5E970-DE9E-4D2F-89D2-A262AB905C83}" type="slidenum">
              <a:rPr lang="en-AU" smtClean="0"/>
              <a:pPr/>
              <a:t>2</a:t>
            </a:fld>
            <a:endParaRPr lang="en-AU"/>
          </a:p>
        </p:txBody>
      </p:sp>
    </p:spTree>
    <p:extLst>
      <p:ext uri="{BB962C8B-B14F-4D97-AF65-F5344CB8AC3E}">
        <p14:creationId xmlns:p14="http://schemas.microsoft.com/office/powerpoint/2010/main" val="348052245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2ED9D-1790-5BE1-97BD-604BA4AE6200}"/>
              </a:ext>
            </a:extLst>
          </p:cNvPr>
          <p:cNvSpPr>
            <a:spLocks noGrp="1"/>
          </p:cNvSpPr>
          <p:nvPr>
            <p:ph type="title"/>
          </p:nvPr>
        </p:nvSpPr>
        <p:spPr/>
        <p:txBody>
          <a:bodyPr>
            <a:normAutofit fontScale="90000"/>
          </a:bodyPr>
          <a:lstStyle/>
          <a:p>
            <a:r>
              <a:rPr lang="en-US" dirty="0">
                <a:latin typeface="+mn-lt"/>
              </a:rPr>
              <a:t>Reference network design</a:t>
            </a:r>
            <a:br>
              <a:rPr lang="en-US" dirty="0">
                <a:latin typeface="+mn-lt"/>
              </a:rPr>
            </a:br>
            <a:endParaRPr lang="en-US" dirty="0">
              <a:latin typeface="+mn-lt"/>
            </a:endParaRPr>
          </a:p>
        </p:txBody>
      </p:sp>
      <p:pic>
        <p:nvPicPr>
          <p:cNvPr id="5" name="Content Placeholder 4">
            <a:extLst>
              <a:ext uri="{FF2B5EF4-FFF2-40B4-BE49-F238E27FC236}">
                <a16:creationId xmlns:a16="http://schemas.microsoft.com/office/drawing/2014/main" id="{8D0E10E0-EBB9-2515-662C-9688D72416D6}"/>
              </a:ext>
            </a:extLst>
          </p:cNvPr>
          <p:cNvPicPr>
            <a:picLocks noGrp="1" noChangeAspect="1"/>
          </p:cNvPicPr>
          <p:nvPr>
            <p:ph idx="1"/>
          </p:nvPr>
        </p:nvPicPr>
        <p:blipFill>
          <a:blip r:embed="rId2"/>
          <a:stretch>
            <a:fillRect/>
          </a:stretch>
        </p:blipFill>
        <p:spPr>
          <a:xfrm>
            <a:off x="1620000" y="907977"/>
            <a:ext cx="7996827" cy="5860023"/>
          </a:xfrm>
          <a:prstGeom prst="rect">
            <a:avLst/>
          </a:prstGeom>
        </p:spPr>
      </p:pic>
      <p:sp>
        <p:nvSpPr>
          <p:cNvPr id="4" name="Slide Number Placeholder 3">
            <a:extLst>
              <a:ext uri="{FF2B5EF4-FFF2-40B4-BE49-F238E27FC236}">
                <a16:creationId xmlns:a16="http://schemas.microsoft.com/office/drawing/2014/main" id="{D4629416-352C-A2F7-ABFA-57217C1587DB}"/>
              </a:ext>
            </a:extLst>
          </p:cNvPr>
          <p:cNvSpPr>
            <a:spLocks noGrp="1"/>
          </p:cNvSpPr>
          <p:nvPr>
            <p:ph type="sldNum" sz="quarter" idx="12"/>
          </p:nvPr>
        </p:nvSpPr>
        <p:spPr/>
        <p:txBody>
          <a:bodyPr/>
          <a:lstStyle/>
          <a:p>
            <a:fld id="{31F5E970-DE9E-4D2F-89D2-A262AB905C83}" type="slidenum">
              <a:rPr lang="en-AU" smtClean="0"/>
              <a:pPr/>
              <a:t>20</a:t>
            </a:fld>
            <a:endParaRPr lang="en-AU"/>
          </a:p>
        </p:txBody>
      </p:sp>
      <p:sp>
        <p:nvSpPr>
          <p:cNvPr id="6" name="TextBox 5">
            <a:extLst>
              <a:ext uri="{FF2B5EF4-FFF2-40B4-BE49-F238E27FC236}">
                <a16:creationId xmlns:a16="http://schemas.microsoft.com/office/drawing/2014/main" id="{CA614818-EFCE-D51D-3A03-8FEF5E3F0840}"/>
              </a:ext>
            </a:extLst>
          </p:cNvPr>
          <p:cNvSpPr txBox="1"/>
          <p:nvPr/>
        </p:nvSpPr>
        <p:spPr>
          <a:xfrm>
            <a:off x="1771650" y="1080000"/>
            <a:ext cx="1940147" cy="369332"/>
          </a:xfrm>
          <a:prstGeom prst="rect">
            <a:avLst/>
          </a:prstGeom>
          <a:noFill/>
        </p:spPr>
        <p:txBody>
          <a:bodyPr wrap="none" rtlCol="0">
            <a:spAutoFit/>
          </a:bodyPr>
          <a:lstStyle/>
          <a:p>
            <a:r>
              <a:rPr lang="en-US" dirty="0"/>
              <a:t>Area 140,493 </a:t>
            </a:r>
            <a:r>
              <a:rPr lang="en-US" dirty="0" err="1"/>
              <a:t>sq.m</a:t>
            </a:r>
            <a:endParaRPr lang="en-US" dirty="0"/>
          </a:p>
        </p:txBody>
      </p:sp>
      <p:sp>
        <p:nvSpPr>
          <p:cNvPr id="3" name="TextBox 2">
            <a:extLst>
              <a:ext uri="{FF2B5EF4-FFF2-40B4-BE49-F238E27FC236}">
                <a16:creationId xmlns:a16="http://schemas.microsoft.com/office/drawing/2014/main" id="{7B34C1B7-7279-2FF7-5345-C46FA93C8D66}"/>
              </a:ext>
            </a:extLst>
          </p:cNvPr>
          <p:cNvSpPr txBox="1"/>
          <p:nvPr/>
        </p:nvSpPr>
        <p:spPr>
          <a:xfrm>
            <a:off x="3009361" y="3554668"/>
            <a:ext cx="702436" cy="369332"/>
          </a:xfrm>
          <a:prstGeom prst="rect">
            <a:avLst/>
          </a:prstGeom>
          <a:noFill/>
        </p:spPr>
        <p:txBody>
          <a:bodyPr wrap="none" rtlCol="0">
            <a:spAutoFit/>
          </a:bodyPr>
          <a:lstStyle/>
          <a:p>
            <a:r>
              <a:rPr lang="en-US" b="1" dirty="0">
                <a:solidFill>
                  <a:srgbClr val="FFC000"/>
                </a:solidFill>
              </a:rPr>
              <a:t>GNSS</a:t>
            </a:r>
          </a:p>
        </p:txBody>
      </p:sp>
      <p:sp>
        <p:nvSpPr>
          <p:cNvPr id="7" name="TextBox 6">
            <a:extLst>
              <a:ext uri="{FF2B5EF4-FFF2-40B4-BE49-F238E27FC236}">
                <a16:creationId xmlns:a16="http://schemas.microsoft.com/office/drawing/2014/main" id="{35543C71-83FB-896A-63D3-7E7F1C39F2E4}"/>
              </a:ext>
            </a:extLst>
          </p:cNvPr>
          <p:cNvSpPr txBox="1"/>
          <p:nvPr/>
        </p:nvSpPr>
        <p:spPr>
          <a:xfrm>
            <a:off x="4697445" y="2064333"/>
            <a:ext cx="702436" cy="369332"/>
          </a:xfrm>
          <a:prstGeom prst="rect">
            <a:avLst/>
          </a:prstGeom>
          <a:noFill/>
        </p:spPr>
        <p:txBody>
          <a:bodyPr wrap="none" rtlCol="0">
            <a:spAutoFit/>
          </a:bodyPr>
          <a:lstStyle/>
          <a:p>
            <a:r>
              <a:rPr lang="en-US" b="1" dirty="0">
                <a:solidFill>
                  <a:srgbClr val="FFC000"/>
                </a:solidFill>
              </a:rPr>
              <a:t>GNSS</a:t>
            </a:r>
          </a:p>
        </p:txBody>
      </p:sp>
      <p:sp>
        <p:nvSpPr>
          <p:cNvPr id="8" name="TextBox 7">
            <a:extLst>
              <a:ext uri="{FF2B5EF4-FFF2-40B4-BE49-F238E27FC236}">
                <a16:creationId xmlns:a16="http://schemas.microsoft.com/office/drawing/2014/main" id="{DBA8F9B0-8CC3-406D-CA9E-28673F269769}"/>
              </a:ext>
            </a:extLst>
          </p:cNvPr>
          <p:cNvSpPr txBox="1"/>
          <p:nvPr/>
        </p:nvSpPr>
        <p:spPr>
          <a:xfrm>
            <a:off x="6486852" y="3653322"/>
            <a:ext cx="702436" cy="369332"/>
          </a:xfrm>
          <a:prstGeom prst="rect">
            <a:avLst/>
          </a:prstGeom>
          <a:noFill/>
        </p:spPr>
        <p:txBody>
          <a:bodyPr wrap="none" rtlCol="0">
            <a:spAutoFit/>
          </a:bodyPr>
          <a:lstStyle/>
          <a:p>
            <a:r>
              <a:rPr lang="en-US" b="1" dirty="0">
                <a:solidFill>
                  <a:srgbClr val="FFC000"/>
                </a:solidFill>
              </a:rPr>
              <a:t>GNSS</a:t>
            </a:r>
          </a:p>
        </p:txBody>
      </p:sp>
      <p:sp>
        <p:nvSpPr>
          <p:cNvPr id="9" name="TextBox 8">
            <a:extLst>
              <a:ext uri="{FF2B5EF4-FFF2-40B4-BE49-F238E27FC236}">
                <a16:creationId xmlns:a16="http://schemas.microsoft.com/office/drawing/2014/main" id="{4D011F72-82DB-2D68-BF5C-A5BF5E7B2193}"/>
              </a:ext>
            </a:extLst>
          </p:cNvPr>
          <p:cNvSpPr txBox="1"/>
          <p:nvPr/>
        </p:nvSpPr>
        <p:spPr>
          <a:xfrm>
            <a:off x="4700489" y="5276096"/>
            <a:ext cx="702436" cy="369332"/>
          </a:xfrm>
          <a:prstGeom prst="rect">
            <a:avLst/>
          </a:prstGeom>
          <a:noFill/>
        </p:spPr>
        <p:txBody>
          <a:bodyPr wrap="none" rtlCol="0">
            <a:spAutoFit/>
          </a:bodyPr>
          <a:lstStyle/>
          <a:p>
            <a:r>
              <a:rPr lang="en-US" b="1" dirty="0">
                <a:solidFill>
                  <a:srgbClr val="FFC000"/>
                </a:solidFill>
              </a:rPr>
              <a:t>GNSS</a:t>
            </a:r>
          </a:p>
        </p:txBody>
      </p:sp>
    </p:spTree>
    <p:extLst>
      <p:ext uri="{BB962C8B-B14F-4D97-AF65-F5344CB8AC3E}">
        <p14:creationId xmlns:p14="http://schemas.microsoft.com/office/powerpoint/2010/main" val="3892514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A3ED7C-8BE0-6422-A193-DE3142429BB1}"/>
              </a:ext>
            </a:extLst>
          </p:cNvPr>
          <p:cNvSpPr>
            <a:spLocks noGrp="1"/>
          </p:cNvSpPr>
          <p:nvPr>
            <p:ph type="title"/>
          </p:nvPr>
        </p:nvSpPr>
        <p:spPr/>
        <p:txBody>
          <a:bodyPr/>
          <a:lstStyle/>
          <a:p>
            <a:r>
              <a:rPr lang="en-US" dirty="0"/>
              <a:t>Primary survey network</a:t>
            </a:r>
          </a:p>
        </p:txBody>
      </p:sp>
      <p:pic>
        <p:nvPicPr>
          <p:cNvPr id="5" name="Content Placeholder 4">
            <a:extLst>
              <a:ext uri="{FF2B5EF4-FFF2-40B4-BE49-F238E27FC236}">
                <a16:creationId xmlns:a16="http://schemas.microsoft.com/office/drawing/2014/main" id="{561DB037-04B8-7F29-1A9F-9D77388B3901}"/>
              </a:ext>
            </a:extLst>
          </p:cNvPr>
          <p:cNvPicPr>
            <a:picLocks noGrp="1" noChangeAspect="1"/>
          </p:cNvPicPr>
          <p:nvPr>
            <p:ph idx="1"/>
          </p:nvPr>
        </p:nvPicPr>
        <p:blipFill>
          <a:blip r:embed="rId2"/>
          <a:stretch>
            <a:fillRect/>
          </a:stretch>
        </p:blipFill>
        <p:spPr>
          <a:xfrm>
            <a:off x="860809" y="1135380"/>
            <a:ext cx="5228142" cy="5077847"/>
          </a:xfrm>
          <a:prstGeom prst="rect">
            <a:avLst/>
          </a:prstGeom>
        </p:spPr>
      </p:pic>
      <p:sp>
        <p:nvSpPr>
          <p:cNvPr id="4" name="Slide Number Placeholder 3">
            <a:extLst>
              <a:ext uri="{FF2B5EF4-FFF2-40B4-BE49-F238E27FC236}">
                <a16:creationId xmlns:a16="http://schemas.microsoft.com/office/drawing/2014/main" id="{B0D1086D-E3A6-FA01-29B5-6D6332EB695B}"/>
              </a:ext>
            </a:extLst>
          </p:cNvPr>
          <p:cNvSpPr>
            <a:spLocks noGrp="1"/>
          </p:cNvSpPr>
          <p:nvPr>
            <p:ph type="sldNum" sz="quarter" idx="12"/>
          </p:nvPr>
        </p:nvSpPr>
        <p:spPr/>
        <p:txBody>
          <a:bodyPr/>
          <a:lstStyle/>
          <a:p>
            <a:fld id="{31F5E970-DE9E-4D2F-89D2-A262AB905C83}" type="slidenum">
              <a:rPr lang="en-AU" smtClean="0"/>
              <a:pPr/>
              <a:t>21</a:t>
            </a:fld>
            <a:endParaRPr lang="en-AU"/>
          </a:p>
        </p:txBody>
      </p:sp>
      <p:sp>
        <p:nvSpPr>
          <p:cNvPr id="6" name="TextBox 5">
            <a:extLst>
              <a:ext uri="{FF2B5EF4-FFF2-40B4-BE49-F238E27FC236}">
                <a16:creationId xmlns:a16="http://schemas.microsoft.com/office/drawing/2014/main" id="{DD752051-D8C3-A50D-D436-C5C1F28A2C0C}"/>
              </a:ext>
            </a:extLst>
          </p:cNvPr>
          <p:cNvSpPr txBox="1"/>
          <p:nvPr/>
        </p:nvSpPr>
        <p:spPr>
          <a:xfrm>
            <a:off x="6075874" y="738513"/>
            <a:ext cx="4274126" cy="5078313"/>
          </a:xfrm>
          <a:prstGeom prst="rect">
            <a:avLst/>
          </a:prstGeom>
          <a:noFill/>
        </p:spPr>
        <p:txBody>
          <a:bodyPr wrap="square" rtlCol="0">
            <a:spAutoFit/>
          </a:bodyPr>
          <a:lstStyle/>
          <a:p>
            <a:r>
              <a:rPr lang="en-US" dirty="0"/>
              <a:t>We classify our control network to two steps;</a:t>
            </a:r>
          </a:p>
          <a:p>
            <a:pPr marL="342900" indent="-342900">
              <a:buAutoNum type="arabicPeriod"/>
            </a:pPr>
            <a:r>
              <a:rPr lang="en-US" dirty="0"/>
              <a:t>The primary survey network is used as the global control of the whole synchrotron that consists of 14 primary control points for accelerator part included M0. These are a central monument (M0), for M13 and M14 located in </a:t>
            </a:r>
            <a:r>
              <a:rPr lang="en-US" dirty="0" err="1"/>
              <a:t>Linac</a:t>
            </a:r>
            <a:r>
              <a:rPr lang="en-US" dirty="0"/>
              <a:t> tunnel and M1-M12 located around the storage ring tunnel. M0 or central control point will be established on the concrete pile embedded in bedrock. It will be used for an absolute displacement measurement.</a:t>
            </a:r>
          </a:p>
          <a:p>
            <a:pPr marL="342900" indent="-342900">
              <a:buAutoNum type="arabicPeriod"/>
            </a:pPr>
            <a:endParaRPr lang="en-US" dirty="0"/>
          </a:p>
          <a:p>
            <a:pPr marL="342900" indent="-342900">
              <a:buAutoNum type="arabicPeriod"/>
            </a:pPr>
            <a:r>
              <a:rPr lang="en-US" dirty="0"/>
              <a:t>The secondary survey network or alignment network </a:t>
            </a:r>
          </a:p>
        </p:txBody>
      </p:sp>
    </p:spTree>
    <p:extLst>
      <p:ext uri="{BB962C8B-B14F-4D97-AF65-F5344CB8AC3E}">
        <p14:creationId xmlns:p14="http://schemas.microsoft.com/office/powerpoint/2010/main" val="3320230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8F525-E54D-8454-BDD2-21A8161133A7}"/>
              </a:ext>
            </a:extLst>
          </p:cNvPr>
          <p:cNvSpPr>
            <a:spLocks noGrp="1"/>
          </p:cNvSpPr>
          <p:nvPr>
            <p:ph type="title"/>
          </p:nvPr>
        </p:nvSpPr>
        <p:spPr/>
        <p:txBody>
          <a:bodyPr/>
          <a:lstStyle/>
          <a:p>
            <a:r>
              <a:rPr lang="en-US" dirty="0"/>
              <a:t>Conclusion and future work</a:t>
            </a:r>
          </a:p>
        </p:txBody>
      </p:sp>
      <p:sp>
        <p:nvSpPr>
          <p:cNvPr id="3" name="Content Placeholder 2">
            <a:extLst>
              <a:ext uri="{FF2B5EF4-FFF2-40B4-BE49-F238E27FC236}">
                <a16:creationId xmlns:a16="http://schemas.microsoft.com/office/drawing/2014/main" id="{FD2A4655-752C-1204-3642-67366D121D7F}"/>
              </a:ext>
            </a:extLst>
          </p:cNvPr>
          <p:cNvSpPr>
            <a:spLocks noGrp="1"/>
          </p:cNvSpPr>
          <p:nvPr>
            <p:ph idx="1"/>
          </p:nvPr>
        </p:nvSpPr>
        <p:spPr/>
        <p:txBody>
          <a:bodyPr/>
          <a:lstStyle/>
          <a:p>
            <a:pPr marL="23984" indent="0">
              <a:buNone/>
            </a:pPr>
            <a:r>
              <a:rPr lang="en-US" dirty="0"/>
              <a:t>	The survey network of SPS-II will be constructed by using GPS, total station, digital level, laser tracker and the metrology software. Our existing instruments are FARO laser tracker and CAM2 software, theodolite and optical level. We will assemble the team for surveying, focused on development of survey and alignment strategy for SPS-II installation. We are planning to visit and participate in alignment activities on accelerator laboratory around the world while we are also getting a good cooperation. In the future, we have to do a lot of work.   </a:t>
            </a:r>
          </a:p>
        </p:txBody>
      </p:sp>
      <p:sp>
        <p:nvSpPr>
          <p:cNvPr id="4" name="Slide Number Placeholder 3">
            <a:extLst>
              <a:ext uri="{FF2B5EF4-FFF2-40B4-BE49-F238E27FC236}">
                <a16:creationId xmlns:a16="http://schemas.microsoft.com/office/drawing/2014/main" id="{316D7613-DD1B-B15D-734C-054B1A1ACC0A}"/>
              </a:ext>
            </a:extLst>
          </p:cNvPr>
          <p:cNvSpPr>
            <a:spLocks noGrp="1"/>
          </p:cNvSpPr>
          <p:nvPr>
            <p:ph type="sldNum" sz="quarter" idx="12"/>
          </p:nvPr>
        </p:nvSpPr>
        <p:spPr/>
        <p:txBody>
          <a:bodyPr/>
          <a:lstStyle/>
          <a:p>
            <a:fld id="{31F5E970-DE9E-4D2F-89D2-A262AB905C83}" type="slidenum">
              <a:rPr lang="en-AU" smtClean="0"/>
              <a:pPr/>
              <a:t>22</a:t>
            </a:fld>
            <a:endParaRPr lang="en-AU"/>
          </a:p>
        </p:txBody>
      </p:sp>
    </p:spTree>
    <p:extLst>
      <p:ext uri="{BB962C8B-B14F-4D97-AF65-F5344CB8AC3E}">
        <p14:creationId xmlns:p14="http://schemas.microsoft.com/office/powerpoint/2010/main" val="27229401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397E60-1DC1-C091-EA2C-8A61444A01BD}"/>
              </a:ext>
            </a:extLst>
          </p:cNvPr>
          <p:cNvSpPr>
            <a:spLocks noGrp="1"/>
          </p:cNvSpPr>
          <p:nvPr>
            <p:ph type="title"/>
          </p:nvPr>
        </p:nvSpPr>
        <p:spPr/>
        <p:txBody>
          <a:bodyPr/>
          <a:lstStyle/>
          <a:p>
            <a:r>
              <a:rPr lang="en-US" dirty="0">
                <a:latin typeface="+mn-lt"/>
              </a:rPr>
              <a:t>Instrumentation </a:t>
            </a:r>
          </a:p>
        </p:txBody>
      </p:sp>
      <p:sp>
        <p:nvSpPr>
          <p:cNvPr id="3" name="Content Placeholder 2">
            <a:extLst>
              <a:ext uri="{FF2B5EF4-FFF2-40B4-BE49-F238E27FC236}">
                <a16:creationId xmlns:a16="http://schemas.microsoft.com/office/drawing/2014/main" id="{3D589279-69E4-95E8-A518-C726EB19E599}"/>
              </a:ext>
            </a:extLst>
          </p:cNvPr>
          <p:cNvSpPr>
            <a:spLocks noGrp="1"/>
          </p:cNvSpPr>
          <p:nvPr>
            <p:ph idx="1"/>
          </p:nvPr>
        </p:nvSpPr>
        <p:spPr/>
        <p:txBody>
          <a:bodyPr/>
          <a:lstStyle/>
          <a:p>
            <a:pPr marL="23984" indent="0">
              <a:buNone/>
            </a:pPr>
            <a:endParaRPr lang="en-US" dirty="0"/>
          </a:p>
          <a:p>
            <a:endParaRPr lang="en-US" dirty="0"/>
          </a:p>
        </p:txBody>
      </p:sp>
      <p:sp>
        <p:nvSpPr>
          <p:cNvPr id="4" name="Slide Number Placeholder 3">
            <a:extLst>
              <a:ext uri="{FF2B5EF4-FFF2-40B4-BE49-F238E27FC236}">
                <a16:creationId xmlns:a16="http://schemas.microsoft.com/office/drawing/2014/main" id="{B69ED4F5-E3E2-F859-5EF8-AE67A2BBA7C1}"/>
              </a:ext>
            </a:extLst>
          </p:cNvPr>
          <p:cNvSpPr>
            <a:spLocks noGrp="1"/>
          </p:cNvSpPr>
          <p:nvPr>
            <p:ph type="sldNum" sz="quarter" idx="12"/>
          </p:nvPr>
        </p:nvSpPr>
        <p:spPr/>
        <p:txBody>
          <a:bodyPr/>
          <a:lstStyle/>
          <a:p>
            <a:fld id="{31F5E970-DE9E-4D2F-89D2-A262AB905C83}" type="slidenum">
              <a:rPr lang="en-AU" smtClean="0"/>
              <a:pPr/>
              <a:t>23</a:t>
            </a:fld>
            <a:endParaRPr lang="en-AU"/>
          </a:p>
        </p:txBody>
      </p:sp>
      <p:graphicFrame>
        <p:nvGraphicFramePr>
          <p:cNvPr id="8" name="Object 7">
            <a:extLst>
              <a:ext uri="{FF2B5EF4-FFF2-40B4-BE49-F238E27FC236}">
                <a16:creationId xmlns:a16="http://schemas.microsoft.com/office/drawing/2014/main" id="{99EC8AC9-665F-25C6-8495-AF45E6443FE6}"/>
              </a:ext>
            </a:extLst>
          </p:cNvPr>
          <p:cNvGraphicFramePr>
            <a:graphicFrameLocks noChangeAspect="1"/>
          </p:cNvGraphicFramePr>
          <p:nvPr>
            <p:extLst>
              <p:ext uri="{D42A27DB-BD31-4B8C-83A1-F6EECF244321}">
                <p14:modId xmlns:p14="http://schemas.microsoft.com/office/powerpoint/2010/main" val="323664868"/>
              </p:ext>
            </p:extLst>
          </p:nvPr>
        </p:nvGraphicFramePr>
        <p:xfrm>
          <a:off x="1357035" y="788040"/>
          <a:ext cx="8368855" cy="5996475"/>
        </p:xfrm>
        <a:graphic>
          <a:graphicData uri="http://schemas.openxmlformats.org/presentationml/2006/ole">
            <mc:AlternateContent xmlns:mc="http://schemas.openxmlformats.org/markup-compatibility/2006">
              <mc:Choice xmlns:v="urn:schemas-microsoft-com:vml" Requires="v">
                <p:oleObj name="Document" r:id="rId2" imgW="6116807" imgH="4225249" progId="Word.Document.12">
                  <p:embed/>
                </p:oleObj>
              </mc:Choice>
              <mc:Fallback>
                <p:oleObj name="Document" r:id="rId2" imgW="6116807" imgH="4225249" progId="Word.Document.12">
                  <p:embed/>
                  <p:pic>
                    <p:nvPicPr>
                      <p:cNvPr id="0" name=""/>
                      <p:cNvPicPr/>
                      <p:nvPr/>
                    </p:nvPicPr>
                    <p:blipFill>
                      <a:blip r:embed="rId3"/>
                      <a:stretch>
                        <a:fillRect/>
                      </a:stretch>
                    </p:blipFill>
                    <p:spPr>
                      <a:xfrm>
                        <a:off x="1357035" y="788040"/>
                        <a:ext cx="8368855" cy="5996475"/>
                      </a:xfrm>
                      <a:prstGeom prst="rect">
                        <a:avLst/>
                      </a:prstGeom>
                    </p:spPr>
                  </p:pic>
                </p:oleObj>
              </mc:Fallback>
            </mc:AlternateContent>
          </a:graphicData>
        </a:graphic>
      </p:graphicFrame>
    </p:spTree>
    <p:extLst>
      <p:ext uri="{BB962C8B-B14F-4D97-AF65-F5344CB8AC3E}">
        <p14:creationId xmlns:p14="http://schemas.microsoft.com/office/powerpoint/2010/main" val="6534978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62458F-7872-6C45-240A-45882F752D42}"/>
              </a:ext>
            </a:extLst>
          </p:cNvPr>
          <p:cNvSpPr>
            <a:spLocks noGrp="1"/>
          </p:cNvSpPr>
          <p:nvPr>
            <p:ph type="title"/>
          </p:nvPr>
        </p:nvSpPr>
        <p:spPr/>
        <p:txBody>
          <a:bodyPr/>
          <a:lstStyle/>
          <a:p>
            <a:r>
              <a:rPr lang="en-US" dirty="0">
                <a:latin typeface="+mn-lt"/>
              </a:rPr>
              <a:t>Survey and Alignment Group</a:t>
            </a:r>
          </a:p>
        </p:txBody>
      </p:sp>
      <p:sp>
        <p:nvSpPr>
          <p:cNvPr id="3" name="Content Placeholder 2">
            <a:extLst>
              <a:ext uri="{FF2B5EF4-FFF2-40B4-BE49-F238E27FC236}">
                <a16:creationId xmlns:a16="http://schemas.microsoft.com/office/drawing/2014/main" id="{0578A951-7E9E-23E3-DAED-A977F9FFB7E6}"/>
              </a:ext>
            </a:extLst>
          </p:cNvPr>
          <p:cNvSpPr>
            <a:spLocks noGrp="1"/>
          </p:cNvSpPr>
          <p:nvPr>
            <p:ph idx="1"/>
          </p:nvPr>
        </p:nvSpPr>
        <p:spPr>
          <a:xfrm>
            <a:off x="630000" y="845640"/>
            <a:ext cx="9720000" cy="4860000"/>
          </a:xfrm>
        </p:spPr>
        <p:txBody>
          <a:bodyPr/>
          <a:lstStyle/>
          <a:p>
            <a:pPr marL="23984" indent="0">
              <a:buNone/>
            </a:pPr>
            <a:r>
              <a:rPr lang="en-US" dirty="0"/>
              <a:t>	The organization of our Synchrotron Light Research Institute currently consists of 200 staffs which are 100 researchers, 30 engineers and 70 administrative officers.</a:t>
            </a:r>
          </a:p>
          <a:p>
            <a:pPr marL="23984" indent="0">
              <a:buNone/>
            </a:pPr>
            <a:r>
              <a:rPr lang="en-US" dirty="0"/>
              <a:t>	Currently, we do not have survey and alignment group. We have supporting team consists of 1 civil engineer and 4 mechanical engineers.</a:t>
            </a:r>
          </a:p>
        </p:txBody>
      </p:sp>
      <p:sp>
        <p:nvSpPr>
          <p:cNvPr id="4" name="Slide Number Placeholder 3">
            <a:extLst>
              <a:ext uri="{FF2B5EF4-FFF2-40B4-BE49-F238E27FC236}">
                <a16:creationId xmlns:a16="http://schemas.microsoft.com/office/drawing/2014/main" id="{1B2305D1-573E-DAD1-BCF3-2ED80DEAA832}"/>
              </a:ext>
            </a:extLst>
          </p:cNvPr>
          <p:cNvSpPr>
            <a:spLocks noGrp="1"/>
          </p:cNvSpPr>
          <p:nvPr>
            <p:ph type="sldNum" sz="quarter" idx="12"/>
          </p:nvPr>
        </p:nvSpPr>
        <p:spPr/>
        <p:txBody>
          <a:bodyPr/>
          <a:lstStyle/>
          <a:p>
            <a:fld id="{31F5E970-DE9E-4D2F-89D2-A262AB905C83}" type="slidenum">
              <a:rPr lang="en-AU" smtClean="0"/>
              <a:pPr/>
              <a:t>24</a:t>
            </a:fld>
            <a:endParaRPr lang="en-AU"/>
          </a:p>
        </p:txBody>
      </p:sp>
      <p:pic>
        <p:nvPicPr>
          <p:cNvPr id="6" name="Picture 5">
            <a:extLst>
              <a:ext uri="{FF2B5EF4-FFF2-40B4-BE49-F238E27FC236}">
                <a16:creationId xmlns:a16="http://schemas.microsoft.com/office/drawing/2014/main" id="{E207DAB8-2FFC-B7ED-18BA-05EC59BD7E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940" y="2552699"/>
            <a:ext cx="3122913" cy="3081495"/>
          </a:xfrm>
          <a:prstGeom prst="rect">
            <a:avLst/>
          </a:prstGeom>
        </p:spPr>
      </p:pic>
    </p:spTree>
    <p:extLst>
      <p:ext uri="{BB962C8B-B14F-4D97-AF65-F5344CB8AC3E}">
        <p14:creationId xmlns:p14="http://schemas.microsoft.com/office/powerpoint/2010/main" val="21793117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A8947D8-73EA-971D-ED42-0952C259F822}"/>
              </a:ext>
            </a:extLst>
          </p:cNvPr>
          <p:cNvSpPr>
            <a:spLocks noGrp="1"/>
          </p:cNvSpPr>
          <p:nvPr>
            <p:ph idx="1"/>
          </p:nvPr>
        </p:nvSpPr>
        <p:spPr>
          <a:xfrm>
            <a:off x="539881" y="941237"/>
            <a:ext cx="9720000" cy="5542690"/>
          </a:xfrm>
        </p:spPr>
        <p:txBody>
          <a:bodyPr>
            <a:normAutofit fontScale="92500"/>
          </a:bodyPr>
          <a:lstStyle/>
          <a:p>
            <a:pPr marL="23984" indent="0" algn="ctr">
              <a:buNone/>
            </a:pPr>
            <a:r>
              <a:rPr lang="en-US" sz="4800" b="1" dirty="0">
                <a:latin typeface="TH SarabunPSK" panose="020B0500040200020003" pitchFamily="34" charset="-34"/>
                <a:cs typeface="TH SarabunPSK" panose="020B0500040200020003" pitchFamily="34" charset="-34"/>
              </a:rPr>
              <a:t>Thank you for your attention</a:t>
            </a:r>
          </a:p>
          <a:p>
            <a:pPr marL="23984" indent="0" algn="ctr">
              <a:buNone/>
            </a:pPr>
            <a:r>
              <a:rPr lang="en-US" sz="4800" b="1" dirty="0">
                <a:latin typeface="TH SarabunPSK" panose="020B0500040200020003" pitchFamily="34" charset="-34"/>
                <a:cs typeface="TH SarabunPSK" panose="020B0500040200020003" pitchFamily="34" charset="-34"/>
              </a:rPr>
              <a:t>Welcome to Thailand</a:t>
            </a:r>
          </a:p>
          <a:p>
            <a:pPr marL="23984" indent="0" algn="ctr">
              <a:buNone/>
            </a:pPr>
            <a:endParaRPr lang="en-US" sz="3600" dirty="0"/>
          </a:p>
          <a:p>
            <a:pPr marL="23984" indent="0" algn="ctr">
              <a:buNone/>
            </a:pPr>
            <a:endParaRPr lang="en-US" sz="3600" dirty="0"/>
          </a:p>
          <a:p>
            <a:pPr marL="23984" indent="0" algn="ctr">
              <a:buNone/>
            </a:pPr>
            <a:endParaRPr lang="en-US" sz="3600" dirty="0"/>
          </a:p>
          <a:p>
            <a:pPr marL="23984" indent="0" algn="ctr">
              <a:buNone/>
            </a:pPr>
            <a:r>
              <a:rPr lang="en-US" sz="3600" dirty="0"/>
              <a:t>Welcome all suggestions and recommendations.</a:t>
            </a:r>
          </a:p>
        </p:txBody>
      </p:sp>
      <p:sp>
        <p:nvSpPr>
          <p:cNvPr id="4" name="Slide Number Placeholder 3">
            <a:extLst>
              <a:ext uri="{FF2B5EF4-FFF2-40B4-BE49-F238E27FC236}">
                <a16:creationId xmlns:a16="http://schemas.microsoft.com/office/drawing/2014/main" id="{4D9A7725-61D3-01A4-9112-7B1D2911CC8F}"/>
              </a:ext>
            </a:extLst>
          </p:cNvPr>
          <p:cNvSpPr>
            <a:spLocks noGrp="1"/>
          </p:cNvSpPr>
          <p:nvPr>
            <p:ph type="sldNum" sz="quarter" idx="12"/>
          </p:nvPr>
        </p:nvSpPr>
        <p:spPr/>
        <p:txBody>
          <a:bodyPr/>
          <a:lstStyle/>
          <a:p>
            <a:fld id="{31F5E970-DE9E-4D2F-89D2-A262AB905C83}" type="slidenum">
              <a:rPr lang="en-AU" smtClean="0"/>
              <a:pPr/>
              <a:t>25</a:t>
            </a:fld>
            <a:endParaRPr lang="en-AU"/>
          </a:p>
        </p:txBody>
      </p:sp>
      <p:pic>
        <p:nvPicPr>
          <p:cNvPr id="6" name="Picture 5">
            <a:extLst>
              <a:ext uri="{FF2B5EF4-FFF2-40B4-BE49-F238E27FC236}">
                <a16:creationId xmlns:a16="http://schemas.microsoft.com/office/drawing/2014/main" id="{4449164A-A398-7E93-7913-F2B2F09EFE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195437" y="2909619"/>
            <a:ext cx="2408887" cy="1605925"/>
          </a:xfrm>
          <a:prstGeom prst="rect">
            <a:avLst/>
          </a:prstGeom>
        </p:spPr>
      </p:pic>
    </p:spTree>
    <p:extLst>
      <p:ext uri="{BB962C8B-B14F-4D97-AF65-F5344CB8AC3E}">
        <p14:creationId xmlns:p14="http://schemas.microsoft.com/office/powerpoint/2010/main" val="29612581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B218D-DB2F-8DEC-BCF5-4B8977A976B2}"/>
              </a:ext>
            </a:extLst>
          </p:cNvPr>
          <p:cNvSpPr>
            <a:spLocks noGrp="1"/>
          </p:cNvSpPr>
          <p:nvPr>
            <p:ph type="title"/>
          </p:nvPr>
        </p:nvSpPr>
        <p:spPr/>
        <p:txBody>
          <a:bodyPr/>
          <a:lstStyle/>
          <a:p>
            <a:r>
              <a:rPr lang="en-US" dirty="0">
                <a:solidFill>
                  <a:schemeClr val="tx1"/>
                </a:solidFill>
                <a:latin typeface="+mn-lt"/>
              </a:rPr>
              <a:t>Siam Photon Source</a:t>
            </a:r>
            <a:endParaRPr lang="th-TH" dirty="0">
              <a:solidFill>
                <a:schemeClr val="tx1"/>
              </a:solidFill>
              <a:latin typeface="+mn-lt"/>
            </a:endParaRPr>
          </a:p>
        </p:txBody>
      </p:sp>
      <p:pic>
        <p:nvPicPr>
          <p:cNvPr id="6" name="Picture 5">
            <a:extLst>
              <a:ext uri="{FF2B5EF4-FFF2-40B4-BE49-F238E27FC236}">
                <a16:creationId xmlns:a16="http://schemas.microsoft.com/office/drawing/2014/main" id="{DD313516-8110-2549-6EF1-629EB11D189B}"/>
              </a:ext>
            </a:extLst>
          </p:cNvPr>
          <p:cNvPicPr>
            <a:picLocks noChangeAspect="1"/>
          </p:cNvPicPr>
          <p:nvPr/>
        </p:nvPicPr>
        <p:blipFill>
          <a:blip r:embed="rId2"/>
          <a:stretch>
            <a:fillRect/>
          </a:stretch>
        </p:blipFill>
        <p:spPr>
          <a:xfrm>
            <a:off x="532324" y="1003800"/>
            <a:ext cx="9639116" cy="5585063"/>
          </a:xfrm>
          <a:prstGeom prst="rect">
            <a:avLst/>
          </a:prstGeom>
        </p:spPr>
      </p:pic>
      <p:sp>
        <p:nvSpPr>
          <p:cNvPr id="3" name="Slide Number Placeholder 2">
            <a:extLst>
              <a:ext uri="{FF2B5EF4-FFF2-40B4-BE49-F238E27FC236}">
                <a16:creationId xmlns:a16="http://schemas.microsoft.com/office/drawing/2014/main" id="{BF4D881E-EE41-7848-5C07-4CB01B44C036}"/>
              </a:ext>
            </a:extLst>
          </p:cNvPr>
          <p:cNvSpPr>
            <a:spLocks noGrp="1"/>
          </p:cNvSpPr>
          <p:nvPr>
            <p:ph type="sldNum" sz="quarter" idx="12"/>
          </p:nvPr>
        </p:nvSpPr>
        <p:spPr/>
        <p:txBody>
          <a:bodyPr/>
          <a:lstStyle/>
          <a:p>
            <a:fld id="{31F5E970-DE9E-4D2F-89D2-A262AB905C83}" type="slidenum">
              <a:rPr lang="en-AU" smtClean="0"/>
              <a:pPr/>
              <a:t>3</a:t>
            </a:fld>
            <a:endParaRPr lang="en-AU"/>
          </a:p>
        </p:txBody>
      </p:sp>
    </p:spTree>
    <p:extLst>
      <p:ext uri="{BB962C8B-B14F-4D97-AF65-F5344CB8AC3E}">
        <p14:creationId xmlns:p14="http://schemas.microsoft.com/office/powerpoint/2010/main" val="41196224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81F533-17FF-B3CC-C106-2B6AB6454310}"/>
              </a:ext>
            </a:extLst>
          </p:cNvPr>
          <p:cNvSpPr>
            <a:spLocks noGrp="1"/>
          </p:cNvSpPr>
          <p:nvPr>
            <p:ph type="title"/>
          </p:nvPr>
        </p:nvSpPr>
        <p:spPr/>
        <p:txBody>
          <a:bodyPr/>
          <a:lstStyle/>
          <a:p>
            <a:r>
              <a:rPr lang="en-US" dirty="0">
                <a:latin typeface="+mn-lt"/>
              </a:rPr>
              <a:t>Siam Photon Source: Nakhon Ratchasima, Thailand</a:t>
            </a:r>
          </a:p>
        </p:txBody>
      </p:sp>
      <p:sp>
        <p:nvSpPr>
          <p:cNvPr id="3" name="Content Placeholder 2">
            <a:extLst>
              <a:ext uri="{FF2B5EF4-FFF2-40B4-BE49-F238E27FC236}">
                <a16:creationId xmlns:a16="http://schemas.microsoft.com/office/drawing/2014/main" id="{D7D10672-8693-15EE-CAD8-99D19B5C3A15}"/>
              </a:ext>
            </a:extLst>
          </p:cNvPr>
          <p:cNvSpPr>
            <a:spLocks noGrp="1"/>
          </p:cNvSpPr>
          <p:nvPr>
            <p:ph idx="1"/>
          </p:nvPr>
        </p:nvSpPr>
        <p:spPr/>
        <p:txBody>
          <a:bodyPr/>
          <a:lstStyle/>
          <a:p>
            <a:r>
              <a:rPr lang="en-US" dirty="0">
                <a:latin typeface="+mn-lt"/>
                <a:cs typeface="Kanit" panose="020B0604020202020204" charset="-34"/>
              </a:rPr>
              <a:t>Things to do in Nakhon Ratchasima</a:t>
            </a:r>
          </a:p>
        </p:txBody>
      </p:sp>
      <p:sp>
        <p:nvSpPr>
          <p:cNvPr id="4" name="Slide Number Placeholder 3">
            <a:extLst>
              <a:ext uri="{FF2B5EF4-FFF2-40B4-BE49-F238E27FC236}">
                <a16:creationId xmlns:a16="http://schemas.microsoft.com/office/drawing/2014/main" id="{8AFAB875-3D4B-33BC-CA4E-A2DE359BF687}"/>
              </a:ext>
            </a:extLst>
          </p:cNvPr>
          <p:cNvSpPr>
            <a:spLocks noGrp="1"/>
          </p:cNvSpPr>
          <p:nvPr>
            <p:ph type="sldNum" sz="quarter" idx="12"/>
          </p:nvPr>
        </p:nvSpPr>
        <p:spPr/>
        <p:txBody>
          <a:bodyPr/>
          <a:lstStyle/>
          <a:p>
            <a:fld id="{31F5E970-DE9E-4D2F-89D2-A262AB905C83}" type="slidenum">
              <a:rPr lang="en-AU" smtClean="0"/>
              <a:pPr/>
              <a:t>4</a:t>
            </a:fld>
            <a:endParaRPr lang="en-AU"/>
          </a:p>
        </p:txBody>
      </p:sp>
      <p:pic>
        <p:nvPicPr>
          <p:cNvPr id="6" name="Picture 5">
            <a:extLst>
              <a:ext uri="{FF2B5EF4-FFF2-40B4-BE49-F238E27FC236}">
                <a16:creationId xmlns:a16="http://schemas.microsoft.com/office/drawing/2014/main" id="{59BC4914-F45C-96F0-8E2B-31EEB19EF1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2150" y="4606124"/>
            <a:ext cx="3075779" cy="1780876"/>
          </a:xfrm>
          <a:prstGeom prst="rect">
            <a:avLst/>
          </a:prstGeom>
        </p:spPr>
      </p:pic>
      <p:pic>
        <p:nvPicPr>
          <p:cNvPr id="8" name="Picture 7">
            <a:extLst>
              <a:ext uri="{FF2B5EF4-FFF2-40B4-BE49-F238E27FC236}">
                <a16:creationId xmlns:a16="http://schemas.microsoft.com/office/drawing/2014/main" id="{977DABAD-4D09-F3E4-D357-DC1E2460849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8356" y="2195931"/>
            <a:ext cx="5824412" cy="2050193"/>
          </a:xfrm>
          <a:prstGeom prst="rect">
            <a:avLst/>
          </a:prstGeom>
        </p:spPr>
      </p:pic>
      <p:sp>
        <p:nvSpPr>
          <p:cNvPr id="9" name="TextBox 8">
            <a:extLst>
              <a:ext uri="{FF2B5EF4-FFF2-40B4-BE49-F238E27FC236}">
                <a16:creationId xmlns:a16="http://schemas.microsoft.com/office/drawing/2014/main" id="{387C769A-8915-6B5B-F5F7-697170C4B583}"/>
              </a:ext>
            </a:extLst>
          </p:cNvPr>
          <p:cNvSpPr txBox="1"/>
          <p:nvPr/>
        </p:nvSpPr>
        <p:spPr>
          <a:xfrm>
            <a:off x="6755692" y="2854255"/>
            <a:ext cx="3324308" cy="523220"/>
          </a:xfrm>
          <a:prstGeom prst="rect">
            <a:avLst/>
          </a:prstGeom>
          <a:noFill/>
        </p:spPr>
        <p:txBody>
          <a:bodyPr wrap="none" rtlCol="0">
            <a:spAutoFit/>
          </a:bodyPr>
          <a:lstStyle/>
          <a:p>
            <a:r>
              <a:rPr lang="en-US" sz="2800" b="1" dirty="0"/>
              <a:t>PIMAI Historical Park</a:t>
            </a:r>
          </a:p>
        </p:txBody>
      </p:sp>
      <p:sp>
        <p:nvSpPr>
          <p:cNvPr id="10" name="TextBox 9">
            <a:extLst>
              <a:ext uri="{FF2B5EF4-FFF2-40B4-BE49-F238E27FC236}">
                <a16:creationId xmlns:a16="http://schemas.microsoft.com/office/drawing/2014/main" id="{B1BF6466-9AD8-6700-82F6-E25B055B0093}"/>
              </a:ext>
            </a:extLst>
          </p:cNvPr>
          <p:cNvSpPr txBox="1"/>
          <p:nvPr/>
        </p:nvSpPr>
        <p:spPr>
          <a:xfrm>
            <a:off x="5667375" y="5314950"/>
            <a:ext cx="3716595" cy="523220"/>
          </a:xfrm>
          <a:prstGeom prst="rect">
            <a:avLst/>
          </a:prstGeom>
          <a:noFill/>
        </p:spPr>
        <p:txBody>
          <a:bodyPr wrap="none" rtlCol="0">
            <a:spAutoFit/>
          </a:bodyPr>
          <a:lstStyle/>
          <a:p>
            <a:r>
              <a:rPr lang="en-US" sz="2800" b="1" dirty="0"/>
              <a:t>KHAO YAI National Park</a:t>
            </a:r>
          </a:p>
        </p:txBody>
      </p:sp>
    </p:spTree>
    <p:extLst>
      <p:ext uri="{BB962C8B-B14F-4D97-AF65-F5344CB8AC3E}">
        <p14:creationId xmlns:p14="http://schemas.microsoft.com/office/powerpoint/2010/main" val="2302512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B0376-43D3-53A9-61CF-4DB04C625C57}"/>
              </a:ext>
            </a:extLst>
          </p:cNvPr>
          <p:cNvSpPr>
            <a:spLocks noGrp="1"/>
          </p:cNvSpPr>
          <p:nvPr>
            <p:ph type="title"/>
          </p:nvPr>
        </p:nvSpPr>
        <p:spPr/>
        <p:txBody>
          <a:bodyPr/>
          <a:lstStyle/>
          <a:p>
            <a:r>
              <a:rPr lang="en-US" dirty="0">
                <a:solidFill>
                  <a:schemeClr val="tx1"/>
                </a:solidFill>
                <a:latin typeface="+mn-lt"/>
              </a:rPr>
              <a:t>Siam Photon Source</a:t>
            </a:r>
            <a:endParaRPr lang="th-TH" dirty="0">
              <a:solidFill>
                <a:schemeClr val="tx1"/>
              </a:solidFill>
              <a:latin typeface="+mn-lt"/>
            </a:endParaRPr>
          </a:p>
        </p:txBody>
      </p:sp>
      <p:pic>
        <p:nvPicPr>
          <p:cNvPr id="6" name="Picture 5">
            <a:extLst>
              <a:ext uri="{FF2B5EF4-FFF2-40B4-BE49-F238E27FC236}">
                <a16:creationId xmlns:a16="http://schemas.microsoft.com/office/drawing/2014/main" id="{D208C44F-ED79-F047-1B18-2DDB667EE547}"/>
              </a:ext>
            </a:extLst>
          </p:cNvPr>
          <p:cNvPicPr>
            <a:picLocks noChangeAspect="1"/>
          </p:cNvPicPr>
          <p:nvPr/>
        </p:nvPicPr>
        <p:blipFill>
          <a:blip r:embed="rId2"/>
          <a:stretch>
            <a:fillRect/>
          </a:stretch>
        </p:blipFill>
        <p:spPr>
          <a:xfrm>
            <a:off x="844061" y="950071"/>
            <a:ext cx="9396646" cy="5581591"/>
          </a:xfrm>
          <a:prstGeom prst="rect">
            <a:avLst/>
          </a:prstGeom>
        </p:spPr>
      </p:pic>
      <p:sp>
        <p:nvSpPr>
          <p:cNvPr id="3" name="Slide Number Placeholder 2">
            <a:extLst>
              <a:ext uri="{FF2B5EF4-FFF2-40B4-BE49-F238E27FC236}">
                <a16:creationId xmlns:a16="http://schemas.microsoft.com/office/drawing/2014/main" id="{C1A0C887-A13C-363C-DB7D-8882B909083B}"/>
              </a:ext>
            </a:extLst>
          </p:cNvPr>
          <p:cNvSpPr>
            <a:spLocks noGrp="1"/>
          </p:cNvSpPr>
          <p:nvPr>
            <p:ph type="sldNum" sz="quarter" idx="12"/>
          </p:nvPr>
        </p:nvSpPr>
        <p:spPr/>
        <p:txBody>
          <a:bodyPr/>
          <a:lstStyle/>
          <a:p>
            <a:fld id="{31F5E970-DE9E-4D2F-89D2-A262AB905C83}" type="slidenum">
              <a:rPr lang="en-AU" smtClean="0"/>
              <a:pPr/>
              <a:t>5</a:t>
            </a:fld>
            <a:endParaRPr lang="en-AU"/>
          </a:p>
        </p:txBody>
      </p:sp>
    </p:spTree>
    <p:extLst>
      <p:ext uri="{BB962C8B-B14F-4D97-AF65-F5344CB8AC3E}">
        <p14:creationId xmlns:p14="http://schemas.microsoft.com/office/powerpoint/2010/main" val="25044863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4B4D6-43CE-517D-9DA2-F892C07C91E7}"/>
              </a:ext>
            </a:extLst>
          </p:cNvPr>
          <p:cNvSpPr>
            <a:spLocks noGrp="1"/>
          </p:cNvSpPr>
          <p:nvPr>
            <p:ph type="title"/>
          </p:nvPr>
        </p:nvSpPr>
        <p:spPr/>
        <p:txBody>
          <a:bodyPr/>
          <a:lstStyle/>
          <a:p>
            <a:r>
              <a:rPr lang="en-US" dirty="0">
                <a:solidFill>
                  <a:schemeClr val="tx1"/>
                </a:solidFill>
                <a:latin typeface="+mn-lt"/>
              </a:rPr>
              <a:t>Siam Photon Source</a:t>
            </a:r>
            <a:endParaRPr lang="th-TH" dirty="0">
              <a:solidFill>
                <a:schemeClr val="tx1"/>
              </a:solidFill>
              <a:latin typeface="+mn-lt"/>
            </a:endParaRPr>
          </a:p>
        </p:txBody>
      </p:sp>
      <p:pic>
        <p:nvPicPr>
          <p:cNvPr id="6" name="Picture 5">
            <a:extLst>
              <a:ext uri="{FF2B5EF4-FFF2-40B4-BE49-F238E27FC236}">
                <a16:creationId xmlns:a16="http://schemas.microsoft.com/office/drawing/2014/main" id="{8F6AABF2-CE6F-82FD-94D3-3A690FA9BB20}"/>
              </a:ext>
            </a:extLst>
          </p:cNvPr>
          <p:cNvPicPr>
            <a:picLocks noChangeAspect="1"/>
          </p:cNvPicPr>
          <p:nvPr/>
        </p:nvPicPr>
        <p:blipFill>
          <a:blip r:embed="rId2"/>
          <a:stretch>
            <a:fillRect/>
          </a:stretch>
        </p:blipFill>
        <p:spPr>
          <a:xfrm>
            <a:off x="809999" y="882254"/>
            <a:ext cx="9179763" cy="5711163"/>
          </a:xfrm>
          <a:prstGeom prst="rect">
            <a:avLst/>
          </a:prstGeom>
        </p:spPr>
      </p:pic>
      <p:sp>
        <p:nvSpPr>
          <p:cNvPr id="3" name="Slide Number Placeholder 2">
            <a:extLst>
              <a:ext uri="{FF2B5EF4-FFF2-40B4-BE49-F238E27FC236}">
                <a16:creationId xmlns:a16="http://schemas.microsoft.com/office/drawing/2014/main" id="{F2EF44BE-81A2-78F7-9FE7-C478BC772E89}"/>
              </a:ext>
            </a:extLst>
          </p:cNvPr>
          <p:cNvSpPr>
            <a:spLocks noGrp="1"/>
          </p:cNvSpPr>
          <p:nvPr>
            <p:ph type="sldNum" sz="quarter" idx="12"/>
          </p:nvPr>
        </p:nvSpPr>
        <p:spPr/>
        <p:txBody>
          <a:bodyPr/>
          <a:lstStyle/>
          <a:p>
            <a:fld id="{31F5E970-DE9E-4D2F-89D2-A262AB905C83}" type="slidenum">
              <a:rPr lang="en-AU" smtClean="0"/>
              <a:pPr/>
              <a:t>6</a:t>
            </a:fld>
            <a:endParaRPr lang="en-AU"/>
          </a:p>
        </p:txBody>
      </p:sp>
    </p:spTree>
    <p:extLst>
      <p:ext uri="{BB962C8B-B14F-4D97-AF65-F5344CB8AC3E}">
        <p14:creationId xmlns:p14="http://schemas.microsoft.com/office/powerpoint/2010/main" val="40996043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A7B4F2-35F7-A685-9ECA-09643607567C}"/>
              </a:ext>
            </a:extLst>
          </p:cNvPr>
          <p:cNvSpPr>
            <a:spLocks noGrp="1"/>
          </p:cNvSpPr>
          <p:nvPr>
            <p:ph type="title"/>
          </p:nvPr>
        </p:nvSpPr>
        <p:spPr/>
        <p:txBody>
          <a:bodyPr/>
          <a:lstStyle/>
          <a:p>
            <a:r>
              <a:rPr lang="en-US" dirty="0">
                <a:solidFill>
                  <a:schemeClr val="tx1"/>
                </a:solidFill>
                <a:latin typeface="+mn-lt"/>
              </a:rPr>
              <a:t>Time to go Forward</a:t>
            </a:r>
            <a:endParaRPr lang="th-TH" dirty="0">
              <a:solidFill>
                <a:schemeClr val="tx1"/>
              </a:solidFill>
              <a:latin typeface="+mn-lt"/>
            </a:endParaRPr>
          </a:p>
        </p:txBody>
      </p:sp>
      <p:pic>
        <p:nvPicPr>
          <p:cNvPr id="6" name="Picture 5">
            <a:extLst>
              <a:ext uri="{FF2B5EF4-FFF2-40B4-BE49-F238E27FC236}">
                <a16:creationId xmlns:a16="http://schemas.microsoft.com/office/drawing/2014/main" id="{3F0870C0-61B3-178D-4A96-41C641227266}"/>
              </a:ext>
            </a:extLst>
          </p:cNvPr>
          <p:cNvPicPr>
            <a:picLocks noChangeAspect="1"/>
          </p:cNvPicPr>
          <p:nvPr/>
        </p:nvPicPr>
        <p:blipFill>
          <a:blip r:embed="rId2"/>
          <a:stretch>
            <a:fillRect/>
          </a:stretch>
        </p:blipFill>
        <p:spPr>
          <a:xfrm>
            <a:off x="631952" y="974492"/>
            <a:ext cx="9808048" cy="5611260"/>
          </a:xfrm>
          <a:prstGeom prst="rect">
            <a:avLst/>
          </a:prstGeom>
        </p:spPr>
      </p:pic>
      <p:sp>
        <p:nvSpPr>
          <p:cNvPr id="3" name="Slide Number Placeholder 2">
            <a:extLst>
              <a:ext uri="{FF2B5EF4-FFF2-40B4-BE49-F238E27FC236}">
                <a16:creationId xmlns:a16="http://schemas.microsoft.com/office/drawing/2014/main" id="{2829E779-B5BB-1025-CA73-4A764AB15963}"/>
              </a:ext>
            </a:extLst>
          </p:cNvPr>
          <p:cNvSpPr>
            <a:spLocks noGrp="1"/>
          </p:cNvSpPr>
          <p:nvPr>
            <p:ph type="sldNum" sz="quarter" idx="12"/>
          </p:nvPr>
        </p:nvSpPr>
        <p:spPr/>
        <p:txBody>
          <a:bodyPr/>
          <a:lstStyle/>
          <a:p>
            <a:fld id="{31F5E970-DE9E-4D2F-89D2-A262AB905C83}" type="slidenum">
              <a:rPr lang="en-AU" smtClean="0"/>
              <a:pPr/>
              <a:t>7</a:t>
            </a:fld>
            <a:endParaRPr lang="en-AU"/>
          </a:p>
        </p:txBody>
      </p:sp>
    </p:spTree>
    <p:extLst>
      <p:ext uri="{BB962C8B-B14F-4D97-AF65-F5344CB8AC3E}">
        <p14:creationId xmlns:p14="http://schemas.microsoft.com/office/powerpoint/2010/main" val="4214548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57AAC-46C9-8562-6273-F0E8CD5E0490}"/>
              </a:ext>
            </a:extLst>
          </p:cNvPr>
          <p:cNvSpPr>
            <a:spLocks noGrp="1"/>
          </p:cNvSpPr>
          <p:nvPr>
            <p:ph type="title"/>
          </p:nvPr>
        </p:nvSpPr>
        <p:spPr/>
        <p:txBody>
          <a:bodyPr/>
          <a:lstStyle/>
          <a:p>
            <a:r>
              <a:rPr lang="en-US" dirty="0">
                <a:solidFill>
                  <a:schemeClr val="tx1"/>
                </a:solidFill>
                <a:latin typeface="+mn-lt"/>
              </a:rPr>
              <a:t>Siam Photon Source II (SPS-II)</a:t>
            </a:r>
            <a:endParaRPr lang="th-TH" dirty="0">
              <a:solidFill>
                <a:schemeClr val="tx1"/>
              </a:solidFill>
              <a:latin typeface="+mn-lt"/>
            </a:endParaRPr>
          </a:p>
        </p:txBody>
      </p:sp>
      <p:sp>
        <p:nvSpPr>
          <p:cNvPr id="3" name="Slide Number Placeholder 2">
            <a:extLst>
              <a:ext uri="{FF2B5EF4-FFF2-40B4-BE49-F238E27FC236}">
                <a16:creationId xmlns:a16="http://schemas.microsoft.com/office/drawing/2014/main" id="{43C7C1FE-D4F5-BD06-39F4-F280277B5757}"/>
              </a:ext>
            </a:extLst>
          </p:cNvPr>
          <p:cNvSpPr>
            <a:spLocks noGrp="1"/>
          </p:cNvSpPr>
          <p:nvPr>
            <p:ph type="sldNum" sz="quarter" idx="12"/>
          </p:nvPr>
        </p:nvSpPr>
        <p:spPr/>
        <p:txBody>
          <a:bodyPr/>
          <a:lstStyle/>
          <a:p>
            <a:fld id="{31F5E970-DE9E-4D2F-89D2-A262AB905C83}" type="slidenum">
              <a:rPr lang="en-AU" smtClean="0"/>
              <a:pPr/>
              <a:t>8</a:t>
            </a:fld>
            <a:endParaRPr lang="en-AU"/>
          </a:p>
        </p:txBody>
      </p:sp>
      <p:sp>
        <p:nvSpPr>
          <p:cNvPr id="4" name="TextBox 3">
            <a:extLst>
              <a:ext uri="{FF2B5EF4-FFF2-40B4-BE49-F238E27FC236}">
                <a16:creationId xmlns:a16="http://schemas.microsoft.com/office/drawing/2014/main" id="{917B22C3-D7B5-D697-0DBE-1802FBFF8EF2}"/>
              </a:ext>
            </a:extLst>
          </p:cNvPr>
          <p:cNvSpPr txBox="1"/>
          <p:nvPr/>
        </p:nvSpPr>
        <p:spPr>
          <a:xfrm>
            <a:off x="7044160" y="363680"/>
            <a:ext cx="2798395" cy="369332"/>
          </a:xfrm>
          <a:prstGeom prst="rect">
            <a:avLst/>
          </a:prstGeom>
          <a:solidFill>
            <a:srgbClr val="FFFF00"/>
          </a:solidFill>
        </p:spPr>
        <p:txBody>
          <a:bodyPr wrap="none" rtlCol="0">
            <a:spAutoFit/>
          </a:bodyPr>
          <a:lstStyle/>
          <a:p>
            <a:r>
              <a:rPr lang="en-US" b="1">
                <a:solidFill>
                  <a:srgbClr val="FF0000"/>
                </a:solidFill>
              </a:rPr>
              <a:t>Parameters SPS-I and SPS-II</a:t>
            </a:r>
            <a:endParaRPr lang="th-TH" b="1">
              <a:solidFill>
                <a:srgbClr val="FF0000"/>
              </a:solidFill>
            </a:endParaRPr>
          </a:p>
        </p:txBody>
      </p:sp>
      <p:graphicFrame>
        <p:nvGraphicFramePr>
          <p:cNvPr id="6" name="Table 5">
            <a:extLst>
              <a:ext uri="{FF2B5EF4-FFF2-40B4-BE49-F238E27FC236}">
                <a16:creationId xmlns:a16="http://schemas.microsoft.com/office/drawing/2014/main" id="{8FC4269D-B13A-1CAA-02F6-45509CB74D2A}"/>
              </a:ext>
            </a:extLst>
          </p:cNvPr>
          <p:cNvGraphicFramePr>
            <a:graphicFrameLocks noGrp="1"/>
          </p:cNvGraphicFramePr>
          <p:nvPr>
            <p:extLst>
              <p:ext uri="{D42A27DB-BD31-4B8C-83A1-F6EECF244321}">
                <p14:modId xmlns:p14="http://schemas.microsoft.com/office/powerpoint/2010/main" val="882272704"/>
              </p:ext>
            </p:extLst>
          </p:nvPr>
        </p:nvGraphicFramePr>
        <p:xfrm>
          <a:off x="1221499" y="848994"/>
          <a:ext cx="4938669" cy="5760720"/>
        </p:xfrm>
        <a:graphic>
          <a:graphicData uri="http://schemas.openxmlformats.org/drawingml/2006/table">
            <a:tbl>
              <a:tblPr firstRow="1" bandRow="1">
                <a:tableStyleId>{2A488322-F2BA-4B5B-9748-0D474271808F}</a:tableStyleId>
              </a:tblPr>
              <a:tblGrid>
                <a:gridCol w="2288464">
                  <a:extLst>
                    <a:ext uri="{9D8B030D-6E8A-4147-A177-3AD203B41FA5}">
                      <a16:colId xmlns:a16="http://schemas.microsoft.com/office/drawing/2014/main" val="728742398"/>
                    </a:ext>
                  </a:extLst>
                </a:gridCol>
                <a:gridCol w="1360438">
                  <a:extLst>
                    <a:ext uri="{9D8B030D-6E8A-4147-A177-3AD203B41FA5}">
                      <a16:colId xmlns:a16="http://schemas.microsoft.com/office/drawing/2014/main" val="2818438496"/>
                    </a:ext>
                  </a:extLst>
                </a:gridCol>
                <a:gridCol w="1289767">
                  <a:extLst>
                    <a:ext uri="{9D8B030D-6E8A-4147-A177-3AD203B41FA5}">
                      <a16:colId xmlns:a16="http://schemas.microsoft.com/office/drawing/2014/main" val="66634261"/>
                    </a:ext>
                  </a:extLst>
                </a:gridCol>
              </a:tblGrid>
              <a:tr h="183495">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Parameters</a:t>
                      </a:r>
                      <a:endParaRPr lang="en-US" sz="1800" b="1">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nchor="ctr">
                    <a:solidFill>
                      <a:schemeClr val="tx1"/>
                    </a:solidFill>
                  </a:tcPr>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SPS</a:t>
                      </a:r>
                      <a:endParaRPr lang="en-US" sz="1800" b="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nchor="ctr">
                    <a:solidFill>
                      <a:schemeClr val="tx1"/>
                    </a:solidFill>
                  </a:tcPr>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SPS-II </a:t>
                      </a:r>
                    </a:p>
                  </a:txBody>
                  <a:tcPr marL="54417" marR="54417" marT="0" marB="0" anchor="ctr">
                    <a:solidFill>
                      <a:schemeClr val="tx1"/>
                    </a:solidFill>
                  </a:tcPr>
                </a:tc>
                <a:extLst>
                  <a:ext uri="{0D108BD9-81ED-4DB2-BD59-A6C34878D82A}">
                    <a16:rowId xmlns:a16="http://schemas.microsoft.com/office/drawing/2014/main" val="186365633"/>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Circumference </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m</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81</a:t>
                      </a:r>
                      <a:r>
                        <a:rPr lang="th-TH" sz="1800" kern="800">
                          <a:effectLst/>
                          <a:latin typeface="AngsanaUPC" panose="02020603050405020304" pitchFamily="18" charset="-34"/>
                          <a:cs typeface="AngsanaUPC" panose="02020603050405020304" pitchFamily="18" charset="-34"/>
                        </a:rPr>
                        <a:t>.</a:t>
                      </a:r>
                      <a:r>
                        <a:rPr lang="en-US" sz="1800" kern="800">
                          <a:effectLst/>
                          <a:latin typeface="AngsanaUPC" panose="02020603050405020304" pitchFamily="18" charset="-34"/>
                          <a:cs typeface="AngsanaUPC" panose="02020603050405020304" pitchFamily="18" charset="-34"/>
                        </a:rPr>
                        <a:t>3</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327.502</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2487324389"/>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Energy </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GeV</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1</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2</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3.0</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16190739"/>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Relativistic factor γ</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2348</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34</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5870.85</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3434738170"/>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Emittance ε</a:t>
                      </a:r>
                      <a:r>
                        <a:rPr lang="en-GB" sz="1800" kern="800" baseline="-25000">
                          <a:effectLst/>
                          <a:latin typeface="AngsanaUPC" panose="02020603050405020304" pitchFamily="18" charset="-34"/>
                          <a:cs typeface="AngsanaUPC" panose="02020603050405020304" pitchFamily="18" charset="-34"/>
                        </a:rPr>
                        <a:t>x0</a:t>
                      </a:r>
                      <a:r>
                        <a:rPr lang="th-TH" sz="1800" kern="800">
                          <a:effectLst/>
                          <a:latin typeface="AngsanaUPC" panose="02020603050405020304" pitchFamily="18" charset="-34"/>
                          <a:cs typeface="AngsanaUPC" panose="02020603050405020304" pitchFamily="18" charset="-34"/>
                        </a:rPr>
                        <a:t> (</a:t>
                      </a:r>
                      <a:r>
                        <a:rPr lang="en-GB" sz="1800" kern="800" err="1">
                          <a:effectLst/>
                          <a:latin typeface="AngsanaUPC" panose="02020603050405020304" pitchFamily="18" charset="-34"/>
                          <a:cs typeface="AngsanaUPC" panose="02020603050405020304" pitchFamily="18" charset="-34"/>
                        </a:rPr>
                        <a:t>nm·rad</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41</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0</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b="1">
                          <a:solidFill>
                            <a:srgbClr val="00B050"/>
                          </a:solidFill>
                          <a:effectLst/>
                          <a:latin typeface="AngsanaUPC" panose="02020603050405020304" pitchFamily="18" charset="-34"/>
                          <a:cs typeface="AngsanaUPC" panose="02020603050405020304" pitchFamily="18" charset="-34"/>
                        </a:rPr>
                        <a:t>0.96</a:t>
                      </a:r>
                      <a:endParaRPr lang="en-US" sz="1800" b="1">
                        <a:solidFill>
                          <a:srgbClr val="00B050"/>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1241356859"/>
                  </a:ext>
                </a:extLst>
              </a:tr>
              <a:tr h="175621">
                <a:tc>
                  <a:txBody>
                    <a:bodyPr/>
                    <a:lstStyle/>
                    <a:p>
                      <a:pPr marL="306070" marR="0" indent="-306070" algn="l">
                        <a:spcBef>
                          <a:spcPts val="300"/>
                        </a:spcBef>
                        <a:spcAft>
                          <a:spcPts val="300"/>
                        </a:spcAft>
                      </a:pPr>
                      <a:r>
                        <a:rPr lang="en-US" sz="1800">
                          <a:effectLst/>
                          <a:latin typeface="AngsanaUPC" panose="02020603050405020304" pitchFamily="18" charset="-34"/>
                          <a:cs typeface="AngsanaUPC" panose="02020603050405020304" pitchFamily="18" charset="-34"/>
                        </a:rPr>
                        <a:t>Beam</a:t>
                      </a:r>
                      <a:r>
                        <a:rPr lang="en-US" sz="1800" baseline="0">
                          <a:effectLst/>
                          <a:latin typeface="AngsanaUPC" panose="02020603050405020304" pitchFamily="18" charset="-34"/>
                          <a:cs typeface="AngsanaUPC" panose="02020603050405020304" pitchFamily="18" charset="-34"/>
                        </a:rPr>
                        <a:t> current  (mA)</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150</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300</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752036259"/>
                  </a:ext>
                </a:extLst>
              </a:tr>
              <a:tr h="175621">
                <a:tc>
                  <a:txBody>
                    <a:bodyPr/>
                    <a:lstStyle/>
                    <a:p>
                      <a:pPr marL="306070" marR="0" indent="-306070" algn="l">
                        <a:spcBef>
                          <a:spcPts val="300"/>
                        </a:spcBef>
                        <a:spcAft>
                          <a:spcPts val="300"/>
                        </a:spcAft>
                      </a:pPr>
                      <a:r>
                        <a:rPr lang="en-GB" sz="1800" kern="800" dirty="0">
                          <a:effectLst/>
                          <a:latin typeface="AngsanaUPC" panose="02020603050405020304" pitchFamily="18" charset="-34"/>
                          <a:cs typeface="AngsanaUPC" panose="02020603050405020304" pitchFamily="18" charset="-34"/>
                        </a:rPr>
                        <a:t>Nat</a:t>
                      </a:r>
                      <a:r>
                        <a:rPr lang="th-TH" sz="1800" kern="800" dirty="0">
                          <a:effectLst/>
                          <a:latin typeface="AngsanaUPC" panose="02020603050405020304" pitchFamily="18" charset="-34"/>
                          <a:cs typeface="AngsanaUPC" panose="02020603050405020304" pitchFamily="18" charset="-34"/>
                        </a:rPr>
                        <a:t>. </a:t>
                      </a:r>
                      <a:r>
                        <a:rPr lang="en-GB" sz="1800" kern="800" dirty="0">
                          <a:effectLst/>
                          <a:latin typeface="AngsanaUPC" panose="02020603050405020304" pitchFamily="18" charset="-34"/>
                          <a:cs typeface="AngsanaUPC" panose="02020603050405020304" pitchFamily="18" charset="-34"/>
                        </a:rPr>
                        <a:t>energy spread </a:t>
                      </a:r>
                      <a:r>
                        <a:rPr lang="en-GB" sz="1800" kern="800" dirty="0" err="1">
                          <a:effectLst/>
                          <a:latin typeface="AngsanaUPC" panose="02020603050405020304" pitchFamily="18" charset="-34"/>
                          <a:cs typeface="AngsanaUPC" panose="02020603050405020304" pitchFamily="18" charset="-34"/>
                        </a:rPr>
                        <a:t>σ</a:t>
                      </a:r>
                      <a:r>
                        <a:rPr lang="en-GB" sz="1800" kern="800" baseline="-25000" dirty="0" err="1">
                          <a:effectLst/>
                          <a:latin typeface="AngsanaUPC" panose="02020603050405020304" pitchFamily="18" charset="-34"/>
                          <a:cs typeface="AngsanaUPC" panose="02020603050405020304" pitchFamily="18" charset="-34"/>
                        </a:rPr>
                        <a:t>E</a:t>
                      </a:r>
                      <a:r>
                        <a:rPr lang="en-GB" sz="1800" kern="800" baseline="-25000" dirty="0">
                          <a:effectLst/>
                          <a:latin typeface="AngsanaUPC" panose="02020603050405020304" pitchFamily="18" charset="-34"/>
                          <a:cs typeface="AngsanaUPC" panose="02020603050405020304" pitchFamily="18" charset="-34"/>
                        </a:rPr>
                        <a:t> </a:t>
                      </a:r>
                      <a:r>
                        <a:rPr lang="th-TH" sz="1800" kern="800" dirty="0">
                          <a:effectLst/>
                          <a:latin typeface="AngsanaUPC" panose="02020603050405020304" pitchFamily="18" charset="-34"/>
                          <a:cs typeface="AngsanaUPC" panose="02020603050405020304" pitchFamily="18" charset="-34"/>
                        </a:rPr>
                        <a:t>(%)</a:t>
                      </a:r>
                      <a:endParaRPr lang="en-US" sz="1800" dirty="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0</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066</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0.077</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2440004855"/>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Nat</a:t>
                      </a:r>
                      <a:r>
                        <a:rPr lang="th-TH" sz="1800" kern="800">
                          <a:effectLst/>
                          <a:latin typeface="AngsanaUPC" panose="02020603050405020304" pitchFamily="18" charset="-34"/>
                          <a:cs typeface="AngsanaUPC" panose="02020603050405020304" pitchFamily="18" charset="-34"/>
                        </a:rPr>
                        <a:t>. </a:t>
                      </a:r>
                      <a:r>
                        <a:rPr lang="en-GB" sz="1800" kern="800">
                          <a:effectLst/>
                          <a:latin typeface="AngsanaUPC" panose="02020603050405020304" pitchFamily="18" charset="-34"/>
                          <a:cs typeface="AngsanaUPC" panose="02020603050405020304" pitchFamily="18" charset="-34"/>
                        </a:rPr>
                        <a:t>chromaticity </a:t>
                      </a:r>
                      <a:r>
                        <a:rPr lang="en-GB" sz="1800" kern="800" err="1">
                          <a:effectLst/>
                          <a:latin typeface="AngsanaUPC" panose="02020603050405020304" pitchFamily="18" charset="-34"/>
                          <a:cs typeface="AngsanaUPC" panose="02020603050405020304" pitchFamily="18" charset="-34"/>
                        </a:rPr>
                        <a:t>ξ</a:t>
                      </a:r>
                      <a:r>
                        <a:rPr lang="en-GB" sz="1800" kern="800" baseline="-25000" err="1">
                          <a:effectLst/>
                          <a:latin typeface="AngsanaUPC" panose="02020603050405020304" pitchFamily="18" charset="-34"/>
                          <a:cs typeface="AngsanaUPC" panose="02020603050405020304" pitchFamily="18" charset="-34"/>
                        </a:rPr>
                        <a:t>x</a:t>
                      </a:r>
                      <a:r>
                        <a:rPr lang="th-TH" sz="1800" kern="800">
                          <a:effectLst/>
                          <a:latin typeface="AngsanaUPC" panose="02020603050405020304" pitchFamily="18" charset="-34"/>
                          <a:cs typeface="AngsanaUPC" panose="02020603050405020304" pitchFamily="18" charset="-34"/>
                        </a:rPr>
                        <a:t>/</a:t>
                      </a:r>
                      <a:r>
                        <a:rPr lang="en-GB" sz="1800" kern="800" err="1">
                          <a:effectLst/>
                          <a:latin typeface="AngsanaUPC" panose="02020603050405020304" pitchFamily="18" charset="-34"/>
                          <a:cs typeface="AngsanaUPC" panose="02020603050405020304" pitchFamily="18" charset="-34"/>
                        </a:rPr>
                        <a:t>ξ</a:t>
                      </a:r>
                      <a:r>
                        <a:rPr lang="en-GB" sz="1800" kern="800" baseline="-25000" err="1">
                          <a:effectLst/>
                          <a:latin typeface="AngsanaUPC" panose="02020603050405020304" pitchFamily="18" charset="-34"/>
                          <a:cs typeface="AngsanaUPC" panose="02020603050405020304" pitchFamily="18" charset="-34"/>
                        </a:rPr>
                        <a:t>y</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8</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7</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6</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4</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-65.6/-76.7</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1127372648"/>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Tune </a:t>
                      </a:r>
                      <a:r>
                        <a:rPr lang="en-GB" sz="1800" kern="800" err="1">
                          <a:effectLst/>
                          <a:latin typeface="AngsanaUPC" panose="02020603050405020304" pitchFamily="18" charset="-34"/>
                          <a:cs typeface="AngsanaUPC" panose="02020603050405020304" pitchFamily="18" charset="-34"/>
                        </a:rPr>
                        <a:t>Q</a:t>
                      </a:r>
                      <a:r>
                        <a:rPr lang="en-GB" sz="1800" kern="800" baseline="-25000" err="1">
                          <a:effectLst/>
                          <a:latin typeface="AngsanaUPC" panose="02020603050405020304" pitchFamily="18" charset="-34"/>
                          <a:cs typeface="AngsanaUPC" panose="02020603050405020304" pitchFamily="18" charset="-34"/>
                        </a:rPr>
                        <a:t>x</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 </a:t>
                      </a:r>
                      <a:r>
                        <a:rPr lang="en-GB" sz="1800" kern="800" err="1">
                          <a:effectLst/>
                          <a:latin typeface="AngsanaUPC" panose="02020603050405020304" pitchFamily="18" charset="-34"/>
                          <a:cs typeface="AngsanaUPC" panose="02020603050405020304" pitchFamily="18" charset="-34"/>
                        </a:rPr>
                        <a:t>Q</a:t>
                      </a:r>
                      <a:r>
                        <a:rPr lang="en-GB" sz="1800" kern="800" baseline="-25000" err="1">
                          <a:effectLst/>
                          <a:latin typeface="AngsanaUPC" panose="02020603050405020304" pitchFamily="18" charset="-34"/>
                          <a:cs typeface="AngsanaUPC" panose="02020603050405020304" pitchFamily="18" charset="-34"/>
                        </a:rPr>
                        <a:t>y</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4</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75/ 2</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82</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34.24/12.31</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946050178"/>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Momentum compaction α</a:t>
                      </a:r>
                      <a:r>
                        <a:rPr lang="en-GB" sz="1800" kern="800" baseline="-25000">
                          <a:effectLst/>
                          <a:latin typeface="AngsanaUPC" panose="02020603050405020304" pitchFamily="18" charset="-34"/>
                          <a:cs typeface="AngsanaUPC" panose="02020603050405020304" pitchFamily="18" charset="-34"/>
                        </a:rPr>
                        <a:t>c</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1</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70e</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2</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3.33e-4</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444692881"/>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Damping times </a:t>
                      </a:r>
                      <a:r>
                        <a:rPr lang="en-GB" sz="1800" kern="800" err="1">
                          <a:effectLst/>
                          <a:latin typeface="AngsanaUPC" panose="02020603050405020304" pitchFamily="18" charset="-34"/>
                          <a:cs typeface="AngsanaUPC" panose="02020603050405020304" pitchFamily="18" charset="-34"/>
                        </a:rPr>
                        <a:t>hor</a:t>
                      </a:r>
                      <a:r>
                        <a:rPr lang="th-TH" sz="1800" kern="800">
                          <a:effectLst/>
                          <a:latin typeface="AngsanaUPC" panose="02020603050405020304" pitchFamily="18" charset="-34"/>
                          <a:cs typeface="AngsanaUPC" panose="02020603050405020304" pitchFamily="18" charset="-34"/>
                        </a:rPr>
                        <a:t>./</a:t>
                      </a:r>
                      <a:r>
                        <a:rPr lang="en-GB" sz="1800" kern="800" err="1">
                          <a:effectLst/>
                          <a:latin typeface="AngsanaUPC" panose="02020603050405020304" pitchFamily="18" charset="-34"/>
                          <a:cs typeface="AngsanaUPC" panose="02020603050405020304" pitchFamily="18" charset="-34"/>
                        </a:rPr>
                        <a:t>ver</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long</a:t>
                      </a:r>
                      <a:r>
                        <a:rPr lang="th-TH" sz="1800" kern="800">
                          <a:effectLst/>
                          <a:latin typeface="AngsanaUPC" panose="02020603050405020304" pitchFamily="18" charset="-34"/>
                          <a:cs typeface="AngsanaUPC" panose="02020603050405020304" pitchFamily="18" charset="-34"/>
                        </a:rPr>
                        <a:t>. (</a:t>
                      </a:r>
                      <a:r>
                        <a:rPr lang="en-GB" sz="1800" kern="800" err="1">
                          <a:effectLst/>
                          <a:latin typeface="AngsanaUPC" panose="02020603050405020304" pitchFamily="18" charset="-34"/>
                          <a:cs typeface="AngsanaUPC" panose="02020603050405020304" pitchFamily="18" charset="-34"/>
                        </a:rPr>
                        <a:t>ms</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10</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7</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9</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8</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4</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7</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9.7/11.3/6.2</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4248399825"/>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Straight</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circumference</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0</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33</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0.35</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3452059632"/>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Energy loss per turn U</a:t>
                      </a:r>
                      <a:r>
                        <a:rPr lang="en-GB" sz="1800" kern="800" baseline="-25000">
                          <a:effectLst/>
                          <a:latin typeface="AngsanaUPC" panose="02020603050405020304" pitchFamily="18" charset="-34"/>
                          <a:cs typeface="AngsanaUPC" panose="02020603050405020304" pitchFamily="18" charset="-34"/>
                        </a:rPr>
                        <a:t>0 </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MeV</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0</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066</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0.577</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4144680166"/>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RF frequency </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MHz</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118</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00</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119.00</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3348496376"/>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RF voltage </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MV</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0</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3</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1.5</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1182822715"/>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Harmonic number</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32</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130</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3255724991"/>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Overvoltage V</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U</a:t>
                      </a:r>
                      <a:r>
                        <a:rPr lang="en-GB" sz="1800" kern="800" baseline="-25000">
                          <a:effectLst/>
                          <a:latin typeface="AngsanaUPC" panose="02020603050405020304" pitchFamily="18" charset="-34"/>
                          <a:cs typeface="AngsanaUPC" panose="02020603050405020304" pitchFamily="18" charset="-34"/>
                        </a:rPr>
                        <a:t>0</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4</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5</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2.6</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4218633064"/>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Synchronous phase </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degree</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167</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29</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157.34</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3050260365"/>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Synchrotron tune</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0</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00460</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0.00178</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2623057852"/>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Nat</a:t>
                      </a:r>
                      <a:r>
                        <a:rPr lang="th-TH" sz="1800" kern="800">
                          <a:effectLst/>
                          <a:latin typeface="AngsanaUPC" panose="02020603050405020304" pitchFamily="18" charset="-34"/>
                          <a:cs typeface="AngsanaUPC" panose="02020603050405020304" pitchFamily="18" charset="-34"/>
                        </a:rPr>
                        <a:t>. </a:t>
                      </a:r>
                      <a:r>
                        <a:rPr lang="en-GB" sz="1800" kern="800">
                          <a:effectLst/>
                          <a:latin typeface="AngsanaUPC" panose="02020603050405020304" pitchFamily="18" charset="-34"/>
                          <a:cs typeface="AngsanaUPC" panose="02020603050405020304" pitchFamily="18" charset="-34"/>
                        </a:rPr>
                        <a:t>bunch length </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mm</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29</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03</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a:effectLst/>
                          <a:latin typeface="AngsanaUPC" panose="02020603050405020304" pitchFamily="18" charset="-34"/>
                          <a:cs typeface="AngsanaUPC" panose="02020603050405020304" pitchFamily="18" charset="-34"/>
                        </a:rPr>
                        <a:t>7.48</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4133191933"/>
                  </a:ext>
                </a:extLst>
              </a:tr>
              <a:tr h="175621">
                <a:tc>
                  <a:txBody>
                    <a:bodyPr/>
                    <a:lstStyle/>
                    <a:p>
                      <a:pPr marL="306070" marR="0" indent="-306070" algn="l">
                        <a:spcBef>
                          <a:spcPts val="300"/>
                        </a:spcBef>
                        <a:spcAft>
                          <a:spcPts val="300"/>
                        </a:spcAft>
                      </a:pPr>
                      <a:r>
                        <a:rPr lang="en-GB" sz="1800" kern="800">
                          <a:effectLst/>
                          <a:latin typeface="AngsanaUPC" panose="02020603050405020304" pitchFamily="18" charset="-34"/>
                          <a:cs typeface="AngsanaUPC" panose="02020603050405020304" pitchFamily="18" charset="-34"/>
                        </a:rPr>
                        <a:t>Nat</a:t>
                      </a:r>
                      <a:r>
                        <a:rPr lang="th-TH" sz="1800" kern="800">
                          <a:effectLst/>
                          <a:latin typeface="AngsanaUPC" panose="02020603050405020304" pitchFamily="18" charset="-34"/>
                          <a:cs typeface="AngsanaUPC" panose="02020603050405020304" pitchFamily="18" charset="-34"/>
                        </a:rPr>
                        <a:t>. </a:t>
                      </a:r>
                      <a:r>
                        <a:rPr lang="en-GB" sz="1800" kern="800">
                          <a:effectLst/>
                          <a:latin typeface="AngsanaUPC" panose="02020603050405020304" pitchFamily="18" charset="-34"/>
                          <a:cs typeface="AngsanaUPC" panose="02020603050405020304" pitchFamily="18" charset="-34"/>
                        </a:rPr>
                        <a:t>bunch duration </a:t>
                      </a:r>
                      <a:r>
                        <a:rPr lang="th-TH" sz="1800" kern="800">
                          <a:effectLst/>
                          <a:latin typeface="AngsanaUPC" panose="02020603050405020304" pitchFamily="18" charset="-34"/>
                          <a:cs typeface="AngsanaUPC" panose="02020603050405020304" pitchFamily="18" charset="-34"/>
                        </a:rPr>
                        <a:t>(</a:t>
                      </a:r>
                      <a:r>
                        <a:rPr lang="en-GB" sz="1800" kern="800" err="1">
                          <a:effectLst/>
                          <a:latin typeface="AngsanaUPC" panose="02020603050405020304" pitchFamily="18" charset="-34"/>
                          <a:cs typeface="AngsanaUPC" panose="02020603050405020304" pitchFamily="18" charset="-34"/>
                        </a:rPr>
                        <a:t>ps</a:t>
                      </a:r>
                      <a:r>
                        <a:rPr lang="th-TH" sz="1800" kern="800">
                          <a:effectLst/>
                          <a:latin typeface="AngsanaUPC" panose="02020603050405020304" pitchFamily="18" charset="-34"/>
                          <a:cs typeface="AngsanaUPC" panose="02020603050405020304" pitchFamily="18" charset="-34"/>
                        </a:rPr>
                        <a:t>)</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GB" sz="1800" kern="800">
                          <a:effectLst/>
                          <a:latin typeface="AngsanaUPC" panose="02020603050405020304" pitchFamily="18" charset="-34"/>
                          <a:cs typeface="AngsanaUPC" panose="02020603050405020304" pitchFamily="18" charset="-34"/>
                        </a:rPr>
                        <a:t>96</a:t>
                      </a:r>
                      <a:r>
                        <a:rPr lang="th-TH" sz="1800" kern="800">
                          <a:effectLst/>
                          <a:latin typeface="AngsanaUPC" panose="02020603050405020304" pitchFamily="18" charset="-34"/>
                          <a:cs typeface="AngsanaUPC" panose="02020603050405020304" pitchFamily="18" charset="-34"/>
                        </a:rPr>
                        <a:t>.</a:t>
                      </a:r>
                      <a:r>
                        <a:rPr lang="en-GB" sz="1800" kern="800">
                          <a:effectLst/>
                          <a:latin typeface="AngsanaUPC" panose="02020603050405020304" pitchFamily="18" charset="-34"/>
                          <a:cs typeface="AngsanaUPC" panose="02020603050405020304" pitchFamily="18" charset="-34"/>
                        </a:rPr>
                        <a:t>8</a:t>
                      </a:r>
                      <a:endParaRPr lang="en-US" sz="180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tc>
                  <a:txBody>
                    <a:bodyPr/>
                    <a:lstStyle/>
                    <a:p>
                      <a:pPr marL="306070" marR="0" indent="-306070" algn="ctr">
                        <a:spcBef>
                          <a:spcPts val="300"/>
                        </a:spcBef>
                        <a:spcAft>
                          <a:spcPts val="300"/>
                        </a:spcAft>
                      </a:pPr>
                      <a:r>
                        <a:rPr lang="en-US" sz="1800" dirty="0">
                          <a:effectLst/>
                          <a:latin typeface="AngsanaUPC" panose="02020603050405020304" pitchFamily="18" charset="-34"/>
                          <a:cs typeface="AngsanaUPC" panose="02020603050405020304" pitchFamily="18" charset="-34"/>
                        </a:rPr>
                        <a:t>24.9</a:t>
                      </a:r>
                      <a:endParaRPr lang="en-US" sz="1800" dirty="0">
                        <a:solidFill>
                          <a:schemeClr val="tx1"/>
                        </a:solidFill>
                        <a:effectLst/>
                        <a:latin typeface="AngsanaUPC" panose="02020603050405020304" pitchFamily="18" charset="-34"/>
                        <a:ea typeface="Times New Roman" panose="02020603050405020304" pitchFamily="18" charset="0"/>
                        <a:cs typeface="AngsanaUPC" panose="02020603050405020304" pitchFamily="18" charset="-34"/>
                      </a:endParaRPr>
                    </a:p>
                  </a:txBody>
                  <a:tcPr marL="54417" marR="54417" marT="0" marB="0"/>
                </a:tc>
                <a:extLst>
                  <a:ext uri="{0D108BD9-81ED-4DB2-BD59-A6C34878D82A}">
                    <a16:rowId xmlns:a16="http://schemas.microsoft.com/office/drawing/2014/main" val="1136181380"/>
                  </a:ext>
                </a:extLst>
              </a:tr>
            </a:tbl>
          </a:graphicData>
        </a:graphic>
      </p:graphicFrame>
      <p:sp>
        <p:nvSpPr>
          <p:cNvPr id="8" name="TextBox 7">
            <a:extLst>
              <a:ext uri="{FF2B5EF4-FFF2-40B4-BE49-F238E27FC236}">
                <a16:creationId xmlns:a16="http://schemas.microsoft.com/office/drawing/2014/main" id="{91F22633-2F4A-6634-44AF-0E6AF11F3702}"/>
              </a:ext>
            </a:extLst>
          </p:cNvPr>
          <p:cNvSpPr txBox="1"/>
          <p:nvPr/>
        </p:nvSpPr>
        <p:spPr>
          <a:xfrm>
            <a:off x="6153661" y="1367188"/>
            <a:ext cx="4418214" cy="369332"/>
          </a:xfrm>
          <a:prstGeom prst="rect">
            <a:avLst/>
          </a:prstGeom>
          <a:noFill/>
        </p:spPr>
        <p:txBody>
          <a:bodyPr wrap="square" rtlCol="0">
            <a:spAutoFit/>
          </a:bodyPr>
          <a:lstStyle/>
          <a:p>
            <a:r>
              <a:rPr lang="en-US">
                <a:solidFill>
                  <a:srgbClr val="00B050"/>
                </a:solidFill>
                <a:latin typeface="Agency FB" panose="020B0503020202020204" pitchFamily="34" charset="0"/>
              </a:rPr>
              <a:t>Higher beam energy   -&gt; Higher photon energy</a:t>
            </a:r>
          </a:p>
        </p:txBody>
      </p:sp>
      <p:sp>
        <p:nvSpPr>
          <p:cNvPr id="10" name="TextBox 9">
            <a:extLst>
              <a:ext uri="{FF2B5EF4-FFF2-40B4-BE49-F238E27FC236}">
                <a16:creationId xmlns:a16="http://schemas.microsoft.com/office/drawing/2014/main" id="{2DF7BCC3-FF6E-9115-C801-9F7E9C5D5CF4}"/>
              </a:ext>
            </a:extLst>
          </p:cNvPr>
          <p:cNvSpPr txBox="1"/>
          <p:nvPr/>
        </p:nvSpPr>
        <p:spPr>
          <a:xfrm>
            <a:off x="6182536" y="1035956"/>
            <a:ext cx="4418214" cy="369332"/>
          </a:xfrm>
          <a:prstGeom prst="rect">
            <a:avLst/>
          </a:prstGeom>
          <a:noFill/>
        </p:spPr>
        <p:txBody>
          <a:bodyPr wrap="square" rtlCol="0">
            <a:spAutoFit/>
          </a:bodyPr>
          <a:lstStyle/>
          <a:p>
            <a:r>
              <a:rPr lang="en-US">
                <a:solidFill>
                  <a:srgbClr val="FC1604"/>
                </a:solidFill>
                <a:latin typeface="Agency FB" panose="020B0503020202020204" pitchFamily="34" charset="0"/>
              </a:rPr>
              <a:t>Larger ring                 -&gt; More Beamlines</a:t>
            </a:r>
          </a:p>
        </p:txBody>
      </p:sp>
      <p:sp>
        <p:nvSpPr>
          <p:cNvPr id="12" name="TextBox 11">
            <a:extLst>
              <a:ext uri="{FF2B5EF4-FFF2-40B4-BE49-F238E27FC236}">
                <a16:creationId xmlns:a16="http://schemas.microsoft.com/office/drawing/2014/main" id="{2DD4B107-F4CD-DBFB-DF27-9B0B1D450C32}"/>
              </a:ext>
            </a:extLst>
          </p:cNvPr>
          <p:cNvSpPr txBox="1"/>
          <p:nvPr/>
        </p:nvSpPr>
        <p:spPr>
          <a:xfrm>
            <a:off x="6160168" y="1892311"/>
            <a:ext cx="4418214" cy="369332"/>
          </a:xfrm>
          <a:prstGeom prst="rect">
            <a:avLst/>
          </a:prstGeom>
          <a:noFill/>
        </p:spPr>
        <p:txBody>
          <a:bodyPr wrap="square" rtlCol="0">
            <a:spAutoFit/>
          </a:bodyPr>
          <a:lstStyle/>
          <a:p>
            <a:r>
              <a:rPr lang="en-US" dirty="0">
                <a:solidFill>
                  <a:srgbClr val="4931FD"/>
                </a:solidFill>
                <a:latin typeface="Agency FB" panose="020B0503020202020204" pitchFamily="34" charset="0"/>
              </a:rPr>
              <a:t>Lower emittance</a:t>
            </a:r>
          </a:p>
        </p:txBody>
      </p:sp>
      <p:sp>
        <p:nvSpPr>
          <p:cNvPr id="14" name="TextBox 13">
            <a:extLst>
              <a:ext uri="{FF2B5EF4-FFF2-40B4-BE49-F238E27FC236}">
                <a16:creationId xmlns:a16="http://schemas.microsoft.com/office/drawing/2014/main" id="{DEA0A7E0-72F5-6A36-91EB-D8EF0E5C8998}"/>
              </a:ext>
            </a:extLst>
          </p:cNvPr>
          <p:cNvSpPr txBox="1"/>
          <p:nvPr/>
        </p:nvSpPr>
        <p:spPr>
          <a:xfrm>
            <a:off x="6160168" y="2215712"/>
            <a:ext cx="4418214" cy="369332"/>
          </a:xfrm>
          <a:prstGeom prst="rect">
            <a:avLst/>
          </a:prstGeom>
          <a:noFill/>
        </p:spPr>
        <p:txBody>
          <a:bodyPr wrap="square" rtlCol="0">
            <a:spAutoFit/>
          </a:bodyPr>
          <a:lstStyle/>
          <a:p>
            <a:r>
              <a:rPr lang="en-US">
                <a:solidFill>
                  <a:srgbClr val="4931FD"/>
                </a:solidFill>
                <a:latin typeface="Agency FB" panose="020B0503020202020204" pitchFamily="34" charset="0"/>
              </a:rPr>
              <a:t>Higher current</a:t>
            </a:r>
          </a:p>
        </p:txBody>
      </p:sp>
      <p:sp>
        <p:nvSpPr>
          <p:cNvPr id="16" name="TextBox 15">
            <a:extLst>
              <a:ext uri="{FF2B5EF4-FFF2-40B4-BE49-F238E27FC236}">
                <a16:creationId xmlns:a16="http://schemas.microsoft.com/office/drawing/2014/main" id="{8A2DE9EB-368A-6D1F-0CCF-26B991606AF9}"/>
              </a:ext>
            </a:extLst>
          </p:cNvPr>
          <p:cNvSpPr txBox="1"/>
          <p:nvPr/>
        </p:nvSpPr>
        <p:spPr>
          <a:xfrm>
            <a:off x="6158354" y="3799025"/>
            <a:ext cx="3736417" cy="369332"/>
          </a:xfrm>
          <a:prstGeom prst="rect">
            <a:avLst/>
          </a:prstGeom>
          <a:noFill/>
        </p:spPr>
        <p:txBody>
          <a:bodyPr wrap="square" rtlCol="0">
            <a:spAutoFit/>
          </a:bodyPr>
          <a:lstStyle/>
          <a:p>
            <a:r>
              <a:rPr lang="en-US">
                <a:solidFill>
                  <a:srgbClr val="EE00BB"/>
                </a:solidFill>
                <a:latin typeface="Agency FB" panose="020B0503020202020204" pitchFamily="34" charset="0"/>
              </a:rPr>
              <a:t>More space availability -&gt; More Beamlines</a:t>
            </a:r>
          </a:p>
        </p:txBody>
      </p:sp>
      <p:sp>
        <p:nvSpPr>
          <p:cNvPr id="18" name="Right Brace 17">
            <a:extLst>
              <a:ext uri="{FF2B5EF4-FFF2-40B4-BE49-F238E27FC236}">
                <a16:creationId xmlns:a16="http://schemas.microsoft.com/office/drawing/2014/main" id="{E659C948-9DE1-8533-0B00-D5DC8C1D3CB0}"/>
              </a:ext>
            </a:extLst>
          </p:cNvPr>
          <p:cNvSpPr/>
          <p:nvPr/>
        </p:nvSpPr>
        <p:spPr>
          <a:xfrm>
            <a:off x="7555832" y="2115077"/>
            <a:ext cx="173255" cy="36933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solidFill>
                <a:srgbClr val="4931FD"/>
              </a:solidFill>
            </a:endParaRPr>
          </a:p>
        </p:txBody>
      </p:sp>
      <p:sp>
        <p:nvSpPr>
          <p:cNvPr id="22" name="TextBox 21">
            <a:extLst>
              <a:ext uri="{FF2B5EF4-FFF2-40B4-BE49-F238E27FC236}">
                <a16:creationId xmlns:a16="http://schemas.microsoft.com/office/drawing/2014/main" id="{1FA05AA5-3B75-3411-5E01-93CDAC1A1FFE}"/>
              </a:ext>
            </a:extLst>
          </p:cNvPr>
          <p:cNvSpPr txBox="1"/>
          <p:nvPr/>
        </p:nvSpPr>
        <p:spPr>
          <a:xfrm>
            <a:off x="7748337" y="2115077"/>
            <a:ext cx="2988645" cy="369332"/>
          </a:xfrm>
          <a:prstGeom prst="rect">
            <a:avLst/>
          </a:prstGeom>
          <a:noFill/>
        </p:spPr>
        <p:txBody>
          <a:bodyPr wrap="square">
            <a:spAutoFit/>
          </a:bodyPr>
          <a:lstStyle/>
          <a:p>
            <a:r>
              <a:rPr lang="en-US">
                <a:solidFill>
                  <a:srgbClr val="4931FD"/>
                </a:solidFill>
                <a:latin typeface="Agency FB" panose="020B0503020202020204" pitchFamily="34" charset="0"/>
              </a:rPr>
              <a:t>-&gt; Higher flux, brightness</a:t>
            </a:r>
            <a:endParaRPr lang="en-US">
              <a:solidFill>
                <a:srgbClr val="4931FD"/>
              </a:solidFill>
            </a:endParaRPr>
          </a:p>
        </p:txBody>
      </p:sp>
    </p:spTree>
    <p:extLst>
      <p:ext uri="{BB962C8B-B14F-4D97-AF65-F5344CB8AC3E}">
        <p14:creationId xmlns:p14="http://schemas.microsoft.com/office/powerpoint/2010/main" val="284255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1000"/>
                                        <p:tgtEl>
                                          <p:spTgt spid="22"/>
                                        </p:tgtEl>
                                      </p:cBhvr>
                                    </p:animEffect>
                                    <p:anim calcmode="lin" valueType="num">
                                      <p:cBhvr>
                                        <p:cTn id="38" dur="1000" fill="hold"/>
                                        <p:tgtEl>
                                          <p:spTgt spid="22"/>
                                        </p:tgtEl>
                                        <p:attrNameLst>
                                          <p:attrName>ppt_x</p:attrName>
                                        </p:attrNameLst>
                                      </p:cBhvr>
                                      <p:tavLst>
                                        <p:tav tm="0">
                                          <p:val>
                                            <p:strVal val="#ppt_x"/>
                                          </p:val>
                                        </p:tav>
                                        <p:tav tm="100000">
                                          <p:val>
                                            <p:strVal val="#ppt_x"/>
                                          </p:val>
                                        </p:tav>
                                      </p:tavLst>
                                    </p:anim>
                                    <p:anim calcmode="lin" valueType="num">
                                      <p:cBhvr>
                                        <p:cTn id="3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p:bldP spid="14" grpId="0"/>
      <p:bldP spid="16" grpId="0"/>
      <p:bldP spid="18" grpId="0" animBg="1"/>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BEF3E-0DFC-747B-5F1A-46C6D87BD096}"/>
              </a:ext>
            </a:extLst>
          </p:cNvPr>
          <p:cNvSpPr>
            <a:spLocks noGrp="1"/>
          </p:cNvSpPr>
          <p:nvPr>
            <p:ph type="title"/>
          </p:nvPr>
        </p:nvSpPr>
        <p:spPr/>
        <p:txBody>
          <a:bodyPr/>
          <a:lstStyle/>
          <a:p>
            <a:r>
              <a:rPr lang="en-US" dirty="0">
                <a:latin typeface="+mn-lt"/>
              </a:rPr>
              <a:t>Siam Photon Source II: Rayong, Thailand</a:t>
            </a:r>
          </a:p>
        </p:txBody>
      </p:sp>
      <p:pic>
        <p:nvPicPr>
          <p:cNvPr id="6" name="Content Placeholder 5" descr="Map&#10;&#10;Description automatically generated">
            <a:extLst>
              <a:ext uri="{FF2B5EF4-FFF2-40B4-BE49-F238E27FC236}">
                <a16:creationId xmlns:a16="http://schemas.microsoft.com/office/drawing/2014/main" id="{408917B9-AFAE-7F9F-8016-91B583BF1FB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0883" y="1284681"/>
            <a:ext cx="4860925" cy="4860925"/>
          </a:xfrm>
        </p:spPr>
      </p:pic>
      <p:sp>
        <p:nvSpPr>
          <p:cNvPr id="4" name="Slide Number Placeholder 3">
            <a:extLst>
              <a:ext uri="{FF2B5EF4-FFF2-40B4-BE49-F238E27FC236}">
                <a16:creationId xmlns:a16="http://schemas.microsoft.com/office/drawing/2014/main" id="{559D06BC-FC48-C803-EE66-D62332057688}"/>
              </a:ext>
            </a:extLst>
          </p:cNvPr>
          <p:cNvSpPr>
            <a:spLocks noGrp="1"/>
          </p:cNvSpPr>
          <p:nvPr>
            <p:ph type="sldNum" sz="quarter" idx="12"/>
          </p:nvPr>
        </p:nvSpPr>
        <p:spPr/>
        <p:txBody>
          <a:bodyPr/>
          <a:lstStyle/>
          <a:p>
            <a:fld id="{31F5E970-DE9E-4D2F-89D2-A262AB905C83}" type="slidenum">
              <a:rPr lang="en-AU" smtClean="0"/>
              <a:pPr/>
              <a:t>9</a:t>
            </a:fld>
            <a:endParaRPr lang="en-AU"/>
          </a:p>
        </p:txBody>
      </p:sp>
      <p:sp>
        <p:nvSpPr>
          <p:cNvPr id="3" name="Content Placeholder 2">
            <a:extLst>
              <a:ext uri="{FF2B5EF4-FFF2-40B4-BE49-F238E27FC236}">
                <a16:creationId xmlns:a16="http://schemas.microsoft.com/office/drawing/2014/main" id="{80120250-2C6D-8E1D-554F-07305559490E}"/>
              </a:ext>
            </a:extLst>
          </p:cNvPr>
          <p:cNvSpPr txBox="1">
            <a:spLocks/>
          </p:cNvSpPr>
          <p:nvPr/>
        </p:nvSpPr>
        <p:spPr>
          <a:xfrm>
            <a:off x="4054606" y="1627720"/>
            <a:ext cx="9720000" cy="4860000"/>
          </a:xfrm>
          <a:prstGeom prst="rect">
            <a:avLst/>
          </a:prstGeom>
        </p:spPr>
        <p:txBody>
          <a:bodyPr vert="horz" lIns="91440" tIns="45720" rIns="91440" bIns="45720" rtlCol="0">
            <a:normAutofit/>
          </a:bodyPr>
          <a:lstStyle>
            <a:lvl1pPr marL="239984" indent="-216000" algn="l" defTabSz="959937" rtl="0" eaLnBrk="1" latinLnBrk="0" hangingPunct="1">
              <a:lnSpc>
                <a:spcPct val="150000"/>
              </a:lnSpc>
              <a:spcBef>
                <a:spcPts val="0"/>
              </a:spcBef>
              <a:buFont typeface="Arial" panose="020B0604020202020204" pitchFamily="34" charset="0"/>
              <a:buChar char="•"/>
              <a:defRPr sz="1800" kern="1200" baseline="0">
                <a:solidFill>
                  <a:schemeClr val="tx1">
                    <a:lumMod val="65000"/>
                    <a:lumOff val="35000"/>
                  </a:schemeClr>
                </a:solidFill>
                <a:latin typeface="Kanit" panose="00000500000000000000" pitchFamily="2" charset="-34"/>
                <a:ea typeface="+mn-ea"/>
                <a:cs typeface="Kanit" panose="00000500000000000000" pitchFamily="2" charset="-34"/>
              </a:defRPr>
            </a:lvl1pPr>
            <a:lvl2pPr marL="719953" indent="-216000" algn="l" defTabSz="959937" rtl="0" eaLnBrk="1" latinLnBrk="0" hangingPunct="1">
              <a:lnSpc>
                <a:spcPct val="150000"/>
              </a:lnSpc>
              <a:spcBef>
                <a:spcPts val="0"/>
              </a:spcBef>
              <a:buFont typeface="Arial" panose="020B0604020202020204" pitchFamily="34" charset="0"/>
              <a:buChar char="•"/>
              <a:defRPr sz="1600" kern="1200" baseline="0">
                <a:solidFill>
                  <a:schemeClr val="tx1">
                    <a:lumMod val="65000"/>
                    <a:lumOff val="35000"/>
                  </a:schemeClr>
                </a:solidFill>
                <a:latin typeface="Kanit" panose="00000500000000000000" pitchFamily="2" charset="-34"/>
                <a:ea typeface="+mn-ea"/>
                <a:cs typeface="Kanit" panose="00000500000000000000" pitchFamily="2" charset="-34"/>
              </a:defRPr>
            </a:lvl2pPr>
            <a:lvl3pPr marL="1199921" indent="-216000" algn="l" defTabSz="959937" rtl="0" eaLnBrk="1" latinLnBrk="0" hangingPunct="1">
              <a:lnSpc>
                <a:spcPct val="150000"/>
              </a:lnSpc>
              <a:spcBef>
                <a:spcPts val="0"/>
              </a:spcBef>
              <a:buFont typeface="Arial" panose="020B0604020202020204" pitchFamily="34" charset="0"/>
              <a:buChar char="•"/>
              <a:defRPr sz="1400" kern="1200" baseline="0">
                <a:solidFill>
                  <a:schemeClr val="tx1">
                    <a:lumMod val="65000"/>
                    <a:lumOff val="35000"/>
                  </a:schemeClr>
                </a:solidFill>
                <a:latin typeface="Kanit" panose="00000500000000000000" pitchFamily="2" charset="-34"/>
                <a:ea typeface="+mn-ea"/>
                <a:cs typeface="Kanit" panose="00000500000000000000" pitchFamily="2" charset="-34"/>
              </a:defRPr>
            </a:lvl3pPr>
            <a:lvl4pPr marL="1679890" indent="-216000" algn="l" defTabSz="959937" rtl="0" eaLnBrk="1" latinLnBrk="0" hangingPunct="1">
              <a:lnSpc>
                <a:spcPct val="150000"/>
              </a:lnSpc>
              <a:spcBef>
                <a:spcPts val="0"/>
              </a:spcBef>
              <a:buFont typeface="Arial" panose="020B0604020202020204" pitchFamily="34" charset="0"/>
              <a:buChar char="•"/>
              <a:defRPr sz="1200" kern="1200" baseline="0">
                <a:solidFill>
                  <a:schemeClr val="tx1">
                    <a:lumMod val="65000"/>
                    <a:lumOff val="35000"/>
                  </a:schemeClr>
                </a:solidFill>
                <a:latin typeface="Kanit" panose="00000500000000000000" pitchFamily="2" charset="-34"/>
                <a:ea typeface="+mn-ea"/>
                <a:cs typeface="Kanit" panose="00000500000000000000" pitchFamily="2" charset="-34"/>
              </a:defRPr>
            </a:lvl4pPr>
            <a:lvl5pPr marL="2159859" indent="-216000" algn="l" defTabSz="959937" rtl="0" eaLnBrk="1" latinLnBrk="0" hangingPunct="1">
              <a:lnSpc>
                <a:spcPct val="150000"/>
              </a:lnSpc>
              <a:spcBef>
                <a:spcPts val="0"/>
              </a:spcBef>
              <a:buFont typeface="Arial" panose="020B0604020202020204" pitchFamily="34" charset="0"/>
              <a:buChar char="•"/>
              <a:defRPr sz="1200" kern="1200" baseline="0">
                <a:solidFill>
                  <a:schemeClr val="tx1">
                    <a:lumMod val="65000"/>
                    <a:lumOff val="35000"/>
                  </a:schemeClr>
                </a:solidFill>
                <a:latin typeface="Kanit" panose="00000500000000000000" pitchFamily="2" charset="-34"/>
                <a:ea typeface="+mn-ea"/>
                <a:cs typeface="Kanit" panose="00000500000000000000" pitchFamily="2" charset="-34"/>
              </a:defRPr>
            </a:lvl5pPr>
            <a:lvl6pPr marL="2639827"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6pPr>
            <a:lvl7pPr marL="3119796"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7pPr>
            <a:lvl8pPr marL="3599764"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8pPr>
            <a:lvl9pPr marL="4079733" indent="-239984" algn="l" defTabSz="959937" rtl="0" eaLnBrk="1" latinLnBrk="0" hangingPunct="1">
              <a:lnSpc>
                <a:spcPct val="90000"/>
              </a:lnSpc>
              <a:spcBef>
                <a:spcPts val="525"/>
              </a:spcBef>
              <a:buFont typeface="Arial" panose="020B0604020202020204" pitchFamily="34" charset="0"/>
              <a:buChar char="•"/>
              <a:defRPr sz="1890" kern="1200">
                <a:solidFill>
                  <a:schemeClr val="tx1"/>
                </a:solidFill>
                <a:latin typeface="+mn-lt"/>
                <a:ea typeface="+mn-ea"/>
                <a:cs typeface="+mn-cs"/>
              </a:defRPr>
            </a:lvl9pPr>
          </a:lstStyle>
          <a:p>
            <a:pPr marL="23984" indent="0">
              <a:buNone/>
            </a:pPr>
            <a:r>
              <a:rPr lang="en-US" b="1" dirty="0">
                <a:solidFill>
                  <a:srgbClr val="F99847"/>
                </a:solidFill>
                <a:latin typeface="+mn-lt"/>
                <a:cs typeface="Kanit" panose="020B0604020202020204" charset="-34"/>
              </a:rPr>
              <a:t> Rayong Province</a:t>
            </a:r>
            <a:endParaRPr lang="en-US" dirty="0">
              <a:solidFill>
                <a:srgbClr val="303030"/>
              </a:solidFill>
              <a:latin typeface="+mn-lt"/>
              <a:cs typeface="Kanit" panose="020B0604020202020204" charset="-34"/>
            </a:endParaRPr>
          </a:p>
          <a:p>
            <a:pPr marL="23984" indent="0">
              <a:buNone/>
            </a:pPr>
            <a:r>
              <a:rPr lang="en-US" b="1" dirty="0">
                <a:solidFill>
                  <a:srgbClr val="303030"/>
                </a:solidFill>
                <a:latin typeface="+mn-lt"/>
                <a:cs typeface="Kanit" panose="020B0604020202020204" charset="-34"/>
              </a:rPr>
              <a:t>160 km</a:t>
            </a:r>
            <a:r>
              <a:rPr lang="en-US" dirty="0">
                <a:solidFill>
                  <a:srgbClr val="303030"/>
                </a:solidFill>
                <a:latin typeface="+mn-lt"/>
                <a:cs typeface="Kanit" panose="020B0604020202020204" charset="-34"/>
              </a:rPr>
              <a:t> (99 mi) from Bangkok</a:t>
            </a:r>
            <a:br>
              <a:rPr lang="en-US" dirty="0">
                <a:solidFill>
                  <a:srgbClr val="303030"/>
                </a:solidFill>
                <a:latin typeface="+mn-lt"/>
                <a:cs typeface="Kanit" panose="020B0604020202020204" charset="-34"/>
              </a:rPr>
            </a:br>
            <a:r>
              <a:rPr lang="en-US" b="1" dirty="0">
                <a:solidFill>
                  <a:srgbClr val="303030"/>
                </a:solidFill>
                <a:latin typeface="+mn-lt"/>
                <a:cs typeface="Kanit" panose="020B0604020202020204" charset="-34"/>
              </a:rPr>
              <a:t>90 km</a:t>
            </a:r>
            <a:r>
              <a:rPr lang="en-US" dirty="0">
                <a:solidFill>
                  <a:srgbClr val="303030"/>
                </a:solidFill>
                <a:latin typeface="+mn-lt"/>
                <a:cs typeface="Kanit" panose="020B0604020202020204" charset="-34"/>
              </a:rPr>
              <a:t> (55 mi) from U-</a:t>
            </a:r>
            <a:r>
              <a:rPr lang="en-US" dirty="0" err="1">
                <a:solidFill>
                  <a:srgbClr val="303030"/>
                </a:solidFill>
                <a:latin typeface="+mn-lt"/>
                <a:cs typeface="Kanit" panose="020B0604020202020204" charset="-34"/>
              </a:rPr>
              <a:t>tapao</a:t>
            </a:r>
            <a:r>
              <a:rPr lang="en-US" dirty="0">
                <a:solidFill>
                  <a:srgbClr val="303030"/>
                </a:solidFill>
                <a:latin typeface="+mn-lt"/>
                <a:cs typeface="Kanit" panose="020B0604020202020204" charset="-34"/>
              </a:rPr>
              <a:t> International Airport</a:t>
            </a:r>
            <a:br>
              <a:rPr lang="en-US" dirty="0">
                <a:solidFill>
                  <a:srgbClr val="303030"/>
                </a:solidFill>
                <a:latin typeface="+mn-lt"/>
                <a:cs typeface="Kanit" panose="020B0604020202020204" charset="-34"/>
              </a:rPr>
            </a:br>
            <a:r>
              <a:rPr lang="en-US" b="1" dirty="0">
                <a:solidFill>
                  <a:srgbClr val="303030"/>
                </a:solidFill>
                <a:latin typeface="+mn-lt"/>
                <a:cs typeface="Kanit" panose="020B0604020202020204" charset="-34"/>
              </a:rPr>
              <a:t>90 km</a:t>
            </a:r>
            <a:r>
              <a:rPr lang="en-US" dirty="0">
                <a:solidFill>
                  <a:srgbClr val="303030"/>
                </a:solidFill>
                <a:latin typeface="+mn-lt"/>
                <a:cs typeface="Kanit" panose="020B0604020202020204" charset="-34"/>
              </a:rPr>
              <a:t>(55 mi) from Pattaya</a:t>
            </a:r>
          </a:p>
          <a:p>
            <a:endParaRPr lang="en-US" dirty="0"/>
          </a:p>
        </p:txBody>
      </p:sp>
      <p:sp>
        <p:nvSpPr>
          <p:cNvPr id="5" name="Star: 5 Points 4">
            <a:extLst>
              <a:ext uri="{FF2B5EF4-FFF2-40B4-BE49-F238E27FC236}">
                <a16:creationId xmlns:a16="http://schemas.microsoft.com/office/drawing/2014/main" id="{F6855A08-313F-1E28-0B3E-6A036D7B0331}"/>
              </a:ext>
            </a:extLst>
          </p:cNvPr>
          <p:cNvSpPr/>
          <p:nvPr/>
        </p:nvSpPr>
        <p:spPr>
          <a:xfrm>
            <a:off x="2200275" y="3495675"/>
            <a:ext cx="419491" cy="337343"/>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F3F1763-AD04-283E-25EF-F58841C34543}"/>
              </a:ext>
            </a:extLst>
          </p:cNvPr>
          <p:cNvSpPr txBox="1"/>
          <p:nvPr/>
        </p:nvSpPr>
        <p:spPr>
          <a:xfrm>
            <a:off x="4159381" y="1284681"/>
            <a:ext cx="5400674" cy="369332"/>
          </a:xfrm>
          <a:prstGeom prst="rect">
            <a:avLst/>
          </a:prstGeom>
          <a:noFill/>
        </p:spPr>
        <p:txBody>
          <a:bodyPr wrap="square">
            <a:spAutoFit/>
          </a:bodyPr>
          <a:lstStyle/>
          <a:p>
            <a:r>
              <a:rPr lang="en-US" dirty="0">
                <a:solidFill>
                  <a:schemeClr val="accent2">
                    <a:lumMod val="75000"/>
                  </a:schemeClr>
                </a:solidFill>
                <a:latin typeface="+mn-lt"/>
                <a:cs typeface="Kanit Medium" panose="020B0604020202020204" charset="-34"/>
              </a:rPr>
              <a:t>Eastern Economic Corridor of Innovation (</a:t>
            </a:r>
            <a:r>
              <a:rPr lang="en-US" dirty="0" err="1">
                <a:solidFill>
                  <a:schemeClr val="accent2">
                    <a:lumMod val="75000"/>
                  </a:schemeClr>
                </a:solidFill>
                <a:latin typeface="+mn-lt"/>
                <a:cs typeface="Kanit Medium" panose="020B0604020202020204" charset="-34"/>
              </a:rPr>
              <a:t>EECi</a:t>
            </a:r>
            <a:r>
              <a:rPr lang="en-US" dirty="0">
                <a:solidFill>
                  <a:schemeClr val="accent2">
                    <a:lumMod val="75000"/>
                  </a:schemeClr>
                </a:solidFill>
                <a:latin typeface="+mn-lt"/>
                <a:cs typeface="Kanit Medium" panose="020B0604020202020204" charset="-34"/>
              </a:rPr>
              <a:t>)</a:t>
            </a:r>
            <a:endParaRPr lang="en-US" dirty="0">
              <a:solidFill>
                <a:schemeClr val="accent2">
                  <a:lumMod val="75000"/>
                </a:schemeClr>
              </a:solidFill>
            </a:endParaRPr>
          </a:p>
        </p:txBody>
      </p:sp>
    </p:spTree>
    <p:extLst>
      <p:ext uri="{BB962C8B-B14F-4D97-AF65-F5344CB8AC3E}">
        <p14:creationId xmlns:p14="http://schemas.microsoft.com/office/powerpoint/2010/main" val="399030569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
      <a:dk1>
        <a:sysClr val="windowText" lastClr="000000"/>
      </a:dk1>
      <a:lt1>
        <a:sysClr val="window" lastClr="FFFFFF"/>
      </a:lt1>
      <a:dk2>
        <a:srgbClr val="44546A"/>
      </a:dk2>
      <a:lt2>
        <a:srgbClr val="E7E6E6"/>
      </a:lt2>
      <a:accent1>
        <a:srgbClr val="00B0F0"/>
      </a:accent1>
      <a:accent2>
        <a:srgbClr val="00C381"/>
      </a:accent2>
      <a:accent3>
        <a:srgbClr val="9FD55B"/>
      </a:accent3>
      <a:accent4>
        <a:srgbClr val="FF8954"/>
      </a:accent4>
      <a:accent5>
        <a:srgbClr val="FB56A3"/>
      </a:accent5>
      <a:accent6>
        <a:srgbClr val="2C3F50"/>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ธีมของ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063AAC93525FA44B0AE4B4B2FCF593D" ma:contentTypeVersion="15" ma:contentTypeDescription="Create a new document." ma:contentTypeScope="" ma:versionID="0127185a559cf63d70781dbb83cffdbe">
  <xsd:schema xmlns:xsd="http://www.w3.org/2001/XMLSchema" xmlns:xs="http://www.w3.org/2001/XMLSchema" xmlns:p="http://schemas.microsoft.com/office/2006/metadata/properties" xmlns:ns2="57d10831-7086-47e7-b00a-9ab4bd44a8fb" xmlns:ns3="a194ff1d-7ee7-4ae1-8be9-434d7339c506" targetNamespace="http://schemas.microsoft.com/office/2006/metadata/properties" ma:root="true" ma:fieldsID="4419991eca0366d665c7e42977189326" ns2:_="" ns3:_="">
    <xsd:import namespace="57d10831-7086-47e7-b00a-9ab4bd44a8fb"/>
    <xsd:import namespace="a194ff1d-7ee7-4ae1-8be9-434d7339c506"/>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lcf76f155ced4ddcb4097134ff3c332f" minOccurs="0"/>
                <xsd:element ref="ns3:TaxCatchAll"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d10831-7086-47e7-b00a-9ab4bd44a8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Extracted Text" ma:internalName="MediaServiceOCR" ma:readOnly="true">
      <xsd:simpleType>
        <xsd:restriction base="dms:Note">
          <xsd:maxLength value="255"/>
        </xsd:restrictio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29a7d86c-2182-4f74-abe1-8ed79e42565a" ma:termSetId="09814cd3-568e-fe90-9814-8d621ff8fb84" ma:anchorId="fba54fb3-c3e1-fe81-a776-ca4b69148c4d" ma:open="true" ma:isKeyword="false">
      <xsd:complexType>
        <xsd:sequence>
          <xsd:element ref="pc:Terms" minOccurs="0" maxOccurs="1"/>
        </xsd:sequence>
      </xsd:complex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194ff1d-7ee7-4ae1-8be9-434d7339c506"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19" nillable="true" ma:displayName="Taxonomy Catch All Column" ma:hidden="true" ma:list="{c86d60f9-f5e2-4c0b-bccf-a41b1fad8693}" ma:internalName="TaxCatchAll" ma:showField="CatchAllData" ma:web="a194ff1d-7ee7-4ae1-8be9-434d7339c50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7d10831-7086-47e7-b00a-9ab4bd44a8fb">
      <Terms xmlns="http://schemas.microsoft.com/office/infopath/2007/PartnerControls"/>
    </lcf76f155ced4ddcb4097134ff3c332f>
    <TaxCatchAll xmlns="a194ff1d-7ee7-4ae1-8be9-434d7339c506" xsi:nil="true"/>
  </documentManagement>
</p:properties>
</file>

<file path=customXml/itemProps1.xml><?xml version="1.0" encoding="utf-8"?>
<ds:datastoreItem xmlns:ds="http://schemas.openxmlformats.org/officeDocument/2006/customXml" ds:itemID="{5617227E-3975-4BFB-921A-46557E45C9C1}">
  <ds:schemaRefs>
    <ds:schemaRef ds:uri="http://schemas.microsoft.com/sharepoint/v3/contenttype/forms"/>
  </ds:schemaRefs>
</ds:datastoreItem>
</file>

<file path=customXml/itemProps2.xml><?xml version="1.0" encoding="utf-8"?>
<ds:datastoreItem xmlns:ds="http://schemas.openxmlformats.org/officeDocument/2006/customXml" ds:itemID="{B14D61CC-9CB1-46F2-9BDC-EBD454A7A0CC}">
  <ds:schemaRefs>
    <ds:schemaRef ds:uri="57d10831-7086-47e7-b00a-9ab4bd44a8fb"/>
    <ds:schemaRef ds:uri="a194ff1d-7ee7-4ae1-8be9-434d7339c506"/>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D6777712-3240-46C5-A507-53288B050CA9}">
  <ds:schemaRefs>
    <ds:schemaRef ds:uri="57d10831-7086-47e7-b00a-9ab4bd44a8fb"/>
    <ds:schemaRef ds:uri="a194ff1d-7ee7-4ae1-8be9-434d7339c506"/>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637</TotalTime>
  <Words>1610</Words>
  <Application>Microsoft Office PowerPoint</Application>
  <PresentationFormat>Custom</PresentationFormat>
  <Paragraphs>332</Paragraphs>
  <Slides>25</Slides>
  <Notes>4</Notes>
  <HiddenSlides>0</HiddenSlides>
  <MMClips>0</MMClips>
  <ScaleCrop>false</ScaleCrop>
  <HeadingPairs>
    <vt:vector size="8" baseType="variant">
      <vt:variant>
        <vt:lpstr>Fonts Used</vt:lpstr>
      </vt:variant>
      <vt:variant>
        <vt:i4>12</vt:i4>
      </vt:variant>
      <vt:variant>
        <vt:lpstr>Theme</vt:lpstr>
      </vt:variant>
      <vt:variant>
        <vt:i4>2</vt:i4>
      </vt:variant>
      <vt:variant>
        <vt:lpstr>Embedded OLE Servers</vt:lpstr>
      </vt:variant>
      <vt:variant>
        <vt:i4>1</vt:i4>
      </vt:variant>
      <vt:variant>
        <vt:lpstr>Slide Titles</vt:lpstr>
      </vt:variant>
      <vt:variant>
        <vt:i4>25</vt:i4>
      </vt:variant>
    </vt:vector>
  </HeadingPairs>
  <TitlesOfParts>
    <vt:vector size="40" baseType="lpstr">
      <vt:lpstr>Kanit</vt:lpstr>
      <vt:lpstr>Calibri</vt:lpstr>
      <vt:lpstr>Arial</vt:lpstr>
      <vt:lpstr>Times New Roman</vt:lpstr>
      <vt:lpstr>Kanit Light</vt:lpstr>
      <vt:lpstr>Kanit Medium</vt:lpstr>
      <vt:lpstr>DB Ozone X</vt:lpstr>
      <vt:lpstr>TH SarabunPSK</vt:lpstr>
      <vt:lpstr>AngsanaUPC</vt:lpstr>
      <vt:lpstr>Calibri Light</vt:lpstr>
      <vt:lpstr>Agency FB</vt:lpstr>
      <vt:lpstr>Wingdings</vt:lpstr>
      <vt:lpstr>Office Theme</vt:lpstr>
      <vt:lpstr>1_Office Theme</vt:lpstr>
      <vt:lpstr>Document</vt:lpstr>
      <vt:lpstr>Engineering survey and alignment network design for Siam Photon Source II </vt:lpstr>
      <vt:lpstr>Outline</vt:lpstr>
      <vt:lpstr>Siam Photon Source</vt:lpstr>
      <vt:lpstr>Siam Photon Source: Nakhon Ratchasima, Thailand</vt:lpstr>
      <vt:lpstr>Siam Photon Source</vt:lpstr>
      <vt:lpstr>Siam Photon Source</vt:lpstr>
      <vt:lpstr>Time to go Forward</vt:lpstr>
      <vt:lpstr>Siam Photon Source II (SPS-II)</vt:lpstr>
      <vt:lpstr>Siam Photon Source II: Rayong, Thailand</vt:lpstr>
      <vt:lpstr>SPS-II Machine</vt:lpstr>
      <vt:lpstr>Beam Dynamics: Storage Ring</vt:lpstr>
      <vt:lpstr>Beam Dynamics: Booster</vt:lpstr>
      <vt:lpstr>150-MeV Linear Accelerator</vt:lpstr>
      <vt:lpstr>Magnet System</vt:lpstr>
      <vt:lpstr>Vacuum System</vt:lpstr>
      <vt:lpstr>Photon Beamlines</vt:lpstr>
      <vt:lpstr>Project Schedule</vt:lpstr>
      <vt:lpstr>Buildings and Facilities</vt:lpstr>
      <vt:lpstr>The budget tolerance</vt:lpstr>
      <vt:lpstr>Reference network design </vt:lpstr>
      <vt:lpstr>Primary survey network</vt:lpstr>
      <vt:lpstr>Conclusion and future work</vt:lpstr>
      <vt:lpstr>Instrumentation </vt:lpstr>
      <vt:lpstr>Survey and Alignment Group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Supawan Srichan</dc:creator>
  <cp:keywords>iwaa2022</cp:keywords>
  <cp:lastModifiedBy>Supawan Srichan</cp:lastModifiedBy>
  <cp:revision>25</cp:revision>
  <dcterms:created xsi:type="dcterms:W3CDTF">2019-11-14T06:39:51Z</dcterms:created>
  <dcterms:modified xsi:type="dcterms:W3CDTF">2022-11-03T07:51:32Z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0x0101001063AAC93525FA44B0AE4B4B2FCF593D</vt:lpwstr>
  </property>
  <property fmtid="{D5CDD505-2E9C-101B-9397-08002B2CF9AE}" pid="3" name="MediaServiceImageTags">
    <vt:lpwstr/>
  </property>
</Properties>
</file>