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259" r:id="rId2"/>
    <p:sldId id="296" r:id="rId3"/>
    <p:sldId id="297" r:id="rId4"/>
    <p:sldId id="298" r:id="rId5"/>
    <p:sldId id="299" r:id="rId6"/>
    <p:sldId id="304" r:id="rId7"/>
    <p:sldId id="306" r:id="rId8"/>
    <p:sldId id="305" r:id="rId9"/>
    <p:sldId id="307" r:id="rId10"/>
    <p:sldId id="308" r:id="rId11"/>
    <p:sldId id="310" r:id="rId12"/>
    <p:sldId id="311" r:id="rId13"/>
    <p:sldId id="312" r:id="rId14"/>
    <p:sldId id="309" r:id="rId15"/>
    <p:sldId id="300" r:id="rId16"/>
    <p:sldId id="301" r:id="rId17"/>
    <p:sldId id="302" r:id="rId18"/>
    <p:sldId id="303" r:id="rId19"/>
    <p:sldId id="288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73A0DAA-6AF3-43AB-8588-CEC1D06C72B9}" styleName="">
    <a:wholeTbl>
      <a:tcTxStyle>
        <a:font>
          <a:latin typeface="+mn-lt"/>
          <a:ea typeface="+mn-ea"/>
          <a:cs typeface="+mn-cs"/>
        </a:font>
        <a:srgbClr val="000000"/>
      </a:tcTxStyle>
      <a:tcStyle>
        <a:tcBdr>
          <a:left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E7E7E7"/>
          </a:solidFill>
        </a:fill>
      </a:tcStyle>
    </a:wholeTbl>
    <a:band1H>
      <a:tcStyle>
        <a:tcBdr/>
        <a:fill>
          <a:solidFill>
            <a:srgbClr val="CBCBCB"/>
          </a:solidFill>
        </a:fill>
      </a:tcStyle>
    </a:band1H>
    <a:band2H>
      <a:tcStyle>
        <a:tcBdr/>
      </a:tcStyle>
    </a:band2H>
    <a:band1V>
      <a:tcStyle>
        <a:tcBdr/>
        <a:fill>
          <a:solidFill>
            <a:srgbClr val="CBCBCB"/>
          </a:solidFill>
        </a:fill>
      </a:tcStyle>
    </a:band1V>
    <a:band2V>
      <a:tcStyle>
        <a:tcBdr/>
      </a:tcStyle>
    </a:band2V>
    <a:lastCol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000000"/>
          </a:solidFill>
        </a:fill>
      </a:tcStyle>
    </a:lastCol>
    <a:firstCol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000000"/>
          </a:solidFill>
        </a:fill>
      </a:tcStyle>
    </a:firstCol>
    <a:lastRow>
      <a:tcTxStyle b="on">
        <a:font>
          <a:latin typeface="+mn-lt"/>
          <a:ea typeface="+mn-ea"/>
          <a:cs typeface="+mn-cs"/>
        </a:font>
        <a:srgbClr val="FFFFFF"/>
      </a:tcTxStyle>
      <a:tcStyle>
        <a:tcBdr>
          <a:top>
            <a:ln w="38103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rgbClr val="000000"/>
          </a:solidFill>
        </a:fill>
      </a:tcStyle>
    </a:lastRow>
    <a:firstRow>
      <a:tcTxStyle b="on">
        <a:font>
          <a:latin typeface="+mn-lt"/>
          <a:ea typeface="+mn-ea"/>
          <a:cs typeface="+mn-cs"/>
        </a:font>
        <a:srgbClr val="FFFFFF"/>
      </a:tcTxStyle>
      <a:tcStyle>
        <a:tcBdr>
          <a:bottom>
            <a:ln w="38103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000000"/>
          </a:solidFill>
        </a:fill>
      </a:tcStyle>
    </a:firstRow>
  </a:tblStyle>
  <a:tblStyle styleId="{F2DE63D5-997A-4646-A377-4702673A728D}" styleName="">
    <a:wholeTbl>
      <a:tcTxStyle>
        <a:font>
          <a:latin typeface="+mn-lt"/>
          <a:ea typeface="+mn-ea"/>
          <a:cs typeface="+mn-cs"/>
        </a:font>
        <a:srgbClr val="000000"/>
      </a:tcTxStyle>
      <a:tcStyle>
        <a:tcBdr>
          <a:left>
            <a:ln w="3172" cap="flat" cmpd="sng" algn="ctr">
              <a:solidFill>
                <a:srgbClr val="A5A5A5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3172" cap="flat" cmpd="sng" algn="ctr">
              <a:solidFill>
                <a:srgbClr val="A5A5A5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3172" cap="flat" cmpd="sng" algn="ctr">
              <a:solidFill>
                <a:srgbClr val="A5A5A5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3172" cap="flat" cmpd="sng" algn="ctr">
              <a:solidFill>
                <a:srgbClr val="A5A5A5"/>
              </a:solidFill>
              <a:prstDash val="solid"/>
              <a:round/>
              <a:headEnd type="none" w="med" len="med"/>
              <a:tailEnd type="none" w="med" len="med"/>
            </a:ln>
          </a:bottom>
        </a:tcBdr>
      </a:tcStyle>
    </a:wholeTbl>
    <a:band1H>
      <a:tcStyle>
        <a:tcBdr>
          <a:top>
            <a:ln w="3172" cap="flat" cmpd="sng" algn="ctr">
              <a:solidFill>
                <a:srgbClr val="A5A5A5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3172" cap="flat" cmpd="sng" algn="ctr">
              <a:solidFill>
                <a:srgbClr val="A5A5A5"/>
              </a:solidFill>
              <a:prstDash val="solid"/>
              <a:round/>
              <a:headEnd type="none" w="med" len="med"/>
              <a:tailEnd type="none" w="med" len="med"/>
            </a:ln>
          </a:bottom>
        </a:tcBdr>
      </a:tcStyle>
    </a:band1H>
    <a:band1V>
      <a:tcStyle>
        <a:tcBdr>
          <a:left>
            <a:ln w="3172" cap="flat" cmpd="sng" algn="ctr">
              <a:solidFill>
                <a:srgbClr val="A5A5A5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3172" cap="flat" cmpd="sng" algn="ctr">
              <a:solidFill>
                <a:srgbClr val="A5A5A5"/>
              </a:solidFill>
              <a:prstDash val="solid"/>
              <a:round/>
              <a:headEnd type="none" w="med" len="med"/>
              <a:tailEnd type="none" w="med" len="med"/>
            </a:ln>
          </a:right>
        </a:tcBdr>
      </a:tcStyle>
    </a:band1V>
    <a:band2V>
      <a:tcStyle>
        <a:tcBdr>
          <a:left>
            <a:ln w="3172" cap="flat" cmpd="sng" algn="ctr">
              <a:solidFill>
                <a:srgbClr val="A5A5A5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3172" cap="flat" cmpd="sng" algn="ctr">
              <a:solidFill>
                <a:srgbClr val="A5A5A5"/>
              </a:solidFill>
              <a:prstDash val="solid"/>
              <a:round/>
              <a:headEnd type="none" w="med" len="med"/>
              <a:tailEnd type="none" w="med" len="med"/>
            </a:ln>
          </a:right>
        </a:tcBdr>
      </a:tcStyle>
    </a:band2V>
    <a:lastCol>
      <a:tcTxStyle b="on">
        <a:font>
          <a:latin typeface=""/>
          <a:ea typeface=""/>
          <a:cs typeface=""/>
        </a:font>
      </a:tcTxStyle>
      <a:tcStyle>
        <a:tcBdr/>
      </a:tcStyle>
    </a:lastCol>
    <a:firstCol>
      <a:tcTxStyle b="on">
        <a:font>
          <a:latin typeface=""/>
          <a:ea typeface=""/>
          <a:cs typeface=""/>
        </a:font>
      </a:tcTxStyle>
      <a:tcStyle>
        <a:tcBdr/>
      </a:tcStyle>
    </a:firstCol>
    <a:lastRow>
      <a:tcTxStyle b="on">
        <a:font>
          <a:latin typeface=""/>
          <a:ea typeface=""/>
          <a:cs typeface=""/>
        </a:font>
      </a:tcTxStyle>
      <a:tcStyle>
        <a:tcBdr>
          <a:top>
            <a:ln w="50804" cap="flat" cmpd="dbl" algn="ctr">
              <a:solidFill>
                <a:srgbClr val="A5A5A5"/>
              </a:solidFill>
              <a:prstDash val="solid"/>
              <a:round/>
              <a:headEnd type="none" w="med" len="med"/>
              <a:tailEnd type="none" w="med" len="med"/>
            </a:ln>
          </a:top>
        </a:tcBdr>
      </a:tcStyle>
    </a:lastRow>
    <a:firstRow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A5A5A5"/>
          </a:solidFill>
        </a:fill>
      </a:tcStyle>
    </a:firstRow>
  </a:tblStyle>
  <a:tblStyle styleId="{6E25E649-3F16-4E02-A733-19D2CDBF48F0}" styleName="">
    <a:wholeTbl>
      <a:tcTxStyle>
        <a:font>
          <a:latin typeface="+mn-lt"/>
          <a:ea typeface="+mn-ea"/>
          <a:cs typeface="+mn-cs"/>
        </a:font>
        <a:srgbClr val="000000"/>
      </a:tcTxStyle>
      <a:tcStyle>
        <a:tcBdr>
          <a:top>
            <a:ln w="25402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25402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FFFFFF"/>
          </a:solidFill>
        </a:fill>
      </a:tcStyle>
    </a:wholeTbl>
    <a:band1H>
      <a:tcStyle>
        <a:tcBdr/>
        <a:fill>
          <a:solidFill>
            <a:srgbClr val="E7E7E7"/>
          </a:solidFill>
        </a:fill>
      </a:tcStyle>
    </a:band1H>
    <a:band1V>
      <a:tcStyle>
        <a:tcBdr/>
        <a:fill>
          <a:solidFill>
            <a:srgbClr val="E7E7E7"/>
          </a:solidFill>
        </a:fill>
      </a:tcStyle>
    </a:band1V>
    <a:lastCol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4472C4"/>
          </a:solidFill>
        </a:fill>
      </a:tcStyle>
    </a:lastCol>
    <a:firstCol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4472C4"/>
          </a:solidFill>
        </a:fill>
      </a:tcStyle>
    </a:firstCol>
    <a:lastRow>
      <a:tcTxStyle b="on">
        <a:font>
          <a:latin typeface=""/>
          <a:ea typeface=""/>
          <a:cs typeface=""/>
        </a:font>
      </a:tcTxStyle>
      <a:tcStyle>
        <a:tcBdr>
          <a:top>
            <a:ln w="50804" cap="flat" cmpd="dbl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rgbClr val="FFFFFF"/>
          </a:solidFill>
        </a:fill>
      </a:tcStyle>
    </a:lastRow>
    <a:firstRow>
      <a:tcTxStyle b="on">
        <a:font>
          <a:latin typeface="+mn-lt"/>
          <a:ea typeface="+mn-ea"/>
          <a:cs typeface="+mn-cs"/>
        </a:font>
        <a:srgbClr val="FFFFFF"/>
      </a:tcTxStyle>
      <a:tcStyle>
        <a:tcBdr>
          <a:bottom>
            <a:ln w="25402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4472C4"/>
          </a:solidFill>
        </a:fill>
      </a:tcStyle>
    </a:firstRow>
  </a:tblStyle>
  <a:tblStyle styleId="{B301B821-A1FF-4177-AEE7-76D212191A09}" styleName="">
    <a:wholeTbl>
      <a:tcTxStyle>
        <a:font>
          <a:latin typeface="+mn-lt"/>
          <a:ea typeface="+mn-ea"/>
          <a:cs typeface="+mn-cs"/>
        </a:font>
        <a:srgbClr val="000000"/>
      </a:tcTxStyle>
      <a:tcStyle>
        <a:tcBdr>
          <a:left>
            <a:ln w="12701" cap="flat" cmpd="sng" algn="ctr">
              <a:solidFill>
                <a:srgbClr val="4472C4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12701" cap="flat" cmpd="sng" algn="ctr">
              <a:solidFill>
                <a:srgbClr val="4472C4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1" cap="flat" cmpd="sng" algn="ctr">
              <a:solidFill>
                <a:srgbClr val="4472C4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1" cap="flat" cmpd="sng" algn="ctr">
              <a:solidFill>
                <a:srgbClr val="4472C4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FFFFFF"/>
          </a:solidFill>
        </a:fill>
      </a:tcStyle>
    </a:wholeTbl>
    <a:band1H>
      <a:tcStyle>
        <a:tcBdr/>
        <a:fill>
          <a:solidFill>
            <a:srgbClr val="E9EBF5"/>
          </a:solidFill>
        </a:fill>
      </a:tcStyle>
    </a:band1H>
    <a:band1V>
      <a:tcStyle>
        <a:tcBdr/>
        <a:fill>
          <a:solidFill>
            <a:srgbClr val="E9EBF5"/>
          </a:solidFill>
        </a:fill>
      </a:tcStyle>
    </a:band1V>
    <a:lastCol>
      <a:tcTxStyle b="on">
        <a:font>
          <a:latin typeface=""/>
          <a:ea typeface=""/>
          <a:cs typeface=""/>
        </a:font>
      </a:tcTxStyle>
      <a:tcStyle>
        <a:tcBdr/>
      </a:tcStyle>
    </a:lastCol>
    <a:firstCol>
      <a:tcTxStyle b="on">
        <a:font>
          <a:latin typeface=""/>
          <a:ea typeface=""/>
          <a:cs typeface=""/>
        </a:font>
      </a:tcTxStyle>
      <a:tcStyle>
        <a:tcBdr/>
      </a:tcStyle>
    </a:firstCol>
    <a:lastRow>
      <a:tcTxStyle b="on">
        <a:font>
          <a:latin typeface=""/>
          <a:ea typeface=""/>
          <a:cs typeface=""/>
        </a:font>
      </a:tcTxStyle>
      <a:tcStyle>
        <a:tcBdr>
          <a:top>
            <a:ln w="50804" cap="flat" cmpd="dbl" algn="ctr">
              <a:solidFill>
                <a:srgbClr val="4472C4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rgbClr val="FFFFFF"/>
          </a:solidFill>
        </a:fill>
      </a:tcStyle>
    </a:lastRow>
    <a:firstRow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4472C4"/>
          </a:solidFill>
        </a:fill>
      </a:tcStyle>
    </a:firstRow>
  </a:tblStyle>
  <a:tblStyle styleId="{5940675A-B579-460E-94D1-54222C63F5DA}" styleName="">
    <a:wholeTbl>
      <a:tcTxStyle>
        <a:font>
          <a:latin typeface="+mn-lt"/>
          <a:ea typeface="+mn-ea"/>
          <a:cs typeface="+mn-cs"/>
        </a:font>
        <a:srgbClr val="000000"/>
      </a:tcTxStyle>
      <a:tcStyle>
        <a:tcBdr>
          <a:left>
            <a:ln w="12701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12701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1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1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bottom>
        </a:tcBdr>
      </a:tcStyle>
    </a:wholeTbl>
  </a:tblStyle>
  <a:tblStyle styleId="{9D7B26C5-4107-4FEC-AEDC-1716B250A1EF}" styleName="">
    <a:wholeTbl>
      <a:tcTxStyle>
        <a:font>
          <a:latin typeface="+mn-lt"/>
          <a:ea typeface="+mn-ea"/>
          <a:cs typeface="+mn-cs"/>
        </a:font>
        <a:srgbClr val="000000"/>
      </a:tcTxStyle>
      <a:tcStyle>
        <a:tcBdr>
          <a:top>
            <a:ln w="12701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1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bottom>
        </a:tcBdr>
      </a:tcStyle>
    </a:wholeTbl>
    <a:band1H>
      <a:tcStyle>
        <a:tcBdr/>
        <a:fill>
          <a:solidFill>
            <a:srgbClr val="000000"/>
          </a:solidFill>
        </a:fill>
      </a:tcStyle>
    </a:band1H>
    <a:band2H>
      <a:tcStyle>
        <a:tcBdr/>
      </a:tcStyle>
    </a:band2H>
    <a:band1V>
      <a:tcStyle>
        <a:tcBdr/>
        <a:fill>
          <a:solidFill>
            <a:srgbClr val="000000"/>
          </a:solidFill>
        </a:fill>
      </a:tcStyle>
    </a:band1V>
    <a:lastCol>
      <a:tcTxStyle b="on">
        <a:font>
          <a:latin typeface=""/>
          <a:ea typeface=""/>
          <a:cs typeface=""/>
        </a:font>
      </a:tcTxStyle>
      <a:tcStyle>
        <a:tcBdr/>
      </a:tcStyle>
    </a:lastCol>
    <a:firstCol>
      <a:tcTxStyle b="on">
        <a:font>
          <a:latin typeface=""/>
          <a:ea typeface=""/>
          <a:cs typeface=""/>
        </a:font>
      </a:tcTxStyle>
      <a:tcStyle>
        <a:tcBdr/>
      </a:tcStyle>
    </a:firstCol>
    <a:lastRow>
      <a:tcTxStyle b="on">
        <a:font>
          <a:latin typeface=""/>
          <a:ea typeface=""/>
          <a:cs typeface=""/>
        </a:font>
      </a:tcTxStyle>
      <a:tcStyle>
        <a:tcBdr>
          <a:top>
            <a:ln w="12701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top>
        </a:tcBdr>
      </a:tcStyle>
    </a:lastRow>
    <a:firstRow>
      <a:tcTxStyle b="on">
        <a:font>
          <a:latin typeface=""/>
          <a:ea typeface=""/>
          <a:cs typeface=""/>
        </a:font>
      </a:tcTxStyle>
      <a:tcStyle>
        <a:tcBdr>
          <a:bottom>
            <a:ln w="12701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bottom>
        </a:tcBdr>
      </a:tcStyle>
    </a:firstRow>
  </a:tblStyle>
  <a:tblStyle styleId="{17292A2E-F333-43FB-9621-5CBBE7FDCDCB}" styleName="">
    <a:wholeTbl>
      <a:tcTxStyle>
        <a:font>
          <a:latin typeface="+mn-lt"/>
          <a:ea typeface="+mn-ea"/>
          <a:cs typeface="+mn-cs"/>
        </a:font>
        <a:srgbClr val="000000"/>
      </a:tcTxStyle>
      <a:tcStyle>
        <a:tcBdr>
          <a:left>
            <a:ln w="3172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3172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3172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3172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</a:bottom>
        </a:tcBdr>
      </a:tcStyle>
    </a:wholeTbl>
    <a:band1H>
      <a:tcStyle>
        <a:tcBdr>
          <a:top>
            <a:ln w="3172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3172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</a:bottom>
        </a:tcBdr>
      </a:tcStyle>
    </a:band1H>
    <a:band1V>
      <a:tcStyle>
        <a:tcBdr>
          <a:left>
            <a:ln w="3172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3172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</a:right>
        </a:tcBdr>
      </a:tcStyle>
    </a:band1V>
    <a:band2V>
      <a:tcStyle>
        <a:tcBdr>
          <a:left>
            <a:ln w="3172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3172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</a:right>
        </a:tcBdr>
      </a:tcStyle>
    </a:band2V>
    <a:lastCol>
      <a:tcTxStyle b="on">
        <a:font>
          <a:latin typeface=""/>
          <a:ea typeface=""/>
          <a:cs typeface=""/>
        </a:font>
      </a:tcTxStyle>
      <a:tcStyle>
        <a:tcBdr/>
      </a:tcStyle>
    </a:lastCol>
    <a:firstCol>
      <a:tcTxStyle b="on">
        <a:font>
          <a:latin typeface=""/>
          <a:ea typeface=""/>
          <a:cs typeface=""/>
        </a:font>
      </a:tcTxStyle>
      <a:tcStyle>
        <a:tcBdr/>
      </a:tcStyle>
    </a:firstCol>
    <a:lastRow>
      <a:tcTxStyle b="on">
        <a:font>
          <a:latin typeface=""/>
          <a:ea typeface=""/>
          <a:cs typeface=""/>
        </a:font>
      </a:tcTxStyle>
      <a:tcStyle>
        <a:tcBdr>
          <a:top>
            <a:ln w="50804" cap="flat" cmpd="dbl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</a:top>
        </a:tcBdr>
      </a:tcStyle>
    </a:lastRow>
    <a:firstRow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FFC000"/>
          </a:solidFill>
        </a:fill>
      </a:tcStyle>
    </a:firstRow>
  </a:tblStyle>
  <a:tblStyle styleId="{5C22544A-7EE6-4342-B048-85BDC9FD1C3A}" styleName="">
    <a:wholeTbl>
      <a:tcTxStyle>
        <a:font>
          <a:latin typeface="+mn-lt"/>
          <a:ea typeface="+mn-ea"/>
          <a:cs typeface="+mn-cs"/>
        </a:font>
        <a:srgbClr val="000000"/>
      </a:tcTxStyle>
      <a:tcStyle>
        <a:tcBdr>
          <a:left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E9EBF5"/>
          </a:solidFill>
        </a:fill>
      </a:tcStyle>
    </a:wholeTbl>
    <a:band1H>
      <a:tcStyle>
        <a:tcBdr/>
        <a:fill>
          <a:solidFill>
            <a:srgbClr val="CFD5EA"/>
          </a:solidFill>
        </a:fill>
      </a:tcStyle>
    </a:band1H>
    <a:band2H>
      <a:tcStyle>
        <a:tcBdr/>
      </a:tcStyle>
    </a:band2H>
    <a:band1V>
      <a:tcStyle>
        <a:tcBdr/>
        <a:fill>
          <a:solidFill>
            <a:srgbClr val="CFD5EA"/>
          </a:solidFill>
        </a:fill>
      </a:tcStyle>
    </a:band1V>
    <a:band2V>
      <a:tcStyle>
        <a:tcBdr/>
      </a:tcStyle>
    </a:band2V>
    <a:lastCol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4472C4"/>
          </a:solidFill>
        </a:fill>
      </a:tcStyle>
    </a:lastCol>
    <a:firstCol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4472C4"/>
          </a:solidFill>
        </a:fill>
      </a:tcStyle>
    </a:firstCol>
    <a:lastRow>
      <a:tcTxStyle b="on">
        <a:font>
          <a:latin typeface="+mn-lt"/>
          <a:ea typeface="+mn-ea"/>
          <a:cs typeface="+mn-cs"/>
        </a:font>
        <a:srgbClr val="FFFFFF"/>
      </a:tcTxStyle>
      <a:tcStyle>
        <a:tcBdr>
          <a:top>
            <a:ln w="38103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rgbClr val="4472C4"/>
          </a:solidFill>
        </a:fill>
      </a:tcStyle>
    </a:lastRow>
    <a:firstRow>
      <a:tcTxStyle b="on">
        <a:font>
          <a:latin typeface="+mn-lt"/>
          <a:ea typeface="+mn-ea"/>
          <a:cs typeface="+mn-cs"/>
        </a:font>
        <a:srgbClr val="FFFFFF"/>
      </a:tcTxStyle>
      <a:tcStyle>
        <a:tcBdr>
          <a:bottom>
            <a:ln w="38103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4472C4"/>
          </a:solidFill>
        </a:fill>
      </a:tcStyle>
    </a:firstRow>
  </a:tblStyle>
  <a:tblStyle styleId="{69012ECD-51FC-41F1-AA8D-1B2483CD663E}" styleName="">
    <a:wholeTbl>
      <a:tcTxStyle>
        <a:font>
          <a:latin typeface="+mn-lt"/>
          <a:ea typeface="+mn-ea"/>
          <a:cs typeface="+mn-cs"/>
        </a:font>
        <a:srgbClr val="000000"/>
      </a:tcTxStyle>
      <a:tcStyle>
        <a:tcBdr>
          <a:left>
            <a:ln w="3172" cap="flat" cmpd="sng" algn="ctr">
              <a:solidFill>
                <a:srgbClr val="4472C4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3172" cap="flat" cmpd="sng" algn="ctr">
              <a:solidFill>
                <a:srgbClr val="4472C4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3172" cap="flat" cmpd="sng" algn="ctr">
              <a:solidFill>
                <a:srgbClr val="4472C4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3172" cap="flat" cmpd="sng" algn="ctr">
              <a:solidFill>
                <a:srgbClr val="4472C4"/>
              </a:solidFill>
              <a:prstDash val="solid"/>
              <a:round/>
              <a:headEnd type="none" w="med" len="med"/>
              <a:tailEnd type="none" w="med" len="med"/>
            </a:ln>
          </a:bottom>
        </a:tcBdr>
      </a:tcStyle>
    </a:wholeTbl>
    <a:band1H>
      <a:tcStyle>
        <a:tcBdr>
          <a:top>
            <a:ln w="3172" cap="flat" cmpd="sng" algn="ctr">
              <a:solidFill>
                <a:srgbClr val="4472C4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3172" cap="flat" cmpd="sng" algn="ctr">
              <a:solidFill>
                <a:srgbClr val="4472C4"/>
              </a:solidFill>
              <a:prstDash val="solid"/>
              <a:round/>
              <a:headEnd type="none" w="med" len="med"/>
              <a:tailEnd type="none" w="med" len="med"/>
            </a:ln>
          </a:bottom>
        </a:tcBdr>
      </a:tcStyle>
    </a:band1H>
    <a:band1V>
      <a:tcStyle>
        <a:tcBdr>
          <a:left>
            <a:ln w="3172" cap="flat" cmpd="sng" algn="ctr">
              <a:solidFill>
                <a:srgbClr val="4472C4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3172" cap="flat" cmpd="sng" algn="ctr">
              <a:solidFill>
                <a:srgbClr val="4472C4"/>
              </a:solidFill>
              <a:prstDash val="solid"/>
              <a:round/>
              <a:headEnd type="none" w="med" len="med"/>
              <a:tailEnd type="none" w="med" len="med"/>
            </a:ln>
          </a:right>
        </a:tcBdr>
      </a:tcStyle>
    </a:band1V>
    <a:band2V>
      <a:tcStyle>
        <a:tcBdr>
          <a:left>
            <a:ln w="3172" cap="flat" cmpd="sng" algn="ctr">
              <a:solidFill>
                <a:srgbClr val="4472C4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3172" cap="flat" cmpd="sng" algn="ctr">
              <a:solidFill>
                <a:srgbClr val="4472C4"/>
              </a:solidFill>
              <a:prstDash val="solid"/>
              <a:round/>
              <a:headEnd type="none" w="med" len="med"/>
              <a:tailEnd type="none" w="med" len="med"/>
            </a:ln>
          </a:right>
        </a:tcBdr>
      </a:tcStyle>
    </a:band2V>
    <a:lastCol>
      <a:tcTxStyle b="on">
        <a:font>
          <a:latin typeface=""/>
          <a:ea typeface=""/>
          <a:cs typeface=""/>
        </a:font>
      </a:tcTxStyle>
      <a:tcStyle>
        <a:tcBdr/>
      </a:tcStyle>
    </a:lastCol>
    <a:firstCol>
      <a:tcTxStyle b="on">
        <a:font>
          <a:latin typeface=""/>
          <a:ea typeface=""/>
          <a:cs typeface=""/>
        </a:font>
      </a:tcTxStyle>
      <a:tcStyle>
        <a:tcBdr/>
      </a:tcStyle>
    </a:firstCol>
    <a:lastRow>
      <a:tcTxStyle b="on">
        <a:font>
          <a:latin typeface=""/>
          <a:ea typeface=""/>
          <a:cs typeface=""/>
        </a:font>
      </a:tcTxStyle>
      <a:tcStyle>
        <a:tcBdr>
          <a:top>
            <a:ln w="50804" cap="flat" cmpd="dbl" algn="ctr">
              <a:solidFill>
                <a:srgbClr val="4472C4"/>
              </a:solidFill>
              <a:prstDash val="solid"/>
              <a:round/>
              <a:headEnd type="none" w="med" len="med"/>
              <a:tailEnd type="none" w="med" len="med"/>
            </a:ln>
          </a:top>
        </a:tcBdr>
      </a:tcStyle>
    </a:lastRow>
    <a:firstRow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4472C4"/>
          </a:solidFill>
        </a:fill>
      </a:tcStyle>
    </a:firstRow>
  </a:tblStyle>
  <a:tblStyle styleId="{3B4B98B0-60AC-42C2-AFA5-B58CD77FA1E5}" styleName="">
    <a:wholeTbl>
      <a:tcTxStyle>
        <a:font>
          <a:latin typeface="+mn-lt"/>
          <a:ea typeface="+mn-ea"/>
          <a:cs typeface="+mn-cs"/>
        </a:font>
        <a:srgbClr val="000000"/>
      </a:tcTxStyle>
      <a:tcStyle>
        <a:tcBdr>
          <a:top>
            <a:ln w="12701" cap="flat" cmpd="sng" algn="ctr">
              <a:solidFill>
                <a:srgbClr val="4472C4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1" cap="flat" cmpd="sng" algn="ctr">
              <a:solidFill>
                <a:srgbClr val="4472C4"/>
              </a:solidFill>
              <a:prstDash val="solid"/>
              <a:round/>
              <a:headEnd type="none" w="med" len="med"/>
              <a:tailEnd type="none" w="med" len="med"/>
            </a:ln>
          </a:bottom>
        </a:tcBdr>
      </a:tcStyle>
    </a:wholeTbl>
    <a:band1H>
      <a:tcStyle>
        <a:tcBdr/>
        <a:fill>
          <a:solidFill>
            <a:srgbClr val="4472C4"/>
          </a:solidFill>
        </a:fill>
      </a:tcStyle>
    </a:band1H>
    <a:band2H>
      <a:tcStyle>
        <a:tcBdr/>
      </a:tcStyle>
    </a:band2H>
    <a:band1V>
      <a:tcStyle>
        <a:tcBdr/>
        <a:fill>
          <a:solidFill>
            <a:srgbClr val="4472C4"/>
          </a:solidFill>
        </a:fill>
      </a:tcStyle>
    </a:band1V>
    <a:lastCol>
      <a:tcTxStyle b="on">
        <a:font>
          <a:latin typeface=""/>
          <a:ea typeface=""/>
          <a:cs typeface=""/>
        </a:font>
      </a:tcTxStyle>
      <a:tcStyle>
        <a:tcBdr/>
      </a:tcStyle>
    </a:lastCol>
    <a:firstCol>
      <a:tcTxStyle b="on">
        <a:font>
          <a:latin typeface=""/>
          <a:ea typeface=""/>
          <a:cs typeface=""/>
        </a:font>
      </a:tcTxStyle>
      <a:tcStyle>
        <a:tcBdr/>
      </a:tcStyle>
    </a:firstCol>
    <a:lastRow>
      <a:tcTxStyle b="on">
        <a:font>
          <a:latin typeface=""/>
          <a:ea typeface=""/>
          <a:cs typeface=""/>
        </a:font>
      </a:tcTxStyle>
      <a:tcStyle>
        <a:tcBdr>
          <a:top>
            <a:ln w="12701" cap="flat" cmpd="sng" algn="ctr">
              <a:solidFill>
                <a:srgbClr val="4472C4"/>
              </a:solidFill>
              <a:prstDash val="solid"/>
              <a:round/>
              <a:headEnd type="none" w="med" len="med"/>
              <a:tailEnd type="none" w="med" len="med"/>
            </a:ln>
          </a:top>
        </a:tcBdr>
      </a:tcStyle>
    </a:lastRow>
    <a:firstRow>
      <a:tcTxStyle b="on">
        <a:font>
          <a:latin typeface=""/>
          <a:ea typeface=""/>
          <a:cs typeface=""/>
        </a:font>
      </a:tcTxStyle>
      <a:tcStyle>
        <a:tcBdr>
          <a:bottom>
            <a:ln w="12701" cap="flat" cmpd="sng" algn="ctr">
              <a:solidFill>
                <a:srgbClr val="4472C4"/>
              </a:solidFill>
              <a:prstDash val="solid"/>
              <a:round/>
              <a:headEnd type="none" w="med" len="med"/>
              <a:tailEnd type="none" w="med" len="med"/>
            </a:ln>
          </a:bottom>
        </a:tcBdr>
      </a:tcStyle>
    </a:firstRow>
  </a:tblStyle>
  <a:tblStyle styleId="{ED083AE6-46FA-4A59-8FB0-9F97EB10719F}" styleName="">
    <a:wholeTbl>
      <a:tcTxStyle>
        <a:font>
          <a:latin typeface="+mn-lt"/>
          <a:ea typeface="+mn-ea"/>
          <a:cs typeface="+mn-cs"/>
        </a:font>
        <a:srgbClr val="000000"/>
      </a:tcTxStyle>
      <a:tcStyle>
        <a:tcBdr>
          <a:left>
            <a:ln w="12701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12701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1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1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</a:bottom>
        </a:tcBdr>
      </a:tcStyle>
    </a:wholeTbl>
    <a:band1H>
      <a:tcStyle>
        <a:tcBdr/>
        <a:fill>
          <a:solidFill>
            <a:srgbClr val="FFC000"/>
          </a:solidFill>
        </a:fill>
      </a:tcStyle>
    </a:band1H>
    <a:band1V>
      <a:tcStyle>
        <a:tcBdr/>
        <a:fill>
          <a:solidFill>
            <a:srgbClr val="FFC000"/>
          </a:solidFill>
        </a:fill>
      </a:tcStyle>
    </a:band1V>
    <a:lastCol>
      <a:tcTxStyle b="on">
        <a:font>
          <a:latin typeface=""/>
          <a:ea typeface=""/>
          <a:cs typeface=""/>
        </a:font>
      </a:tcTxStyle>
      <a:tcStyle>
        <a:tcBdr/>
      </a:tcStyle>
    </a:lastCol>
    <a:firstCol>
      <a:tcTxStyle b="on">
        <a:font>
          <a:latin typeface=""/>
          <a:ea typeface=""/>
          <a:cs typeface=""/>
        </a:font>
      </a:tcTxStyle>
      <a:tcStyle>
        <a:tcBdr/>
      </a:tcStyle>
    </a:firstCol>
    <a:lastRow>
      <a:tcTxStyle b="on">
        <a:font>
          <a:latin typeface=""/>
          <a:ea typeface=""/>
          <a:cs typeface=""/>
        </a:font>
      </a:tcTxStyle>
      <a:tcStyle>
        <a:tcBdr>
          <a:top>
            <a:ln w="50804" cap="flat" cmpd="dbl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</a:top>
        </a:tcBdr>
      </a:tcStyle>
    </a:lastRow>
    <a:firstRow>
      <a:tcTxStyle b="on">
        <a:font>
          <a:latin typeface=""/>
          <a:ea typeface=""/>
          <a:cs typeface=""/>
        </a:font>
      </a:tcTxStyle>
      <a:tcStyle>
        <a:tcBdr>
          <a:bottom>
            <a:ln w="25402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</a:bottom>
        </a:tcBdr>
      </a:tcStyle>
    </a:firstRow>
  </a:tblStyle>
  <a:tblStyle styleId="{8EC20E35-A176-4012-BC5E-935CFFF8708E}" styleName="">
    <a:wholeTbl>
      <a:tcTxStyle>
        <a:font>
          <a:latin typeface="+mn-lt"/>
          <a:ea typeface="+mn-ea"/>
          <a:cs typeface="+mn-cs"/>
        </a:font>
        <a:srgbClr val="000000"/>
      </a:tcTxStyle>
      <a:tcStyle>
        <a:tcBdr>
          <a:top>
            <a:ln w="25402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25402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FFFFFF"/>
          </a:solidFill>
        </a:fill>
      </a:tcStyle>
    </a:wholeTbl>
    <a:band1H>
      <a:tcStyle>
        <a:tcBdr/>
        <a:fill>
          <a:solidFill>
            <a:srgbClr val="E7E7E7"/>
          </a:solidFill>
        </a:fill>
      </a:tcStyle>
    </a:band1H>
    <a:band1V>
      <a:tcStyle>
        <a:tcBdr/>
        <a:fill>
          <a:solidFill>
            <a:srgbClr val="E7E7E7"/>
          </a:solidFill>
        </a:fill>
      </a:tcStyle>
    </a:band1V>
    <a:lastCol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000000"/>
          </a:solidFill>
        </a:fill>
      </a:tcStyle>
    </a:lastCol>
    <a:firstCol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000000"/>
          </a:solidFill>
        </a:fill>
      </a:tcStyle>
    </a:firstCol>
    <a:lastRow>
      <a:tcTxStyle b="on">
        <a:font>
          <a:latin typeface=""/>
          <a:ea typeface=""/>
          <a:cs typeface=""/>
        </a:font>
      </a:tcTxStyle>
      <a:tcStyle>
        <a:tcBdr>
          <a:top>
            <a:ln w="50804" cap="flat" cmpd="dbl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rgbClr val="FFFFFF"/>
          </a:solidFill>
        </a:fill>
      </a:tcStyle>
    </a:lastRow>
    <a:firstRow>
      <a:tcTxStyle b="on">
        <a:font>
          <a:latin typeface="+mn-lt"/>
          <a:ea typeface="+mn-ea"/>
          <a:cs typeface="+mn-cs"/>
        </a:font>
        <a:srgbClr val="FFFFFF"/>
      </a:tcTxStyle>
      <a:tcStyle>
        <a:tcBdr>
          <a:bottom>
            <a:ln w="25402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000000"/>
          </a:solidFill>
        </a:fill>
      </a:tcStyle>
    </a:firstRow>
  </a:tblStyle>
  <a:tblStyle styleId="{BC89EF96-8CEA-46FF-86C4-4CE0E7609802}" styleName="">
    <a:wholeTbl>
      <a:tcTxStyle>
        <a:font>
          <a:latin typeface="+mn-lt"/>
          <a:ea typeface="+mn-ea"/>
          <a:cs typeface="+mn-cs"/>
        </a:font>
        <a:srgbClr val="000000"/>
      </a:tcTxStyle>
      <a:tcStyle>
        <a:tcBdr>
          <a:left>
            <a:ln w="12701" cap="flat" cmpd="sng" algn="ctr">
              <a:solidFill>
                <a:srgbClr val="4472C4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12701" cap="flat" cmpd="sng" algn="ctr">
              <a:solidFill>
                <a:srgbClr val="4472C4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1" cap="flat" cmpd="sng" algn="ctr">
              <a:solidFill>
                <a:srgbClr val="4472C4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1" cap="flat" cmpd="sng" algn="ctr">
              <a:solidFill>
                <a:srgbClr val="4472C4"/>
              </a:solidFill>
              <a:prstDash val="solid"/>
              <a:round/>
              <a:headEnd type="none" w="med" len="med"/>
              <a:tailEnd type="none" w="med" len="med"/>
            </a:ln>
          </a:bottom>
        </a:tcBdr>
      </a:tcStyle>
    </a:wholeTbl>
    <a:band1H>
      <a:tcStyle>
        <a:tcBdr/>
        <a:fill>
          <a:solidFill>
            <a:srgbClr val="4472C4"/>
          </a:solidFill>
        </a:fill>
      </a:tcStyle>
    </a:band1H>
    <a:band1V>
      <a:tcStyle>
        <a:tcBdr/>
        <a:fill>
          <a:solidFill>
            <a:srgbClr val="4472C4"/>
          </a:solidFill>
        </a:fill>
      </a:tcStyle>
    </a:band1V>
    <a:lastCol>
      <a:tcTxStyle b="on">
        <a:font>
          <a:latin typeface=""/>
          <a:ea typeface=""/>
          <a:cs typeface=""/>
        </a:font>
      </a:tcTxStyle>
      <a:tcStyle>
        <a:tcBdr/>
      </a:tcStyle>
    </a:lastCol>
    <a:firstCol>
      <a:tcTxStyle b="on">
        <a:font>
          <a:latin typeface=""/>
          <a:ea typeface=""/>
          <a:cs typeface=""/>
        </a:font>
      </a:tcTxStyle>
      <a:tcStyle>
        <a:tcBdr/>
      </a:tcStyle>
    </a:firstCol>
    <a:lastRow>
      <a:tcTxStyle b="on">
        <a:font>
          <a:latin typeface=""/>
          <a:ea typeface=""/>
          <a:cs typeface=""/>
        </a:font>
      </a:tcTxStyle>
      <a:tcStyle>
        <a:tcBdr>
          <a:top>
            <a:ln w="50804" cap="flat" cmpd="dbl" algn="ctr">
              <a:solidFill>
                <a:srgbClr val="4472C4"/>
              </a:solidFill>
              <a:prstDash val="solid"/>
              <a:round/>
              <a:headEnd type="none" w="med" len="med"/>
              <a:tailEnd type="none" w="med" len="med"/>
            </a:ln>
          </a:top>
        </a:tcBdr>
      </a:tcStyle>
    </a:lastRow>
    <a:firstRow>
      <a:tcTxStyle b="on">
        <a:font>
          <a:latin typeface=""/>
          <a:ea typeface=""/>
          <a:cs typeface=""/>
        </a:font>
      </a:tcTxStyle>
      <a:tcStyle>
        <a:tcBdr>
          <a:bottom>
            <a:ln w="25402" cap="flat" cmpd="sng" algn="ctr">
              <a:solidFill>
                <a:srgbClr val="4472C4"/>
              </a:solidFill>
              <a:prstDash val="solid"/>
              <a:round/>
              <a:headEnd type="none" w="med" len="med"/>
              <a:tailEnd type="none" w="med" len="med"/>
            </a:ln>
          </a:bottom>
        </a:tcBdr>
      </a:tcStyle>
    </a:firstRow>
  </a:tblStyle>
  <a:tblStyle styleId="{2D5ABB26-0587-4C30-8999-92F81FD0307C}" styleName="">
    <a:wholeTbl>
      <a:tcTxStyle>
        <a:font>
          <a:latin typeface="+mn-lt"/>
          <a:ea typeface="+mn-ea"/>
          <a:cs typeface="+mn-cs"/>
        </a:font>
        <a:srgbClr val="000000"/>
      </a:tcTxStyle>
      <a:tcStyle>
        <a:tcBdr/>
      </a:tcStyle>
    </a:wholeTbl>
  </a:tblStyle>
  <a:tblStyle styleId="{69C7853C-536D-4A76-A0AE-DD22124D55A5}" styleName="">
    <a:wholeTbl>
      <a:tcTxStyle>
        <a:font>
          <a:latin typeface="+mn-lt"/>
          <a:ea typeface="+mn-ea"/>
          <a:cs typeface="+mn-cs"/>
        </a:font>
        <a:srgbClr val="000000"/>
      </a:tcTxStyle>
      <a:tcStyle>
        <a:tcBdr>
          <a:left>
            <a:ln w="3172" cap="flat" cmpd="sng" algn="ctr">
              <a:solidFill>
                <a:srgbClr val="A5A5A5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3172" cap="flat" cmpd="sng" algn="ctr">
              <a:solidFill>
                <a:srgbClr val="A5A5A5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3172" cap="flat" cmpd="sng" algn="ctr">
              <a:solidFill>
                <a:srgbClr val="A5A5A5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3172" cap="flat" cmpd="sng" algn="ctr">
              <a:solidFill>
                <a:srgbClr val="A5A5A5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A5A5A5"/>
          </a:solidFill>
        </a:fill>
      </a:tcStyle>
    </a:wholeTbl>
    <a:band1H>
      <a:tcStyle>
        <a:tcBdr/>
        <a:fill>
          <a:solidFill>
            <a:srgbClr val="A5A5A5"/>
          </a:solidFill>
        </a:fill>
      </a:tcStyle>
    </a:band1H>
    <a:band2H>
      <a:tcStyle>
        <a:tcBdr/>
        <a:fill>
          <a:solidFill>
            <a:srgbClr val="A5A5A5"/>
          </a:solidFill>
        </a:fill>
      </a:tcStyle>
    </a:band2H>
    <a:band1V>
      <a:tcStyle>
        <a:tcBdr>
          <a:top>
            <a:ln w="3172" cap="flat" cmpd="sng" algn="ctr">
              <a:solidFill>
                <a:srgbClr val="A5A5A5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3172" cap="flat" cmpd="sng" algn="ctr">
              <a:solidFill>
                <a:srgbClr val="A5A5A5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A5A5A5"/>
          </a:solidFill>
        </a:fill>
      </a:tcStyle>
    </a:band1V>
    <a:band2V>
      <a:tcStyle>
        <a:tcBdr/>
        <a:fill>
          <a:solidFill>
            <a:srgbClr val="A5A5A5"/>
          </a:solidFill>
        </a:fill>
      </a:tcStyle>
    </a:band2V>
    <a:lastCol>
      <a:tcTxStyle b="on">
        <a:font>
          <a:latin typeface=""/>
          <a:ea typeface=""/>
          <a:cs typeface=""/>
        </a:font>
      </a:tcTxStyle>
      <a:tcStyle>
        <a:tcBdr>
          <a:left>
            <a:ln w="3172" cap="flat" cmpd="sng" algn="ctr">
              <a:solidFill>
                <a:srgbClr val="A5A5A5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3172" cap="flat" cmpd="sng" algn="ctr">
              <a:solidFill>
                <a:srgbClr val="A5A5A5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3172" cap="flat" cmpd="sng" algn="ctr">
              <a:solidFill>
                <a:srgbClr val="A5A5A5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3172" cap="flat" cmpd="sng" algn="ctr">
              <a:solidFill>
                <a:srgbClr val="A5A5A5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A5A5A5"/>
          </a:solidFill>
        </a:fill>
      </a:tcStyle>
    </a:lastCol>
    <a:firstCol>
      <a:tcTxStyle b="on">
        <a:font>
          <a:latin typeface=""/>
          <a:ea typeface=""/>
          <a:cs typeface=""/>
        </a:font>
      </a:tcTxStyle>
      <a:tcStyle>
        <a:tcBdr>
          <a:left>
            <a:ln w="3172" cap="flat" cmpd="sng" algn="ctr">
              <a:solidFill>
                <a:srgbClr val="A5A5A5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3172" cap="flat" cmpd="sng" algn="ctr">
              <a:solidFill>
                <a:srgbClr val="A5A5A5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3172" cap="flat" cmpd="sng" algn="ctr">
              <a:solidFill>
                <a:srgbClr val="A5A5A5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3172" cap="flat" cmpd="sng" algn="ctr">
              <a:solidFill>
                <a:srgbClr val="A5A5A5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A5A5A5"/>
          </a:solidFill>
        </a:fill>
      </a:tcStyle>
    </a:firstCol>
    <a:lastRow>
      <a:tcTxStyle b="on">
        <a:font>
          <a:latin typeface=""/>
          <a:ea typeface=""/>
          <a:cs typeface=""/>
        </a:font>
      </a:tcTxStyle>
      <a:tcStyle>
        <a:tcBdr>
          <a:left>
            <a:ln w="3172" cap="flat" cmpd="sng" algn="ctr">
              <a:solidFill>
                <a:srgbClr val="A5A5A5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3172" cap="flat" cmpd="sng" algn="ctr">
              <a:solidFill>
                <a:srgbClr val="A5A5A5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3172" cap="flat" cmpd="sng" algn="ctr">
              <a:solidFill>
                <a:srgbClr val="A5A5A5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3172" cap="flat" cmpd="sng" algn="ctr">
              <a:solidFill>
                <a:srgbClr val="A5A5A5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A5A5A5"/>
          </a:solidFill>
        </a:fill>
      </a:tcStyle>
    </a:lastRow>
    <a:firstRow>
      <a:tcTxStyle b="on">
        <a:font>
          <a:latin typeface="+mn-lt"/>
          <a:ea typeface="+mn-ea"/>
          <a:cs typeface="+mn-cs"/>
        </a:font>
        <a:srgbClr val="FFFFFF"/>
      </a:tcTxStyle>
      <a:tcStyle>
        <a:tcBdr>
          <a:left>
            <a:ln w="3172" cap="flat" cmpd="sng" algn="ctr">
              <a:solidFill>
                <a:srgbClr val="A5A5A5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3172" cap="flat" cmpd="sng" algn="ctr">
              <a:solidFill>
                <a:srgbClr val="A5A5A5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3172" cap="flat" cmpd="sng" algn="ctr">
              <a:solidFill>
                <a:srgbClr val="A5A5A5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3172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A5A5A5"/>
          </a:solidFill>
        </a:fill>
      </a:tcStyle>
    </a:firstRow>
  </a:tblStyle>
  <a:tblStyle styleId="{616DA210-FB5B-4158-B5E0-FEB733F419BA}" styleName="">
    <a:wholeTbl>
      <a:tcTxStyle>
        <a:font>
          <a:latin typeface="+mn-lt"/>
          <a:ea typeface="+mn-ea"/>
          <a:cs typeface="+mn-cs"/>
        </a:font>
        <a:srgbClr val="000000"/>
      </a:tcTxStyle>
      <a:tcStyle>
        <a:tcBdr>
          <a:left>
            <a:ln w="12701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12701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1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1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bottom>
        </a:tcBdr>
      </a:tcStyle>
    </a:wholeTbl>
    <a:band1H>
      <a:tcStyle>
        <a:tcBdr/>
        <a:fill>
          <a:solidFill>
            <a:srgbClr val="000000"/>
          </a:solidFill>
        </a:fill>
      </a:tcStyle>
    </a:band1H>
    <a:band1V>
      <a:tcStyle>
        <a:tcBdr/>
        <a:fill>
          <a:solidFill>
            <a:srgbClr val="000000"/>
          </a:solidFill>
        </a:fill>
      </a:tcStyle>
    </a:band1V>
    <a:lastCol>
      <a:tcTxStyle b="on">
        <a:font>
          <a:latin typeface=""/>
          <a:ea typeface=""/>
          <a:cs typeface=""/>
        </a:font>
      </a:tcTxStyle>
      <a:tcStyle>
        <a:tcBdr/>
      </a:tcStyle>
    </a:lastCol>
    <a:firstCol>
      <a:tcTxStyle b="on">
        <a:font>
          <a:latin typeface=""/>
          <a:ea typeface=""/>
          <a:cs typeface=""/>
        </a:font>
      </a:tcTxStyle>
      <a:tcStyle>
        <a:tcBdr/>
      </a:tcStyle>
    </a:firstCol>
    <a:lastRow>
      <a:tcTxStyle b="on">
        <a:font>
          <a:latin typeface=""/>
          <a:ea typeface=""/>
          <a:cs typeface=""/>
        </a:font>
      </a:tcTxStyle>
      <a:tcStyle>
        <a:tcBdr>
          <a:top>
            <a:ln w="50804" cap="flat" cmpd="dbl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top>
        </a:tcBdr>
      </a:tcStyle>
    </a:lastRow>
    <a:firstRow>
      <a:tcTxStyle b="on">
        <a:font>
          <a:latin typeface=""/>
          <a:ea typeface=""/>
          <a:cs typeface=""/>
        </a:font>
      </a:tcTxStyle>
      <a:tcStyle>
        <a:tcBdr>
          <a:bottom>
            <a:ln w="25402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bottom>
        </a:tcBdr>
      </a:tcStyle>
    </a:firstRow>
  </a:tblStyle>
  <a:tblStyle styleId="{793D81CF-94F2-401A-BA57-92F5A7B2D0C5}" styleName="">
    <a:wholeTbl>
      <a:tcTxStyle>
        <a:font>
          <a:latin typeface="+mn-lt"/>
          <a:ea typeface="+mn-ea"/>
          <a:cs typeface="+mn-cs"/>
        </a:font>
        <a:srgbClr val="000000"/>
      </a:tcTxStyle>
      <a:tcStyle>
        <a:tcBdr>
          <a:left>
            <a:ln w="12701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12701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1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1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FFFFFF"/>
          </a:solidFill>
        </a:fill>
      </a:tcStyle>
    </a:wholeTbl>
    <a:band1H>
      <a:tcStyle>
        <a:tcBdr/>
        <a:fill>
          <a:solidFill>
            <a:srgbClr val="E7E7E7"/>
          </a:solidFill>
        </a:fill>
      </a:tcStyle>
    </a:band1H>
    <a:band1V>
      <a:tcStyle>
        <a:tcBdr/>
        <a:fill>
          <a:solidFill>
            <a:srgbClr val="E7E7E7"/>
          </a:solidFill>
        </a:fill>
      </a:tcStyle>
    </a:band1V>
    <a:lastCol>
      <a:tcTxStyle b="on">
        <a:font>
          <a:latin typeface=""/>
          <a:ea typeface=""/>
          <a:cs typeface=""/>
        </a:font>
      </a:tcTxStyle>
      <a:tcStyle>
        <a:tcBdr/>
      </a:tcStyle>
    </a:lastCol>
    <a:firstCol>
      <a:tcTxStyle b="on">
        <a:font>
          <a:latin typeface=""/>
          <a:ea typeface=""/>
          <a:cs typeface=""/>
        </a:font>
      </a:tcTxStyle>
      <a:tcStyle>
        <a:tcBdr/>
      </a:tcStyle>
    </a:firstCol>
    <a:lastRow>
      <a:tcTxStyle b="on">
        <a:font>
          <a:latin typeface=""/>
          <a:ea typeface=""/>
          <a:cs typeface=""/>
        </a:font>
      </a:tcTxStyle>
      <a:tcStyle>
        <a:tcBdr>
          <a:top>
            <a:ln w="50804" cap="flat" cmpd="dbl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rgbClr val="FFFFFF"/>
          </a:solidFill>
        </a:fill>
      </a:tcStyle>
    </a:lastRow>
    <a:firstRow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000000"/>
          </a:solidFill>
        </a:fill>
      </a:tcStyle>
    </a:firstRow>
  </a:tblStyle>
  <a:tblStyle styleId="{7E9639D4-E3E2-4D34-9284-5A2195B3D0D7}" styleName="">
    <a:wholeTbl>
      <a:tcTxStyle>
        <a:font>
          <a:latin typeface="+mn-lt"/>
          <a:ea typeface="+mn-ea"/>
          <a:cs typeface="+mn-cs"/>
        </a:font>
        <a:srgbClr val="000000"/>
      </a:tcTxStyle>
      <a:tcStyle>
        <a:tcBdr>
          <a:left>
            <a:ln w="3172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3172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3172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3172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bottom>
        </a:tcBdr>
      </a:tcStyle>
    </a:wholeTbl>
    <a:band1H>
      <a:tcStyle>
        <a:tcBdr>
          <a:top>
            <a:ln w="3172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3172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bottom>
        </a:tcBdr>
      </a:tcStyle>
    </a:band1H>
    <a:band1V>
      <a:tcStyle>
        <a:tcBdr>
          <a:left>
            <a:ln w="3172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3172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right>
        </a:tcBdr>
      </a:tcStyle>
    </a:band1V>
    <a:band2V>
      <a:tcStyle>
        <a:tcBdr>
          <a:left>
            <a:ln w="3172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3172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right>
        </a:tcBdr>
      </a:tcStyle>
    </a:band2V>
    <a:lastCol>
      <a:tcTxStyle b="on">
        <a:font>
          <a:latin typeface=""/>
          <a:ea typeface=""/>
          <a:cs typeface=""/>
        </a:font>
      </a:tcTxStyle>
      <a:tcStyle>
        <a:tcBdr/>
      </a:tcStyle>
    </a:lastCol>
    <a:firstCol>
      <a:tcTxStyle b="on">
        <a:font>
          <a:latin typeface=""/>
          <a:ea typeface=""/>
          <a:cs typeface=""/>
        </a:font>
      </a:tcTxStyle>
      <a:tcStyle>
        <a:tcBdr/>
      </a:tcStyle>
    </a:firstCol>
    <a:lastRow>
      <a:tcTxStyle b="on">
        <a:font>
          <a:latin typeface=""/>
          <a:ea typeface=""/>
          <a:cs typeface=""/>
        </a:font>
      </a:tcTxStyle>
      <a:tcStyle>
        <a:tcBdr>
          <a:top>
            <a:ln w="50804" cap="flat" cmpd="dbl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top>
        </a:tcBdr>
      </a:tcStyle>
    </a:lastRow>
    <a:firstRow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000000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3" d="100"/>
          <a:sy n="113" d="100"/>
        </p:scale>
        <p:origin x="26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D773924-5C2C-683B-023E-889DA5366D17}"/>
              </a:ext>
            </a:extLst>
          </p:cNvPr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2971800" cy="45879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2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604637C-7E12-79DF-F15E-BDB5A005087F}"/>
              </a:ext>
            </a:extLst>
          </p:cNvPr>
          <p:cNvSpPr txBox="1">
            <a:spLocks noGrp="1"/>
          </p:cNvSpPr>
          <p:nvPr>
            <p:ph type="dt" sz="quarter" idx="1"/>
          </p:nvPr>
        </p:nvSpPr>
        <p:spPr>
          <a:xfrm>
            <a:off x="3884608" y="0"/>
            <a:ext cx="2971800" cy="45879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400585A7-1792-4D64-99CB-1F282A52CAE8}" type="datetime1">
              <a:rPr lang="en-US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pPr marL="0" marR="0" lvl="0" indent="0" algn="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11/3/2022</a:t>
            </a:fld>
            <a:endParaRPr lang="en-US" sz="12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3A30807-1EB7-BAA6-B6E5-4D2723C74E62}"/>
              </a:ext>
            </a:extLst>
          </p:cNvPr>
          <p:cNvSpPr txBox="1">
            <a:spLocks noGrp="1"/>
          </p:cNvSpPr>
          <p:nvPr>
            <p:ph type="ftr" sz="quarter" idx="2"/>
          </p:nvPr>
        </p:nvSpPr>
        <p:spPr>
          <a:xfrm>
            <a:off x="0" y="8685208"/>
            <a:ext cx="2971800" cy="45879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2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A5A8D83-EE2C-47A8-0D9C-23AD73724FF7}"/>
              </a:ext>
            </a:extLst>
          </p:cNvPr>
          <p:cNvSpPr txBox="1">
            <a:spLocks noGrp="1"/>
          </p:cNvSpPr>
          <p:nvPr>
            <p:ph type="sldNum" sz="quarter" idx="3"/>
          </p:nvPr>
        </p:nvSpPr>
        <p:spPr>
          <a:xfrm>
            <a:off x="3884608" y="8685208"/>
            <a:ext cx="2971800" cy="45879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2EFD4A20-49A5-486B-A411-B320720A445A}" type="slidenum">
              <a:t>‹#›</a:t>
            </a:fld>
            <a:endParaRPr lang="en-US" sz="12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00067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2803B51-C3D9-3FE9-9BC5-5C049831EC86}"/>
              </a:ext>
            </a:extLst>
          </p:cNvPr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2971800" cy="45879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01C1DB5-32BD-3EDD-4989-908D68EECF9B}"/>
              </a:ext>
            </a:extLst>
          </p:cNvPr>
          <p:cNvSpPr txBox="1">
            <a:spLocks noGrp="1"/>
          </p:cNvSpPr>
          <p:nvPr>
            <p:ph type="dt" idx="1"/>
          </p:nvPr>
        </p:nvSpPr>
        <p:spPr>
          <a:xfrm>
            <a:off x="3884608" y="0"/>
            <a:ext cx="2971800" cy="45879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fld id="{78428E21-5A7C-40B5-9CE6-568CCE31501D}" type="datetime1">
              <a:rPr lang="en-US"/>
              <a:pPr lvl="0"/>
              <a:t>11/3/2022</a:t>
            </a:fld>
            <a:endParaRPr lang="en-US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EDBE79CE-2BF8-4EA6-D06E-BFC9B4CA4605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099"/>
          </a:xfrm>
          <a:prstGeom prst="rect">
            <a:avLst/>
          </a:prstGeom>
          <a:noFill/>
          <a:ln w="12701">
            <a:solidFill>
              <a:srgbClr val="000000"/>
            </a:solidFill>
            <a:prstDash val="solid"/>
          </a:ln>
        </p:spPr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8484DBC6-3DCD-4D81-6CCD-2C065E81D04F}"/>
              </a:ext>
            </a:extLst>
          </p:cNvPr>
          <p:cNvSpPr txBox="1">
            <a:spLocks noGrp="1"/>
          </p:cNvSpPr>
          <p:nvPr>
            <p:ph type="body" sz="quarter" idx="3"/>
          </p:nvPr>
        </p:nvSpPr>
        <p:spPr>
          <a:xfrm>
            <a:off x="685800" y="4400549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F338E97-52F4-2CED-6EF4-9033A57BF587}"/>
              </a:ext>
            </a:extLst>
          </p:cNvPr>
          <p:cNvSpPr txBox="1">
            <a:spLocks noGrp="1"/>
          </p:cNvSpPr>
          <p:nvPr>
            <p:ph type="ftr" sz="quarter" idx="4"/>
          </p:nvPr>
        </p:nvSpPr>
        <p:spPr>
          <a:xfrm>
            <a:off x="0" y="8685208"/>
            <a:ext cx="2971800" cy="45879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A9D86D0-604E-60AA-18BF-FAE002250E72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xfrm>
            <a:off x="3884608" y="8685208"/>
            <a:ext cx="2971800" cy="45879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>
            <a:lvl1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fld id="{CA7C18F2-F0C8-437D-8E4E-EDB8B67E23C4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24792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marR="0" lvl="0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en-US" sz="1200" b="0" i="0" u="none" strike="noStrike" kern="1200" cap="none" spc="0" baseline="0">
        <a:solidFill>
          <a:srgbClr val="000000"/>
        </a:solidFill>
        <a:uFillTx/>
        <a:latin typeface="Calibri"/>
      </a:defRPr>
    </a:lvl1pPr>
    <a:lvl2pPr marL="457200" marR="0" lvl="1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en-US" sz="1200" b="0" i="0" u="none" strike="noStrike" kern="1200" cap="none" spc="0" baseline="0">
        <a:solidFill>
          <a:srgbClr val="000000"/>
        </a:solidFill>
        <a:uFillTx/>
        <a:latin typeface="Calibri"/>
      </a:defRPr>
    </a:lvl2pPr>
    <a:lvl3pPr marL="914400" marR="0" lvl="2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en-US" sz="1200" b="0" i="0" u="none" strike="noStrike" kern="1200" cap="none" spc="0" baseline="0">
        <a:solidFill>
          <a:srgbClr val="000000"/>
        </a:solidFill>
        <a:uFillTx/>
        <a:latin typeface="Calibri"/>
      </a:defRPr>
    </a:lvl3pPr>
    <a:lvl4pPr marL="1371600" marR="0" lvl="3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en-US" sz="1200" b="0" i="0" u="none" strike="noStrike" kern="1200" cap="none" spc="0" baseline="0">
        <a:solidFill>
          <a:srgbClr val="000000"/>
        </a:solidFill>
        <a:uFillTx/>
        <a:latin typeface="Calibri"/>
      </a:defRPr>
    </a:lvl4pPr>
    <a:lvl5pPr marL="1828800" marR="0" lvl="4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en-US" sz="1200" b="0" i="0" u="none" strike="noStrike" kern="1200" cap="none" spc="0" baseline="0">
        <a:solidFill>
          <a:srgbClr val="000000"/>
        </a:solidFill>
        <a:uFillTx/>
        <a:latin typeface="Calibri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044251E-57DB-07AA-EDD8-5781AD4972D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5BE1EE2-D426-9C49-EC5B-AC6224EA3AC5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EA92EA7-966A-6D2D-F9F8-C462F745D82C}"/>
              </a:ext>
            </a:extLst>
          </p:cNvPr>
          <p:cNvSpPr txBox="1"/>
          <p:nvPr/>
        </p:nvSpPr>
        <p:spPr>
          <a:xfrm>
            <a:off x="3884608" y="8685208"/>
            <a:ext cx="2971800" cy="458791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9CE13E52-1FF7-48A9-BED2-19961E22B440}" type="slidenum">
              <a:t>1</a:t>
            </a:fld>
            <a:endParaRPr lang="en-US" sz="12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260A871-250B-67B7-EA6B-30431D0E191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9179419-CA7C-70A8-8392-CED27C8A8EFC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7F3ADE0-AC5E-D6D0-465D-179CE2B285BD}"/>
              </a:ext>
            </a:extLst>
          </p:cNvPr>
          <p:cNvSpPr txBox="1"/>
          <p:nvPr/>
        </p:nvSpPr>
        <p:spPr>
          <a:xfrm>
            <a:off x="3884608" y="8685208"/>
            <a:ext cx="2971800" cy="458791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C576F6BF-EF79-472B-A1E9-44C7B667635B}" type="slidenum">
              <a:t>10</a:t>
            </a:fld>
            <a:endParaRPr lang="en-US" sz="12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7391A37-1A9A-AD3E-00E2-BBE82BFFF6C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509B792-5355-CE35-7511-A099D314E72B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851824F-7AF6-C439-450E-738A66DB26B0}"/>
              </a:ext>
            </a:extLst>
          </p:cNvPr>
          <p:cNvSpPr txBox="1"/>
          <p:nvPr/>
        </p:nvSpPr>
        <p:spPr>
          <a:xfrm>
            <a:off x="3884608" y="8685208"/>
            <a:ext cx="2971800" cy="458791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89BA5F6A-411C-4A1B-A10C-246CD6C6EB23}" type="slidenum">
              <a:t>11</a:t>
            </a:fld>
            <a:endParaRPr lang="en-US" sz="12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5D5BEB6-680B-0539-E39C-42F44F8A5AF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C787CAE-61B5-8834-5CFC-E2CF9E3F67BD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F7A1768-E5E9-CEE0-7CB6-8A908DDA8BEA}"/>
              </a:ext>
            </a:extLst>
          </p:cNvPr>
          <p:cNvSpPr txBox="1"/>
          <p:nvPr/>
        </p:nvSpPr>
        <p:spPr>
          <a:xfrm>
            <a:off x="3884608" y="8685208"/>
            <a:ext cx="2971800" cy="458791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C5D487B6-4198-4155-A552-D0FF64AD6085}" type="slidenum">
              <a:t>12</a:t>
            </a:fld>
            <a:endParaRPr lang="en-US" sz="12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EFE5481-32C4-1858-F857-BCC769F7839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BDDBAA7-6BCF-5E42-0BC1-4408B83CFEB2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351E41F-A77D-C534-612B-D7F1C60F07CD}"/>
              </a:ext>
            </a:extLst>
          </p:cNvPr>
          <p:cNvSpPr txBox="1"/>
          <p:nvPr/>
        </p:nvSpPr>
        <p:spPr>
          <a:xfrm>
            <a:off x="3884608" y="8685208"/>
            <a:ext cx="2971800" cy="458791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19DBF373-40ED-472B-8B73-F67651255E56}" type="slidenum">
              <a:t>13</a:t>
            </a:fld>
            <a:endParaRPr lang="en-US" sz="12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3DC3F01-922A-7BF6-2514-18883702418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8247BA9-7703-4756-7C04-5D298575DE74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466CAF7-91C1-5EC1-C5F3-E17188171CD4}"/>
              </a:ext>
            </a:extLst>
          </p:cNvPr>
          <p:cNvSpPr txBox="1"/>
          <p:nvPr/>
        </p:nvSpPr>
        <p:spPr>
          <a:xfrm>
            <a:off x="3884608" y="8685208"/>
            <a:ext cx="2971800" cy="458791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CAFCF035-954B-4A23-A1B5-1B320AD39555}" type="slidenum">
              <a:t>14</a:t>
            </a:fld>
            <a:endParaRPr lang="en-US" sz="12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4F172DD-221A-8041-A427-DA79D292CBF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40EB88A-BF15-C682-E712-FECC6F0EB78F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D03D55B-FFAF-5CE4-9DB2-C22584BF2DB8}"/>
              </a:ext>
            </a:extLst>
          </p:cNvPr>
          <p:cNvSpPr txBox="1"/>
          <p:nvPr/>
        </p:nvSpPr>
        <p:spPr>
          <a:xfrm>
            <a:off x="3884608" y="8685208"/>
            <a:ext cx="2971800" cy="458791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EBD4A56B-F02A-4A42-8347-FECA9B0C7D08}" type="slidenum">
              <a:t>15</a:t>
            </a:fld>
            <a:endParaRPr lang="en-US" sz="12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C0A5298-5397-D42E-BB4E-A151E640D52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1A102C9-B789-3ACA-4DFF-63B546A091E3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C33CC5-6058-6BAD-44F6-351944E699FA}"/>
              </a:ext>
            </a:extLst>
          </p:cNvPr>
          <p:cNvSpPr txBox="1"/>
          <p:nvPr/>
        </p:nvSpPr>
        <p:spPr>
          <a:xfrm>
            <a:off x="3884608" y="8685208"/>
            <a:ext cx="2971800" cy="458791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F696BBA4-BDB2-4579-9E3D-C58D164A66D1}" type="slidenum">
              <a:t>16</a:t>
            </a:fld>
            <a:endParaRPr lang="en-US" sz="12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681576B-3AFF-B8F1-6321-9E8E0D14FC1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29FA24A-562C-CC82-A6AF-98C19406D5F5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EC9F06D-0EBF-4214-2158-8A2D3371135F}"/>
              </a:ext>
            </a:extLst>
          </p:cNvPr>
          <p:cNvSpPr txBox="1"/>
          <p:nvPr/>
        </p:nvSpPr>
        <p:spPr>
          <a:xfrm>
            <a:off x="3884608" y="8685208"/>
            <a:ext cx="2971800" cy="458791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F032201D-213C-4023-8DC4-84BB10B49152}" type="slidenum">
              <a:t>17</a:t>
            </a:fld>
            <a:endParaRPr lang="en-US" sz="12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551F969-4F83-8C2F-9536-99B1408E4CC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1CF45B5-0117-1BE2-FD4B-5061C3CDE891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345362D-6ACE-8C30-36BA-929EF8751F7E}"/>
              </a:ext>
            </a:extLst>
          </p:cNvPr>
          <p:cNvSpPr txBox="1"/>
          <p:nvPr/>
        </p:nvSpPr>
        <p:spPr>
          <a:xfrm>
            <a:off x="3884608" y="8685208"/>
            <a:ext cx="2971800" cy="458791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E0A7B95B-8E1E-4F90-9810-EE95D652A38A}" type="slidenum">
              <a:t>18</a:t>
            </a:fld>
            <a:endParaRPr lang="en-US" sz="12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4083FC8-C472-9922-6FC5-050E4BE5F34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AB77566-9FD3-5E16-94D1-94BD85AD7B03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75EBA86-CAC4-1C46-6FA6-7DA37ADC1CA4}"/>
              </a:ext>
            </a:extLst>
          </p:cNvPr>
          <p:cNvSpPr txBox="1"/>
          <p:nvPr/>
        </p:nvSpPr>
        <p:spPr>
          <a:xfrm>
            <a:off x="3884608" y="8685208"/>
            <a:ext cx="2971800" cy="458791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F2F632E1-5265-4376-A2DD-D7DEE79842C9}" type="slidenum">
              <a:t>19</a:t>
            </a:fld>
            <a:endParaRPr lang="en-US" sz="12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691E815-13E9-EF04-C5A8-4D7719C2350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CDC6733-9104-62A2-8EBA-EB0BCBC94E32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33082DD-2FF9-A145-D22B-95721736BE74}"/>
              </a:ext>
            </a:extLst>
          </p:cNvPr>
          <p:cNvSpPr txBox="1"/>
          <p:nvPr/>
        </p:nvSpPr>
        <p:spPr>
          <a:xfrm>
            <a:off x="3884608" y="8685208"/>
            <a:ext cx="2971800" cy="458791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0D223DF4-C649-4C29-900F-500CF355BE27}" type="slidenum">
              <a:t>2</a:t>
            </a:fld>
            <a:endParaRPr lang="en-US" sz="12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51997DC-F922-FFA4-4746-8E065E54788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C66CD67-7283-F286-4E21-2E585BC63D14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DFA3C83-B08A-F519-166E-41A03053D496}"/>
              </a:ext>
            </a:extLst>
          </p:cNvPr>
          <p:cNvSpPr txBox="1"/>
          <p:nvPr/>
        </p:nvSpPr>
        <p:spPr>
          <a:xfrm>
            <a:off x="3884608" y="8685208"/>
            <a:ext cx="2971800" cy="458791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E905F4A8-7E45-4EAC-A080-72CEB7D79B9D}" type="slidenum">
              <a:t>3</a:t>
            </a:fld>
            <a:endParaRPr lang="en-US" sz="12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7539F41-293C-4DFE-0CCF-80551116725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1CE7D91-7F22-4BE9-8A34-FF9EC927953E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4B9158A-CD5E-3B6D-03BD-975F79BC49BF}"/>
              </a:ext>
            </a:extLst>
          </p:cNvPr>
          <p:cNvSpPr txBox="1"/>
          <p:nvPr/>
        </p:nvSpPr>
        <p:spPr>
          <a:xfrm>
            <a:off x="3884608" y="8685208"/>
            <a:ext cx="2971800" cy="458791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197F32E6-5353-490C-BC9D-14A74A954D9D}" type="slidenum">
              <a:t>4</a:t>
            </a:fld>
            <a:endParaRPr lang="en-US" sz="12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1113D09-D0F1-E954-6C8E-7AAEAC8C0D2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0C16AC0-EC00-9B89-3869-A40C4DDA6F0D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219408E-7CF4-403D-7636-4BC6CB9E043C}"/>
              </a:ext>
            </a:extLst>
          </p:cNvPr>
          <p:cNvSpPr txBox="1"/>
          <p:nvPr/>
        </p:nvSpPr>
        <p:spPr>
          <a:xfrm>
            <a:off x="3884608" y="8685208"/>
            <a:ext cx="2971800" cy="458791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7FDC4087-8DD9-4BAB-BA66-407CDB555AF8}" type="slidenum">
              <a:t>5</a:t>
            </a:fld>
            <a:endParaRPr lang="en-US" sz="12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45B116A-F249-F65C-C37C-C51F449DA98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D5F908E-FD7A-AF61-BC60-EBF158B14E39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CA30124-07A9-7570-4E37-9B9200F6B8B7}"/>
              </a:ext>
            </a:extLst>
          </p:cNvPr>
          <p:cNvSpPr txBox="1"/>
          <p:nvPr/>
        </p:nvSpPr>
        <p:spPr>
          <a:xfrm>
            <a:off x="3884608" y="8685208"/>
            <a:ext cx="2971800" cy="458791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39928348-70AC-4FAF-83A7-C5DCBE7FBBCF}" type="slidenum">
              <a:t>6</a:t>
            </a:fld>
            <a:endParaRPr lang="en-US" sz="12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351B3E2-FD7F-8C74-0642-737C38BD35E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6B1C250-3649-60FD-04B8-D7E1D42B5261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9FFCA71-4DF4-FB01-C746-F4293AB667C2}"/>
              </a:ext>
            </a:extLst>
          </p:cNvPr>
          <p:cNvSpPr txBox="1"/>
          <p:nvPr/>
        </p:nvSpPr>
        <p:spPr>
          <a:xfrm>
            <a:off x="3884608" y="8685208"/>
            <a:ext cx="2971800" cy="458791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924D5E90-8A7F-40A6-B86A-1751C3444151}" type="slidenum">
              <a:t>7</a:t>
            </a:fld>
            <a:endParaRPr lang="en-US" sz="12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1085C3B-43DA-BB34-0D84-1871A41D93D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550DBBF-71E3-DAEA-F257-DF3D4D7DB823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6BF34B3-A6B1-4F67-A66B-95C210830715}"/>
              </a:ext>
            </a:extLst>
          </p:cNvPr>
          <p:cNvSpPr txBox="1"/>
          <p:nvPr/>
        </p:nvSpPr>
        <p:spPr>
          <a:xfrm>
            <a:off x="3884608" y="8685208"/>
            <a:ext cx="2971800" cy="458791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14DE8BFB-C28E-4057-93C8-86B3F566F0C5}" type="slidenum">
              <a:t>8</a:t>
            </a:fld>
            <a:endParaRPr lang="en-US" sz="12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2D3E1B7-9B86-9C63-AE46-C5E945B9582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8C6F390-71FB-B028-5457-3339956BC43C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3F0646-1595-C769-B798-4A964A7629B0}"/>
              </a:ext>
            </a:extLst>
          </p:cNvPr>
          <p:cNvSpPr txBox="1"/>
          <p:nvPr/>
        </p:nvSpPr>
        <p:spPr>
          <a:xfrm>
            <a:off x="3884608" y="8685208"/>
            <a:ext cx="2971800" cy="458791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2AC1CAB0-60E8-400A-A2F8-1ED0E22C54CD}" type="slidenum">
              <a:t>9</a:t>
            </a:fld>
            <a:endParaRPr lang="en-US" sz="12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Logo Slide">
    <p:bg>
      <p:bgPr>
        <a:solidFill>
          <a:srgbClr val="0033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2" descr="logooutline.eps">
            <a:extLst>
              <a:ext uri="{FF2B5EF4-FFF2-40B4-BE49-F238E27FC236}">
                <a16:creationId xmlns:a16="http://schemas.microsoft.com/office/drawing/2014/main" id="{62F1B418-5A39-0047-C9C4-2B84D068A1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36398" y="2169048"/>
            <a:ext cx="2520004" cy="2494675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17371178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6DF1E0-C359-8F2A-0B0D-35C0EAFB8601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07986" y="373596"/>
            <a:ext cx="5616573" cy="1065742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27DD38-E7C2-FDBB-E73D-03608CCCD692}"/>
              </a:ext>
            </a:extLst>
          </p:cNvPr>
          <p:cNvSpPr txBox="1">
            <a:spLocks noGrp="1"/>
          </p:cNvSpPr>
          <p:nvPr>
            <p:ph idx="4294967295"/>
          </p:nvPr>
        </p:nvSpPr>
        <p:spPr>
          <a:xfrm>
            <a:off x="407986" y="1598654"/>
            <a:ext cx="5616573" cy="4608511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Picture Placeholder 8">
            <a:extLst>
              <a:ext uri="{FF2B5EF4-FFF2-40B4-BE49-F238E27FC236}">
                <a16:creationId xmlns:a16="http://schemas.microsoft.com/office/drawing/2014/main" id="{B7ECA6BF-2E24-A1C4-AA08-98306913868E}"/>
              </a:ext>
            </a:extLst>
          </p:cNvPr>
          <p:cNvSpPr txBox="1">
            <a:spLocks noGrp="1"/>
          </p:cNvSpPr>
          <p:nvPr>
            <p:ph type="pic" idx="4294967295"/>
          </p:nvPr>
        </p:nvSpPr>
        <p:spPr>
          <a:xfrm>
            <a:off x="6167435" y="0"/>
            <a:ext cx="6024560" cy="6317982"/>
          </a:xfrm>
          <a:blipFill>
            <a:blip r:embed="rId2"/>
            <a:tile/>
          </a:blipFill>
        </p:spPr>
        <p:txBody>
          <a:bodyPr anchor="ctr" anchorCtr="1"/>
          <a:lstStyle>
            <a:lvl1pPr algn="ctr">
              <a:defRPr/>
            </a:lvl1pPr>
          </a:lstStyle>
          <a:p>
            <a:pPr lvl="0"/>
            <a:r>
              <a:rPr lang="en-US"/>
              <a:t>Drag and Drop picture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8C4F5B48-1E7D-BA6D-BE8F-95FA0F2DB319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4 November 2022</a:t>
            </a:r>
          </a:p>
        </p:txBody>
      </p:sp>
      <p:sp>
        <p:nvSpPr>
          <p:cNvPr id="6" name="Footer Placeholder 7">
            <a:extLst>
              <a:ext uri="{FF2B5EF4-FFF2-40B4-BE49-F238E27FC236}">
                <a16:creationId xmlns:a16="http://schemas.microsoft.com/office/drawing/2014/main" id="{36953346-26BE-4443-411B-42BCA4C8D9F3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Przemyslaw LEWANDOWSKI | SurveyPad, a common interface to GEODE &amp; data processing tools</a:t>
            </a:r>
          </a:p>
        </p:txBody>
      </p:sp>
      <p:sp>
        <p:nvSpPr>
          <p:cNvPr id="7" name="Slide Number Placeholder 9">
            <a:extLst>
              <a:ext uri="{FF2B5EF4-FFF2-40B4-BE49-F238E27FC236}">
                <a16:creationId xmlns:a16="http://schemas.microsoft.com/office/drawing/2014/main" id="{B4FEF413-46ED-9797-91C9-AF5E14D128F9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5CCB5DBB-BF85-4C55-9B19-60E5AD7FAB5D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3147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5B0CBE-BCEC-970F-318C-24853951BB49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0AE61C-115D-21B9-8E35-D23FB2D77CF6}"/>
              </a:ext>
            </a:extLst>
          </p:cNvPr>
          <p:cNvSpPr txBox="1">
            <a:spLocks noGrp="1"/>
          </p:cNvSpPr>
          <p:nvPr>
            <p:ph idx="4294967295"/>
          </p:nvPr>
        </p:nvSpPr>
        <p:spPr>
          <a:xfrm>
            <a:off x="407986" y="1598654"/>
            <a:ext cx="5616573" cy="4608511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D0BC85-1322-516C-35F5-760A09D17D3B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4 November 2022</a:t>
            </a:r>
          </a:p>
        </p:txBody>
      </p:sp>
      <p:sp>
        <p:nvSpPr>
          <p:cNvPr id="5" name="Footer Placeholder 7">
            <a:extLst>
              <a:ext uri="{FF2B5EF4-FFF2-40B4-BE49-F238E27FC236}">
                <a16:creationId xmlns:a16="http://schemas.microsoft.com/office/drawing/2014/main" id="{31F64BDA-CAB6-5625-E020-20AD5B46A0AD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Przemyslaw LEWANDOWSKI | SurveyPad, a common interface to GEODE &amp; data processing tools</a:t>
            </a:r>
          </a:p>
        </p:txBody>
      </p:sp>
      <p:sp>
        <p:nvSpPr>
          <p:cNvPr id="6" name="Slide Number Placeholder 9">
            <a:extLst>
              <a:ext uri="{FF2B5EF4-FFF2-40B4-BE49-F238E27FC236}">
                <a16:creationId xmlns:a16="http://schemas.microsoft.com/office/drawing/2014/main" id="{C346F8A6-D593-7FBF-771D-E2380ECB43CE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7DC016DD-AE04-46C0-961E-BB7BEDC70B36}" type="slidenum">
              <a:t>‹#›</a:t>
            </a:fld>
            <a:endParaRPr lang="en-US"/>
          </a:p>
        </p:txBody>
      </p:sp>
      <p:sp>
        <p:nvSpPr>
          <p:cNvPr id="7" name="Picture Placeholder 5">
            <a:extLst>
              <a:ext uri="{FF2B5EF4-FFF2-40B4-BE49-F238E27FC236}">
                <a16:creationId xmlns:a16="http://schemas.microsoft.com/office/drawing/2014/main" id="{72B234AD-0F1A-A207-C46F-3471728B87B1}"/>
              </a:ext>
            </a:extLst>
          </p:cNvPr>
          <p:cNvSpPr txBox="1">
            <a:spLocks noGrp="1"/>
          </p:cNvSpPr>
          <p:nvPr>
            <p:ph type="pic" idx="4294967295"/>
          </p:nvPr>
        </p:nvSpPr>
        <p:spPr>
          <a:xfrm>
            <a:off x="6167435" y="1592263"/>
            <a:ext cx="5616573" cy="2232022"/>
          </a:xfrm>
          <a:blipFill>
            <a:blip r:embed="rId2"/>
            <a:tile/>
          </a:blipFill>
        </p:spPr>
        <p:txBody>
          <a:bodyPr anchor="ctr" anchorCtr="1"/>
          <a:lstStyle>
            <a:lvl1pPr algn="ctr">
              <a:defRPr/>
            </a:lvl1pPr>
          </a:lstStyle>
          <a:p>
            <a:pPr lvl="0"/>
            <a:r>
              <a:rPr lang="en-US"/>
              <a:t>Drag and drop picture</a:t>
            </a:r>
          </a:p>
        </p:txBody>
      </p:sp>
      <p:sp>
        <p:nvSpPr>
          <p:cNvPr id="8" name="Picture Placeholder 5">
            <a:extLst>
              <a:ext uri="{FF2B5EF4-FFF2-40B4-BE49-F238E27FC236}">
                <a16:creationId xmlns:a16="http://schemas.microsoft.com/office/drawing/2014/main" id="{00534A0F-40D2-26DA-DFD8-97194F0891C3}"/>
              </a:ext>
            </a:extLst>
          </p:cNvPr>
          <p:cNvSpPr txBox="1">
            <a:spLocks noGrp="1"/>
          </p:cNvSpPr>
          <p:nvPr>
            <p:ph type="pic" idx="4294967295"/>
          </p:nvPr>
        </p:nvSpPr>
        <p:spPr>
          <a:xfrm>
            <a:off x="6167435" y="3969703"/>
            <a:ext cx="5616573" cy="2232022"/>
          </a:xfrm>
          <a:blipFill>
            <a:blip r:embed="rId2"/>
            <a:tile/>
          </a:blipFill>
        </p:spPr>
        <p:txBody>
          <a:bodyPr anchor="ctr" anchorCtr="1"/>
          <a:lstStyle>
            <a:lvl1pPr algn="ctr">
              <a:defRPr/>
            </a:lvl1pPr>
          </a:lstStyle>
          <a:p>
            <a:pPr lvl="0"/>
            <a:r>
              <a:rPr lang="en-US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896131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39C43D-8574-DD5C-C9A6-0BF809B16466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FAA390-E1B7-ADB2-A3DE-2E60EA1568EA}"/>
              </a:ext>
            </a:extLst>
          </p:cNvPr>
          <p:cNvSpPr txBox="1">
            <a:spLocks noGrp="1"/>
          </p:cNvSpPr>
          <p:nvPr>
            <p:ph idx="4294967295"/>
          </p:nvPr>
        </p:nvSpPr>
        <p:spPr>
          <a:xfrm>
            <a:off x="407986" y="1598654"/>
            <a:ext cx="3708404" cy="4608511"/>
          </a:xfrm>
        </p:spPr>
        <p:txBody>
          <a:bodyPr/>
          <a:lstStyle>
            <a:lvl1pPr>
              <a:defRPr/>
            </a:lvl1pPr>
            <a:lvl2pPr>
              <a:lnSpc>
                <a:spcPct val="120000"/>
              </a:lnSpc>
              <a:defRPr/>
            </a:lvl2pPr>
            <a:lvl3pPr>
              <a:defRPr/>
            </a:lvl3pPr>
            <a:lvl4pPr>
              <a:defRPr/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0C1DB5-97EE-5C70-958E-64B4AC53E9EC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4 November 2022</a:t>
            </a:r>
          </a:p>
        </p:txBody>
      </p:sp>
      <p:sp>
        <p:nvSpPr>
          <p:cNvPr id="5" name="Footer Placeholder 7">
            <a:extLst>
              <a:ext uri="{FF2B5EF4-FFF2-40B4-BE49-F238E27FC236}">
                <a16:creationId xmlns:a16="http://schemas.microsoft.com/office/drawing/2014/main" id="{726838DC-1195-5A93-20C1-F4045B54DB5B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Przemyslaw LEWANDOWSKI | SurveyPad, a common interface to GEODE &amp; data processing tools</a:t>
            </a:r>
          </a:p>
        </p:txBody>
      </p:sp>
      <p:sp>
        <p:nvSpPr>
          <p:cNvPr id="6" name="Slide Number Placeholder 9">
            <a:extLst>
              <a:ext uri="{FF2B5EF4-FFF2-40B4-BE49-F238E27FC236}">
                <a16:creationId xmlns:a16="http://schemas.microsoft.com/office/drawing/2014/main" id="{629D396E-8090-3223-3373-667C4D2BCB39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67BEE63A-7B20-4E78-8604-35AD448EB36E}" type="slidenum">
              <a:t>‹#›</a:t>
            </a:fld>
            <a:endParaRPr lang="en-US"/>
          </a:p>
        </p:txBody>
      </p:sp>
      <p:sp>
        <p:nvSpPr>
          <p:cNvPr id="7" name="Picture Placeholder 5">
            <a:extLst>
              <a:ext uri="{FF2B5EF4-FFF2-40B4-BE49-F238E27FC236}">
                <a16:creationId xmlns:a16="http://schemas.microsoft.com/office/drawing/2014/main" id="{9F9FC248-7720-8B6D-CDF7-D128DEBD40D6}"/>
              </a:ext>
            </a:extLst>
          </p:cNvPr>
          <p:cNvSpPr txBox="1">
            <a:spLocks noGrp="1"/>
          </p:cNvSpPr>
          <p:nvPr>
            <p:ph type="pic" idx="4294967295"/>
          </p:nvPr>
        </p:nvSpPr>
        <p:spPr>
          <a:xfrm>
            <a:off x="8075615" y="1592263"/>
            <a:ext cx="3708404" cy="2232022"/>
          </a:xfrm>
          <a:blipFill>
            <a:blip r:embed="rId2"/>
            <a:tile/>
          </a:blipFill>
        </p:spPr>
        <p:txBody>
          <a:bodyPr anchor="ctr" anchorCtr="1"/>
          <a:lstStyle>
            <a:lvl1pPr algn="ctr">
              <a:defRPr/>
            </a:lvl1pPr>
          </a:lstStyle>
          <a:p>
            <a:pPr lvl="0"/>
            <a:r>
              <a:rPr lang="en-US"/>
              <a:t>Drag and drop picture</a:t>
            </a:r>
          </a:p>
        </p:txBody>
      </p:sp>
      <p:sp>
        <p:nvSpPr>
          <p:cNvPr id="8" name="Picture Placeholder 5">
            <a:extLst>
              <a:ext uri="{FF2B5EF4-FFF2-40B4-BE49-F238E27FC236}">
                <a16:creationId xmlns:a16="http://schemas.microsoft.com/office/drawing/2014/main" id="{0F133589-7255-B974-53D1-534B1272AC0A}"/>
              </a:ext>
            </a:extLst>
          </p:cNvPr>
          <p:cNvSpPr txBox="1">
            <a:spLocks noGrp="1"/>
          </p:cNvSpPr>
          <p:nvPr>
            <p:ph type="pic" idx="4294967295"/>
          </p:nvPr>
        </p:nvSpPr>
        <p:spPr>
          <a:xfrm>
            <a:off x="8124681" y="3969703"/>
            <a:ext cx="3659328" cy="2232022"/>
          </a:xfrm>
          <a:blipFill>
            <a:blip r:embed="rId2"/>
            <a:tile/>
          </a:blipFill>
        </p:spPr>
        <p:txBody>
          <a:bodyPr anchor="ctr" anchorCtr="1"/>
          <a:lstStyle>
            <a:lvl1pPr algn="ctr">
              <a:defRPr/>
            </a:lvl1pPr>
          </a:lstStyle>
          <a:p>
            <a:pPr lvl="0"/>
            <a:r>
              <a:rPr lang="en-US"/>
              <a:t>Drag and drop picture</a:t>
            </a:r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3F4F60E0-04A2-2A2B-8573-5B4175E7474E}"/>
              </a:ext>
            </a:extLst>
          </p:cNvPr>
          <p:cNvSpPr txBox="1">
            <a:spLocks noGrp="1"/>
          </p:cNvSpPr>
          <p:nvPr>
            <p:ph type="pic" idx="4294967295"/>
          </p:nvPr>
        </p:nvSpPr>
        <p:spPr>
          <a:xfrm>
            <a:off x="4259266" y="1592263"/>
            <a:ext cx="3659328" cy="2232022"/>
          </a:xfrm>
          <a:blipFill>
            <a:blip r:embed="rId2"/>
            <a:tile/>
          </a:blipFill>
        </p:spPr>
        <p:txBody>
          <a:bodyPr anchor="ctr" anchorCtr="1"/>
          <a:lstStyle>
            <a:lvl1pPr algn="ctr">
              <a:defRPr/>
            </a:lvl1pPr>
          </a:lstStyle>
          <a:p>
            <a:pPr lvl="0"/>
            <a:r>
              <a:rPr lang="en-US"/>
              <a:t>Drag and drop picture</a:t>
            </a:r>
          </a:p>
        </p:txBody>
      </p:sp>
      <p:sp>
        <p:nvSpPr>
          <p:cNvPr id="10" name="Picture Placeholder 5">
            <a:extLst>
              <a:ext uri="{FF2B5EF4-FFF2-40B4-BE49-F238E27FC236}">
                <a16:creationId xmlns:a16="http://schemas.microsoft.com/office/drawing/2014/main" id="{566903E0-60F8-DE8A-9C03-68482BF50EE0}"/>
              </a:ext>
            </a:extLst>
          </p:cNvPr>
          <p:cNvSpPr txBox="1">
            <a:spLocks noGrp="1"/>
          </p:cNvSpPr>
          <p:nvPr>
            <p:ph type="pic" idx="4294967295"/>
          </p:nvPr>
        </p:nvSpPr>
        <p:spPr>
          <a:xfrm>
            <a:off x="4259266" y="3978014"/>
            <a:ext cx="3659328" cy="2232022"/>
          </a:xfrm>
          <a:blipFill>
            <a:blip r:embed="rId2"/>
            <a:tile/>
          </a:blipFill>
        </p:spPr>
        <p:txBody>
          <a:bodyPr anchor="ctr" anchorCtr="1"/>
          <a:lstStyle>
            <a:lvl1pPr algn="ctr">
              <a:defRPr/>
            </a:lvl1pPr>
          </a:lstStyle>
          <a:p>
            <a:pPr lvl="0"/>
            <a:r>
              <a:rPr lang="en-US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66994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547F70-CF32-C418-E799-0E2F644596A6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07986" y="365129"/>
            <a:ext cx="11380814" cy="108425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C639034-4475-903A-AC27-250BC3116C32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407986" y="1592263"/>
            <a:ext cx="5616573" cy="668334"/>
          </a:xfrm>
        </p:spPr>
        <p:txBody>
          <a:bodyPr/>
          <a:lstStyle>
            <a:lvl1pPr>
              <a:defRPr sz="2400">
                <a:solidFill>
                  <a:srgbClr val="61C4D3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4">
            <a:extLst>
              <a:ext uri="{FF2B5EF4-FFF2-40B4-BE49-F238E27FC236}">
                <a16:creationId xmlns:a16="http://schemas.microsoft.com/office/drawing/2014/main" id="{34CD5F35-8D19-7F77-8A2F-A3FBC5DC1EB1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6172200" y="1604964"/>
            <a:ext cx="5616601" cy="655633"/>
          </a:xfrm>
        </p:spPr>
        <p:txBody>
          <a:bodyPr/>
          <a:lstStyle>
            <a:lvl1pPr>
              <a:defRPr sz="2400">
                <a:solidFill>
                  <a:srgbClr val="61C4D3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Picture Placeholder 10">
            <a:extLst>
              <a:ext uri="{FF2B5EF4-FFF2-40B4-BE49-F238E27FC236}">
                <a16:creationId xmlns:a16="http://schemas.microsoft.com/office/drawing/2014/main" id="{7AC64322-8C5F-3174-06AC-1659858F1C47}"/>
              </a:ext>
            </a:extLst>
          </p:cNvPr>
          <p:cNvSpPr txBox="1">
            <a:spLocks noGrp="1"/>
          </p:cNvSpPr>
          <p:nvPr>
            <p:ph type="pic" idx="4294967295"/>
          </p:nvPr>
        </p:nvSpPr>
        <p:spPr>
          <a:xfrm>
            <a:off x="407986" y="2420938"/>
            <a:ext cx="5616573" cy="3779836"/>
          </a:xfrm>
          <a:blipFill>
            <a:blip r:embed="rId2"/>
            <a:tile/>
          </a:blipFill>
        </p:spPr>
        <p:txBody>
          <a:bodyPr anchor="ctr" anchorCtr="1"/>
          <a:lstStyle>
            <a:lvl1pPr algn="ctr">
              <a:defRPr/>
            </a:lvl1pPr>
          </a:lstStyle>
          <a:p>
            <a:pPr lvl="0"/>
            <a:r>
              <a:rPr lang="en-US"/>
              <a:t>Drag and Drop picture</a:t>
            </a:r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8CCC6316-3432-3708-DB32-E431A87229F1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4 November 2022</a:t>
            </a:r>
          </a:p>
        </p:txBody>
      </p:sp>
      <p:sp>
        <p:nvSpPr>
          <p:cNvPr id="7" name="Footer Placeholder 5">
            <a:extLst>
              <a:ext uri="{FF2B5EF4-FFF2-40B4-BE49-F238E27FC236}">
                <a16:creationId xmlns:a16="http://schemas.microsoft.com/office/drawing/2014/main" id="{B3ED204C-052F-76A3-E304-6C22837E0C62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Przemyslaw LEWANDOWSKI | SurveyPad, a common interface to GEODE &amp; data processing tools</a:t>
            </a:r>
          </a:p>
        </p:txBody>
      </p:sp>
      <p:sp>
        <p:nvSpPr>
          <p:cNvPr id="8" name="Slide Number Placeholder 9">
            <a:extLst>
              <a:ext uri="{FF2B5EF4-FFF2-40B4-BE49-F238E27FC236}">
                <a16:creationId xmlns:a16="http://schemas.microsoft.com/office/drawing/2014/main" id="{159102B3-DD28-2BA3-138B-F1DE02E57C0D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3378429F-F570-4FE7-86D8-1B5399ACF515}" type="slidenum">
              <a:t>‹#›</a:t>
            </a:fld>
            <a:endParaRPr lang="en-US"/>
          </a:p>
        </p:txBody>
      </p:sp>
      <p:sp>
        <p:nvSpPr>
          <p:cNvPr id="9" name="Picture Placeholder 7">
            <a:extLst>
              <a:ext uri="{FF2B5EF4-FFF2-40B4-BE49-F238E27FC236}">
                <a16:creationId xmlns:a16="http://schemas.microsoft.com/office/drawing/2014/main" id="{BF5E6BA0-85EF-7A38-76D3-35326870BA19}"/>
              </a:ext>
            </a:extLst>
          </p:cNvPr>
          <p:cNvSpPr txBox="1">
            <a:spLocks noGrp="1"/>
          </p:cNvSpPr>
          <p:nvPr>
            <p:ph type="pic" idx="4294967295"/>
          </p:nvPr>
        </p:nvSpPr>
        <p:spPr>
          <a:xfrm>
            <a:off x="6172200" y="2420938"/>
            <a:ext cx="5616573" cy="3779836"/>
          </a:xfrm>
          <a:blipFill>
            <a:blip r:embed="rId2"/>
            <a:tile/>
          </a:blipFill>
        </p:spPr>
        <p:txBody>
          <a:bodyPr anchor="ctr" anchorCtr="1"/>
          <a:lstStyle>
            <a:lvl1pPr algn="ctr">
              <a:defRPr lang="en-GB"/>
            </a:lvl1pPr>
          </a:lstStyle>
          <a:p>
            <a:pPr lvl="0"/>
            <a:r>
              <a:rPr lang="en-GB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66107027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873806-FDE4-35CD-AD47-CF807350A475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07986" y="365129"/>
            <a:ext cx="11380814" cy="108425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B0C322B-E735-BCF8-7938-5F988E66FBA3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407986" y="1592263"/>
            <a:ext cx="3708404" cy="668334"/>
          </a:xfrm>
        </p:spPr>
        <p:txBody>
          <a:bodyPr/>
          <a:lstStyle>
            <a:lvl1pPr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defRPr>
                <a:solidFill>
                  <a:srgbClr val="61C4D3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4">
            <a:extLst>
              <a:ext uri="{FF2B5EF4-FFF2-40B4-BE49-F238E27FC236}">
                <a16:creationId xmlns:a16="http://schemas.microsoft.com/office/drawing/2014/main" id="{DB4CB438-7AFE-75DA-7803-88BD4AB7DDA4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8075615" y="1604964"/>
            <a:ext cx="3713186" cy="655633"/>
          </a:xfrm>
        </p:spPr>
        <p:txBody>
          <a:bodyPr/>
          <a:lstStyle>
            <a:lvl1pPr>
              <a:spcBef>
                <a:spcPts val="400"/>
              </a:spcBef>
              <a:spcAft>
                <a:spcPts val="0"/>
              </a:spcAft>
              <a:defRPr sz="2400">
                <a:solidFill>
                  <a:srgbClr val="61C4D3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Picture Placeholder 10">
            <a:extLst>
              <a:ext uri="{FF2B5EF4-FFF2-40B4-BE49-F238E27FC236}">
                <a16:creationId xmlns:a16="http://schemas.microsoft.com/office/drawing/2014/main" id="{DE0BAB3A-2C9C-E924-E493-E063635DA067}"/>
              </a:ext>
            </a:extLst>
          </p:cNvPr>
          <p:cNvSpPr txBox="1">
            <a:spLocks noGrp="1"/>
          </p:cNvSpPr>
          <p:nvPr>
            <p:ph type="pic" idx="4294967295"/>
          </p:nvPr>
        </p:nvSpPr>
        <p:spPr>
          <a:xfrm>
            <a:off x="407986" y="2420938"/>
            <a:ext cx="3708404" cy="3779836"/>
          </a:xfrm>
          <a:blipFill>
            <a:blip r:embed="rId2"/>
            <a:tile/>
          </a:blipFill>
        </p:spPr>
        <p:txBody>
          <a:bodyPr anchor="ctr" anchorCtr="1"/>
          <a:lstStyle>
            <a:lvl1pPr algn="ctr">
              <a:defRPr/>
            </a:lvl1pPr>
          </a:lstStyle>
          <a:p>
            <a:pPr lvl="0"/>
            <a:r>
              <a:rPr lang="en-US"/>
              <a:t>Drag and Drop picture</a:t>
            </a:r>
          </a:p>
        </p:txBody>
      </p:sp>
      <p:sp>
        <p:nvSpPr>
          <p:cNvPr id="6" name="Picture Placeholder 12">
            <a:extLst>
              <a:ext uri="{FF2B5EF4-FFF2-40B4-BE49-F238E27FC236}">
                <a16:creationId xmlns:a16="http://schemas.microsoft.com/office/drawing/2014/main" id="{B8837FB9-D0F9-83F2-EB73-5154EDEABD1E}"/>
              </a:ext>
            </a:extLst>
          </p:cNvPr>
          <p:cNvSpPr txBox="1">
            <a:spLocks noGrp="1"/>
          </p:cNvSpPr>
          <p:nvPr>
            <p:ph type="pic" idx="4294967295"/>
          </p:nvPr>
        </p:nvSpPr>
        <p:spPr>
          <a:xfrm>
            <a:off x="8075615" y="2416173"/>
            <a:ext cx="3713186" cy="3779836"/>
          </a:xfrm>
          <a:blipFill>
            <a:blip r:embed="rId2"/>
            <a:tile/>
          </a:blipFill>
        </p:spPr>
        <p:txBody>
          <a:bodyPr anchor="ctr" anchorCtr="1"/>
          <a:lstStyle>
            <a:lvl1pPr algn="ctr">
              <a:spcBef>
                <a:spcPts val="1000"/>
              </a:spcBef>
              <a:spcAft>
                <a:spcPts val="0"/>
              </a:spcAft>
              <a:defRPr/>
            </a:lvl1pPr>
          </a:lstStyle>
          <a:p>
            <a:pPr lvl="0"/>
            <a:r>
              <a:rPr lang="en-US"/>
              <a:t>Drag and Drop picture</a:t>
            </a: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4A39D886-0FD5-CB43-3530-F47294FD45DC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4253843" y="1601224"/>
            <a:ext cx="3708404" cy="668334"/>
          </a:xfrm>
        </p:spPr>
        <p:txBody>
          <a:bodyPr/>
          <a:lstStyle>
            <a:lvl1pPr>
              <a:spcBef>
                <a:spcPts val="400"/>
              </a:spcBef>
              <a:spcAft>
                <a:spcPts val="0"/>
              </a:spcAft>
              <a:defRPr>
                <a:solidFill>
                  <a:srgbClr val="61C4D3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Picture Placeholder 10">
            <a:extLst>
              <a:ext uri="{FF2B5EF4-FFF2-40B4-BE49-F238E27FC236}">
                <a16:creationId xmlns:a16="http://schemas.microsoft.com/office/drawing/2014/main" id="{0F728185-FBBB-A507-AC38-567C1D671C28}"/>
              </a:ext>
            </a:extLst>
          </p:cNvPr>
          <p:cNvSpPr txBox="1">
            <a:spLocks noGrp="1"/>
          </p:cNvSpPr>
          <p:nvPr>
            <p:ph type="pic" idx="4294967295"/>
          </p:nvPr>
        </p:nvSpPr>
        <p:spPr>
          <a:xfrm>
            <a:off x="4253843" y="2429899"/>
            <a:ext cx="3708404" cy="3779836"/>
          </a:xfrm>
          <a:blipFill>
            <a:blip r:embed="rId2"/>
            <a:tile/>
          </a:blipFill>
        </p:spPr>
        <p:txBody>
          <a:bodyPr anchor="ctr" anchorCtr="1"/>
          <a:lstStyle>
            <a:lvl1pPr algn="ctr">
              <a:defRPr/>
            </a:lvl1pPr>
          </a:lstStyle>
          <a:p>
            <a:pPr lvl="0"/>
            <a:r>
              <a:rPr lang="en-US"/>
              <a:t>Drag and Drop picture</a:t>
            </a:r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3F6DA8D7-B615-7851-7338-77AC3567FCC4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4 November 2022</a:t>
            </a:r>
          </a:p>
        </p:txBody>
      </p:sp>
      <p:sp>
        <p:nvSpPr>
          <p:cNvPr id="10" name="Footer Placeholder 5">
            <a:extLst>
              <a:ext uri="{FF2B5EF4-FFF2-40B4-BE49-F238E27FC236}">
                <a16:creationId xmlns:a16="http://schemas.microsoft.com/office/drawing/2014/main" id="{26952D95-5B9C-1A22-D4DE-1C5CD46E39EA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Przemyslaw LEWANDOWSKI | SurveyPad, a common interface to GEODE &amp; data processing tools</a:t>
            </a:r>
          </a:p>
        </p:txBody>
      </p:sp>
      <p:sp>
        <p:nvSpPr>
          <p:cNvPr id="11" name="Slide Number Placeholder 13">
            <a:extLst>
              <a:ext uri="{FF2B5EF4-FFF2-40B4-BE49-F238E27FC236}">
                <a16:creationId xmlns:a16="http://schemas.microsoft.com/office/drawing/2014/main" id="{9097C011-4DE5-1FB9-50EE-218075F37404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81481370-0DCA-4279-AE37-2E5E2F6200E9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938663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573DB9-B8FF-AE8F-A1FF-7F1A37AF41DC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07986" y="365129"/>
            <a:ext cx="11380814" cy="108425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D1ED716-A7A2-87D5-FFBE-CF8A85BADEBC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4116381" y="1601379"/>
            <a:ext cx="3960001" cy="1131213"/>
          </a:xfrm>
          <a:solidFill>
            <a:srgbClr val="0033A0"/>
          </a:solidFill>
        </p:spPr>
        <p:txBody>
          <a:bodyPr lIns="35999" tIns="35999" rIns="35999" bIns="35999" anchor="ctr" anchorCtr="1"/>
          <a:lstStyle>
            <a:lvl1pPr algn="ctr">
              <a:spcBef>
                <a:spcPts val="0"/>
              </a:spcBef>
              <a:spcAft>
                <a:spcPts val="0"/>
              </a:spcAft>
              <a:defRPr b="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Picture Placeholder 10">
            <a:extLst>
              <a:ext uri="{FF2B5EF4-FFF2-40B4-BE49-F238E27FC236}">
                <a16:creationId xmlns:a16="http://schemas.microsoft.com/office/drawing/2014/main" id="{BF483780-CD17-69B4-6BA7-356644ED68D6}"/>
              </a:ext>
            </a:extLst>
          </p:cNvPr>
          <p:cNvSpPr txBox="1">
            <a:spLocks noGrp="1"/>
          </p:cNvSpPr>
          <p:nvPr>
            <p:ph type="pic" idx="4294967295"/>
          </p:nvPr>
        </p:nvSpPr>
        <p:spPr>
          <a:xfrm>
            <a:off x="4116381" y="2732437"/>
            <a:ext cx="3959223" cy="3477298"/>
          </a:xfrm>
          <a:blipFill>
            <a:blip r:embed="rId2"/>
            <a:tile/>
          </a:blipFill>
        </p:spPr>
        <p:txBody>
          <a:bodyPr anchor="ctr" anchorCtr="1"/>
          <a:lstStyle>
            <a:lvl1pPr algn="ctr">
              <a:defRPr/>
            </a:lvl1pPr>
          </a:lstStyle>
          <a:p>
            <a:pPr lvl="0"/>
            <a:r>
              <a:rPr lang="en-US"/>
              <a:t>Drag and Drop picture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EFB8F9E9-EA0B-D06F-58EB-AF166D344082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4 November 2022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2DB05F9-5DB6-6462-D193-508AA871F968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Przemyslaw LEWANDOWSKI | SurveyPad, a common interface to GEODE &amp; data processing tools</a:t>
            </a:r>
          </a:p>
        </p:txBody>
      </p:sp>
      <p:sp>
        <p:nvSpPr>
          <p:cNvPr id="7" name="Slide Number Placeholder 13">
            <a:extLst>
              <a:ext uri="{FF2B5EF4-FFF2-40B4-BE49-F238E27FC236}">
                <a16:creationId xmlns:a16="http://schemas.microsoft.com/office/drawing/2014/main" id="{031079AE-55A9-5E3A-FC8D-AA8E46D011E5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DDEA2396-FC33-43FB-B03A-4CAB63C0C6C2}" type="slidenum">
              <a:t>‹#›</a:t>
            </a:fld>
            <a:endParaRPr lang="en-US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B1FF704F-A1A4-F796-6D83-ED9102FDA00E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3273" y="5078522"/>
            <a:ext cx="3960001" cy="1131213"/>
          </a:xfrm>
          <a:solidFill>
            <a:srgbClr val="0033A0"/>
          </a:solidFill>
        </p:spPr>
        <p:txBody>
          <a:bodyPr lIns="35999" tIns="35999" rIns="35999" bIns="35999" anchor="ctr" anchorCtr="1"/>
          <a:lstStyle>
            <a:lvl1pPr algn="ctr">
              <a:spcBef>
                <a:spcPts val="0"/>
              </a:spcBef>
              <a:spcAft>
                <a:spcPts val="0"/>
              </a:spcAft>
              <a:defRPr b="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Picture Placeholder 10">
            <a:extLst>
              <a:ext uri="{FF2B5EF4-FFF2-40B4-BE49-F238E27FC236}">
                <a16:creationId xmlns:a16="http://schemas.microsoft.com/office/drawing/2014/main" id="{73D9A702-5CAC-53D6-C1E4-BBF46D76268F}"/>
              </a:ext>
            </a:extLst>
          </p:cNvPr>
          <p:cNvSpPr txBox="1">
            <a:spLocks noGrp="1"/>
          </p:cNvSpPr>
          <p:nvPr>
            <p:ph type="pic" idx="4294967295"/>
          </p:nvPr>
        </p:nvSpPr>
        <p:spPr>
          <a:xfrm>
            <a:off x="4050" y="1601379"/>
            <a:ext cx="3959223" cy="3477298"/>
          </a:xfrm>
          <a:blipFill>
            <a:blip r:embed="rId2"/>
            <a:tile/>
          </a:blipFill>
        </p:spPr>
        <p:txBody>
          <a:bodyPr anchor="ctr" anchorCtr="1"/>
          <a:lstStyle>
            <a:lvl1pPr algn="ctr">
              <a:defRPr/>
            </a:lvl1pPr>
          </a:lstStyle>
          <a:p>
            <a:pPr lvl="0"/>
            <a:r>
              <a:rPr lang="en-US"/>
              <a:t>Drag and Drop picture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B9385B99-15A0-2F88-AC88-352C25AB439D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8232388" y="5078522"/>
            <a:ext cx="3960001" cy="1131213"/>
          </a:xfrm>
          <a:solidFill>
            <a:srgbClr val="0033A0"/>
          </a:solidFill>
        </p:spPr>
        <p:txBody>
          <a:bodyPr lIns="35999" tIns="35999" rIns="35999" bIns="35999" anchor="ctr" anchorCtr="1"/>
          <a:lstStyle>
            <a:lvl1pPr algn="ctr">
              <a:spcBef>
                <a:spcPts val="0"/>
              </a:spcBef>
              <a:spcAft>
                <a:spcPts val="0"/>
              </a:spcAft>
              <a:defRPr b="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07541D89-EF83-D8D4-3FB4-F6A55B5E2EA7}"/>
              </a:ext>
            </a:extLst>
          </p:cNvPr>
          <p:cNvSpPr txBox="1">
            <a:spLocks noGrp="1"/>
          </p:cNvSpPr>
          <p:nvPr>
            <p:ph type="pic" idx="4294967295"/>
          </p:nvPr>
        </p:nvSpPr>
        <p:spPr>
          <a:xfrm>
            <a:off x="8232388" y="1601379"/>
            <a:ext cx="3959223" cy="3477298"/>
          </a:xfrm>
          <a:blipFill>
            <a:blip r:embed="rId2"/>
            <a:tile/>
          </a:blipFill>
        </p:spPr>
        <p:txBody>
          <a:bodyPr anchor="ctr" anchorCtr="1"/>
          <a:lstStyle>
            <a:lvl1pPr algn="ctr">
              <a:defRPr/>
            </a:lvl1pPr>
          </a:lstStyle>
          <a:p>
            <a:pPr lvl="0"/>
            <a:r>
              <a:rPr lang="en-US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3294805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EB878A-2E4C-2F3C-5722-54DE1FE50028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07986" y="365129"/>
            <a:ext cx="11380814" cy="108425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Picture Placeholder 10">
            <a:extLst>
              <a:ext uri="{FF2B5EF4-FFF2-40B4-BE49-F238E27FC236}">
                <a16:creationId xmlns:a16="http://schemas.microsoft.com/office/drawing/2014/main" id="{724D675C-69F8-9EE1-1C6A-D153D6B7265F}"/>
              </a:ext>
            </a:extLst>
          </p:cNvPr>
          <p:cNvSpPr txBox="1">
            <a:spLocks noGrp="1"/>
          </p:cNvSpPr>
          <p:nvPr>
            <p:ph type="pic" idx="4294967295"/>
          </p:nvPr>
        </p:nvSpPr>
        <p:spPr>
          <a:xfrm>
            <a:off x="412778" y="1592263"/>
            <a:ext cx="11376022" cy="2563904"/>
          </a:xfrm>
          <a:blipFill>
            <a:blip r:embed="rId2"/>
            <a:tile/>
          </a:blipFill>
        </p:spPr>
        <p:txBody>
          <a:bodyPr anchor="ctr" anchorCtr="1"/>
          <a:lstStyle>
            <a:lvl1pPr algn="ctr">
              <a:defRPr/>
            </a:lvl1pPr>
          </a:lstStyle>
          <a:p>
            <a:pPr lvl="0"/>
            <a:r>
              <a:rPr lang="en-US"/>
              <a:t>Drag and Drop picture</a:t>
            </a:r>
          </a:p>
        </p:txBody>
      </p:sp>
      <p:sp>
        <p:nvSpPr>
          <p:cNvPr id="4" name="Text Placeholder 5">
            <a:extLst>
              <a:ext uri="{FF2B5EF4-FFF2-40B4-BE49-F238E27FC236}">
                <a16:creationId xmlns:a16="http://schemas.microsoft.com/office/drawing/2014/main" id="{75175505-3ABF-5948-6074-5E65DB10B6DB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407986" y="4294186"/>
            <a:ext cx="3708404" cy="1906588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ext Placeholder 5">
            <a:extLst>
              <a:ext uri="{FF2B5EF4-FFF2-40B4-BE49-F238E27FC236}">
                <a16:creationId xmlns:a16="http://schemas.microsoft.com/office/drawing/2014/main" id="{9D3F00B3-60E2-2AD5-946F-FF610C06D34E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4267203" y="4294186"/>
            <a:ext cx="3665536" cy="1906588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Date Placeholder 2">
            <a:extLst>
              <a:ext uri="{FF2B5EF4-FFF2-40B4-BE49-F238E27FC236}">
                <a16:creationId xmlns:a16="http://schemas.microsoft.com/office/drawing/2014/main" id="{6CCFB8CD-B69F-1E36-997B-813EFA41DE1B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4 November 2022</a:t>
            </a:r>
          </a:p>
        </p:txBody>
      </p:sp>
      <p:sp>
        <p:nvSpPr>
          <p:cNvPr id="7" name="Footer Placeholder 3">
            <a:extLst>
              <a:ext uri="{FF2B5EF4-FFF2-40B4-BE49-F238E27FC236}">
                <a16:creationId xmlns:a16="http://schemas.microsoft.com/office/drawing/2014/main" id="{6982A62F-4C88-C39B-5D43-ED108D3DF10B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Przemyslaw LEWANDOWSKI | SurveyPad, a common interface to GEODE &amp; data processing tools</a:t>
            </a:r>
          </a:p>
        </p:txBody>
      </p:sp>
      <p:sp>
        <p:nvSpPr>
          <p:cNvPr id="8" name="Slide Number Placeholder 4">
            <a:extLst>
              <a:ext uri="{FF2B5EF4-FFF2-40B4-BE49-F238E27FC236}">
                <a16:creationId xmlns:a16="http://schemas.microsoft.com/office/drawing/2014/main" id="{9F989592-C0D1-1E6F-F50E-4BBED829B7AF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7F6BECBE-42CB-494D-A45E-DE834AB36898}" type="slidenum">
              <a:t>‹#›</a:t>
            </a:fld>
            <a:endParaRPr lang="en-US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7C99E1F7-F719-0420-98A3-E31EDB1D4C98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8085664" y="4294186"/>
            <a:ext cx="3703127" cy="1906588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50823963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BDCCCA-1B9A-00BB-3E97-1034464FFC2B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07986" y="365129"/>
            <a:ext cx="11380814" cy="108425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Picture Placeholder 10">
            <a:extLst>
              <a:ext uri="{FF2B5EF4-FFF2-40B4-BE49-F238E27FC236}">
                <a16:creationId xmlns:a16="http://schemas.microsoft.com/office/drawing/2014/main" id="{1613E8AB-E5DD-B118-1713-4C93394FA11D}"/>
              </a:ext>
            </a:extLst>
          </p:cNvPr>
          <p:cNvSpPr txBox="1">
            <a:spLocks noGrp="1"/>
          </p:cNvSpPr>
          <p:nvPr>
            <p:ph type="pic" idx="4294967295"/>
          </p:nvPr>
        </p:nvSpPr>
        <p:spPr>
          <a:xfrm>
            <a:off x="0" y="1592263"/>
            <a:ext cx="12191996" cy="2945867"/>
          </a:xfrm>
          <a:blipFill>
            <a:blip r:embed="rId2"/>
            <a:tile/>
          </a:blipFill>
        </p:spPr>
        <p:txBody>
          <a:bodyPr anchor="ctr" anchorCtr="1"/>
          <a:lstStyle>
            <a:lvl1pPr algn="ctr">
              <a:defRPr/>
            </a:lvl1pPr>
          </a:lstStyle>
          <a:p>
            <a:pPr lvl="0"/>
            <a:r>
              <a:rPr lang="en-US"/>
              <a:t>Drag and Drop picture</a:t>
            </a:r>
          </a:p>
        </p:txBody>
      </p:sp>
      <p:sp>
        <p:nvSpPr>
          <p:cNvPr id="4" name="Text Placeholder 5">
            <a:extLst>
              <a:ext uri="{FF2B5EF4-FFF2-40B4-BE49-F238E27FC236}">
                <a16:creationId xmlns:a16="http://schemas.microsoft.com/office/drawing/2014/main" id="{3901C83E-D369-930B-4FA4-BF406790E852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407986" y="4294186"/>
            <a:ext cx="3708404" cy="1906588"/>
          </a:xfrm>
          <a:solidFill>
            <a:srgbClr val="0033A0"/>
          </a:solidFill>
        </p:spPr>
        <p:txBody>
          <a:bodyPr tIns="71999" anchorCtr="1"/>
          <a:lstStyle>
            <a:lvl1pPr algn="ctr">
              <a:defRPr>
                <a:solidFill>
                  <a:srgbClr val="F8F8F8"/>
                </a:solidFill>
              </a:defRPr>
            </a:lvl1pPr>
            <a:lvl2pPr algn="ctr">
              <a:defRPr>
                <a:solidFill>
                  <a:srgbClr val="F8F8F8"/>
                </a:solidFill>
              </a:defRPr>
            </a:lvl2pPr>
            <a:lvl3pPr algn="ctr">
              <a:defRPr>
                <a:solidFill>
                  <a:srgbClr val="F8F8F8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ext Placeholder 5">
            <a:extLst>
              <a:ext uri="{FF2B5EF4-FFF2-40B4-BE49-F238E27FC236}">
                <a16:creationId xmlns:a16="http://schemas.microsoft.com/office/drawing/2014/main" id="{A2D658E7-81DC-6646-E26A-D0DCF987E303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4267203" y="4294186"/>
            <a:ext cx="3665536" cy="1906588"/>
          </a:xfrm>
          <a:solidFill>
            <a:srgbClr val="0033A0"/>
          </a:solidFill>
        </p:spPr>
        <p:txBody>
          <a:bodyPr tIns="71999" anchorCtr="1"/>
          <a:lstStyle>
            <a:lvl1pPr algn="ctr">
              <a:defRPr>
                <a:solidFill>
                  <a:srgbClr val="F8F8F8"/>
                </a:solidFill>
              </a:defRPr>
            </a:lvl1pPr>
            <a:lvl2pPr algn="ctr">
              <a:defRPr>
                <a:solidFill>
                  <a:srgbClr val="F8F8F8"/>
                </a:solidFill>
              </a:defRPr>
            </a:lvl2pPr>
            <a:lvl3pPr algn="ctr">
              <a:defRPr>
                <a:solidFill>
                  <a:srgbClr val="F8F8F8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Date Placeholder 2">
            <a:extLst>
              <a:ext uri="{FF2B5EF4-FFF2-40B4-BE49-F238E27FC236}">
                <a16:creationId xmlns:a16="http://schemas.microsoft.com/office/drawing/2014/main" id="{8C23EC61-A29D-7A66-A1E9-9355975309FD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4 November 2022</a:t>
            </a:r>
          </a:p>
        </p:txBody>
      </p:sp>
      <p:sp>
        <p:nvSpPr>
          <p:cNvPr id="7" name="Footer Placeholder 3">
            <a:extLst>
              <a:ext uri="{FF2B5EF4-FFF2-40B4-BE49-F238E27FC236}">
                <a16:creationId xmlns:a16="http://schemas.microsoft.com/office/drawing/2014/main" id="{EEDE6DF3-491D-8CC8-54B3-E22F5B4F6133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Przemyslaw LEWANDOWSKI | SurveyPad, a common interface to GEODE &amp; data processing tools</a:t>
            </a:r>
          </a:p>
        </p:txBody>
      </p:sp>
      <p:sp>
        <p:nvSpPr>
          <p:cNvPr id="8" name="Slide Number Placeholder 4">
            <a:extLst>
              <a:ext uri="{FF2B5EF4-FFF2-40B4-BE49-F238E27FC236}">
                <a16:creationId xmlns:a16="http://schemas.microsoft.com/office/drawing/2014/main" id="{5FAE38DD-F193-EA03-CABB-B548CC8CACA3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90A5AAB7-E9F1-455D-9EC9-DAB1D804AD3F}" type="slidenum">
              <a:t>‹#›</a:t>
            </a:fld>
            <a:endParaRPr lang="en-US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5169BDFB-C0D7-3B7A-2F3C-521A239D65D1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8085664" y="4294186"/>
            <a:ext cx="3703127" cy="1906588"/>
          </a:xfrm>
          <a:solidFill>
            <a:srgbClr val="0033A0"/>
          </a:solidFill>
        </p:spPr>
        <p:txBody>
          <a:bodyPr tIns="71999" anchorCtr="1"/>
          <a:lstStyle>
            <a:lvl1pPr algn="ctr">
              <a:defRPr>
                <a:solidFill>
                  <a:srgbClr val="F8F8F8"/>
                </a:solidFill>
              </a:defRPr>
            </a:lvl1pPr>
            <a:lvl2pPr algn="ctr">
              <a:defRPr>
                <a:solidFill>
                  <a:srgbClr val="F8F8F8"/>
                </a:solidFill>
              </a:defRPr>
            </a:lvl2pPr>
            <a:lvl3pPr algn="ctr">
              <a:defRPr>
                <a:solidFill>
                  <a:srgbClr val="F8F8F8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48161763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57A133-0D49-6AFD-897F-04A770DEE3CF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07986" y="1709735"/>
            <a:ext cx="11376022" cy="2852735"/>
          </a:xfrm>
        </p:spPr>
        <p:txBody>
          <a:bodyPr anchor="b"/>
          <a:lstStyle>
            <a:lvl1pPr>
              <a:defRPr sz="5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977BC38-2A88-64CE-7CD5-F9AD8A3EA9CD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407986" y="4589465"/>
            <a:ext cx="11376022" cy="1500182"/>
          </a:xfrm>
        </p:spPr>
        <p:txBody>
          <a:bodyPr/>
          <a:lstStyle>
            <a:lvl1pPr>
              <a:defRPr sz="2400">
                <a:solidFill>
                  <a:srgbClr val="61C4D3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6">
            <a:extLst>
              <a:ext uri="{FF2B5EF4-FFF2-40B4-BE49-F238E27FC236}">
                <a16:creationId xmlns:a16="http://schemas.microsoft.com/office/drawing/2014/main" id="{50C23016-B242-B250-BB63-0FD0F5557B3D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4 November 2022</a:t>
            </a:r>
          </a:p>
        </p:txBody>
      </p:sp>
      <p:sp>
        <p:nvSpPr>
          <p:cNvPr id="5" name="Footer Placeholder 7">
            <a:extLst>
              <a:ext uri="{FF2B5EF4-FFF2-40B4-BE49-F238E27FC236}">
                <a16:creationId xmlns:a16="http://schemas.microsoft.com/office/drawing/2014/main" id="{BE28767B-2B00-1E39-D878-7B79A1B2E607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Przemyslaw LEWANDOWSKI | SurveyPad, a common interface to GEODE &amp; data processing tools</a:t>
            </a:r>
          </a:p>
        </p:txBody>
      </p:sp>
      <p:sp>
        <p:nvSpPr>
          <p:cNvPr id="6" name="Slide Number Placeholder 8">
            <a:extLst>
              <a:ext uri="{FF2B5EF4-FFF2-40B4-BE49-F238E27FC236}">
                <a16:creationId xmlns:a16="http://schemas.microsoft.com/office/drawing/2014/main" id="{51DC5955-6843-64E1-F4AC-B5B5AB1F8B21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3A6C03F4-ACE5-42B0-A8F8-A81DD27F0733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145174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B55022-A4BA-0B80-83CA-00BDB395ECFE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Date Placeholder 5">
            <a:extLst>
              <a:ext uri="{FF2B5EF4-FFF2-40B4-BE49-F238E27FC236}">
                <a16:creationId xmlns:a16="http://schemas.microsoft.com/office/drawing/2014/main" id="{A1EDF763-1ED3-5CFC-C654-8F146108E4F9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4 November 2022</a:t>
            </a:r>
          </a:p>
        </p:txBody>
      </p:sp>
      <p:sp>
        <p:nvSpPr>
          <p:cNvPr id="4" name="Footer Placeholder 6">
            <a:extLst>
              <a:ext uri="{FF2B5EF4-FFF2-40B4-BE49-F238E27FC236}">
                <a16:creationId xmlns:a16="http://schemas.microsoft.com/office/drawing/2014/main" id="{DE05AE6A-D9C1-7A6C-9A0C-161D702578BD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Przemyslaw LEWANDOWSKI | SurveyPad, a common interface to GEODE &amp; data processing tools</a:t>
            </a:r>
          </a:p>
        </p:txBody>
      </p:sp>
      <p:sp>
        <p:nvSpPr>
          <p:cNvPr id="5" name="Slide Number Placeholder 7">
            <a:extLst>
              <a:ext uri="{FF2B5EF4-FFF2-40B4-BE49-F238E27FC236}">
                <a16:creationId xmlns:a16="http://schemas.microsoft.com/office/drawing/2014/main" id="{1CF04C5C-4D01-B77B-4494-952717878E19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2E4D8C1B-22C2-44E6-BA3A-3491BCD5D410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47399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9D5B65-EFD2-D3D6-99AE-DFA30AE3D37F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1524003" y="1046165"/>
            <a:ext cx="9144000" cy="2387598"/>
          </a:xfrm>
        </p:spPr>
        <p:txBody>
          <a:bodyPr anchor="b" anchorCtr="1"/>
          <a:lstStyle>
            <a:lvl1pPr algn="ctr">
              <a:defRPr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579CE16-484B-22AD-3627-56A859D41F30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1524003" y="3602041"/>
            <a:ext cx="9144000" cy="1655758"/>
          </a:xfrm>
        </p:spPr>
        <p:txBody>
          <a:bodyPr anchorCtr="1"/>
          <a:lstStyle>
            <a:lvl1pPr algn="ctr">
              <a:defRPr sz="2400"/>
            </a:lvl1pPr>
          </a:lstStyle>
          <a:p>
            <a:pPr lvl="0"/>
            <a:r>
              <a:rPr lang="en-US"/>
              <a:t>Click to edit Master subtitle style</a:t>
            </a:r>
          </a:p>
        </p:txBody>
      </p:sp>
      <p:sp>
        <p:nvSpPr>
          <p:cNvPr id="4" name="Date Placeholder 6">
            <a:extLst>
              <a:ext uri="{FF2B5EF4-FFF2-40B4-BE49-F238E27FC236}">
                <a16:creationId xmlns:a16="http://schemas.microsoft.com/office/drawing/2014/main" id="{30AF7F7A-C065-BF45-2DBA-60CD575074D9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4 November 2022</a:t>
            </a:r>
          </a:p>
        </p:txBody>
      </p:sp>
      <p:sp>
        <p:nvSpPr>
          <p:cNvPr id="5" name="Footer Placeholder 7">
            <a:extLst>
              <a:ext uri="{FF2B5EF4-FFF2-40B4-BE49-F238E27FC236}">
                <a16:creationId xmlns:a16="http://schemas.microsoft.com/office/drawing/2014/main" id="{E2579E82-3B30-63D4-29CD-485F91045C93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Przemyslaw LEWANDOWSKI | SurveyPad, a common interface to GEODE &amp; data processing tools</a:t>
            </a:r>
          </a:p>
        </p:txBody>
      </p:sp>
      <p:sp>
        <p:nvSpPr>
          <p:cNvPr id="6" name="Slide Number Placeholder 8">
            <a:extLst>
              <a:ext uri="{FF2B5EF4-FFF2-40B4-BE49-F238E27FC236}">
                <a16:creationId xmlns:a16="http://schemas.microsoft.com/office/drawing/2014/main" id="{3ABDDEC2-9DDF-F7A6-2E86-6C1ECE19578D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45679F57-0A09-441B-A2C8-4AEF241231DF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47979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4">
            <a:extLst>
              <a:ext uri="{FF2B5EF4-FFF2-40B4-BE49-F238E27FC236}">
                <a16:creationId xmlns:a16="http://schemas.microsoft.com/office/drawing/2014/main" id="{1C857140-3C15-EECB-6062-37FE9D04FC2C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4 November 2022</a:t>
            </a:r>
          </a:p>
        </p:txBody>
      </p:sp>
      <p:sp>
        <p:nvSpPr>
          <p:cNvPr id="3" name="Footer Placeholder 5">
            <a:extLst>
              <a:ext uri="{FF2B5EF4-FFF2-40B4-BE49-F238E27FC236}">
                <a16:creationId xmlns:a16="http://schemas.microsoft.com/office/drawing/2014/main" id="{D79D1C18-65B7-E6A2-C0CA-D387A00A4D7A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Przemyslaw LEWANDOWSKI | SurveyPad, a common interface to GEODE &amp; data processing tools</a:t>
            </a:r>
          </a:p>
        </p:txBody>
      </p:sp>
      <p:sp>
        <p:nvSpPr>
          <p:cNvPr id="4" name="Slide Number Placeholder 6">
            <a:extLst>
              <a:ext uri="{FF2B5EF4-FFF2-40B4-BE49-F238E27FC236}">
                <a16:creationId xmlns:a16="http://schemas.microsoft.com/office/drawing/2014/main" id="{08283A4D-5914-265B-5765-8B1A9970029F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85CE34E6-E0AC-430C-AD42-34AD6F9A648E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68246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3">
            <a:extLst>
              <a:ext uri="{FF2B5EF4-FFF2-40B4-BE49-F238E27FC236}">
                <a16:creationId xmlns:a16="http://schemas.microsoft.com/office/drawing/2014/main" id="{A22D02DA-616B-3A0D-AFC2-CFD437B4592F}"/>
              </a:ext>
            </a:extLst>
          </p:cNvPr>
          <p:cNvSpPr txBox="1"/>
          <p:nvPr/>
        </p:nvSpPr>
        <p:spPr>
          <a:xfrm>
            <a:off x="407986" y="6196404"/>
            <a:ext cx="11376022" cy="369335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1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CH" sz="1800" b="0" i="0" u="none" strike="noStrike" kern="1200" cap="none" spc="0" baseline="0">
                <a:solidFill>
                  <a:srgbClr val="0033A0"/>
                </a:solidFill>
                <a:uFillTx/>
                <a:latin typeface="Arial"/>
              </a:rPr>
              <a:t>home.cern</a:t>
            </a:r>
            <a:endParaRPr lang="en-US" sz="1800" b="0" i="0" u="none" strike="noStrike" kern="1200" cap="none" spc="0" baseline="0">
              <a:solidFill>
                <a:srgbClr val="0033A0"/>
              </a:solidFill>
              <a:uFillTx/>
              <a:latin typeface="Arial"/>
            </a:endParaRPr>
          </a:p>
        </p:txBody>
      </p:sp>
      <p:pic>
        <p:nvPicPr>
          <p:cNvPr id="3" name="Picture 4">
            <a:extLst>
              <a:ext uri="{FF2B5EF4-FFF2-40B4-BE49-F238E27FC236}">
                <a16:creationId xmlns:a16="http://schemas.microsoft.com/office/drawing/2014/main" id="{D7D5EE4D-37FE-6DFA-C1F9-01B7247AFB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31904" y="2244861"/>
            <a:ext cx="1728188" cy="1728188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3579458066"/>
      </p:ext>
    </p:extLst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with logo">
    <p:bg>
      <p:bgPr>
        <a:solidFill>
          <a:srgbClr val="0033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2" descr="logooutline.eps">
            <a:extLst>
              <a:ext uri="{FF2B5EF4-FFF2-40B4-BE49-F238E27FC236}">
                <a16:creationId xmlns:a16="http://schemas.microsoft.com/office/drawing/2014/main" id="{09D5E070-201C-B482-AE68-703510604C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06128" y="710113"/>
            <a:ext cx="1990420" cy="1970422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A0DC14AD-E9E8-2920-B438-D9F34674FCFF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07986" y="3429000"/>
            <a:ext cx="11376022" cy="2153265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C9D750CC-3E68-8256-034F-ECFDF238DD89}"/>
              </a:ext>
            </a:extLst>
          </p:cNvPr>
          <p:cNvSpPr txBox="1">
            <a:spLocks noGrp="1"/>
          </p:cNvSpPr>
          <p:nvPr>
            <p:ph type="subTitle" idx="4294967295"/>
          </p:nvPr>
        </p:nvSpPr>
        <p:spPr>
          <a:xfrm>
            <a:off x="407986" y="5700250"/>
            <a:ext cx="11376022" cy="803785"/>
          </a:xfrm>
        </p:spPr>
        <p:txBody>
          <a:bodyPr/>
          <a:lstStyle>
            <a:lvl1pPr>
              <a:defRPr sz="2000" b="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06296332"/>
      </p:ext>
    </p:extLst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BEC36CE6-685C-3FF8-109C-20C0A95C085A}"/>
              </a:ext>
            </a:extLst>
          </p:cNvPr>
          <p:cNvSpPr txBox="1">
            <a:spLocks noGrp="1"/>
          </p:cNvSpPr>
          <p:nvPr>
            <p:ph idx="4294967295"/>
          </p:nvPr>
        </p:nvSpPr>
        <p:spPr/>
        <p:txBody>
          <a:bodyPr/>
          <a:lstStyle>
            <a:lvl1pPr>
              <a:defRPr>
                <a:solidFill>
                  <a:srgbClr val="2F2F2F"/>
                </a:solidFill>
              </a:defRPr>
            </a:lvl1pPr>
            <a:lvl2pPr marL="323999">
              <a:defRPr>
                <a:solidFill>
                  <a:srgbClr val="2F2F2F"/>
                </a:solidFill>
              </a:defRPr>
            </a:lvl2pPr>
            <a:lvl3pPr>
              <a:defRPr>
                <a:solidFill>
                  <a:srgbClr val="2F2F2F"/>
                </a:solidFill>
              </a:defRPr>
            </a:lvl3pPr>
            <a:lvl4pPr>
              <a:buFont typeface="Arial"/>
              <a:defRPr>
                <a:solidFill>
                  <a:srgbClr val="2F2F2F"/>
                </a:solidFill>
              </a:defRPr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3" name="Title 6">
            <a:extLst>
              <a:ext uri="{FF2B5EF4-FFF2-40B4-BE49-F238E27FC236}">
                <a16:creationId xmlns:a16="http://schemas.microsoft.com/office/drawing/2014/main" id="{CF1C4253-15D3-6CFC-BB2C-4D17C9E0C806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4" name="Date Placeholder 10">
            <a:extLst>
              <a:ext uri="{FF2B5EF4-FFF2-40B4-BE49-F238E27FC236}">
                <a16:creationId xmlns:a16="http://schemas.microsoft.com/office/drawing/2014/main" id="{A4F62624-4AC2-D680-1245-A34F8D7D38E0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>
          <a:xfrm>
            <a:off x="2440908" y="6361224"/>
            <a:ext cx="1542291" cy="365129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4 November 2022</a:t>
            </a:r>
          </a:p>
        </p:txBody>
      </p:sp>
      <p:sp>
        <p:nvSpPr>
          <p:cNvPr id="5" name="Footer Placeholder 11">
            <a:extLst>
              <a:ext uri="{FF2B5EF4-FFF2-40B4-BE49-F238E27FC236}">
                <a16:creationId xmlns:a16="http://schemas.microsoft.com/office/drawing/2014/main" id="{5DEFCB1B-7C7E-E0B1-BF1D-5315954512DE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>
          <a:xfrm>
            <a:off x="4139379" y="6356351"/>
            <a:ext cx="6968166" cy="365129"/>
          </a:xfrm>
        </p:spPr>
        <p:txBody>
          <a:bodyPr/>
          <a:lstStyle>
            <a:lvl1pPr>
              <a:defRPr lang="pl-PL"/>
            </a:lvl1pPr>
          </a:lstStyle>
          <a:p>
            <a:pPr lvl="0"/>
            <a:r>
              <a:rPr lang="pl-PL"/>
              <a:t>Przemyslaw LEWANDOWSKI | SurveyPad, a common interface to GEODE &amp; data processing tools</a:t>
            </a:r>
            <a:endParaRPr lang="en-US"/>
          </a:p>
        </p:txBody>
      </p:sp>
      <p:sp>
        <p:nvSpPr>
          <p:cNvPr id="6" name="Slide Number Placeholder 12">
            <a:extLst>
              <a:ext uri="{FF2B5EF4-FFF2-40B4-BE49-F238E27FC236}">
                <a16:creationId xmlns:a16="http://schemas.microsoft.com/office/drawing/2014/main" id="{37D6F94B-CC8D-4AA7-9E30-F5236F6D266A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1D27E4A3-015B-49BA-8703-B816AF55C139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0823828"/>
      </p:ext>
    </p:extLst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F5CA494E-4E1E-F056-E0BC-77571E1A6872}"/>
              </a:ext>
            </a:extLst>
          </p:cNvPr>
          <p:cNvSpPr txBox="1">
            <a:spLocks noGrp="1"/>
          </p:cNvSpPr>
          <p:nvPr>
            <p:ph idx="4294967295"/>
          </p:nvPr>
        </p:nvSpPr>
        <p:spPr/>
        <p:txBody>
          <a:bodyPr/>
          <a:lstStyle>
            <a:lvl1pPr marL="342900" indent="-342900">
              <a:buSzPct val="100000"/>
              <a:buFont typeface="Arial" pitchFamily="34"/>
              <a:buChar char="•"/>
              <a:defRPr/>
            </a:lvl1pPr>
            <a:lvl2pPr marL="628650" indent="-261939">
              <a:buFont typeface="Arial" pitchFamily="34"/>
              <a:defRPr/>
            </a:lvl2pPr>
            <a:lvl3pPr marL="888997" indent="-260347">
              <a:defRPr sz="1800"/>
            </a:lvl3pPr>
            <a:lvl4pPr marL="1209678" indent="-269876">
              <a:defRPr/>
            </a:lvl4pPr>
            <a:lvl5pPr marL="342900" marR="0" lvl="0" indent="-342900" fontAlgn="auto">
              <a:spcBef>
                <a:spcPts val="1800"/>
              </a:spcBef>
              <a:spcAft>
                <a:spcPts val="400"/>
              </a:spcAft>
              <a:buSzPct val="100000"/>
              <a:buFont typeface="Arial" pitchFamily="34"/>
              <a:tabLst/>
              <a:defRPr lang="en-US" sz="2100" b="1" i="0" u="none" strike="noStrike" cap="none" spc="0" baseline="0">
                <a:solidFill>
                  <a:srgbClr val="181818"/>
                </a:solidFill>
                <a:uFillTx/>
                <a:latin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0"/>
            <a:endParaRPr lang="en-US"/>
          </a:p>
        </p:txBody>
      </p:sp>
      <p:sp>
        <p:nvSpPr>
          <p:cNvPr id="3" name="Title 6">
            <a:extLst>
              <a:ext uri="{FF2B5EF4-FFF2-40B4-BE49-F238E27FC236}">
                <a16:creationId xmlns:a16="http://schemas.microsoft.com/office/drawing/2014/main" id="{915E6598-6179-B7AD-3FFA-27AC7EA089A1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4" name="Date Placeholder 10">
            <a:extLst>
              <a:ext uri="{FF2B5EF4-FFF2-40B4-BE49-F238E27FC236}">
                <a16:creationId xmlns:a16="http://schemas.microsoft.com/office/drawing/2014/main" id="{649A8216-8F17-65B4-9B48-97E6904605A7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4 November 2022</a:t>
            </a:r>
          </a:p>
        </p:txBody>
      </p:sp>
      <p:sp>
        <p:nvSpPr>
          <p:cNvPr id="5" name="Footer Placeholder 11">
            <a:extLst>
              <a:ext uri="{FF2B5EF4-FFF2-40B4-BE49-F238E27FC236}">
                <a16:creationId xmlns:a16="http://schemas.microsoft.com/office/drawing/2014/main" id="{BF62CBEF-B53B-9260-88F0-885210D40903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Przemyslaw LEWANDOWSKI | SurveyPad, a common interface to GEODE &amp; data processing tools</a:t>
            </a:r>
          </a:p>
        </p:txBody>
      </p:sp>
      <p:sp>
        <p:nvSpPr>
          <p:cNvPr id="6" name="Slide Number Placeholder 12">
            <a:extLst>
              <a:ext uri="{FF2B5EF4-FFF2-40B4-BE49-F238E27FC236}">
                <a16:creationId xmlns:a16="http://schemas.microsoft.com/office/drawing/2014/main" id="{4A9BB365-9E2A-3FF6-E533-05F7208B9DCB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FE902D96-2BC1-4110-AFB3-0D2F0426A103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904088"/>
      </p:ext>
    </p:extLst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6">
            <a:extLst>
              <a:ext uri="{FF2B5EF4-FFF2-40B4-BE49-F238E27FC236}">
                <a16:creationId xmlns:a16="http://schemas.microsoft.com/office/drawing/2014/main" id="{F7431720-1F4C-3DB3-F3D2-0943C0F44D60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Date Placeholder 10">
            <a:extLst>
              <a:ext uri="{FF2B5EF4-FFF2-40B4-BE49-F238E27FC236}">
                <a16:creationId xmlns:a16="http://schemas.microsoft.com/office/drawing/2014/main" id="{A9B1EED3-72A1-FC44-C4D9-87BC9433EDFE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4 November 2022</a:t>
            </a:r>
          </a:p>
        </p:txBody>
      </p:sp>
      <p:sp>
        <p:nvSpPr>
          <p:cNvPr id="4" name="Footer Placeholder 11">
            <a:extLst>
              <a:ext uri="{FF2B5EF4-FFF2-40B4-BE49-F238E27FC236}">
                <a16:creationId xmlns:a16="http://schemas.microsoft.com/office/drawing/2014/main" id="{A7BD75DA-1D2A-38AE-066A-81ADECF25D0F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Przemyslaw LEWANDOWSKI | SurveyPad, a common interface to GEODE &amp; data processing tools</a:t>
            </a:r>
          </a:p>
        </p:txBody>
      </p:sp>
      <p:sp>
        <p:nvSpPr>
          <p:cNvPr id="5" name="Slide Number Placeholder 12">
            <a:extLst>
              <a:ext uri="{FF2B5EF4-FFF2-40B4-BE49-F238E27FC236}">
                <a16:creationId xmlns:a16="http://schemas.microsoft.com/office/drawing/2014/main" id="{BBF6AD95-9A7B-33BD-56F1-F01F0DCACDF8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FEC8060B-1116-427E-9A48-A97807D31E97}" type="slidenum">
              <a:t>‹#›</a:t>
            </a:fld>
            <a:endParaRPr lang="en-US"/>
          </a:p>
        </p:txBody>
      </p:sp>
      <p:sp>
        <p:nvSpPr>
          <p:cNvPr id="6" name="Picture Placeholder 3">
            <a:extLst>
              <a:ext uri="{FF2B5EF4-FFF2-40B4-BE49-F238E27FC236}">
                <a16:creationId xmlns:a16="http://schemas.microsoft.com/office/drawing/2014/main" id="{2E49F90C-12CE-7860-F7AC-F8D1046C8EC8}"/>
              </a:ext>
            </a:extLst>
          </p:cNvPr>
          <p:cNvSpPr txBox="1">
            <a:spLocks noGrp="1"/>
          </p:cNvSpPr>
          <p:nvPr>
            <p:ph type="pic" idx="4294967295"/>
          </p:nvPr>
        </p:nvSpPr>
        <p:spPr>
          <a:xfrm>
            <a:off x="407986" y="1439859"/>
            <a:ext cx="11376022" cy="4760915"/>
          </a:xfrm>
          <a:blipFill>
            <a:blip r:embed="rId2"/>
            <a:tile/>
          </a:blipFill>
        </p:spPr>
        <p:txBody>
          <a:bodyPr anchor="ctr" anchorCtr="1"/>
          <a:lstStyle>
            <a:lvl1pPr algn="ctr">
              <a:defRPr/>
            </a:lvl1pPr>
          </a:lstStyle>
          <a:p>
            <a:pPr lvl="0"/>
            <a:r>
              <a:rPr lang="en-US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14275354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3">
            <a:extLst>
              <a:ext uri="{FF2B5EF4-FFF2-40B4-BE49-F238E27FC236}">
                <a16:creationId xmlns:a16="http://schemas.microsoft.com/office/drawing/2014/main" id="{455B7002-EF5F-7F36-B785-F71C8BE59AFD}"/>
              </a:ext>
            </a:extLst>
          </p:cNvPr>
          <p:cNvSpPr txBox="1">
            <a:spLocks noGrp="1"/>
          </p:cNvSpPr>
          <p:nvPr>
            <p:ph type="pic" idx="4294967295"/>
          </p:nvPr>
        </p:nvSpPr>
        <p:spPr>
          <a:xfrm>
            <a:off x="0" y="-29983"/>
            <a:ext cx="12191996" cy="6351586"/>
          </a:xfrm>
          <a:blipFill>
            <a:blip r:embed="rId2"/>
            <a:tile/>
          </a:blipFill>
        </p:spPr>
        <p:txBody>
          <a:bodyPr anchor="ctr" anchorCtr="1"/>
          <a:lstStyle>
            <a:lvl1pPr algn="ctr">
              <a:defRPr/>
            </a:lvl1pPr>
          </a:lstStyle>
          <a:p>
            <a:pPr lvl="0"/>
            <a:r>
              <a:rPr lang="en-US"/>
              <a:t>Drag and drop picture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82C80A-5C27-8ADB-4ED1-10E75B59E698}"/>
              </a:ext>
            </a:extLst>
          </p:cNvPr>
          <p:cNvSpPr txBox="1">
            <a:spLocks noGrp="1"/>
          </p:cNvSpPr>
          <p:nvPr>
            <p:ph idx="4294967295"/>
          </p:nvPr>
        </p:nvSpPr>
        <p:spPr>
          <a:xfrm>
            <a:off x="8075615" y="-52468"/>
            <a:ext cx="4116391" cy="6370816"/>
          </a:xfrm>
          <a:solidFill>
            <a:srgbClr val="0033A0">
              <a:alpha val="80000"/>
            </a:srgbClr>
          </a:solidFill>
        </p:spPr>
        <p:txBody>
          <a:bodyPr lIns="179999" tIns="179999" rIns="179999" bIns="179999"/>
          <a:lstStyle>
            <a:lvl1pPr>
              <a:defRPr sz="2800">
                <a:solidFill>
                  <a:srgbClr val="FFFFFF"/>
                </a:solidFill>
              </a:defRPr>
            </a:lvl1pPr>
            <a:lvl2pPr marL="323999">
              <a:defRPr sz="2100">
                <a:solidFill>
                  <a:srgbClr val="FFFFFF"/>
                </a:solidFill>
              </a:defRPr>
            </a:lvl2pPr>
            <a:lvl3pPr>
              <a:defRPr sz="1800">
                <a:solidFill>
                  <a:srgbClr val="FFFFFF"/>
                </a:solidFill>
              </a:defRPr>
            </a:lvl3pPr>
            <a:lvl4pPr>
              <a:buFont typeface="Arial"/>
              <a:defRPr>
                <a:solidFill>
                  <a:srgbClr val="FFFFFF"/>
                </a:solidFill>
              </a:defRPr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10">
            <a:extLst>
              <a:ext uri="{FF2B5EF4-FFF2-40B4-BE49-F238E27FC236}">
                <a16:creationId xmlns:a16="http://schemas.microsoft.com/office/drawing/2014/main" id="{8AEE46FA-DD33-5B06-5140-7EFDF22FDBD4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4 November 2022</a:t>
            </a:r>
          </a:p>
        </p:txBody>
      </p:sp>
      <p:sp>
        <p:nvSpPr>
          <p:cNvPr id="5" name="Footer Placeholder 11">
            <a:extLst>
              <a:ext uri="{FF2B5EF4-FFF2-40B4-BE49-F238E27FC236}">
                <a16:creationId xmlns:a16="http://schemas.microsoft.com/office/drawing/2014/main" id="{B52372D3-D26C-AA56-1457-0AF55C0C7BEA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Przemyslaw LEWANDOWSKI | SurveyPad, a common interface to GEODE &amp; data processing tools</a:t>
            </a:r>
          </a:p>
        </p:txBody>
      </p:sp>
      <p:sp>
        <p:nvSpPr>
          <p:cNvPr id="6" name="Slide Number Placeholder 12">
            <a:extLst>
              <a:ext uri="{FF2B5EF4-FFF2-40B4-BE49-F238E27FC236}">
                <a16:creationId xmlns:a16="http://schemas.microsoft.com/office/drawing/2014/main" id="{5F70B997-16D4-E115-DEB3-0D71626D0EDC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BC7A6126-F48F-40F4-A0B5-CBADFFC544F9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10353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2DBD94-561C-E261-6677-6D6E7903DE5D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5ED80D-291C-4C74-481C-D203244488C9}"/>
              </a:ext>
            </a:extLst>
          </p:cNvPr>
          <p:cNvSpPr txBox="1">
            <a:spLocks noGrp="1"/>
          </p:cNvSpPr>
          <p:nvPr>
            <p:ph idx="4294967295"/>
          </p:nvPr>
        </p:nvSpPr>
        <p:spPr>
          <a:xfrm>
            <a:off x="407986" y="1592263"/>
            <a:ext cx="5616573" cy="4608511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A0EB535-3F3E-A684-2F3D-32A81FBB771D}"/>
              </a:ext>
            </a:extLst>
          </p:cNvPr>
          <p:cNvSpPr txBox="1">
            <a:spLocks noGrp="1"/>
          </p:cNvSpPr>
          <p:nvPr>
            <p:ph idx="4294967295"/>
          </p:nvPr>
        </p:nvSpPr>
        <p:spPr>
          <a:xfrm>
            <a:off x="6172200" y="1592263"/>
            <a:ext cx="5611809" cy="4608511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Date Placeholder 7">
            <a:extLst>
              <a:ext uri="{FF2B5EF4-FFF2-40B4-BE49-F238E27FC236}">
                <a16:creationId xmlns:a16="http://schemas.microsoft.com/office/drawing/2014/main" id="{E43B2E67-1D34-55C7-364E-1973C55BBEA9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4 November 2022</a:t>
            </a:r>
          </a:p>
        </p:txBody>
      </p:sp>
      <p:sp>
        <p:nvSpPr>
          <p:cNvPr id="6" name="Footer Placeholder 8">
            <a:extLst>
              <a:ext uri="{FF2B5EF4-FFF2-40B4-BE49-F238E27FC236}">
                <a16:creationId xmlns:a16="http://schemas.microsoft.com/office/drawing/2014/main" id="{F8E1B4A1-E1E8-46E7-8E53-243E0AA124FF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Przemyslaw LEWANDOWSKI | SurveyPad, a common interface to GEODE &amp; data processing tools</a:t>
            </a:r>
          </a:p>
        </p:txBody>
      </p:sp>
      <p:sp>
        <p:nvSpPr>
          <p:cNvPr id="7" name="Slide Number Placeholder 9">
            <a:extLst>
              <a:ext uri="{FF2B5EF4-FFF2-40B4-BE49-F238E27FC236}">
                <a16:creationId xmlns:a16="http://schemas.microsoft.com/office/drawing/2014/main" id="{E1193E9A-0854-4AD1-3FEE-F6DE218AD1C3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F0344C48-35B8-47F3-9249-4BAD86AD6261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67985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78D93C-9A00-EB8B-7853-F0CC4CDD20A1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07986" y="365129"/>
            <a:ext cx="11380814" cy="108425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896D2FE-9DC4-EBB2-730A-462FC6A35D0C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407986" y="1592263"/>
            <a:ext cx="5616573" cy="668334"/>
          </a:xfrm>
        </p:spPr>
        <p:txBody>
          <a:bodyPr/>
          <a:lstStyle>
            <a:lvl1pPr>
              <a:defRPr sz="2400">
                <a:solidFill>
                  <a:srgbClr val="61C4D3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17EDE28-E0F6-CC7E-0E95-1600B5611F04}"/>
              </a:ext>
            </a:extLst>
          </p:cNvPr>
          <p:cNvSpPr txBox="1">
            <a:spLocks noGrp="1"/>
          </p:cNvSpPr>
          <p:nvPr>
            <p:ph idx="4294967295"/>
          </p:nvPr>
        </p:nvSpPr>
        <p:spPr>
          <a:xfrm>
            <a:off x="407986" y="2427283"/>
            <a:ext cx="5616573" cy="3762371"/>
          </a:xfrm>
        </p:spPr>
        <p:txBody>
          <a:bodyPr/>
          <a:lstStyle>
            <a:lvl1pPr marL="323999" indent="-323999">
              <a:buSzPct val="100000"/>
              <a:buFont typeface="Arial" pitchFamily="34"/>
              <a:buChar char="•"/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8CF957D-0831-A2DE-7579-6457CD0B587D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6172200" y="1604964"/>
            <a:ext cx="5616601" cy="655633"/>
          </a:xfrm>
        </p:spPr>
        <p:txBody>
          <a:bodyPr/>
          <a:lstStyle>
            <a:lvl1pPr>
              <a:defRPr sz="2400">
                <a:solidFill>
                  <a:srgbClr val="61C4D3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231A4E2-083D-1CAA-EF00-15AD667003E4}"/>
              </a:ext>
            </a:extLst>
          </p:cNvPr>
          <p:cNvSpPr txBox="1">
            <a:spLocks noGrp="1"/>
          </p:cNvSpPr>
          <p:nvPr>
            <p:ph idx="4294967295"/>
          </p:nvPr>
        </p:nvSpPr>
        <p:spPr>
          <a:xfrm>
            <a:off x="6172200" y="2427283"/>
            <a:ext cx="5611809" cy="3762371"/>
          </a:xfrm>
        </p:spPr>
        <p:txBody>
          <a:bodyPr/>
          <a:lstStyle>
            <a:lvl1pPr marL="323999" indent="-323999">
              <a:buSzPct val="100000"/>
              <a:buFont typeface="Arial" pitchFamily="34"/>
              <a:buChar char="•"/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Date Placeholder 9">
            <a:extLst>
              <a:ext uri="{FF2B5EF4-FFF2-40B4-BE49-F238E27FC236}">
                <a16:creationId xmlns:a16="http://schemas.microsoft.com/office/drawing/2014/main" id="{D47DFA71-D054-0D7E-A33A-5B0A86766E9A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4 November 2022</a:t>
            </a:r>
          </a:p>
        </p:txBody>
      </p:sp>
      <p:sp>
        <p:nvSpPr>
          <p:cNvPr id="8" name="Footer Placeholder 10">
            <a:extLst>
              <a:ext uri="{FF2B5EF4-FFF2-40B4-BE49-F238E27FC236}">
                <a16:creationId xmlns:a16="http://schemas.microsoft.com/office/drawing/2014/main" id="{E9295061-8FB1-FE9A-3DCA-D8A08BC22097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Przemyslaw LEWANDOWSKI | SurveyPad, a common interface to GEODE &amp; data processing tools</a:t>
            </a:r>
          </a:p>
        </p:txBody>
      </p:sp>
      <p:sp>
        <p:nvSpPr>
          <p:cNvPr id="9" name="Slide Number Placeholder 11">
            <a:extLst>
              <a:ext uri="{FF2B5EF4-FFF2-40B4-BE49-F238E27FC236}">
                <a16:creationId xmlns:a16="http://schemas.microsoft.com/office/drawing/2014/main" id="{A6AE4087-FA2F-4E91-6DF5-8B8FBA560B04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568975F7-0CC6-427E-BAE0-CD8565D1781E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57515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8686B57-3541-FEBF-1CB8-DBAC069E64AC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07986" y="373596"/>
            <a:ext cx="11376022" cy="1065742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pic>
        <p:nvPicPr>
          <p:cNvPr id="3" name="Picture 4">
            <a:extLst>
              <a:ext uri="{FF2B5EF4-FFF2-40B4-BE49-F238E27FC236}">
                <a16:creationId xmlns:a16="http://schemas.microsoft.com/office/drawing/2014/main" id="{FD012B5D-D5F2-7D7C-7837-DD06D5B3ECC7}"/>
              </a:ext>
            </a:extLst>
          </p:cNvPr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0" y="6315998"/>
            <a:ext cx="12191996" cy="542001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8EDA47A4-4DC9-45BA-7BFE-7369395D8480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407986" y="1592263"/>
            <a:ext cx="11376022" cy="460851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3EB4DA86-B274-E15B-322D-00BDD4476154}"/>
              </a:ext>
            </a:extLst>
          </p:cNvPr>
          <p:cNvSpPr txBox="1">
            <a:spLocks noGrp="1"/>
          </p:cNvSpPr>
          <p:nvPr>
            <p:ph type="dt" sz="half" idx="2"/>
          </p:nvPr>
        </p:nvSpPr>
        <p:spPr>
          <a:xfrm>
            <a:off x="2574100" y="6350855"/>
            <a:ext cx="1542291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0" compatLnSpc="1">
            <a:noAutofit/>
          </a:bodyPr>
          <a:lstStyle>
            <a:lvl1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000" b="0" i="0" u="none" strike="noStrike" kern="1200" cap="none" spc="0" baseline="0">
                <a:solidFill>
                  <a:srgbClr val="FFFFFF"/>
                </a:solidFill>
                <a:uFillTx/>
                <a:latin typeface="Arial"/>
              </a:defRPr>
            </a:lvl1pPr>
          </a:lstStyle>
          <a:p>
            <a:pPr lvl="0"/>
            <a:r>
              <a:rPr lang="en-US"/>
              <a:t>4 November 2022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05D983-BFDE-0FF7-7A87-8390A5420B75}"/>
              </a:ext>
            </a:extLst>
          </p:cNvPr>
          <p:cNvSpPr txBox="1">
            <a:spLocks noGrp="1"/>
          </p:cNvSpPr>
          <p:nvPr>
            <p:ph type="sldNum" sz="quarter" idx="4"/>
          </p:nvPr>
        </p:nvSpPr>
        <p:spPr>
          <a:xfrm>
            <a:off x="11107545" y="6356351"/>
            <a:ext cx="681255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0" compatLnSpc="1">
            <a:noAutofit/>
          </a:bodyPr>
          <a:lstStyle>
            <a:lvl1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000" b="0" i="0" u="none" strike="noStrike" kern="1200" cap="none" spc="0" baseline="0">
                <a:solidFill>
                  <a:srgbClr val="FFFFFF"/>
                </a:solidFill>
                <a:uFillTx/>
                <a:latin typeface="Arial"/>
              </a:defRPr>
            </a:lvl1pPr>
          </a:lstStyle>
          <a:p>
            <a:pPr lvl="0"/>
            <a:fld id="{696092D5-2181-4CCC-8D5F-1F627A6B016B}" type="slidenum">
              <a:t>‹#›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C56E7A05-3181-57E7-47EA-5705A29CC96F}"/>
              </a:ext>
            </a:extLst>
          </p:cNvPr>
          <p:cNvSpPr txBox="1">
            <a:spLocks noGrp="1"/>
          </p:cNvSpPr>
          <p:nvPr>
            <p:ph type="ftr" sz="quarter" idx="3"/>
          </p:nvPr>
        </p:nvSpPr>
        <p:spPr>
          <a:xfrm>
            <a:off x="4259266" y="6356351"/>
            <a:ext cx="6572222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1" compatLnSpc="1">
            <a:noAutofit/>
          </a:bodyPr>
          <a:lstStyle>
            <a:lvl1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200" b="0" i="0" u="none" strike="noStrike" kern="1200" cap="none" spc="0" baseline="0">
                <a:solidFill>
                  <a:srgbClr val="FFFFFF"/>
                </a:solidFill>
                <a:uFillTx/>
                <a:latin typeface="Arial"/>
              </a:defRPr>
            </a:lvl1pPr>
          </a:lstStyle>
          <a:p>
            <a:pPr lvl="0"/>
            <a:r>
              <a:rPr lang="en-US"/>
              <a:t>Przemyslaw LEWANDOWSKI | SurveyPad, a common interface to GEODE &amp; data processing tools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</p:sldLayoutIdLst>
  <p:txStyles>
    <p:titleStyle>
      <a:lvl1pPr marL="0" marR="0" lvl="0" indent="0" algn="l" defTabSz="914400" rtl="0" fontAlgn="auto" hangingPunct="1">
        <a:lnSpc>
          <a:spcPct val="90000"/>
        </a:lnSpc>
        <a:spcBef>
          <a:spcPts val="0"/>
        </a:spcBef>
        <a:spcAft>
          <a:spcPts val="0"/>
        </a:spcAft>
        <a:buNone/>
        <a:tabLst/>
        <a:defRPr lang="en-US" sz="3600" b="1" i="0" u="none" strike="noStrike" kern="1200" cap="none" spc="0" baseline="0">
          <a:solidFill>
            <a:srgbClr val="0033A0"/>
          </a:solidFill>
          <a:uFillTx/>
          <a:latin typeface="Arial"/>
        </a:defRPr>
      </a:lvl1pPr>
    </p:titleStyle>
    <p:bodyStyle>
      <a:lvl1pPr marL="0" marR="0" lvl="0" indent="0" algn="l" defTabSz="914400" rtl="0" fontAlgn="auto" hangingPunct="1">
        <a:lnSpc>
          <a:spcPct val="90000"/>
        </a:lnSpc>
        <a:spcBef>
          <a:spcPts val="1800"/>
        </a:spcBef>
        <a:spcAft>
          <a:spcPts val="400"/>
        </a:spcAft>
        <a:buNone/>
        <a:tabLst/>
        <a:defRPr lang="en-US" sz="2100" b="1" i="0" u="none" strike="noStrike" kern="1200" cap="none" spc="0" baseline="0">
          <a:solidFill>
            <a:srgbClr val="181818"/>
          </a:solidFill>
          <a:uFillTx/>
          <a:latin typeface="Arial"/>
        </a:defRPr>
      </a:lvl1pPr>
      <a:lvl2pPr marL="323853" marR="0" lvl="1" indent="-323999" algn="l" defTabSz="914400" rtl="0" fontAlgn="auto" hangingPunct="1">
        <a:lnSpc>
          <a:spcPct val="100000"/>
        </a:lnSpc>
        <a:spcBef>
          <a:spcPts val="500"/>
        </a:spcBef>
        <a:spcAft>
          <a:spcPts val="300"/>
        </a:spcAft>
        <a:buSzPct val="100000"/>
        <a:buFont typeface="Arial"/>
        <a:buChar char="•"/>
        <a:tabLst/>
        <a:defRPr lang="en-US" sz="1800" b="0" i="0" u="none" strike="noStrike" kern="1200" cap="none" spc="0" baseline="0">
          <a:solidFill>
            <a:srgbClr val="181818"/>
          </a:solidFill>
          <a:uFillTx/>
          <a:latin typeface="Arial"/>
        </a:defRPr>
      </a:lvl2pPr>
      <a:lvl3pPr marL="647998" marR="0" lvl="2" indent="-323999" algn="l" defTabSz="914400" rtl="0" fontAlgn="auto" hangingPunct="1">
        <a:lnSpc>
          <a:spcPct val="100000"/>
        </a:lnSpc>
        <a:spcBef>
          <a:spcPts val="500"/>
        </a:spcBef>
        <a:spcAft>
          <a:spcPts val="300"/>
        </a:spcAft>
        <a:buSzPct val="100000"/>
        <a:buFont typeface="Arial" pitchFamily="34"/>
        <a:buChar char="•"/>
        <a:tabLst/>
        <a:defRPr lang="en-US" sz="1700" b="0" i="0" u="none" strike="noStrike" kern="1200" cap="none" spc="0" baseline="0">
          <a:solidFill>
            <a:srgbClr val="181818"/>
          </a:solidFill>
          <a:uFillTx/>
          <a:latin typeface="Arial"/>
        </a:defRPr>
      </a:lvl3pPr>
      <a:lvl4pPr marL="971998" marR="0" lvl="3" indent="-323999" algn="l" defTabSz="914400" rtl="0" fontAlgn="auto" hangingPunct="1">
        <a:lnSpc>
          <a:spcPct val="100000"/>
        </a:lnSpc>
        <a:spcBef>
          <a:spcPts val="500"/>
        </a:spcBef>
        <a:spcAft>
          <a:spcPts val="300"/>
        </a:spcAft>
        <a:buSzPct val="100000"/>
        <a:buFont typeface="Arial" pitchFamily="34"/>
        <a:buChar char="•"/>
        <a:tabLst/>
        <a:defRPr lang="en-US" sz="1600" b="0" i="0" u="none" strike="noStrike" kern="1200" cap="none" spc="0" baseline="0">
          <a:solidFill>
            <a:srgbClr val="181818"/>
          </a:solidFill>
          <a:uFillTx/>
          <a:latin typeface="Arial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3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5" Type="http://schemas.openxmlformats.org/officeDocument/2006/relationships/image" Target="../media/image25.png"/><Relationship Id="rId4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5" Type="http://schemas.openxmlformats.org/officeDocument/2006/relationships/image" Target="../media/image27.png"/><Relationship Id="rId4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2.sv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1.png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8.jpg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5C74C4-B113-F7EE-A067-CFE6209BC93F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GB"/>
              <a:t>SurveyPad, a common interface to GEODE &amp; data processing tools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D7170A6-4C58-6BAE-AD1B-1AF8086BBB9A}"/>
              </a:ext>
            </a:extLst>
          </p:cNvPr>
          <p:cNvSpPr txBox="1">
            <a:spLocks noGrp="1"/>
          </p:cNvSpPr>
          <p:nvPr>
            <p:ph type="subTitle" idx="4294967295"/>
          </p:nvPr>
        </p:nvSpPr>
        <p:spPr>
          <a:xfrm>
            <a:off x="407986" y="5700250"/>
            <a:ext cx="11376022" cy="803785"/>
          </a:xfrm>
        </p:spPr>
        <p:txBody>
          <a:bodyPr/>
          <a:lstStyle/>
          <a:p>
            <a:pPr lvl="0"/>
            <a:r>
              <a:rPr lang="pl-PL" sz="1800" b="0">
                <a:solidFill>
                  <a:srgbClr val="FFFFFF"/>
                </a:solidFill>
              </a:rPr>
              <a:t>Przemyslaw LEWANDOWSKI BE-GM-APC</a:t>
            </a:r>
            <a:endParaRPr lang="en-US" sz="1800" b="0">
              <a:solidFill>
                <a:srgbClr val="FFFFFF"/>
              </a:solidFill>
            </a:endParaRPr>
          </a:p>
          <a:p>
            <a:pPr lvl="0"/>
            <a:r>
              <a:rPr lang="pl-PL" sz="1800" b="0">
                <a:solidFill>
                  <a:srgbClr val="FFFFFF"/>
                </a:solidFill>
              </a:rPr>
              <a:t>4.11.2022</a:t>
            </a:r>
            <a:endParaRPr lang="en-US" sz="1800" b="0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5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2">
            <a:extLst>
              <a:ext uri="{FF2B5EF4-FFF2-40B4-BE49-F238E27FC236}">
                <a16:creationId xmlns:a16="http://schemas.microsoft.com/office/drawing/2014/main" id="{4552B137-2147-7231-0213-31C44D46A9DA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pl-PL"/>
              <a:t>4. Parsers and grammars</a:t>
            </a:r>
            <a:endParaRPr lang="en-GB"/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B3E75B2D-49CD-120C-33BD-EAF9F9421FFF}"/>
              </a:ext>
            </a:extLst>
          </p:cNvPr>
          <p:cNvSpPr txBox="1"/>
          <p:nvPr/>
        </p:nvSpPr>
        <p:spPr>
          <a:xfrm>
            <a:off x="11107545" y="6356351"/>
            <a:ext cx="681255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ctr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056476A8-D05D-466F-BE37-C31B95600284}" type="slidenum">
              <a:t>10</a:t>
            </a:fld>
            <a:endParaRPr lang="en-US" sz="1000" b="0" i="0" u="none" strike="noStrike" kern="1200" cap="none" spc="0" baseline="0">
              <a:solidFill>
                <a:srgbClr val="FFFFFF"/>
              </a:solidFill>
              <a:uFillTx/>
              <a:latin typeface="Arial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948657-265A-75D7-A0B7-1A20D389F1F3}"/>
              </a:ext>
            </a:extLst>
          </p:cNvPr>
          <p:cNvSpPr txBox="1"/>
          <p:nvPr/>
        </p:nvSpPr>
        <p:spPr>
          <a:xfrm>
            <a:off x="2440908" y="6361224"/>
            <a:ext cx="1542291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ctr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000" b="0" i="0" u="none" strike="noStrike" kern="1200" cap="none" spc="0" baseline="0">
                <a:solidFill>
                  <a:srgbClr val="FFFFFF"/>
                </a:solidFill>
                <a:uFillTx/>
                <a:latin typeface="Arial"/>
              </a:rPr>
              <a:t>4 November 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FEC782-803A-BAC7-1F2C-EB4808807B6B}"/>
              </a:ext>
            </a:extLst>
          </p:cNvPr>
          <p:cNvSpPr txBox="1"/>
          <p:nvPr/>
        </p:nvSpPr>
        <p:spPr>
          <a:xfrm>
            <a:off x="4139379" y="6356351"/>
            <a:ext cx="6968166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1200" b="0" i="0" u="none" strike="noStrike" kern="1200" cap="none" spc="0" baseline="0">
                <a:solidFill>
                  <a:srgbClr val="FFFFFF"/>
                </a:solidFill>
                <a:uFillTx/>
                <a:latin typeface="Arial"/>
              </a:rPr>
              <a:t>Przemyslaw LEWANDOWSKI | SurveyPad, a common interface to GEODE &amp; data processing tools</a:t>
            </a:r>
            <a:endParaRPr lang="en-US" sz="1200" b="0" i="0" u="none" strike="noStrike" kern="1200" cap="none" spc="0" baseline="0">
              <a:solidFill>
                <a:srgbClr val="FFFFFF"/>
              </a:solidFill>
              <a:uFillTx/>
              <a:latin typeface="Arial"/>
            </a:endParaRPr>
          </a:p>
        </p:txBody>
      </p:sp>
      <p:pic>
        <p:nvPicPr>
          <p:cNvPr id="6" name="Picture 11" descr="Diagram&#10;&#10;Description automatically generated">
            <a:extLst>
              <a:ext uri="{FF2B5EF4-FFF2-40B4-BE49-F238E27FC236}">
                <a16:creationId xmlns:a16="http://schemas.microsoft.com/office/drawing/2014/main" id="{A76619A2-1BA8-4AD1-4CCF-D3991FACAAA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06803" y="1373666"/>
            <a:ext cx="8499796" cy="1681160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7" name="Picture 13" descr="Diagram&#10;&#10;Description automatically generated">
            <a:extLst>
              <a:ext uri="{FF2B5EF4-FFF2-40B4-BE49-F238E27FC236}">
                <a16:creationId xmlns:a16="http://schemas.microsoft.com/office/drawing/2014/main" id="{0DB415FB-69E6-29C9-F2F4-2F90CADB819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31767" y="3024707"/>
            <a:ext cx="4373648" cy="3028748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8" name="Picture 15" descr="A picture containing watch&#10;&#10;Description automatically generated">
            <a:extLst>
              <a:ext uri="{FF2B5EF4-FFF2-40B4-BE49-F238E27FC236}">
                <a16:creationId xmlns:a16="http://schemas.microsoft.com/office/drawing/2014/main" id="{92974465-ED84-7AAF-DF9D-8DF02E43062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20635" y="3222464"/>
            <a:ext cx="3048463" cy="2667405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9" name="TextBox 16">
            <a:extLst>
              <a:ext uri="{FF2B5EF4-FFF2-40B4-BE49-F238E27FC236}">
                <a16:creationId xmlns:a16="http://schemas.microsoft.com/office/drawing/2014/main" id="{092519E0-55F5-7B83-988D-5D95ACEAE86B}"/>
              </a:ext>
            </a:extLst>
          </p:cNvPr>
          <p:cNvSpPr txBox="1"/>
          <p:nvPr/>
        </p:nvSpPr>
        <p:spPr>
          <a:xfrm>
            <a:off x="2091955" y="3512155"/>
            <a:ext cx="1891244" cy="923333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Calibri Light"/>
              <a:buAutoNum type="arabicPeriod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800" b="0" i="1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S</a:t>
            </a:r>
            <a:r>
              <a:rPr lang="en-GB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 → </a:t>
            </a:r>
            <a:r>
              <a:rPr lang="en-GB" sz="1800" b="0" i="1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S</a:t>
            </a:r>
            <a:r>
              <a:rPr lang="en-GB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 + </a:t>
            </a:r>
            <a:r>
              <a:rPr lang="en-GB" sz="1800" b="0" i="1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S</a:t>
            </a:r>
            <a:endParaRPr lang="en-GB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Calibri Light"/>
              <a:buAutoNum type="arabicPeriod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800" b="0" i="1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S</a:t>
            </a:r>
            <a:r>
              <a:rPr lang="en-GB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 → 1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Calibri Light"/>
              <a:buAutoNum type="arabicPeriod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800" b="0" i="1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S</a:t>
            </a:r>
            <a:r>
              <a:rPr lang="en-GB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 → </a:t>
            </a:r>
            <a:r>
              <a:rPr lang="en-GB" sz="1800" b="0" i="1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a</a:t>
            </a:r>
            <a:endParaRPr lang="en-GB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10" name="Rectangle 17">
            <a:extLst>
              <a:ext uri="{FF2B5EF4-FFF2-40B4-BE49-F238E27FC236}">
                <a16:creationId xmlns:a16="http://schemas.microsoft.com/office/drawing/2014/main" id="{85CC4170-76D1-6BF1-6FF0-9EB51753268E}"/>
              </a:ext>
            </a:extLst>
          </p:cNvPr>
          <p:cNvSpPr/>
          <p:nvPr/>
        </p:nvSpPr>
        <p:spPr>
          <a:xfrm>
            <a:off x="7493334" y="800035"/>
            <a:ext cx="3641213" cy="2106183"/>
          </a:xfrm>
          <a:prstGeom prst="rect">
            <a:avLst/>
          </a:prstGeom>
          <a:solidFill>
            <a:srgbClr val="FFFFFF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5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2">
            <a:extLst>
              <a:ext uri="{FF2B5EF4-FFF2-40B4-BE49-F238E27FC236}">
                <a16:creationId xmlns:a16="http://schemas.microsoft.com/office/drawing/2014/main" id="{1C3161DA-B0E4-A61E-5AA8-6B99F01C3114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pl-PL"/>
              <a:t>4. Parsers and grammars</a:t>
            </a:r>
            <a:endParaRPr lang="en-GB"/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90B4DA5D-D64E-EFEB-E715-090ACB64300B}"/>
              </a:ext>
            </a:extLst>
          </p:cNvPr>
          <p:cNvSpPr txBox="1"/>
          <p:nvPr/>
        </p:nvSpPr>
        <p:spPr>
          <a:xfrm>
            <a:off x="11107545" y="6356351"/>
            <a:ext cx="681255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ctr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AA651447-F980-492F-8ADD-1727C14E17D8}" type="slidenum">
              <a:t>11</a:t>
            </a:fld>
            <a:endParaRPr lang="en-US" sz="1000" b="0" i="0" u="none" strike="noStrike" kern="1200" cap="none" spc="0" baseline="0">
              <a:solidFill>
                <a:srgbClr val="FFFFFF"/>
              </a:solidFill>
              <a:uFillTx/>
              <a:latin typeface="Arial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C50C2E-605A-FBE7-A15D-F17A098ECFC1}"/>
              </a:ext>
            </a:extLst>
          </p:cNvPr>
          <p:cNvSpPr txBox="1"/>
          <p:nvPr/>
        </p:nvSpPr>
        <p:spPr>
          <a:xfrm>
            <a:off x="2440908" y="6361224"/>
            <a:ext cx="1542291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ctr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000" b="0" i="0" u="none" strike="noStrike" kern="1200" cap="none" spc="0" baseline="0">
                <a:solidFill>
                  <a:srgbClr val="FFFFFF"/>
                </a:solidFill>
                <a:uFillTx/>
                <a:latin typeface="Arial"/>
              </a:rPr>
              <a:t>4 November 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E20275-A31C-D405-9460-EBC8ACF5BF1D}"/>
              </a:ext>
            </a:extLst>
          </p:cNvPr>
          <p:cNvSpPr txBox="1"/>
          <p:nvPr/>
        </p:nvSpPr>
        <p:spPr>
          <a:xfrm>
            <a:off x="4139379" y="6356351"/>
            <a:ext cx="6968166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1200" b="0" i="0" u="none" strike="noStrike" kern="1200" cap="none" spc="0" baseline="0">
                <a:solidFill>
                  <a:srgbClr val="FFFFFF"/>
                </a:solidFill>
                <a:uFillTx/>
                <a:latin typeface="Arial"/>
              </a:rPr>
              <a:t>Przemyslaw LEWANDOWSKI | SurveyPad, a common interface to GEODE &amp; data processing tools</a:t>
            </a:r>
            <a:endParaRPr lang="en-US" sz="1200" b="0" i="0" u="none" strike="noStrike" kern="1200" cap="none" spc="0" baseline="0">
              <a:solidFill>
                <a:srgbClr val="FFFFFF"/>
              </a:solidFill>
              <a:uFillTx/>
              <a:latin typeface="Arial"/>
            </a:endParaRPr>
          </a:p>
        </p:txBody>
      </p:sp>
      <p:sp>
        <p:nvSpPr>
          <p:cNvPr id="6" name="Rectangle 17">
            <a:extLst>
              <a:ext uri="{FF2B5EF4-FFF2-40B4-BE49-F238E27FC236}">
                <a16:creationId xmlns:a16="http://schemas.microsoft.com/office/drawing/2014/main" id="{BA020A10-2044-341B-9DA7-D4AFC0C8D07C}"/>
              </a:ext>
            </a:extLst>
          </p:cNvPr>
          <p:cNvSpPr/>
          <p:nvPr/>
        </p:nvSpPr>
        <p:spPr>
          <a:xfrm>
            <a:off x="7511549" y="832469"/>
            <a:ext cx="3681849" cy="2106183"/>
          </a:xfrm>
          <a:prstGeom prst="rect">
            <a:avLst/>
          </a:prstGeom>
          <a:solidFill>
            <a:srgbClr val="FFFFFF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4EBB736-C7E6-42FD-4714-5CD22460908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3731" y="906463"/>
            <a:ext cx="5601760" cy="4413772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8" name="Picture 8" descr="Text, letter&#10;&#10;Description automatically generated">
            <a:extLst>
              <a:ext uri="{FF2B5EF4-FFF2-40B4-BE49-F238E27FC236}">
                <a16:creationId xmlns:a16="http://schemas.microsoft.com/office/drawing/2014/main" id="{6BB8D5E4-715C-CA1E-E6BF-63A22C157942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r="47208"/>
          <a:stretch>
            <a:fillRect/>
          </a:stretch>
        </p:blipFill>
        <p:spPr>
          <a:xfrm>
            <a:off x="6456514" y="945032"/>
            <a:ext cx="5020869" cy="5042376"/>
          </a:xfrm>
          <a:prstGeom prst="rect">
            <a:avLst/>
          </a:prstGeom>
          <a:noFill/>
          <a:ln w="9528" cap="flat">
            <a:solidFill>
              <a:srgbClr val="4472C4"/>
            </a:solidFill>
            <a:prstDash val="solid"/>
            <a:miter/>
          </a:ln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587E8CE-276E-1E00-F2DB-BA18B74284A3}"/>
              </a:ext>
            </a:extLst>
          </p:cNvPr>
          <p:cNvSpPr txBox="1"/>
          <p:nvPr/>
        </p:nvSpPr>
        <p:spPr>
          <a:xfrm>
            <a:off x="133731" y="5341074"/>
            <a:ext cx="5565395" cy="646334"/>
          </a:xfrm>
          <a:prstGeom prst="rect">
            <a:avLst/>
          </a:prstGeom>
          <a:noFill/>
          <a:ln w="9528" cap="flat">
            <a:solidFill>
              <a:srgbClr val="4472C4"/>
            </a:solidFill>
            <a:prstDash val="solid"/>
            <a:miter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FIRSTPOINT 1 2 3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SECONDPOINT 2 3 4</a:t>
            </a:r>
            <a:endParaRPr lang="en-GB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5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2">
            <a:extLst>
              <a:ext uri="{FF2B5EF4-FFF2-40B4-BE49-F238E27FC236}">
                <a16:creationId xmlns:a16="http://schemas.microsoft.com/office/drawing/2014/main" id="{CBD5AEF4-B62B-432B-4009-BB6296AF7DE0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pl-PL"/>
              <a:t>4. Parsers and grammars</a:t>
            </a:r>
            <a:endParaRPr lang="en-GB"/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70644933-6B19-D092-2DAA-3D50E29F3438}"/>
              </a:ext>
            </a:extLst>
          </p:cNvPr>
          <p:cNvSpPr txBox="1"/>
          <p:nvPr/>
        </p:nvSpPr>
        <p:spPr>
          <a:xfrm>
            <a:off x="11107545" y="6356351"/>
            <a:ext cx="681255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ctr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9197B79E-8714-4835-B218-29D8CF34E795}" type="slidenum">
              <a:t>12</a:t>
            </a:fld>
            <a:endParaRPr lang="en-US" sz="1000" b="0" i="0" u="none" strike="noStrike" kern="1200" cap="none" spc="0" baseline="0">
              <a:solidFill>
                <a:srgbClr val="FFFFFF"/>
              </a:solidFill>
              <a:uFillTx/>
              <a:latin typeface="Arial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1E5139-6302-645C-155D-9CDBA3962167}"/>
              </a:ext>
            </a:extLst>
          </p:cNvPr>
          <p:cNvSpPr txBox="1"/>
          <p:nvPr/>
        </p:nvSpPr>
        <p:spPr>
          <a:xfrm>
            <a:off x="2440908" y="6361224"/>
            <a:ext cx="1542291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ctr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000" b="0" i="0" u="none" strike="noStrike" kern="1200" cap="none" spc="0" baseline="0">
                <a:solidFill>
                  <a:srgbClr val="FFFFFF"/>
                </a:solidFill>
                <a:uFillTx/>
                <a:latin typeface="Arial"/>
              </a:rPr>
              <a:t>4 November 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23E09D-A8E6-8676-0584-9E4EFAC80CC7}"/>
              </a:ext>
            </a:extLst>
          </p:cNvPr>
          <p:cNvSpPr txBox="1"/>
          <p:nvPr/>
        </p:nvSpPr>
        <p:spPr>
          <a:xfrm>
            <a:off x="4139379" y="6356351"/>
            <a:ext cx="6968166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1200" b="0" i="0" u="none" strike="noStrike" kern="1200" cap="none" spc="0" baseline="0">
                <a:solidFill>
                  <a:srgbClr val="FFFFFF"/>
                </a:solidFill>
                <a:uFillTx/>
                <a:latin typeface="Arial"/>
              </a:rPr>
              <a:t>Przemyslaw LEWANDOWSKI | SurveyPad, a common interface to GEODE &amp; data processing tools</a:t>
            </a:r>
            <a:endParaRPr lang="en-US" sz="1200" b="0" i="0" u="none" strike="noStrike" kern="1200" cap="none" spc="0" baseline="0">
              <a:solidFill>
                <a:srgbClr val="FFFFFF"/>
              </a:solidFill>
              <a:uFillTx/>
              <a:latin typeface="Arial"/>
            </a:endParaRPr>
          </a:p>
        </p:txBody>
      </p:sp>
      <p:pic>
        <p:nvPicPr>
          <p:cNvPr id="6" name="Picture 7">
            <a:extLst>
              <a:ext uri="{FF2B5EF4-FFF2-40B4-BE49-F238E27FC236}">
                <a16:creationId xmlns:a16="http://schemas.microsoft.com/office/drawing/2014/main" id="{A3C152E8-FA10-FE5E-E908-A5345A9956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0100" y="2452685"/>
            <a:ext cx="10591796" cy="1952628"/>
          </a:xfrm>
          <a:prstGeom prst="rect">
            <a:avLst/>
          </a:prstGeom>
          <a:noFill/>
          <a:ln cap="flat"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5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2">
            <a:extLst>
              <a:ext uri="{FF2B5EF4-FFF2-40B4-BE49-F238E27FC236}">
                <a16:creationId xmlns:a16="http://schemas.microsoft.com/office/drawing/2014/main" id="{9C739295-09CE-9A37-5681-678DAE642E02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pl-PL"/>
              <a:t>4. Parsers and grammars</a:t>
            </a:r>
            <a:endParaRPr lang="en-GB"/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47F6EB2F-525F-4B9A-2E1E-36C3AE57E4DC}"/>
              </a:ext>
            </a:extLst>
          </p:cNvPr>
          <p:cNvSpPr txBox="1"/>
          <p:nvPr/>
        </p:nvSpPr>
        <p:spPr>
          <a:xfrm>
            <a:off x="11107545" y="6356351"/>
            <a:ext cx="681255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ctr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157840FE-59EE-4337-BE58-AEDF205431F0}" type="slidenum">
              <a:t>13</a:t>
            </a:fld>
            <a:endParaRPr lang="en-US" sz="1000" b="0" i="0" u="none" strike="noStrike" kern="1200" cap="none" spc="0" baseline="0">
              <a:solidFill>
                <a:srgbClr val="FFFFFF"/>
              </a:solidFill>
              <a:uFillTx/>
              <a:latin typeface="Arial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767F6F-29D5-5131-EC74-2722774BD7FB}"/>
              </a:ext>
            </a:extLst>
          </p:cNvPr>
          <p:cNvSpPr txBox="1"/>
          <p:nvPr/>
        </p:nvSpPr>
        <p:spPr>
          <a:xfrm>
            <a:off x="2440908" y="6361224"/>
            <a:ext cx="1542291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ctr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000" b="0" i="0" u="none" strike="noStrike" kern="1200" cap="none" spc="0" baseline="0">
                <a:solidFill>
                  <a:srgbClr val="FFFFFF"/>
                </a:solidFill>
                <a:uFillTx/>
                <a:latin typeface="Arial"/>
              </a:rPr>
              <a:t>4 November 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B5AA81-111B-0DFA-F2AD-C72F7EE7BD96}"/>
              </a:ext>
            </a:extLst>
          </p:cNvPr>
          <p:cNvSpPr txBox="1"/>
          <p:nvPr/>
        </p:nvSpPr>
        <p:spPr>
          <a:xfrm>
            <a:off x="4139379" y="6356351"/>
            <a:ext cx="6968166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1200" b="0" i="0" u="none" strike="noStrike" kern="1200" cap="none" spc="0" baseline="0">
                <a:solidFill>
                  <a:srgbClr val="FFFFFF"/>
                </a:solidFill>
                <a:uFillTx/>
                <a:latin typeface="Arial"/>
              </a:rPr>
              <a:t>Przemyslaw LEWANDOWSKI | SurveyPad, a common interface to GEODE &amp; data processing tools</a:t>
            </a:r>
            <a:endParaRPr lang="en-US" sz="1200" b="0" i="0" u="none" strike="noStrike" kern="1200" cap="none" spc="0" baseline="0">
              <a:solidFill>
                <a:srgbClr val="FFFFFF"/>
              </a:solidFill>
              <a:uFillTx/>
              <a:latin typeface="Arial"/>
            </a:endParaRPr>
          </a:p>
        </p:txBody>
      </p:sp>
      <p:pic>
        <p:nvPicPr>
          <p:cNvPr id="6" name="qyLULWWVdw">
            <a:extLst>
              <a:ext uri="{FF2B5EF4-FFF2-40B4-BE49-F238E27FC236}">
                <a16:creationId xmlns:a16="http://schemas.microsoft.com/office/drawing/2014/main" id="{C84C5F8C-9430-7C8E-E3E6-E355766BA332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372011" y="906463"/>
            <a:ext cx="9447973" cy="5186540"/>
          </a:xfrm>
          <a:prstGeom prst="rect">
            <a:avLst/>
          </a:prstGeom>
          <a:noFill/>
          <a:ln w="9528" cap="flat">
            <a:solidFill>
              <a:srgbClr val="4472C4"/>
            </a:solidFill>
            <a:prstDash val="solid"/>
            <a:miter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5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2">
            <a:extLst>
              <a:ext uri="{FF2B5EF4-FFF2-40B4-BE49-F238E27FC236}">
                <a16:creationId xmlns:a16="http://schemas.microsoft.com/office/drawing/2014/main" id="{E327062B-F4AC-3486-2672-30066190187B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pl-PL"/>
              <a:t>5. Features</a:t>
            </a:r>
            <a:endParaRPr lang="en-GB"/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C8F82076-A6BD-BB70-8ADF-25414F63BAC9}"/>
              </a:ext>
            </a:extLst>
          </p:cNvPr>
          <p:cNvSpPr txBox="1"/>
          <p:nvPr/>
        </p:nvSpPr>
        <p:spPr>
          <a:xfrm>
            <a:off x="11107545" y="6356351"/>
            <a:ext cx="681255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ctr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6C2ACC86-D9C7-41CB-868A-4CDC69E68C0A}" type="slidenum">
              <a:t>14</a:t>
            </a:fld>
            <a:endParaRPr lang="en-US" sz="1000" b="0" i="0" u="none" strike="noStrike" kern="1200" cap="none" spc="0" baseline="0">
              <a:solidFill>
                <a:srgbClr val="FFFFFF"/>
              </a:solidFill>
              <a:uFillTx/>
              <a:latin typeface="Arial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2DD18D-D30F-F96A-54FA-BBA3DBFD43EE}"/>
              </a:ext>
            </a:extLst>
          </p:cNvPr>
          <p:cNvSpPr txBox="1"/>
          <p:nvPr/>
        </p:nvSpPr>
        <p:spPr>
          <a:xfrm>
            <a:off x="2440908" y="6361224"/>
            <a:ext cx="1542291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ctr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000" b="0" i="0" u="none" strike="noStrike" kern="1200" cap="none" spc="0" baseline="0">
                <a:solidFill>
                  <a:srgbClr val="FFFFFF"/>
                </a:solidFill>
                <a:uFillTx/>
                <a:latin typeface="Arial"/>
              </a:rPr>
              <a:t>4 November 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A753FC-44FA-8DF4-E597-C597EF65BC80}"/>
              </a:ext>
            </a:extLst>
          </p:cNvPr>
          <p:cNvSpPr txBox="1"/>
          <p:nvPr/>
        </p:nvSpPr>
        <p:spPr>
          <a:xfrm>
            <a:off x="4139379" y="6356351"/>
            <a:ext cx="6968166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1200" b="0" i="0" u="none" strike="noStrike" kern="1200" cap="none" spc="0" baseline="0">
                <a:solidFill>
                  <a:srgbClr val="FFFFFF"/>
                </a:solidFill>
                <a:uFillTx/>
                <a:latin typeface="Arial"/>
              </a:rPr>
              <a:t>Przemyslaw LEWANDOWSKI | SurveyPad, a common interface to GEODE &amp; data processing tools</a:t>
            </a:r>
            <a:endParaRPr lang="en-US" sz="1200" b="0" i="0" u="none" strike="noStrike" kern="1200" cap="none" spc="0" baseline="0">
              <a:solidFill>
                <a:srgbClr val="FFFFFF"/>
              </a:solidFill>
              <a:uFillTx/>
              <a:latin typeface="Arial"/>
            </a:endParaRPr>
          </a:p>
        </p:txBody>
      </p:sp>
      <p:pic>
        <p:nvPicPr>
          <p:cNvPr id="6" name="Picture 11">
            <a:extLst>
              <a:ext uri="{FF2B5EF4-FFF2-40B4-BE49-F238E27FC236}">
                <a16:creationId xmlns:a16="http://schemas.microsoft.com/office/drawing/2014/main" id="{9B0D9B69-776D-C8E3-A65E-C4925D81C14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96606" y="815955"/>
            <a:ext cx="8998784" cy="5457267"/>
          </a:xfrm>
          <a:prstGeom prst="rect">
            <a:avLst/>
          </a:prstGeom>
          <a:noFill/>
          <a:ln w="9528" cap="flat">
            <a:solidFill>
              <a:srgbClr val="4472C4"/>
            </a:solidFill>
            <a:prstDash val="solid"/>
            <a:miter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4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2">
            <a:extLst>
              <a:ext uri="{FF2B5EF4-FFF2-40B4-BE49-F238E27FC236}">
                <a16:creationId xmlns:a16="http://schemas.microsoft.com/office/drawing/2014/main" id="{7B655F76-2256-5871-9EEE-B33BBE650575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pl-PL"/>
              <a:t>5. Features</a:t>
            </a:r>
            <a:endParaRPr lang="en-GB"/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CEA8B454-12BD-30B6-CB69-4232AD55F8ED}"/>
              </a:ext>
            </a:extLst>
          </p:cNvPr>
          <p:cNvSpPr txBox="1"/>
          <p:nvPr/>
        </p:nvSpPr>
        <p:spPr>
          <a:xfrm>
            <a:off x="11107545" y="6356351"/>
            <a:ext cx="681255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ctr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E998A8A6-273A-4B41-A350-0A1C3880C4B4}" type="slidenum">
              <a:t>15</a:t>
            </a:fld>
            <a:endParaRPr lang="en-US" sz="1000" b="0" i="0" u="none" strike="noStrike" kern="1200" cap="none" spc="0" baseline="0">
              <a:solidFill>
                <a:srgbClr val="FFFFFF"/>
              </a:solidFill>
              <a:uFillTx/>
              <a:latin typeface="Arial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98ADDB-5B53-75D6-0275-D2F5CF7C171D}"/>
              </a:ext>
            </a:extLst>
          </p:cNvPr>
          <p:cNvSpPr txBox="1"/>
          <p:nvPr/>
        </p:nvSpPr>
        <p:spPr>
          <a:xfrm>
            <a:off x="2440908" y="6361224"/>
            <a:ext cx="1542291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ctr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000" b="0" i="0" u="none" strike="noStrike" kern="1200" cap="none" spc="0" baseline="0">
                <a:solidFill>
                  <a:srgbClr val="FFFFFF"/>
                </a:solidFill>
                <a:uFillTx/>
                <a:latin typeface="Arial"/>
              </a:rPr>
              <a:t>4 November 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1DDC95-288D-F310-8D9D-C88003A28BBE}"/>
              </a:ext>
            </a:extLst>
          </p:cNvPr>
          <p:cNvSpPr txBox="1"/>
          <p:nvPr/>
        </p:nvSpPr>
        <p:spPr>
          <a:xfrm>
            <a:off x="4139379" y="6356351"/>
            <a:ext cx="6968166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1200" b="0" i="0" u="none" strike="noStrike" kern="1200" cap="none" spc="0" baseline="0">
                <a:solidFill>
                  <a:srgbClr val="FFFFFF"/>
                </a:solidFill>
                <a:uFillTx/>
                <a:latin typeface="Arial"/>
              </a:rPr>
              <a:t>Przemyslaw LEWANDOWSKI | SurveyPad, a common interface to GEODE &amp; data processing tools</a:t>
            </a:r>
            <a:endParaRPr lang="en-US" sz="1200" b="0" i="0" u="none" strike="noStrike" kern="1200" cap="none" spc="0" baseline="0">
              <a:solidFill>
                <a:srgbClr val="FFFFFF"/>
              </a:solidFill>
              <a:uFillTx/>
              <a:latin typeface="Arial"/>
            </a:endParaRPr>
          </a:p>
        </p:txBody>
      </p:sp>
      <p:pic>
        <p:nvPicPr>
          <p:cNvPr id="6" name="xs1cugb3xS">
            <a:extLst>
              <a:ext uri="{FF2B5EF4-FFF2-40B4-BE49-F238E27FC236}">
                <a16:creationId xmlns:a16="http://schemas.microsoft.com/office/drawing/2014/main" id="{7D24FB0F-C5CF-F82D-AD01-86C9DDA72319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361697" y="894274"/>
            <a:ext cx="9233154" cy="5310506"/>
          </a:xfrm>
          <a:prstGeom prst="rect">
            <a:avLst/>
          </a:prstGeom>
          <a:noFill/>
          <a:ln w="9528" cap="flat">
            <a:solidFill>
              <a:srgbClr val="4472C4"/>
            </a:solidFill>
            <a:prstDash val="solid"/>
            <a:miter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4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C7804B3-133A-971B-F04A-6FF7C5FAAC39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 marL="342900" lvl="0" indent="-342900">
              <a:buSzPct val="100000"/>
              <a:buFont typeface="Arial" pitchFamily="34"/>
              <a:buChar char="•"/>
            </a:pPr>
            <a:r>
              <a:rPr lang="pl-PL"/>
              <a:t>Processing software data serialization</a:t>
            </a:r>
          </a:p>
          <a:p>
            <a:pPr marL="342900" lvl="0" indent="-342900">
              <a:buSzPct val="100000"/>
              <a:buFont typeface="Arial" pitchFamily="34"/>
              <a:buChar char="•"/>
            </a:pPr>
            <a:endParaRPr lang="pl-PL"/>
          </a:p>
          <a:p>
            <a:pPr marL="342900" lvl="0" indent="-342900">
              <a:buSzPct val="100000"/>
              <a:buFont typeface="Arial" pitchFamily="34"/>
              <a:buChar char="•"/>
            </a:pPr>
            <a:endParaRPr lang="pl-PL"/>
          </a:p>
          <a:p>
            <a:pPr marL="342900" lvl="0" indent="-342900">
              <a:buSzPct val="100000"/>
              <a:buFont typeface="Arial" pitchFamily="34"/>
              <a:buChar char="•"/>
            </a:pPr>
            <a:r>
              <a:rPr lang="pl-PL"/>
              <a:t>2D/3D data visualization</a:t>
            </a:r>
          </a:p>
          <a:p>
            <a:pPr marL="342900" lvl="0" indent="-342900">
              <a:buSzPct val="100000"/>
              <a:buFont typeface="Arial" pitchFamily="34"/>
              <a:buChar char="•"/>
            </a:pPr>
            <a:endParaRPr lang="pl-PL"/>
          </a:p>
          <a:p>
            <a:pPr marL="342900" lvl="0" indent="-342900">
              <a:buSzPct val="100000"/>
              <a:buFont typeface="Arial" pitchFamily="34"/>
              <a:buChar char="•"/>
            </a:pPr>
            <a:endParaRPr lang="pl-PL"/>
          </a:p>
          <a:p>
            <a:pPr marL="342900" lvl="0" indent="-342900">
              <a:buSzPct val="100000"/>
              <a:buFont typeface="Arial" pitchFamily="34"/>
              <a:buChar char="•"/>
            </a:pPr>
            <a:r>
              <a:rPr lang="pl-PL"/>
              <a:t>Direct web communication with GEODE</a:t>
            </a:r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C5CD514-1CA4-A57D-FE22-298B57F48E85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pl-PL"/>
              <a:t>6. Future prospects</a:t>
            </a:r>
            <a:endParaRPr lang="en-GB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45071803-1031-6993-F6C3-91A4AAEB18E6}"/>
              </a:ext>
            </a:extLst>
          </p:cNvPr>
          <p:cNvSpPr txBox="1"/>
          <p:nvPr/>
        </p:nvSpPr>
        <p:spPr>
          <a:xfrm>
            <a:off x="11107545" y="6356351"/>
            <a:ext cx="681255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ctr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5A1A12CF-2371-40DB-BDDD-1E7567D54FE9}" type="slidenum">
              <a:t>16</a:t>
            </a:fld>
            <a:endParaRPr lang="en-US" sz="1000" b="0" i="0" u="none" strike="noStrike" kern="1200" cap="none" spc="0" baseline="0">
              <a:solidFill>
                <a:srgbClr val="FFFFFF"/>
              </a:solidFill>
              <a:uFillTx/>
              <a:latin typeface="Arial"/>
            </a:endParaRP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87B9FD99-4173-6FB6-EBD6-AB58F7603723}"/>
              </a:ext>
            </a:extLst>
          </p:cNvPr>
          <p:cNvSpPr txBox="1"/>
          <p:nvPr/>
        </p:nvSpPr>
        <p:spPr>
          <a:xfrm>
            <a:off x="2440908" y="6361224"/>
            <a:ext cx="1542291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ctr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000" b="0" i="0" u="none" strike="noStrike" kern="1200" cap="none" spc="0" baseline="0">
                <a:solidFill>
                  <a:srgbClr val="FFFFFF"/>
                </a:solidFill>
                <a:uFillTx/>
                <a:latin typeface="Arial"/>
              </a:rPr>
              <a:t>4 November 2022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F9AB0C15-BAC8-F693-09E0-E0805586287E}"/>
              </a:ext>
            </a:extLst>
          </p:cNvPr>
          <p:cNvSpPr txBox="1"/>
          <p:nvPr/>
        </p:nvSpPr>
        <p:spPr>
          <a:xfrm>
            <a:off x="4139379" y="6356351"/>
            <a:ext cx="6968166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1200" b="0" i="0" u="none" strike="noStrike" kern="1200" cap="none" spc="0" baseline="0">
                <a:solidFill>
                  <a:srgbClr val="FFFFFF"/>
                </a:solidFill>
                <a:uFillTx/>
                <a:latin typeface="Arial"/>
              </a:rPr>
              <a:t>Przemyslaw LEWANDOWSKI | SurveyPad, a common interface to GEODE &amp; data processing tools</a:t>
            </a:r>
            <a:endParaRPr lang="en-US" sz="1200" b="0" i="0" u="none" strike="noStrike" kern="1200" cap="none" spc="0" baseline="0">
              <a:solidFill>
                <a:srgbClr val="FFFFFF"/>
              </a:solidFill>
              <a:uFillTx/>
              <a:latin typeface="Arial"/>
            </a:endParaRPr>
          </a:p>
        </p:txBody>
      </p:sp>
      <p:pic>
        <p:nvPicPr>
          <p:cNvPr id="7" name="Picture 7" descr="Icon&#10;&#10;Description automatically generated with low confidence">
            <a:extLst>
              <a:ext uri="{FF2B5EF4-FFF2-40B4-BE49-F238E27FC236}">
                <a16:creationId xmlns:a16="http://schemas.microsoft.com/office/drawing/2014/main" id="{98C4527E-1186-7312-4441-471EA9D69A8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43396" y="2427494"/>
            <a:ext cx="2280065" cy="2280065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8" name="Picture 11" descr="Diagram&#10;&#10;Description automatically generated">
            <a:extLst>
              <a:ext uri="{FF2B5EF4-FFF2-40B4-BE49-F238E27FC236}">
                <a16:creationId xmlns:a16="http://schemas.microsoft.com/office/drawing/2014/main" id="{F1ED100B-31D3-632C-017D-F62EB438A7AA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50000" r="12088"/>
          <a:stretch>
            <a:fillRect/>
          </a:stretch>
        </p:blipFill>
        <p:spPr>
          <a:xfrm>
            <a:off x="7623462" y="999100"/>
            <a:ext cx="3625751" cy="1766885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9" name="Picture 13" descr="A picture containing icon&#10;&#10;Description automatically generated">
            <a:extLst>
              <a:ext uri="{FF2B5EF4-FFF2-40B4-BE49-F238E27FC236}">
                <a16:creationId xmlns:a16="http://schemas.microsoft.com/office/drawing/2014/main" id="{574F7EF2-9048-5ADD-A9B3-DCF158A0A5C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23462" y="3696535"/>
            <a:ext cx="3400553" cy="2280065"/>
          </a:xfrm>
          <a:prstGeom prst="rect">
            <a:avLst/>
          </a:prstGeom>
          <a:noFill/>
          <a:ln cap="flat"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4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FB9C87D-CD1A-8828-F955-BC0E92C58CAC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 marL="342900" lvl="0" indent="-342900">
              <a:buSzPct val="100000"/>
              <a:buFont typeface="Arial" pitchFamily="34"/>
              <a:buChar char="•"/>
            </a:pPr>
            <a:r>
              <a:rPr lang="pl-PL"/>
              <a:t>Well-designed, easy to maintain software</a:t>
            </a:r>
          </a:p>
          <a:p>
            <a:pPr marL="342900" lvl="0" indent="-342900">
              <a:buSzPct val="100000"/>
              <a:buFont typeface="Arial" pitchFamily="34"/>
              <a:buChar char="•"/>
            </a:pPr>
            <a:r>
              <a:rPr lang="pl-PL"/>
              <a:t>Simplified surveyor data analysis workflow with advanced editing features</a:t>
            </a:r>
          </a:p>
          <a:p>
            <a:pPr marL="342900" lvl="0" indent="-342900">
              <a:buSzPct val="100000"/>
              <a:buFont typeface="Arial" pitchFamily="34"/>
              <a:buChar char="•"/>
            </a:pPr>
            <a:r>
              <a:rPr lang="pl-PL"/>
              <a:t>Positive feedback for 7 developed plugins</a:t>
            </a:r>
          </a:p>
          <a:p>
            <a:pPr marL="342900" lvl="0" indent="-342900">
              <a:buSzPct val="100000"/>
              <a:buFont typeface="Arial" pitchFamily="34"/>
              <a:buChar char="•"/>
            </a:pPr>
            <a:r>
              <a:rPr lang="pl-PL"/>
              <a:t>More things to come </a:t>
            </a:r>
          </a:p>
          <a:p>
            <a:pPr marL="342900" lvl="0" indent="-342900">
              <a:buSzPct val="100000"/>
              <a:buFont typeface="Arial" pitchFamily="34"/>
              <a:buChar char="•"/>
            </a:pPr>
            <a:endParaRPr lang="pl-PL"/>
          </a:p>
          <a:p>
            <a:pPr marL="342900" lvl="0" indent="-342900">
              <a:buSzPct val="100000"/>
              <a:buFont typeface="Arial" pitchFamily="34"/>
              <a:buChar char="•"/>
            </a:pPr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608B77A-C3CF-8AB0-0C06-13BD28D34F7E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pl-PL"/>
              <a:t>7. Conclusions</a:t>
            </a:r>
            <a:endParaRPr lang="en-GB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7904C80E-9CFA-385C-7F85-68A483EDB14C}"/>
              </a:ext>
            </a:extLst>
          </p:cNvPr>
          <p:cNvSpPr txBox="1"/>
          <p:nvPr/>
        </p:nvSpPr>
        <p:spPr>
          <a:xfrm>
            <a:off x="11107545" y="6356351"/>
            <a:ext cx="681255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ctr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792D38ED-798D-4E13-8C7C-DC010D95BA23}" type="slidenum">
              <a:t>17</a:t>
            </a:fld>
            <a:endParaRPr lang="en-US" sz="1000" b="0" i="0" u="none" strike="noStrike" kern="1200" cap="none" spc="0" baseline="0">
              <a:solidFill>
                <a:srgbClr val="FFFFFF"/>
              </a:solidFill>
              <a:uFillTx/>
              <a:latin typeface="Arial"/>
            </a:endParaRP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C550FF4C-DC53-F02F-6EA1-04F6D1ADD504}"/>
              </a:ext>
            </a:extLst>
          </p:cNvPr>
          <p:cNvSpPr txBox="1"/>
          <p:nvPr/>
        </p:nvSpPr>
        <p:spPr>
          <a:xfrm>
            <a:off x="2440908" y="6361224"/>
            <a:ext cx="1542291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ctr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000" b="0" i="0" u="none" strike="noStrike" kern="1200" cap="none" spc="0" baseline="0">
                <a:solidFill>
                  <a:srgbClr val="FFFFFF"/>
                </a:solidFill>
                <a:uFillTx/>
                <a:latin typeface="Arial"/>
              </a:rPr>
              <a:t>4 November 2022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180551A2-7281-8FA4-2AF0-2435D7112B54}"/>
              </a:ext>
            </a:extLst>
          </p:cNvPr>
          <p:cNvSpPr txBox="1"/>
          <p:nvPr/>
        </p:nvSpPr>
        <p:spPr>
          <a:xfrm>
            <a:off x="4139379" y="6356351"/>
            <a:ext cx="6968166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1200" b="0" i="0" u="none" strike="noStrike" kern="1200" cap="none" spc="0" baseline="0">
                <a:solidFill>
                  <a:srgbClr val="FFFFFF"/>
                </a:solidFill>
                <a:uFillTx/>
                <a:latin typeface="Arial"/>
              </a:rPr>
              <a:t>Przemyslaw LEWANDOWSKI | SurveyPad, a common interface to GEODE &amp; data processing tools</a:t>
            </a:r>
            <a:endParaRPr lang="en-US" sz="1200" b="0" i="0" u="none" strike="noStrike" kern="1200" cap="none" spc="0" baseline="0">
              <a:solidFill>
                <a:srgbClr val="FFFFFF"/>
              </a:solidFill>
              <a:uFillTx/>
              <a:latin typeface="Arial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4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6288AF-5E6B-5124-53F3-E1953D37F70C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pl-PL"/>
              <a:t>Thank you</a:t>
            </a:r>
            <a:endParaRPr lang="en-GB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3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4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7F21BEB-0092-473E-75A5-9171313E0526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 marL="457200" lvl="0" indent="-457200">
              <a:buSzPct val="100000"/>
              <a:buFont typeface="Arial"/>
              <a:buAutoNum type="arabicPeriod"/>
            </a:pPr>
            <a:r>
              <a:rPr lang="pl-PL">
                <a:solidFill>
                  <a:srgbClr val="2F2F2F"/>
                </a:solidFill>
              </a:rPr>
              <a:t>Introduction</a:t>
            </a:r>
          </a:p>
          <a:p>
            <a:pPr marL="457200" lvl="0" indent="-457200">
              <a:buSzPct val="100000"/>
              <a:buFont typeface="Arial"/>
              <a:buAutoNum type="arabicPeriod"/>
            </a:pPr>
            <a:r>
              <a:rPr lang="pl-PL">
                <a:solidFill>
                  <a:srgbClr val="2F2F2F"/>
                </a:solidFill>
              </a:rPr>
              <a:t>Objectives</a:t>
            </a:r>
          </a:p>
          <a:p>
            <a:pPr marL="457200" lvl="0" indent="-457200">
              <a:buSzPct val="100000"/>
              <a:buFont typeface="Arial"/>
              <a:buAutoNum type="arabicPeriod"/>
            </a:pPr>
            <a:r>
              <a:rPr lang="pl-PL">
                <a:solidFill>
                  <a:srgbClr val="2F2F2F"/>
                </a:solidFill>
              </a:rPr>
              <a:t>Architecture</a:t>
            </a:r>
          </a:p>
          <a:p>
            <a:pPr marL="457200" lvl="0" indent="-457200">
              <a:buSzPct val="100000"/>
              <a:buFont typeface="Arial"/>
              <a:buAutoNum type="arabicPeriod"/>
            </a:pPr>
            <a:r>
              <a:rPr lang="pl-PL">
                <a:solidFill>
                  <a:srgbClr val="2F2F2F"/>
                </a:solidFill>
              </a:rPr>
              <a:t>Parsers and grammars</a:t>
            </a:r>
          </a:p>
          <a:p>
            <a:pPr marL="457200" lvl="0" indent="-457200">
              <a:buSzPct val="100000"/>
              <a:buFont typeface="Arial"/>
              <a:buAutoNum type="arabicPeriod"/>
            </a:pPr>
            <a:r>
              <a:rPr lang="pl-PL">
                <a:solidFill>
                  <a:srgbClr val="2F2F2F"/>
                </a:solidFill>
              </a:rPr>
              <a:t>Features</a:t>
            </a:r>
          </a:p>
          <a:p>
            <a:pPr marL="457200" lvl="0" indent="-457200">
              <a:buSzPct val="100000"/>
              <a:buFont typeface="Arial"/>
              <a:buAutoNum type="arabicPeriod"/>
            </a:pPr>
            <a:r>
              <a:rPr lang="pl-PL">
                <a:solidFill>
                  <a:srgbClr val="2F2F2F"/>
                </a:solidFill>
              </a:rPr>
              <a:t>Future prospects</a:t>
            </a:r>
          </a:p>
          <a:p>
            <a:pPr marL="457200" lvl="0" indent="-457200">
              <a:buSzPct val="100000"/>
              <a:buFont typeface="Arial"/>
              <a:buAutoNum type="arabicPeriod"/>
            </a:pPr>
            <a:r>
              <a:rPr lang="pl-PL">
                <a:solidFill>
                  <a:srgbClr val="2F2F2F"/>
                </a:solidFill>
              </a:rPr>
              <a:t>Conclusions</a:t>
            </a:r>
            <a:endParaRPr lang="en-GB">
              <a:solidFill>
                <a:srgbClr val="2F2F2F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E7D34CF-E489-9F1C-D386-2C479A682607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pl-PL"/>
              <a:t>Agenda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E594E0-054A-84AD-0D4E-452C86AA5742}"/>
              </a:ext>
            </a:extLst>
          </p:cNvPr>
          <p:cNvSpPr txBox="1"/>
          <p:nvPr/>
        </p:nvSpPr>
        <p:spPr>
          <a:xfrm>
            <a:off x="2440908" y="6361224"/>
            <a:ext cx="1542291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ctr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000" b="0" i="0" u="none" strike="noStrike" kern="1200" cap="none" spc="0" baseline="0">
                <a:solidFill>
                  <a:srgbClr val="FFFFFF"/>
                </a:solidFill>
                <a:uFillTx/>
                <a:latin typeface="Arial"/>
              </a:rPr>
              <a:t>4 November 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4E5E3C-18C8-72AC-E5FC-C03B30D05F0A}"/>
              </a:ext>
            </a:extLst>
          </p:cNvPr>
          <p:cNvSpPr txBox="1"/>
          <p:nvPr/>
        </p:nvSpPr>
        <p:spPr>
          <a:xfrm>
            <a:off x="4139379" y="6356351"/>
            <a:ext cx="6968166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1200" b="0" i="0" u="none" strike="noStrike" kern="1200" cap="none" spc="0" baseline="0">
                <a:solidFill>
                  <a:srgbClr val="FFFFFF"/>
                </a:solidFill>
                <a:uFillTx/>
                <a:latin typeface="Arial"/>
              </a:rPr>
              <a:t>Przemyslaw LEWANDOWSKI | SurveyPad, a common interface to GEODE &amp; data processing tools</a:t>
            </a:r>
            <a:endParaRPr lang="en-US" sz="1200" b="0" i="0" u="none" strike="noStrike" kern="1200" cap="none" spc="0" baseline="0">
              <a:solidFill>
                <a:srgbClr val="FFFFFF"/>
              </a:solidFill>
              <a:uFillTx/>
              <a:latin typeface="Arial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4B728D-D398-1925-E8A9-EC0773EBFCF3}"/>
              </a:ext>
            </a:extLst>
          </p:cNvPr>
          <p:cNvSpPr txBox="1"/>
          <p:nvPr/>
        </p:nvSpPr>
        <p:spPr>
          <a:xfrm>
            <a:off x="11107545" y="6356351"/>
            <a:ext cx="681255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ctr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86403CF7-3C49-4164-8E72-9697AE180C04}" type="slidenum">
              <a:t>2</a:t>
            </a:fld>
            <a:endParaRPr lang="en-US" sz="1000" b="0" i="0" u="none" strike="noStrike" kern="1200" cap="none" spc="0" baseline="0">
              <a:solidFill>
                <a:srgbClr val="FFFFFF"/>
              </a:solidFill>
              <a:uFillTx/>
              <a:latin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4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ontent Placeholder 7" descr="Diagram&#10;&#10;Description automatically generated">
            <a:extLst>
              <a:ext uri="{FF2B5EF4-FFF2-40B4-BE49-F238E27FC236}">
                <a16:creationId xmlns:a16="http://schemas.microsoft.com/office/drawing/2014/main" id="{8BCE5F11-2FDC-6287-473C-06AB57CD4F3E}"/>
              </a:ext>
            </a:extLst>
          </p:cNvPr>
          <p:cNvPicPr>
            <a:picLocks noGrp="1" noChangeAspect="1"/>
          </p:cNvPicPr>
          <p:nvPr>
            <p:ph type="pic" idx="4294967295"/>
          </p:nvPr>
        </p:nvPicPr>
        <p:blipFill>
          <a:blip r:embed="rId3"/>
          <a:stretch>
            <a:fillRect/>
          </a:stretch>
        </p:blipFill>
        <p:spPr>
          <a:xfrm>
            <a:off x="1978523" y="1325258"/>
            <a:ext cx="8234940" cy="3124075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79AD5CE4-D28A-1EA3-C12F-74F4405C7E25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pl-PL"/>
              <a:t>1. Introduction</a:t>
            </a:r>
            <a:endParaRPr lang="en-GB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E697C6EF-3DE3-2634-A2DA-93620DA31904}"/>
              </a:ext>
            </a:extLst>
          </p:cNvPr>
          <p:cNvSpPr txBox="1"/>
          <p:nvPr/>
        </p:nvSpPr>
        <p:spPr>
          <a:xfrm>
            <a:off x="11107545" y="6356351"/>
            <a:ext cx="681255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ctr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EEBC9A7E-B3F9-455B-905C-96DBF15A9A21}" type="slidenum">
              <a:t>3</a:t>
            </a:fld>
            <a:endParaRPr lang="en-US" sz="1000" b="0" i="0" u="none" strike="noStrike" kern="1200" cap="none" spc="0" baseline="0">
              <a:solidFill>
                <a:srgbClr val="FFFFFF"/>
              </a:solidFill>
              <a:uFillTx/>
              <a:latin typeface="Arial"/>
            </a:endParaRP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B2D89EC1-05E3-08A7-FBDF-7F3E9DD9A457}"/>
              </a:ext>
            </a:extLst>
          </p:cNvPr>
          <p:cNvSpPr txBox="1"/>
          <p:nvPr/>
        </p:nvSpPr>
        <p:spPr>
          <a:xfrm>
            <a:off x="2440908" y="6361224"/>
            <a:ext cx="1542291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ctr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000" b="0" i="0" u="none" strike="noStrike" kern="1200" cap="none" spc="0" baseline="0">
                <a:solidFill>
                  <a:srgbClr val="FFFFFF"/>
                </a:solidFill>
                <a:uFillTx/>
                <a:latin typeface="Arial"/>
              </a:rPr>
              <a:t>4 November 2022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97619BF0-C32C-D0C5-F4EB-E6686FC12F41}"/>
              </a:ext>
            </a:extLst>
          </p:cNvPr>
          <p:cNvSpPr txBox="1"/>
          <p:nvPr/>
        </p:nvSpPr>
        <p:spPr>
          <a:xfrm>
            <a:off x="4139379" y="6356351"/>
            <a:ext cx="6968166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1200" b="0" i="0" u="none" strike="noStrike" kern="1200" cap="none" spc="0" baseline="0">
                <a:solidFill>
                  <a:srgbClr val="FFFFFF"/>
                </a:solidFill>
                <a:uFillTx/>
                <a:latin typeface="Arial"/>
              </a:rPr>
              <a:t>Przemyslaw LEWANDOWSKI | SurveyPad, a common interface to GEODE &amp; data processing tools</a:t>
            </a:r>
            <a:endParaRPr lang="en-US" sz="1200" b="0" i="0" u="none" strike="noStrike" kern="1200" cap="none" spc="0" baseline="0">
              <a:solidFill>
                <a:srgbClr val="FFFFFF"/>
              </a:solidFill>
              <a:uFillTx/>
              <a:latin typeface="Arial"/>
            </a:endParaRPr>
          </a:p>
        </p:txBody>
      </p:sp>
      <p:pic>
        <p:nvPicPr>
          <p:cNvPr id="7" name="Picture 11" descr="Icon&#10;&#10;Description automatically generated">
            <a:extLst>
              <a:ext uri="{FF2B5EF4-FFF2-40B4-BE49-F238E27FC236}">
                <a16:creationId xmlns:a16="http://schemas.microsoft.com/office/drawing/2014/main" id="{82F1946E-CFE1-31AE-93E5-9FEC7FCCED8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78523" y="4380213"/>
            <a:ext cx="3343274" cy="1152528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8" name="TextBox 12">
            <a:extLst>
              <a:ext uri="{FF2B5EF4-FFF2-40B4-BE49-F238E27FC236}">
                <a16:creationId xmlns:a16="http://schemas.microsoft.com/office/drawing/2014/main" id="{5C850D48-EA9F-C570-E628-B1E620F8C5F4}"/>
              </a:ext>
            </a:extLst>
          </p:cNvPr>
          <p:cNvSpPr txBox="1"/>
          <p:nvPr/>
        </p:nvSpPr>
        <p:spPr>
          <a:xfrm>
            <a:off x="1662708" y="5682886"/>
            <a:ext cx="1888912" cy="369335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Software X format</a:t>
            </a:r>
            <a:endParaRPr lang="en-GB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9" name="TextBox 13">
            <a:extLst>
              <a:ext uri="{FF2B5EF4-FFF2-40B4-BE49-F238E27FC236}">
                <a16:creationId xmlns:a16="http://schemas.microsoft.com/office/drawing/2014/main" id="{47467057-2462-1356-FAB3-A82D7A94D0A2}"/>
              </a:ext>
            </a:extLst>
          </p:cNvPr>
          <p:cNvSpPr txBox="1"/>
          <p:nvPr/>
        </p:nvSpPr>
        <p:spPr>
          <a:xfrm>
            <a:off x="3870618" y="5682886"/>
            <a:ext cx="1880902" cy="369335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Software Y format</a:t>
            </a:r>
            <a:endParaRPr lang="en-GB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4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62C2C56-6DDD-9380-625F-8D256C43C040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 marL="342900" lvl="0" indent="-342900">
              <a:buSzPct val="100000"/>
              <a:buFont typeface="Arial" pitchFamily="34"/>
              <a:buChar char="•"/>
            </a:pPr>
            <a:r>
              <a:rPr lang="en-GB"/>
              <a:t>One simple single interface</a:t>
            </a:r>
            <a:endParaRPr lang="pl-PL"/>
          </a:p>
          <a:p>
            <a:pPr marL="342900" lvl="0" indent="-342900">
              <a:buSzPct val="100000"/>
              <a:buFont typeface="Arial" pitchFamily="34"/>
              <a:buChar char="•"/>
            </a:pPr>
            <a:r>
              <a:rPr lang="en-GB"/>
              <a:t>Facilitation of editing survey project files</a:t>
            </a:r>
            <a:endParaRPr lang="pl-PL"/>
          </a:p>
          <a:p>
            <a:pPr marL="342900" lvl="0" indent="-342900">
              <a:buSzPct val="100000"/>
              <a:buFont typeface="Arial" pitchFamily="34"/>
              <a:buChar char="•"/>
            </a:pPr>
            <a:r>
              <a:rPr lang="en-GB"/>
              <a:t>Interoperability between any survey software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A150D8C-BDDF-1CE6-1973-B69D62A76927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pl-PL"/>
              <a:t>2. Objectives</a:t>
            </a:r>
            <a:endParaRPr lang="en-GB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C5CD3C6A-0FA5-D6F2-2FE5-EA771FEE7AB9}"/>
              </a:ext>
            </a:extLst>
          </p:cNvPr>
          <p:cNvSpPr txBox="1"/>
          <p:nvPr/>
        </p:nvSpPr>
        <p:spPr>
          <a:xfrm>
            <a:off x="11107545" y="6356351"/>
            <a:ext cx="681255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ctr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92C34DC7-1171-4FF7-9DEB-11E0DE06E301}" type="slidenum">
              <a:t>4</a:t>
            </a:fld>
            <a:endParaRPr lang="en-US" sz="1000" b="0" i="0" u="none" strike="noStrike" kern="1200" cap="none" spc="0" baseline="0">
              <a:solidFill>
                <a:srgbClr val="FFFFFF"/>
              </a:solidFill>
              <a:uFillTx/>
              <a:latin typeface="Arial"/>
            </a:endParaRP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2F1E07BC-B708-0FE3-6056-A306FA16CCAC}"/>
              </a:ext>
            </a:extLst>
          </p:cNvPr>
          <p:cNvSpPr txBox="1"/>
          <p:nvPr/>
        </p:nvSpPr>
        <p:spPr>
          <a:xfrm>
            <a:off x="2440908" y="6361224"/>
            <a:ext cx="1542291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ctr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000" b="0" i="0" u="none" strike="noStrike" kern="1200" cap="none" spc="0" baseline="0">
                <a:solidFill>
                  <a:srgbClr val="FFFFFF"/>
                </a:solidFill>
                <a:uFillTx/>
                <a:latin typeface="Arial"/>
              </a:rPr>
              <a:t>4 November 2022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AB8FD967-E55B-E3A9-8E36-72F80124C186}"/>
              </a:ext>
            </a:extLst>
          </p:cNvPr>
          <p:cNvSpPr txBox="1"/>
          <p:nvPr/>
        </p:nvSpPr>
        <p:spPr>
          <a:xfrm>
            <a:off x="4139379" y="6356351"/>
            <a:ext cx="6968166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1200" b="0" i="0" u="none" strike="noStrike" kern="1200" cap="none" spc="0" baseline="0">
                <a:solidFill>
                  <a:srgbClr val="FFFFFF"/>
                </a:solidFill>
                <a:uFillTx/>
                <a:latin typeface="Arial"/>
              </a:rPr>
              <a:t>Przemyslaw LEWANDOWSKI | SurveyPad, a common interface to GEODE &amp; data processing tools</a:t>
            </a:r>
            <a:endParaRPr lang="en-US" sz="1200" b="0" i="0" u="none" strike="noStrike" kern="1200" cap="none" spc="0" baseline="0">
              <a:solidFill>
                <a:srgbClr val="FFFFFF"/>
              </a:solidFill>
              <a:uFillTx/>
              <a:latin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4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ontent Placeholder 9" descr="Diagram&#10;&#10;Description automatically generated">
            <a:extLst>
              <a:ext uri="{FF2B5EF4-FFF2-40B4-BE49-F238E27FC236}">
                <a16:creationId xmlns:a16="http://schemas.microsoft.com/office/drawing/2014/main" id="{FA6F1AB6-0EC0-5C0E-F48F-DD702F1E3F49}"/>
              </a:ext>
            </a:extLst>
          </p:cNvPr>
          <p:cNvPicPr>
            <a:picLocks noGrp="1" noChangeAspect="1"/>
          </p:cNvPicPr>
          <p:nvPr>
            <p:ph type="pic" idx="4294967295"/>
          </p:nvPr>
        </p:nvPicPr>
        <p:blipFill>
          <a:blip r:embed="rId3"/>
          <a:stretch>
            <a:fillRect/>
          </a:stretch>
        </p:blipFill>
        <p:spPr>
          <a:xfrm>
            <a:off x="2094616" y="1654798"/>
            <a:ext cx="8002764" cy="3548393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282A31DA-B1DB-D40B-BC1B-F1505021BA23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pl-PL"/>
              <a:t>3. Architecture</a:t>
            </a:r>
            <a:endParaRPr lang="en-GB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524E01E3-07D2-EECF-D0E5-34D7513DD113}"/>
              </a:ext>
            </a:extLst>
          </p:cNvPr>
          <p:cNvSpPr txBox="1"/>
          <p:nvPr/>
        </p:nvSpPr>
        <p:spPr>
          <a:xfrm>
            <a:off x="11107545" y="6356351"/>
            <a:ext cx="681255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ctr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127889C1-F85A-4658-9555-1A831C172A46}" type="slidenum">
              <a:t>5</a:t>
            </a:fld>
            <a:endParaRPr lang="en-US" sz="1000" b="0" i="0" u="none" strike="noStrike" kern="1200" cap="none" spc="0" baseline="0">
              <a:solidFill>
                <a:srgbClr val="FFFFFF"/>
              </a:solidFill>
              <a:uFillTx/>
              <a:latin typeface="Arial"/>
            </a:endParaRP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33E8A525-377C-8374-06B6-E22891610B0F}"/>
              </a:ext>
            </a:extLst>
          </p:cNvPr>
          <p:cNvSpPr txBox="1"/>
          <p:nvPr/>
        </p:nvSpPr>
        <p:spPr>
          <a:xfrm>
            <a:off x="2440908" y="6361224"/>
            <a:ext cx="1542291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ctr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000" b="0" i="0" u="none" strike="noStrike" kern="1200" cap="none" spc="0" baseline="0">
                <a:solidFill>
                  <a:srgbClr val="FFFFFF"/>
                </a:solidFill>
                <a:uFillTx/>
                <a:latin typeface="Arial"/>
              </a:rPr>
              <a:t>4 November 2022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FA0DE312-E8A9-FB58-AE67-31E11F422B28}"/>
              </a:ext>
            </a:extLst>
          </p:cNvPr>
          <p:cNvSpPr txBox="1"/>
          <p:nvPr/>
        </p:nvSpPr>
        <p:spPr>
          <a:xfrm>
            <a:off x="4139379" y="6356351"/>
            <a:ext cx="6968166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1200" b="0" i="0" u="none" strike="noStrike" kern="1200" cap="none" spc="0" baseline="0">
                <a:solidFill>
                  <a:srgbClr val="FFFFFF"/>
                </a:solidFill>
                <a:uFillTx/>
                <a:latin typeface="Arial"/>
              </a:rPr>
              <a:t>Przemyslaw LEWANDOWSKI | SurveyPad, a common interface to GEODE &amp; data processing tools</a:t>
            </a:r>
            <a:endParaRPr lang="en-US" sz="1200" b="0" i="0" u="none" strike="noStrike" kern="1200" cap="none" spc="0" baseline="0">
              <a:solidFill>
                <a:srgbClr val="FFFFFF"/>
              </a:solidFill>
              <a:uFillTx/>
              <a:latin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4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2">
            <a:extLst>
              <a:ext uri="{FF2B5EF4-FFF2-40B4-BE49-F238E27FC236}">
                <a16:creationId xmlns:a16="http://schemas.microsoft.com/office/drawing/2014/main" id="{C336581F-3278-C9C3-35D7-D6C80A5AAB5D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pl-PL"/>
              <a:t>3. Architecture</a:t>
            </a:r>
            <a:endParaRPr lang="en-GB"/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1B497CD2-DE05-71A8-BF1E-E23741C97EDB}"/>
              </a:ext>
            </a:extLst>
          </p:cNvPr>
          <p:cNvSpPr txBox="1"/>
          <p:nvPr/>
        </p:nvSpPr>
        <p:spPr>
          <a:xfrm>
            <a:off x="11107545" y="6356351"/>
            <a:ext cx="681255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ctr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C7E4CD85-4222-474E-94DA-5AF144043CF5}" type="slidenum">
              <a:t>6</a:t>
            </a:fld>
            <a:endParaRPr lang="en-US" sz="1000" b="0" i="0" u="none" strike="noStrike" kern="1200" cap="none" spc="0" baseline="0">
              <a:solidFill>
                <a:srgbClr val="FFFFFF"/>
              </a:solidFill>
              <a:uFillTx/>
              <a:latin typeface="Arial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DF842B-2A02-15F7-2DF5-3DE7A6D02CC3}"/>
              </a:ext>
            </a:extLst>
          </p:cNvPr>
          <p:cNvSpPr txBox="1"/>
          <p:nvPr/>
        </p:nvSpPr>
        <p:spPr>
          <a:xfrm>
            <a:off x="2440908" y="6361224"/>
            <a:ext cx="1542291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ctr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000" b="0" i="0" u="none" strike="noStrike" kern="1200" cap="none" spc="0" baseline="0">
                <a:solidFill>
                  <a:srgbClr val="FFFFFF"/>
                </a:solidFill>
                <a:uFillTx/>
                <a:latin typeface="Arial"/>
              </a:rPr>
              <a:t>4 November 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E1DB27-77F4-5DBF-E78D-25E94075E46B}"/>
              </a:ext>
            </a:extLst>
          </p:cNvPr>
          <p:cNvSpPr txBox="1"/>
          <p:nvPr/>
        </p:nvSpPr>
        <p:spPr>
          <a:xfrm>
            <a:off x="4139379" y="6356351"/>
            <a:ext cx="6968166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1200" b="0" i="0" u="none" strike="noStrike" kern="1200" cap="none" spc="0" baseline="0">
                <a:solidFill>
                  <a:srgbClr val="FFFFFF"/>
                </a:solidFill>
                <a:uFillTx/>
                <a:latin typeface="Arial"/>
              </a:rPr>
              <a:t>Przemyslaw LEWANDOWSKI | SurveyPad, a common interface to GEODE &amp; data processing tools</a:t>
            </a:r>
            <a:endParaRPr lang="en-US" sz="1200" b="0" i="0" u="none" strike="noStrike" kern="1200" cap="none" spc="0" baseline="0">
              <a:solidFill>
                <a:srgbClr val="FFFFFF"/>
              </a:solidFill>
              <a:uFillTx/>
              <a:latin typeface="Arial"/>
            </a:endParaRPr>
          </a:p>
        </p:txBody>
      </p:sp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3FB294A2-7024-03CF-8C9C-4E352D751DDB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 marL="342900" lvl="0" indent="-342900">
              <a:buSzPct val="100000"/>
              <a:buFont typeface="Arial" pitchFamily="34"/>
              <a:buChar char="•"/>
            </a:pPr>
            <a:r>
              <a:rPr lang="pl-PL"/>
              <a:t>Plugin</a:t>
            </a:r>
          </a:p>
        </p:txBody>
      </p:sp>
      <p:pic>
        <p:nvPicPr>
          <p:cNvPr id="7" name="Picture 8" descr="Diagram&#10;&#10;Description automatically generated">
            <a:extLst>
              <a:ext uri="{FF2B5EF4-FFF2-40B4-BE49-F238E27FC236}">
                <a16:creationId xmlns:a16="http://schemas.microsoft.com/office/drawing/2014/main" id="{4BA3DFDD-5798-EEDD-29C7-E1F3FE2D42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06157" y="2105991"/>
            <a:ext cx="4241773" cy="3581055"/>
          </a:xfrm>
          <a:prstGeom prst="rect">
            <a:avLst/>
          </a:prstGeom>
          <a:noFill/>
          <a:ln cap="flat">
            <a:noFill/>
          </a:ln>
        </p:spPr>
      </p:pic>
      <p:grpSp>
        <p:nvGrpSpPr>
          <p:cNvPr id="8" name="Group 23">
            <a:extLst>
              <a:ext uri="{FF2B5EF4-FFF2-40B4-BE49-F238E27FC236}">
                <a16:creationId xmlns:a16="http://schemas.microsoft.com/office/drawing/2014/main" id="{7FF486E4-CAD9-BD0B-D78C-E8A6E4B27916}"/>
              </a:ext>
            </a:extLst>
          </p:cNvPr>
          <p:cNvGrpSpPr/>
          <p:nvPr/>
        </p:nvGrpSpPr>
        <p:grpSpPr>
          <a:xfrm>
            <a:off x="6509092" y="2833048"/>
            <a:ext cx="4418938" cy="1878653"/>
            <a:chOff x="6509092" y="2833048"/>
            <a:chExt cx="4418938" cy="1878653"/>
          </a:xfrm>
        </p:grpSpPr>
        <p:grpSp>
          <p:nvGrpSpPr>
            <p:cNvPr id="9" name="Group 19">
              <a:extLst>
                <a:ext uri="{FF2B5EF4-FFF2-40B4-BE49-F238E27FC236}">
                  <a16:creationId xmlns:a16="http://schemas.microsoft.com/office/drawing/2014/main" id="{8852D830-3343-A496-018C-B6E2BBAA8B7A}"/>
                </a:ext>
              </a:extLst>
            </p:cNvPr>
            <p:cNvGrpSpPr/>
            <p:nvPr/>
          </p:nvGrpSpPr>
          <p:grpSpPr>
            <a:xfrm>
              <a:off x="6509092" y="2833048"/>
              <a:ext cx="1774137" cy="1878653"/>
              <a:chOff x="6509092" y="2833048"/>
              <a:chExt cx="1774137" cy="1878653"/>
            </a:xfrm>
          </p:grpSpPr>
          <p:pic>
            <p:nvPicPr>
              <p:cNvPr id="10" name="Graphic 9" descr="Single gear outline">
                <a:extLst>
                  <a:ext uri="{FF2B5EF4-FFF2-40B4-BE49-F238E27FC236}">
                    <a16:creationId xmlns:a16="http://schemas.microsoft.com/office/drawing/2014/main" id="{122B31FE-91E7-E04F-CDF8-E1BD11B75AC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p:blipFill>
            <p:spPr>
              <a:xfrm>
                <a:off x="6509092" y="2833048"/>
                <a:ext cx="1774137" cy="1878653"/>
              </a:xfrm>
              <a:prstGeom prst="rect">
                <a:avLst/>
              </a:prstGeom>
              <a:noFill/>
              <a:ln cap="flat">
                <a:noFill/>
              </a:ln>
            </p:spPr>
          </p:pic>
          <p:sp>
            <p:nvSpPr>
              <p:cNvPr id="11" name="Rectangle 12">
                <a:extLst>
                  <a:ext uri="{FF2B5EF4-FFF2-40B4-BE49-F238E27FC236}">
                    <a16:creationId xmlns:a16="http://schemas.microsoft.com/office/drawing/2014/main" id="{1AB65E22-EC24-1846-CE02-3ADAB66E7123}"/>
                  </a:ext>
                </a:extLst>
              </p:cNvPr>
              <p:cNvSpPr/>
              <p:nvPr/>
            </p:nvSpPr>
            <p:spPr>
              <a:xfrm>
                <a:off x="6678759" y="3012701"/>
                <a:ext cx="1434812" cy="1519339"/>
              </a:xfrm>
              <a:prstGeom prst="rect">
                <a:avLst/>
              </a:prstGeom>
              <a:noFill/>
              <a:ln w="12701" cap="flat">
                <a:solidFill>
                  <a:srgbClr val="2F528F"/>
                </a:solidFill>
                <a:prstDash val="solid"/>
                <a:miter/>
              </a:ln>
            </p:spPr>
            <p:txBody>
              <a:bodyPr vert="horz" wrap="square" lIns="91440" tIns="45720" rIns="91440" bIns="45720" anchor="ctr" anchorCtr="1" compatLnSpc="1">
                <a:noAutofit/>
              </a:bodyPr>
              <a:lstStyle/>
              <a:p>
                <a:pPr marL="0" marR="0" lvl="0" indent="0" algn="ctr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n-GB" sz="1800" b="0" i="0" u="none" strike="noStrike" kern="1200" cap="none" spc="0" baseline="0">
                  <a:solidFill>
                    <a:srgbClr val="FFFFFF"/>
                  </a:solidFill>
                  <a:uFillTx/>
                  <a:latin typeface="Calibri"/>
                </a:endParaRPr>
              </a:p>
            </p:txBody>
          </p:sp>
        </p:grpSp>
        <p:grpSp>
          <p:nvGrpSpPr>
            <p:cNvPr id="12" name="Group 21">
              <a:extLst>
                <a:ext uri="{FF2B5EF4-FFF2-40B4-BE49-F238E27FC236}">
                  <a16:creationId xmlns:a16="http://schemas.microsoft.com/office/drawing/2014/main" id="{06E7D96F-F10D-166E-C0FB-FEE67C55D424}"/>
                </a:ext>
              </a:extLst>
            </p:cNvPr>
            <p:cNvGrpSpPr/>
            <p:nvPr/>
          </p:nvGrpSpPr>
          <p:grpSpPr>
            <a:xfrm>
              <a:off x="9344390" y="3012701"/>
              <a:ext cx="1583640" cy="1519339"/>
              <a:chOff x="9344390" y="3012701"/>
              <a:chExt cx="1583640" cy="1519339"/>
            </a:xfrm>
          </p:grpSpPr>
          <p:grpSp>
            <p:nvGrpSpPr>
              <p:cNvPr id="13" name="Group 18">
                <a:extLst>
                  <a:ext uri="{FF2B5EF4-FFF2-40B4-BE49-F238E27FC236}">
                    <a16:creationId xmlns:a16="http://schemas.microsoft.com/office/drawing/2014/main" id="{36B703F5-2229-B8D5-58EE-D883055369BC}"/>
                  </a:ext>
                </a:extLst>
              </p:cNvPr>
              <p:cNvGrpSpPr/>
              <p:nvPr/>
            </p:nvGrpSpPr>
            <p:grpSpPr>
              <a:xfrm>
                <a:off x="9344390" y="3012701"/>
                <a:ext cx="1583640" cy="1519339"/>
                <a:chOff x="9344390" y="3012701"/>
                <a:chExt cx="1583640" cy="1519339"/>
              </a:xfrm>
            </p:grpSpPr>
            <p:pic>
              <p:nvPicPr>
                <p:cNvPr id="14" name="Graphic 11" descr="Plugged Unplugged outline">
                  <a:extLst>
                    <a:ext uri="{FF2B5EF4-FFF2-40B4-BE49-F238E27FC236}">
                      <a16:creationId xmlns:a16="http://schemas.microsoft.com/office/drawing/2014/main" id="{93A18175-5905-AE63-C25A-4FED196C2CE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>
                  <a:extLst>
                    <a:ext uri="{96DAC541-7B7A-43D3-8B79-37D633B846F1}">
                      <asvg:svgBlip xmlns:asvg="http://schemas.microsoft.com/office/drawing/2016/SVG/main" r:embed="rId7"/>
                    </a:ext>
                  </a:extLst>
                </a:blip>
                <a:srcRect t="-1" r="43372" b="43373"/>
                <a:stretch>
                  <a:fillRect/>
                </a:stretch>
              </p:blipFill>
              <p:spPr>
                <a:xfrm rot="16200004">
                  <a:off x="9494960" y="3134210"/>
                  <a:ext cx="1224491" cy="1276310"/>
                </a:xfrm>
                <a:prstGeom prst="rect">
                  <a:avLst/>
                </a:prstGeom>
                <a:noFill/>
                <a:ln cap="flat">
                  <a:noFill/>
                </a:ln>
              </p:spPr>
            </p:pic>
            <p:sp>
              <p:nvSpPr>
                <p:cNvPr id="15" name="Rectangle 17">
                  <a:extLst>
                    <a:ext uri="{FF2B5EF4-FFF2-40B4-BE49-F238E27FC236}">
                      <a16:creationId xmlns:a16="http://schemas.microsoft.com/office/drawing/2014/main" id="{26409FBE-B6BD-A71C-EB91-A74C3E6318E8}"/>
                    </a:ext>
                  </a:extLst>
                </p:cNvPr>
                <p:cNvSpPr/>
                <p:nvPr/>
              </p:nvSpPr>
              <p:spPr>
                <a:xfrm>
                  <a:off x="9344390" y="3012701"/>
                  <a:ext cx="1583640" cy="1519339"/>
                </a:xfrm>
                <a:prstGeom prst="rect">
                  <a:avLst/>
                </a:prstGeom>
                <a:noFill/>
                <a:ln w="12701" cap="flat">
                  <a:solidFill>
                    <a:srgbClr val="2F528F"/>
                  </a:solidFill>
                  <a:prstDash val="solid"/>
                  <a:miter/>
                </a:ln>
              </p:spPr>
              <p:txBody>
                <a:bodyPr vert="horz" wrap="square" lIns="91440" tIns="45720" rIns="91440" bIns="45720" anchor="ctr" anchorCtr="1" compatLnSpc="1">
                  <a:noAutofit/>
                </a:bodyPr>
                <a:lstStyle/>
                <a:p>
                  <a:pPr marL="0" marR="0" lvl="0" indent="0" algn="ctr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GB" sz="1800" b="0" i="0" u="none" strike="noStrike" kern="1200" cap="none" spc="0" baseline="0">
                    <a:solidFill>
                      <a:srgbClr val="FFFFFF"/>
                    </a:solidFill>
                    <a:uFillTx/>
                    <a:latin typeface="Calibri"/>
                  </a:endParaRPr>
                </a:p>
              </p:txBody>
            </p:sp>
          </p:grpSp>
          <p:sp>
            <p:nvSpPr>
              <p:cNvPr id="16" name="Rectangle 20">
                <a:extLst>
                  <a:ext uri="{FF2B5EF4-FFF2-40B4-BE49-F238E27FC236}">
                    <a16:creationId xmlns:a16="http://schemas.microsoft.com/office/drawing/2014/main" id="{6D60101A-93D7-49D0-76E3-783678142334}"/>
                  </a:ext>
                </a:extLst>
              </p:cNvPr>
              <p:cNvSpPr/>
              <p:nvPr/>
            </p:nvSpPr>
            <p:spPr>
              <a:xfrm>
                <a:off x="10639501" y="3160120"/>
                <a:ext cx="211692" cy="168432"/>
              </a:xfrm>
              <a:prstGeom prst="rect">
                <a:avLst/>
              </a:prstGeom>
              <a:solidFill>
                <a:srgbClr val="FFFFFF"/>
              </a:solidFill>
              <a:ln w="12701" cap="flat">
                <a:solidFill>
                  <a:srgbClr val="FFFFFF"/>
                </a:solidFill>
                <a:prstDash val="solid"/>
                <a:miter/>
              </a:ln>
            </p:spPr>
            <p:txBody>
              <a:bodyPr vert="horz" wrap="square" lIns="91440" tIns="45720" rIns="91440" bIns="45720" anchor="ctr" anchorCtr="1" compatLnSpc="1">
                <a:noAutofit/>
              </a:bodyPr>
              <a:lstStyle/>
              <a:p>
                <a:pPr marL="0" marR="0" lvl="0" indent="0" algn="ctr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n-GB" sz="1800" b="0" i="0" u="none" strike="noStrike" kern="1200" cap="none" spc="0" baseline="0">
                  <a:solidFill>
                    <a:srgbClr val="FFFFFF"/>
                  </a:solidFill>
                  <a:uFillTx/>
                  <a:latin typeface="Calibri"/>
                </a:endParaRPr>
              </a:p>
            </p:txBody>
          </p:sp>
        </p:grpSp>
        <p:sp>
          <p:nvSpPr>
            <p:cNvPr id="17" name="TextBox 22">
              <a:extLst>
                <a:ext uri="{FF2B5EF4-FFF2-40B4-BE49-F238E27FC236}">
                  <a16:creationId xmlns:a16="http://schemas.microsoft.com/office/drawing/2014/main" id="{B7695A2B-E0E2-EF3B-F92E-1C9EFBBC14C9}"/>
                </a:ext>
              </a:extLst>
            </p:cNvPr>
            <p:cNvSpPr txBox="1"/>
            <p:nvPr/>
          </p:nvSpPr>
          <p:spPr>
            <a:xfrm>
              <a:off x="8274241" y="3310612"/>
              <a:ext cx="873956" cy="923333"/>
            </a:xfrm>
            <a:prstGeom prst="rect">
              <a:avLst/>
            </a:prstGeom>
            <a:noFill/>
            <a:ln cap="flat">
              <a:noFill/>
            </a:ln>
          </p:spPr>
          <p:txBody>
            <a:bodyPr vert="horz" wrap="none" lIns="91440" tIns="45720" rIns="91440" bIns="45720" anchor="t" anchorCtr="0" compatLnSpc="1">
              <a:sp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pl-PL" sz="5400" b="1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rPr>
                <a:t>==</a:t>
              </a:r>
              <a:endParaRPr lang="en-GB" sz="5400" b="1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5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2">
            <a:extLst>
              <a:ext uri="{FF2B5EF4-FFF2-40B4-BE49-F238E27FC236}">
                <a16:creationId xmlns:a16="http://schemas.microsoft.com/office/drawing/2014/main" id="{CCCA4A26-446A-F930-4DDF-9BD89169BD6D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pl-PL"/>
              <a:t>3. Architecture</a:t>
            </a:r>
            <a:endParaRPr lang="en-GB"/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BB3F53C3-C6EF-AD87-0A55-AC379CD987EC}"/>
              </a:ext>
            </a:extLst>
          </p:cNvPr>
          <p:cNvSpPr txBox="1"/>
          <p:nvPr/>
        </p:nvSpPr>
        <p:spPr>
          <a:xfrm>
            <a:off x="11107545" y="6356351"/>
            <a:ext cx="681255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ctr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CC429B12-B67D-4A72-9100-E9362FA104D3}" type="slidenum">
              <a:t>7</a:t>
            </a:fld>
            <a:endParaRPr lang="en-US" sz="1000" b="0" i="0" u="none" strike="noStrike" kern="1200" cap="none" spc="0" baseline="0">
              <a:solidFill>
                <a:srgbClr val="FFFFFF"/>
              </a:solidFill>
              <a:uFillTx/>
              <a:latin typeface="Arial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3E771B-478D-4C9E-DBC2-7402E8537076}"/>
              </a:ext>
            </a:extLst>
          </p:cNvPr>
          <p:cNvSpPr txBox="1"/>
          <p:nvPr/>
        </p:nvSpPr>
        <p:spPr>
          <a:xfrm>
            <a:off x="2440908" y="6361224"/>
            <a:ext cx="1542291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ctr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000" b="0" i="0" u="none" strike="noStrike" kern="1200" cap="none" spc="0" baseline="0">
                <a:solidFill>
                  <a:srgbClr val="FFFFFF"/>
                </a:solidFill>
                <a:uFillTx/>
                <a:latin typeface="Arial"/>
              </a:rPr>
              <a:t>4 November 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DFA389-267D-E815-BC26-9F9BF3B76FAA}"/>
              </a:ext>
            </a:extLst>
          </p:cNvPr>
          <p:cNvSpPr txBox="1"/>
          <p:nvPr/>
        </p:nvSpPr>
        <p:spPr>
          <a:xfrm>
            <a:off x="4139379" y="6356351"/>
            <a:ext cx="6968166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1200" b="0" i="0" u="none" strike="noStrike" kern="1200" cap="none" spc="0" baseline="0">
                <a:solidFill>
                  <a:srgbClr val="FFFFFF"/>
                </a:solidFill>
                <a:uFillTx/>
                <a:latin typeface="Arial"/>
              </a:rPr>
              <a:t>Przemyslaw LEWANDOWSKI | SurveyPad, a common interface to GEODE &amp; data processing tools</a:t>
            </a:r>
            <a:endParaRPr lang="en-US" sz="1200" b="0" i="0" u="none" strike="noStrike" kern="1200" cap="none" spc="0" baseline="0">
              <a:solidFill>
                <a:srgbClr val="FFFFFF"/>
              </a:solidFill>
              <a:uFillTx/>
              <a:latin typeface="Arial"/>
            </a:endParaRPr>
          </a:p>
        </p:txBody>
      </p:sp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D127F595-4DAD-D78E-193E-E464D43957C3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7" name="Picture 10">
            <a:extLst>
              <a:ext uri="{FF2B5EF4-FFF2-40B4-BE49-F238E27FC236}">
                <a16:creationId xmlns:a16="http://schemas.microsoft.com/office/drawing/2014/main" id="{3F6616DB-1889-9660-2251-4A9C8701A7F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5817" y="1471973"/>
            <a:ext cx="4030172" cy="3914052"/>
          </a:xfrm>
          <a:prstGeom prst="rect">
            <a:avLst/>
          </a:prstGeom>
          <a:noFill/>
          <a:ln w="9528" cap="flat">
            <a:solidFill>
              <a:srgbClr val="4472C4"/>
            </a:solidFill>
            <a:prstDash val="solid"/>
            <a:miter/>
          </a:ln>
        </p:spPr>
      </p:pic>
      <p:pic>
        <p:nvPicPr>
          <p:cNvPr id="8" name="Picture 12">
            <a:extLst>
              <a:ext uri="{FF2B5EF4-FFF2-40B4-BE49-F238E27FC236}">
                <a16:creationId xmlns:a16="http://schemas.microsoft.com/office/drawing/2014/main" id="{47BECAC8-7E75-AA72-88AF-5782202BC6D0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-1" r="52856" b="13908"/>
          <a:stretch>
            <a:fillRect/>
          </a:stretch>
        </p:blipFill>
        <p:spPr>
          <a:xfrm>
            <a:off x="5277313" y="906463"/>
            <a:ext cx="5985479" cy="1666237"/>
          </a:xfrm>
          <a:prstGeom prst="rect">
            <a:avLst/>
          </a:prstGeom>
          <a:noFill/>
          <a:ln w="9528" cap="flat">
            <a:solidFill>
              <a:srgbClr val="4472C4"/>
            </a:solidFill>
            <a:prstDash val="solid"/>
            <a:miter/>
          </a:ln>
        </p:spPr>
      </p:pic>
      <p:pic>
        <p:nvPicPr>
          <p:cNvPr id="9" name="Picture 16">
            <a:extLst>
              <a:ext uri="{FF2B5EF4-FFF2-40B4-BE49-F238E27FC236}">
                <a16:creationId xmlns:a16="http://schemas.microsoft.com/office/drawing/2014/main" id="{BDD8E74F-730B-B547-6D67-2D27D954CB7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77313" y="2863489"/>
            <a:ext cx="5985479" cy="3223790"/>
          </a:xfrm>
          <a:prstGeom prst="rect">
            <a:avLst/>
          </a:prstGeom>
          <a:noFill/>
          <a:ln w="9528" cap="flat">
            <a:solidFill>
              <a:srgbClr val="4472C4"/>
            </a:solidFill>
            <a:prstDash val="solid"/>
            <a:miter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5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2">
            <a:extLst>
              <a:ext uri="{FF2B5EF4-FFF2-40B4-BE49-F238E27FC236}">
                <a16:creationId xmlns:a16="http://schemas.microsoft.com/office/drawing/2014/main" id="{8B286319-813F-85F8-991B-B7515C67CC06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pl-PL"/>
              <a:t>3. Architecture</a:t>
            </a:r>
            <a:endParaRPr lang="en-GB"/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F7BEF332-ECED-7BC2-61D1-51F69A2B45EA}"/>
              </a:ext>
            </a:extLst>
          </p:cNvPr>
          <p:cNvSpPr txBox="1"/>
          <p:nvPr/>
        </p:nvSpPr>
        <p:spPr>
          <a:xfrm>
            <a:off x="11107545" y="6356351"/>
            <a:ext cx="681255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ctr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EE7835D2-D1D1-4C82-94E0-14C62FFECFB2}" type="slidenum">
              <a:t>8</a:t>
            </a:fld>
            <a:endParaRPr lang="en-US" sz="1000" b="0" i="0" u="none" strike="noStrike" kern="1200" cap="none" spc="0" baseline="0">
              <a:solidFill>
                <a:srgbClr val="FFFFFF"/>
              </a:solidFill>
              <a:uFillTx/>
              <a:latin typeface="Arial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5044DD-9930-A5E2-5AB7-D0090F46CCB1}"/>
              </a:ext>
            </a:extLst>
          </p:cNvPr>
          <p:cNvSpPr txBox="1"/>
          <p:nvPr/>
        </p:nvSpPr>
        <p:spPr>
          <a:xfrm>
            <a:off x="2440908" y="6361224"/>
            <a:ext cx="1542291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ctr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000" b="0" i="0" u="none" strike="noStrike" kern="1200" cap="none" spc="0" baseline="0">
                <a:solidFill>
                  <a:srgbClr val="FFFFFF"/>
                </a:solidFill>
                <a:uFillTx/>
                <a:latin typeface="Arial"/>
              </a:rPr>
              <a:t>4 November 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2A88CD-6BD3-5354-5002-CAE82EF70566}"/>
              </a:ext>
            </a:extLst>
          </p:cNvPr>
          <p:cNvSpPr txBox="1"/>
          <p:nvPr/>
        </p:nvSpPr>
        <p:spPr>
          <a:xfrm>
            <a:off x="4139379" y="6356351"/>
            <a:ext cx="6968166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1200" b="0" i="0" u="none" strike="noStrike" kern="1200" cap="none" spc="0" baseline="0">
                <a:solidFill>
                  <a:srgbClr val="FFFFFF"/>
                </a:solidFill>
                <a:uFillTx/>
                <a:latin typeface="Arial"/>
              </a:rPr>
              <a:t>Przemyslaw LEWANDOWSKI | SurveyPad, a common interface to GEODE &amp; data processing tools</a:t>
            </a:r>
            <a:endParaRPr lang="en-US" sz="1200" b="0" i="0" u="none" strike="noStrike" kern="1200" cap="none" spc="0" baseline="0">
              <a:solidFill>
                <a:srgbClr val="FFFFFF"/>
              </a:solidFill>
              <a:uFillTx/>
              <a:latin typeface="Arial"/>
            </a:endParaRPr>
          </a:p>
        </p:txBody>
      </p:sp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28611F6A-C25E-53F0-2B20-8FD6995CC050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 marL="342900" lvl="0" indent="-342900">
              <a:buSzPct val="100000"/>
              <a:buFont typeface="Arial" pitchFamily="34"/>
              <a:buChar char="•"/>
            </a:pPr>
            <a:r>
              <a:rPr lang="pl-PL"/>
              <a:t>SurveyPad</a:t>
            </a:r>
          </a:p>
          <a:p>
            <a:pPr marL="628650" lvl="1" indent="-261939">
              <a:buFont typeface="Arial" pitchFamily="34"/>
            </a:pPr>
            <a:r>
              <a:rPr lang="en-GB"/>
              <a:t>Plugin loading and project management.</a:t>
            </a:r>
            <a:endParaRPr lang="pl-PL"/>
          </a:p>
          <a:p>
            <a:pPr marL="628650" lvl="1" indent="-261939">
              <a:buFont typeface="Arial" pitchFamily="34"/>
            </a:pPr>
            <a:r>
              <a:rPr lang="en-GB"/>
              <a:t>Handling general settings and the ones specific to plugins.</a:t>
            </a:r>
            <a:endParaRPr lang="pl-PL"/>
          </a:p>
          <a:p>
            <a:pPr marL="628650" lvl="1" indent="-261939">
              <a:buFont typeface="Arial" pitchFamily="34"/>
            </a:pPr>
            <a:r>
              <a:rPr lang="en-GB"/>
              <a:t>Displaying the graphical interface provided by a plugin.</a:t>
            </a:r>
            <a:endParaRPr lang="pl-PL"/>
          </a:p>
          <a:p>
            <a:pPr marL="628650" lvl="1" indent="-261939">
              <a:buFont typeface="Arial" pitchFamily="34"/>
            </a:pPr>
            <a:r>
              <a:rPr lang="en-GB"/>
              <a:t>Logs handling and display.</a:t>
            </a:r>
          </a:p>
        </p:txBody>
      </p:sp>
      <p:pic>
        <p:nvPicPr>
          <p:cNvPr id="7" name="Content Placeholder 9" descr="Diagram&#10;&#10;Description automatically generated">
            <a:extLst>
              <a:ext uri="{FF2B5EF4-FFF2-40B4-BE49-F238E27FC236}">
                <a16:creationId xmlns:a16="http://schemas.microsoft.com/office/drawing/2014/main" id="{E273C6DF-A9B1-2804-420F-89C6BC57A7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39379" y="3067757"/>
            <a:ext cx="6465914" cy="2866954"/>
          </a:xfrm>
          <a:prstGeom prst="rect">
            <a:avLst/>
          </a:prstGeom>
          <a:noFill/>
          <a:ln cap="flat"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5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2">
            <a:extLst>
              <a:ext uri="{FF2B5EF4-FFF2-40B4-BE49-F238E27FC236}">
                <a16:creationId xmlns:a16="http://schemas.microsoft.com/office/drawing/2014/main" id="{EB2AE809-AC6F-94DD-D58D-93F04C73D79C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pl-PL"/>
              <a:t>3. Architecture</a:t>
            </a:r>
            <a:endParaRPr lang="en-GB"/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BB596F66-9F72-3036-FABF-DCA3FAF6CFC8}"/>
              </a:ext>
            </a:extLst>
          </p:cNvPr>
          <p:cNvSpPr txBox="1"/>
          <p:nvPr/>
        </p:nvSpPr>
        <p:spPr>
          <a:xfrm>
            <a:off x="11107545" y="6356351"/>
            <a:ext cx="681255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ctr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85E9EFE9-66B3-4F51-8016-56CE2079CFE5}" type="slidenum">
              <a:t>9</a:t>
            </a:fld>
            <a:endParaRPr lang="en-US" sz="1000" b="0" i="0" u="none" strike="noStrike" kern="1200" cap="none" spc="0" baseline="0">
              <a:solidFill>
                <a:srgbClr val="FFFFFF"/>
              </a:solidFill>
              <a:uFillTx/>
              <a:latin typeface="Arial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40AA5E-B9C6-56B7-6B55-39ACACAE3B3E}"/>
              </a:ext>
            </a:extLst>
          </p:cNvPr>
          <p:cNvSpPr txBox="1"/>
          <p:nvPr/>
        </p:nvSpPr>
        <p:spPr>
          <a:xfrm>
            <a:off x="2440908" y="6361224"/>
            <a:ext cx="1542291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ctr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000" b="0" i="0" u="none" strike="noStrike" kern="1200" cap="none" spc="0" baseline="0">
                <a:solidFill>
                  <a:srgbClr val="FFFFFF"/>
                </a:solidFill>
                <a:uFillTx/>
                <a:latin typeface="Arial"/>
              </a:rPr>
              <a:t>4 November 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6472E9-3872-EB50-2681-0FCE8E70CC4D}"/>
              </a:ext>
            </a:extLst>
          </p:cNvPr>
          <p:cNvSpPr txBox="1"/>
          <p:nvPr/>
        </p:nvSpPr>
        <p:spPr>
          <a:xfrm>
            <a:off x="4139379" y="6356351"/>
            <a:ext cx="6968166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1200" b="0" i="0" u="none" strike="noStrike" kern="1200" cap="none" spc="0" baseline="0">
                <a:solidFill>
                  <a:srgbClr val="FFFFFF"/>
                </a:solidFill>
                <a:uFillTx/>
                <a:latin typeface="Arial"/>
              </a:rPr>
              <a:t>Przemyslaw LEWANDOWSKI | SurveyPad, a common interface to GEODE &amp; data processing tools</a:t>
            </a:r>
            <a:endParaRPr lang="en-US" sz="1200" b="0" i="0" u="none" strike="noStrike" kern="1200" cap="none" spc="0" baseline="0">
              <a:solidFill>
                <a:srgbClr val="FFFFFF"/>
              </a:solidFill>
              <a:uFillTx/>
              <a:latin typeface="Arial"/>
            </a:endParaRPr>
          </a:p>
        </p:txBody>
      </p:sp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E8FA68E5-940B-63AB-38ED-1FCC75EEE0A3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 marL="342900" lvl="0" indent="-342900">
              <a:buSzPct val="100000"/>
              <a:buFont typeface="Arial" pitchFamily="34"/>
              <a:buChar char="•"/>
            </a:pPr>
            <a:r>
              <a:rPr lang="pl-PL"/>
              <a:t>Implementation</a:t>
            </a:r>
          </a:p>
        </p:txBody>
      </p:sp>
      <p:grpSp>
        <p:nvGrpSpPr>
          <p:cNvPr id="7" name="Group 9">
            <a:extLst>
              <a:ext uri="{FF2B5EF4-FFF2-40B4-BE49-F238E27FC236}">
                <a16:creationId xmlns:a16="http://schemas.microsoft.com/office/drawing/2014/main" id="{77612DD2-BF06-6DBE-D7CE-E1E7FDB72478}"/>
              </a:ext>
            </a:extLst>
          </p:cNvPr>
          <p:cNvGrpSpPr/>
          <p:nvPr/>
        </p:nvGrpSpPr>
        <p:grpSpPr>
          <a:xfrm>
            <a:off x="1882036" y="2016078"/>
            <a:ext cx="9225509" cy="3760881"/>
            <a:chOff x="1882036" y="2016078"/>
            <a:chExt cx="9225509" cy="3760881"/>
          </a:xfrm>
        </p:grpSpPr>
        <p:pic>
          <p:nvPicPr>
            <p:cNvPr id="8" name="Picture 8" descr="Icon&#10;&#10;Description automatically generated">
              <a:extLst>
                <a:ext uri="{FF2B5EF4-FFF2-40B4-BE49-F238E27FC236}">
                  <a16:creationId xmlns:a16="http://schemas.microsoft.com/office/drawing/2014/main" id="{7E73D61E-3050-ED83-E2DC-94EB72CD55D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882036" y="2016078"/>
              <a:ext cx="2109685" cy="2371679"/>
            </a:xfrm>
            <a:prstGeom prst="rect">
              <a:avLst/>
            </a:prstGeom>
            <a:noFill/>
            <a:ln cap="flat">
              <a:noFill/>
            </a:ln>
          </p:spPr>
        </p:pic>
        <p:pic>
          <p:nvPicPr>
            <p:cNvPr id="9" name="Picture 10" descr="A green sign with white letters&#10;&#10;Description automatically generated with low confidence">
              <a:extLst>
                <a:ext uri="{FF2B5EF4-FFF2-40B4-BE49-F238E27FC236}">
                  <a16:creationId xmlns:a16="http://schemas.microsoft.com/office/drawing/2014/main" id="{AA010BFA-BA5D-15A4-8EDF-20460D89C00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157840" y="2214493"/>
              <a:ext cx="3949705" cy="1974847"/>
            </a:xfrm>
            <a:prstGeom prst="rect">
              <a:avLst/>
            </a:prstGeom>
            <a:noFill/>
            <a:ln cap="flat">
              <a:noFill/>
            </a:ln>
          </p:spPr>
        </p:pic>
        <p:pic>
          <p:nvPicPr>
            <p:cNvPr id="10" name="Picture 14" descr="Text&#10;&#10;Description automatically generated with low confidence">
              <a:extLst>
                <a:ext uri="{FF2B5EF4-FFF2-40B4-BE49-F238E27FC236}">
                  <a16:creationId xmlns:a16="http://schemas.microsoft.com/office/drawing/2014/main" id="{0C271C67-654F-A74C-7434-AF911DBC6BC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991721" y="4634645"/>
              <a:ext cx="3749131" cy="1142314"/>
            </a:xfrm>
            <a:prstGeom prst="rect">
              <a:avLst/>
            </a:prstGeom>
            <a:noFill/>
            <a:ln cap="flat">
              <a:noFill/>
            </a:ln>
          </p:spPr>
        </p:pic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CERN%20Corporate%2016x9_PPT_Arial</Template>
  <TotalTime>0</TotalTime>
  <Words>502</Words>
  <Application>Microsoft Office PowerPoint</Application>
  <PresentationFormat>Widescreen</PresentationFormat>
  <Paragraphs>123</Paragraphs>
  <Slides>19</Slides>
  <Notes>19</Notes>
  <HiddenSlides>0</HiddenSlides>
  <MMClips>2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3" baseType="lpstr">
      <vt:lpstr>Arial</vt:lpstr>
      <vt:lpstr>Calibri</vt:lpstr>
      <vt:lpstr>Calibri Light</vt:lpstr>
      <vt:lpstr>Office Theme</vt:lpstr>
      <vt:lpstr>SurveyPad, a common interface to GEODE &amp; data processing tools</vt:lpstr>
      <vt:lpstr>Agenda</vt:lpstr>
      <vt:lpstr>1. Introduction</vt:lpstr>
      <vt:lpstr>2. Objectives</vt:lpstr>
      <vt:lpstr>3. Architecture</vt:lpstr>
      <vt:lpstr>3. Architecture</vt:lpstr>
      <vt:lpstr>3. Architecture</vt:lpstr>
      <vt:lpstr>3. Architecture</vt:lpstr>
      <vt:lpstr>3. Architecture</vt:lpstr>
      <vt:lpstr>4. Parsers and grammars</vt:lpstr>
      <vt:lpstr>4. Parsers and grammars</vt:lpstr>
      <vt:lpstr>4. Parsers and grammars</vt:lpstr>
      <vt:lpstr>4. Parsers and grammars</vt:lpstr>
      <vt:lpstr>5. Features</vt:lpstr>
      <vt:lpstr>5. Features</vt:lpstr>
      <vt:lpstr>6. Future prospects</vt:lpstr>
      <vt:lpstr>7. Conclusions</vt:lpstr>
      <vt:lpstr>Thank you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SurveyPad, a common interface to GEODE &amp; data processing tools</dc:title>
  <dc:creator/>
  <cp:lastModifiedBy>Przemyslaw Lewandowski</cp:lastModifiedBy>
  <cp:revision>1</cp:revision>
  <dcterms:created xsi:type="dcterms:W3CDTF">2022-11-02T14:48:42Z</dcterms:created>
  <dcterms:modified xsi:type="dcterms:W3CDTF">2022-11-03T15:30:51Z</dcterms:modified>
</cp:coreProperties>
</file>